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2.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3.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4.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01" r:id="rId5"/>
    <p:sldMasterId id="2147483981" r:id="rId6"/>
    <p:sldMasterId id="2147483748" r:id="rId7"/>
    <p:sldMasterId id="2147483807" r:id="rId8"/>
    <p:sldMasterId id="2147483837" r:id="rId9"/>
    <p:sldMasterId id="2147483852" r:id="rId10"/>
    <p:sldMasterId id="2147483867" r:id="rId11"/>
    <p:sldMasterId id="2147483880" r:id="rId12"/>
    <p:sldMasterId id="2147483895" r:id="rId13"/>
    <p:sldMasterId id="2147483907" r:id="rId14"/>
    <p:sldMasterId id="2147483922" r:id="rId15"/>
    <p:sldMasterId id="2147483937" r:id="rId16"/>
    <p:sldMasterId id="2147483952" r:id="rId17"/>
    <p:sldMasterId id="2147483967" r:id="rId18"/>
  </p:sldMasterIdLst>
  <p:notesMasterIdLst>
    <p:notesMasterId r:id="rId40"/>
  </p:notesMasterIdLst>
  <p:sldIdLst>
    <p:sldId id="256" r:id="rId19"/>
    <p:sldId id="257" r:id="rId20"/>
    <p:sldId id="3735" r:id="rId21"/>
    <p:sldId id="3762" r:id="rId22"/>
    <p:sldId id="305" r:id="rId23"/>
    <p:sldId id="352" r:id="rId24"/>
    <p:sldId id="3737" r:id="rId25"/>
    <p:sldId id="3767" r:id="rId26"/>
    <p:sldId id="3777" r:id="rId27"/>
    <p:sldId id="3778" r:id="rId28"/>
    <p:sldId id="3779" r:id="rId29"/>
    <p:sldId id="3764" r:id="rId30"/>
    <p:sldId id="3744" r:id="rId31"/>
    <p:sldId id="3769" r:id="rId32"/>
    <p:sldId id="3771" r:id="rId33"/>
    <p:sldId id="3775" r:id="rId34"/>
    <p:sldId id="3773" r:id="rId35"/>
    <p:sldId id="3774" r:id="rId36"/>
    <p:sldId id="3781" r:id="rId37"/>
    <p:sldId id="3759"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0C7922-0536-4038-100C-DAF89ED8C646}" name="Reid, Lewis (STFC,DL,AST)" initials="LR" userId="S::lewis.reid@stfc.ac.uk::f9a889f1-598a-4613-9a36-5be441e465f7" providerId="AD"/>
  <p188:author id="{A2FA4443-B776-6AFE-A21A-3F66F9D34440}" name="Angal-Kalinin, Deepa (STFC,DL,AST)" initials="DA" userId="S::deepa.angal-kalinin@stfc.ac.uk::c042ba6a-0a3e-48bf-9c18-fd031f915517" providerId="AD"/>
  <p188:author id="{C63C0099-7E21-DE83-9054-27908FCB6E45}" name="Pacey, Thomas (STFC,DL,AST)" initials="P(" userId="S::thomas.pacey@stfc.ac.uk::75be1923-886e-4547-ad2a-d227bac2f8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57C7"/>
    <a:srgbClr val="0000FF"/>
    <a:srgbClr val="FF0000"/>
    <a:srgbClr val="3B3BFF"/>
    <a:srgbClr val="7030A0"/>
    <a:srgbClr val="00FFCC"/>
    <a:srgbClr val="616161"/>
    <a:srgbClr val="F08900"/>
    <a:srgbClr val="2ACC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526588-738A-40C1-8D43-ACBCFFAB7460}" v="128" dt="2025-09-24T09:43:51.7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varScale="1">
        <p:scale>
          <a:sx n="59" d="100"/>
          <a:sy n="59" d="100"/>
        </p:scale>
        <p:origin x="684" y="52"/>
      </p:cViewPr>
      <p:guideLst/>
    </p:cSldViewPr>
  </p:slideViewPr>
  <p:notesTextViewPr>
    <p:cViewPr>
      <p:scale>
        <a:sx n="400" d="100"/>
        <a:sy n="400" d="100"/>
      </p:scale>
      <p:origin x="0" y="0"/>
    </p:cViewPr>
  </p:notesTextViewPr>
  <p:sorterViewPr>
    <p:cViewPr>
      <p:scale>
        <a:sx n="70" d="100"/>
        <a:sy n="70" d="100"/>
      </p:scale>
      <p:origin x="0" y="-37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microsoft.com/office/2015/10/relationships/revisionInfo" Target="revisionInfo.xml"/><Relationship Id="rId20" Type="http://schemas.openxmlformats.org/officeDocument/2006/relationships/slide" Target="slides/slide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al-Kalinin, Deepa (STFC,DL,AST)" userId="c042ba6a-0a3e-48bf-9c18-fd031f915517" providerId="ADAL" clId="{30E4E2CF-2471-43D6-9667-04B967DEA948}"/>
    <pc:docChg chg="undo redo custSel addSld delSld modSld">
      <pc:chgData name="Angal-Kalinin, Deepa (STFC,DL,AST)" userId="c042ba6a-0a3e-48bf-9c18-fd031f915517" providerId="ADAL" clId="{30E4E2CF-2471-43D6-9667-04B967DEA948}" dt="2025-09-20T14:38:21.358" v="720" actId="2696"/>
      <pc:docMkLst>
        <pc:docMk/>
      </pc:docMkLst>
      <pc:sldChg chg="addSp modSp mod">
        <pc:chgData name="Angal-Kalinin, Deepa (STFC,DL,AST)" userId="c042ba6a-0a3e-48bf-9c18-fd031f915517" providerId="ADAL" clId="{30E4E2CF-2471-43D6-9667-04B967DEA948}" dt="2025-09-10T08:47:22.181" v="105" actId="1076"/>
        <pc:sldMkLst>
          <pc:docMk/>
          <pc:sldMk cId="23958801" sldId="305"/>
        </pc:sldMkLst>
        <pc:spChg chg="add mod">
          <ac:chgData name="Angal-Kalinin, Deepa (STFC,DL,AST)" userId="c042ba6a-0a3e-48bf-9c18-fd031f915517" providerId="ADAL" clId="{30E4E2CF-2471-43D6-9667-04B967DEA948}" dt="2025-09-10T08:46:57.046" v="102" actId="1076"/>
          <ac:spMkLst>
            <pc:docMk/>
            <pc:sldMk cId="23958801" sldId="305"/>
            <ac:spMk id="3" creationId="{D9F69DDE-4215-69BC-D88B-3F9277524841}"/>
          </ac:spMkLst>
        </pc:spChg>
        <pc:spChg chg="add mod">
          <ac:chgData name="Angal-Kalinin, Deepa (STFC,DL,AST)" userId="c042ba6a-0a3e-48bf-9c18-fd031f915517" providerId="ADAL" clId="{30E4E2CF-2471-43D6-9667-04B967DEA948}" dt="2025-09-10T08:47:22.181" v="105" actId="1076"/>
          <ac:spMkLst>
            <pc:docMk/>
            <pc:sldMk cId="23958801" sldId="305"/>
            <ac:spMk id="6" creationId="{90D957CB-67A1-EEF7-CBCA-AF90D94843EC}"/>
          </ac:spMkLst>
        </pc:spChg>
        <pc:spChg chg="mod">
          <ac:chgData name="Angal-Kalinin, Deepa (STFC,DL,AST)" userId="c042ba6a-0a3e-48bf-9c18-fd031f915517" providerId="ADAL" clId="{30E4E2CF-2471-43D6-9667-04B967DEA948}" dt="2025-09-10T08:45:20.756" v="93" actId="207"/>
          <ac:spMkLst>
            <pc:docMk/>
            <pc:sldMk cId="23958801" sldId="305"/>
            <ac:spMk id="8" creationId="{37D60144-1B5B-BC61-7ED7-6B768C83E1D5}"/>
          </ac:spMkLst>
        </pc:spChg>
        <pc:picChg chg="mod">
          <ac:chgData name="Angal-Kalinin, Deepa (STFC,DL,AST)" userId="c042ba6a-0a3e-48bf-9c18-fd031f915517" providerId="ADAL" clId="{30E4E2CF-2471-43D6-9667-04B967DEA948}" dt="2025-09-10T08:46:46.493" v="101" actId="14100"/>
          <ac:picMkLst>
            <pc:docMk/>
            <pc:sldMk cId="23958801" sldId="305"/>
            <ac:picMk id="12" creationId="{046F1586-17D8-1E57-6502-8F2401E5C12E}"/>
          </ac:picMkLst>
        </pc:picChg>
      </pc:sldChg>
      <pc:sldChg chg="modSp mod">
        <pc:chgData name="Angal-Kalinin, Deepa (STFC,DL,AST)" userId="c042ba6a-0a3e-48bf-9c18-fd031f915517" providerId="ADAL" clId="{30E4E2CF-2471-43D6-9667-04B967DEA948}" dt="2025-09-10T08:39:53.838" v="20" actId="20577"/>
        <pc:sldMkLst>
          <pc:docMk/>
          <pc:sldMk cId="1272922186" sldId="322"/>
        </pc:sldMkLst>
      </pc:sldChg>
      <pc:sldChg chg="modSp mod">
        <pc:chgData name="Angal-Kalinin, Deepa (STFC,DL,AST)" userId="c042ba6a-0a3e-48bf-9c18-fd031f915517" providerId="ADAL" clId="{30E4E2CF-2471-43D6-9667-04B967DEA948}" dt="2025-09-10T08:41:02.824" v="42" actId="20577"/>
        <pc:sldMkLst>
          <pc:docMk/>
          <pc:sldMk cId="1029120864" sldId="3735"/>
        </pc:sldMkLst>
      </pc:sldChg>
      <pc:sldChg chg="addSp delSp modSp mod modAnim">
        <pc:chgData name="Angal-Kalinin, Deepa (STFC,DL,AST)" userId="c042ba6a-0a3e-48bf-9c18-fd031f915517" providerId="ADAL" clId="{30E4E2CF-2471-43D6-9667-04B967DEA948}" dt="2025-09-10T09:51:56.819" v="703" actId="1076"/>
        <pc:sldMkLst>
          <pc:docMk/>
          <pc:sldMk cId="1683924534" sldId="3748"/>
        </pc:sldMkLst>
      </pc:sldChg>
      <pc:sldChg chg="modSp mod">
        <pc:chgData name="Angal-Kalinin, Deepa (STFC,DL,AST)" userId="c042ba6a-0a3e-48bf-9c18-fd031f915517" providerId="ADAL" clId="{30E4E2CF-2471-43D6-9667-04B967DEA948}" dt="2025-09-10T08:50:50.497" v="330" actId="20577"/>
        <pc:sldMkLst>
          <pc:docMk/>
          <pc:sldMk cId="4261191140" sldId="3762"/>
        </pc:sldMkLst>
        <pc:spChg chg="mod">
          <ac:chgData name="Angal-Kalinin, Deepa (STFC,DL,AST)" userId="c042ba6a-0a3e-48bf-9c18-fd031f915517" providerId="ADAL" clId="{30E4E2CF-2471-43D6-9667-04B967DEA948}" dt="2025-09-10T08:50:50.497" v="330" actId="20577"/>
          <ac:spMkLst>
            <pc:docMk/>
            <pc:sldMk cId="4261191140" sldId="3762"/>
            <ac:spMk id="14" creationId="{BA1B06F2-C8C5-79BA-D026-5A4315874F3F}"/>
          </ac:spMkLst>
        </pc:spChg>
      </pc:sldChg>
      <pc:sldChg chg="addSp delSp modSp new mod">
        <pc:chgData name="Angal-Kalinin, Deepa (STFC,DL,AST)" userId="c042ba6a-0a3e-48bf-9c18-fd031f915517" providerId="ADAL" clId="{30E4E2CF-2471-43D6-9667-04B967DEA948}" dt="2025-09-10T09:45:53.818" v="666" actId="164"/>
        <pc:sldMkLst>
          <pc:docMk/>
          <pc:sldMk cId="2573047073" sldId="3770"/>
        </pc:sldMkLst>
      </pc:sldChg>
      <pc:sldChg chg="del">
        <pc:chgData name="Angal-Kalinin, Deepa (STFC,DL,AST)" userId="c042ba6a-0a3e-48bf-9c18-fd031f915517" providerId="ADAL" clId="{30E4E2CF-2471-43D6-9667-04B967DEA948}" dt="2025-09-20T14:38:21.358" v="720" actId="2696"/>
        <pc:sldMkLst>
          <pc:docMk/>
          <pc:sldMk cId="2594840408" sldId="3781"/>
        </pc:sldMkLst>
      </pc:sldChg>
      <pc:sldChg chg="modSp mod">
        <pc:chgData name="Angal-Kalinin, Deepa (STFC,DL,AST)" userId="c042ba6a-0a3e-48bf-9c18-fd031f915517" providerId="ADAL" clId="{30E4E2CF-2471-43D6-9667-04B967DEA948}" dt="2025-09-20T14:34:50.033" v="719" actId="20577"/>
        <pc:sldMkLst>
          <pc:docMk/>
          <pc:sldMk cId="3942356951" sldId="3783"/>
        </pc:sldMkLst>
      </pc:sldChg>
    </pc:docChg>
  </pc:docChgLst>
  <pc:docChgLst>
    <pc:chgData name="Angal-Kalinin, Deepa (STFC,DL,AST)" userId="c042ba6a-0a3e-48bf-9c18-fd031f915517" providerId="ADAL" clId="{49526588-738A-40C1-8D43-ACBCFFAB7460}"/>
    <pc:docChg chg="undo redo custSel addSld delSld modSld sldOrd addMainMaster delMainMaster modMainMaster">
      <pc:chgData name="Angal-Kalinin, Deepa (STFC,DL,AST)" userId="c042ba6a-0a3e-48bf-9c18-fd031f915517" providerId="ADAL" clId="{49526588-738A-40C1-8D43-ACBCFFAB7460}" dt="2025-09-24T17:37:33.310" v="4904" actId="2696"/>
      <pc:docMkLst>
        <pc:docMk/>
      </pc:docMkLst>
      <pc:sldChg chg="addSp delSp modSp mod">
        <pc:chgData name="Angal-Kalinin, Deepa (STFC,DL,AST)" userId="c042ba6a-0a3e-48bf-9c18-fd031f915517" providerId="ADAL" clId="{49526588-738A-40C1-8D43-ACBCFFAB7460}" dt="2025-09-24T06:32:38.062" v="4374" actId="1076"/>
        <pc:sldMkLst>
          <pc:docMk/>
          <pc:sldMk cId="2234419034" sldId="256"/>
        </pc:sldMkLst>
        <pc:spChg chg="mod">
          <ac:chgData name="Angal-Kalinin, Deepa (STFC,DL,AST)" userId="c042ba6a-0a3e-48bf-9c18-fd031f915517" providerId="ADAL" clId="{49526588-738A-40C1-8D43-ACBCFFAB7460}" dt="2025-09-23T21:08:34.402" v="3706" actId="1076"/>
          <ac:spMkLst>
            <pc:docMk/>
            <pc:sldMk cId="2234419034" sldId="256"/>
            <ac:spMk id="2" creationId="{00000000-0000-0000-0000-000000000000}"/>
          </ac:spMkLst>
        </pc:spChg>
        <pc:spChg chg="mod">
          <ac:chgData name="Angal-Kalinin, Deepa (STFC,DL,AST)" userId="c042ba6a-0a3e-48bf-9c18-fd031f915517" providerId="ADAL" clId="{49526588-738A-40C1-8D43-ACBCFFAB7460}" dt="2025-09-24T06:32:34.818" v="4373" actId="1076"/>
          <ac:spMkLst>
            <pc:docMk/>
            <pc:sldMk cId="2234419034" sldId="256"/>
            <ac:spMk id="6" creationId="{B3C0FAAA-352D-2A8C-233B-216C5B37D2EC}"/>
          </ac:spMkLst>
        </pc:spChg>
        <pc:spChg chg="mod">
          <ac:chgData name="Angal-Kalinin, Deepa (STFC,DL,AST)" userId="c042ba6a-0a3e-48bf-9c18-fd031f915517" providerId="ADAL" clId="{49526588-738A-40C1-8D43-ACBCFFAB7460}" dt="2025-09-23T21:06:13.300" v="3689" actId="20577"/>
          <ac:spMkLst>
            <pc:docMk/>
            <pc:sldMk cId="2234419034" sldId="256"/>
            <ac:spMk id="19" creationId="{78DB0FE0-A4AF-D848-8925-91A37993D74D}"/>
          </ac:spMkLst>
        </pc:spChg>
        <pc:spChg chg="mod">
          <ac:chgData name="Angal-Kalinin, Deepa (STFC,DL,AST)" userId="c042ba6a-0a3e-48bf-9c18-fd031f915517" providerId="ADAL" clId="{49526588-738A-40C1-8D43-ACBCFFAB7460}" dt="2025-09-24T06:32:38.062" v="4374" actId="1076"/>
          <ac:spMkLst>
            <pc:docMk/>
            <pc:sldMk cId="2234419034" sldId="256"/>
            <ac:spMk id="21" creationId="{0BEB0AE4-391E-6F41-84C6-D4EEDF519A31}"/>
          </ac:spMkLst>
        </pc:spChg>
        <pc:picChg chg="add mod">
          <ac:chgData name="Angal-Kalinin, Deepa (STFC,DL,AST)" userId="c042ba6a-0a3e-48bf-9c18-fd031f915517" providerId="ADAL" clId="{49526588-738A-40C1-8D43-ACBCFFAB7460}" dt="2025-09-23T21:08:25.458" v="3704" actId="1076"/>
          <ac:picMkLst>
            <pc:docMk/>
            <pc:sldMk cId="2234419034" sldId="256"/>
            <ac:picMk id="5" creationId="{C4FEB64B-D118-B700-7DC4-61E9DFC16423}"/>
          </ac:picMkLst>
        </pc:picChg>
      </pc:sldChg>
      <pc:sldChg chg="addSp delSp modSp mod">
        <pc:chgData name="Angal-Kalinin, Deepa (STFC,DL,AST)" userId="c042ba6a-0a3e-48bf-9c18-fd031f915517" providerId="ADAL" clId="{49526588-738A-40C1-8D43-ACBCFFAB7460}" dt="2025-09-23T21:09:05.882" v="3710" actId="1076"/>
        <pc:sldMkLst>
          <pc:docMk/>
          <pc:sldMk cId="1261827804" sldId="257"/>
        </pc:sldMkLst>
        <pc:spChg chg="mod">
          <ac:chgData name="Angal-Kalinin, Deepa (STFC,DL,AST)" userId="c042ba6a-0a3e-48bf-9c18-fd031f915517" providerId="ADAL" clId="{49526588-738A-40C1-8D43-ACBCFFAB7460}" dt="2025-09-23T21:09:05.882" v="3710" actId="1076"/>
          <ac:spMkLst>
            <pc:docMk/>
            <pc:sldMk cId="1261827804" sldId="257"/>
            <ac:spMk id="2" creationId="{00000000-0000-0000-0000-000000000000}"/>
          </ac:spMkLst>
        </pc:spChg>
        <pc:spChg chg="add mod">
          <ac:chgData name="Angal-Kalinin, Deepa (STFC,DL,AST)" userId="c042ba6a-0a3e-48bf-9c18-fd031f915517" providerId="ADAL" clId="{49526588-738A-40C1-8D43-ACBCFFAB7460}" dt="2025-09-22T20:40:22.806" v="1259" actId="20577"/>
          <ac:spMkLst>
            <pc:docMk/>
            <pc:sldMk cId="1261827804" sldId="257"/>
            <ac:spMk id="4" creationId="{E1B4A8C3-27EE-9EF4-45CE-C797AC7F39A2}"/>
          </ac:spMkLst>
        </pc:spChg>
        <pc:spChg chg="mod">
          <ac:chgData name="Angal-Kalinin, Deepa (STFC,DL,AST)" userId="c042ba6a-0a3e-48bf-9c18-fd031f915517" providerId="ADAL" clId="{49526588-738A-40C1-8D43-ACBCFFAB7460}" dt="2025-09-23T21:08:56.896" v="3708" actId="1076"/>
          <ac:spMkLst>
            <pc:docMk/>
            <pc:sldMk cId="1261827804" sldId="257"/>
            <ac:spMk id="8" creationId="{B06720A2-63AF-1B82-F6BD-A9219387CD8F}"/>
          </ac:spMkLst>
        </pc:spChg>
      </pc:sldChg>
      <pc:sldChg chg="addSp delSp modSp mod">
        <pc:chgData name="Angal-Kalinin, Deepa (STFC,DL,AST)" userId="c042ba6a-0a3e-48bf-9c18-fd031f915517" providerId="ADAL" clId="{49526588-738A-40C1-8D43-ACBCFFAB7460}" dt="2025-09-23T21:49:21.108" v="4251" actId="255"/>
        <pc:sldMkLst>
          <pc:docMk/>
          <pc:sldMk cId="282730942" sldId="273"/>
        </pc:sldMkLst>
        <pc:spChg chg="mod">
          <ac:chgData name="Angal-Kalinin, Deepa (STFC,DL,AST)" userId="c042ba6a-0a3e-48bf-9c18-fd031f915517" providerId="ADAL" clId="{49526588-738A-40C1-8D43-ACBCFFAB7460}" dt="2025-09-23T21:49:21.108" v="4251" actId="255"/>
          <ac:spMkLst>
            <pc:docMk/>
            <pc:sldMk cId="282730942" sldId="273"/>
            <ac:spMk id="2" creationId="{2E07538D-2CF0-A924-E798-A544B24F71BB}"/>
          </ac:spMkLst>
        </pc:spChg>
        <pc:spChg chg="add del mod">
          <ac:chgData name="Angal-Kalinin, Deepa (STFC,DL,AST)" userId="c042ba6a-0a3e-48bf-9c18-fd031f915517" providerId="ADAL" clId="{49526588-738A-40C1-8D43-ACBCFFAB7460}" dt="2025-09-23T14:04:17.170" v="3436" actId="21"/>
          <ac:spMkLst>
            <pc:docMk/>
            <pc:sldMk cId="282730942" sldId="273"/>
            <ac:spMk id="4" creationId="{B89B6648-2A71-FDE1-9950-AE75AE04585A}"/>
          </ac:spMkLst>
        </pc:spChg>
      </pc:sldChg>
      <pc:sldChg chg="addSp delSp modSp mod ord">
        <pc:chgData name="Angal-Kalinin, Deepa (STFC,DL,AST)" userId="c042ba6a-0a3e-48bf-9c18-fd031f915517" providerId="ADAL" clId="{49526588-738A-40C1-8D43-ACBCFFAB7460}" dt="2025-09-23T21:16:11.563" v="3799" actId="2710"/>
        <pc:sldMkLst>
          <pc:docMk/>
          <pc:sldMk cId="23958801" sldId="305"/>
        </pc:sldMkLst>
        <pc:spChg chg="mod">
          <ac:chgData name="Angal-Kalinin, Deepa (STFC,DL,AST)" userId="c042ba6a-0a3e-48bf-9c18-fd031f915517" providerId="ADAL" clId="{49526588-738A-40C1-8D43-ACBCFFAB7460}" dt="2025-09-22T21:15:03.391" v="1922" actId="1076"/>
          <ac:spMkLst>
            <pc:docMk/>
            <pc:sldMk cId="23958801" sldId="305"/>
            <ac:spMk id="3" creationId="{D9F69DDE-4215-69BC-D88B-3F9277524841}"/>
          </ac:spMkLst>
        </pc:spChg>
        <pc:spChg chg="mod">
          <ac:chgData name="Angal-Kalinin, Deepa (STFC,DL,AST)" userId="c042ba6a-0a3e-48bf-9c18-fd031f915517" providerId="ADAL" clId="{49526588-738A-40C1-8D43-ACBCFFAB7460}" dt="2025-09-23T21:16:11.563" v="3799" actId="2710"/>
          <ac:spMkLst>
            <pc:docMk/>
            <pc:sldMk cId="23958801" sldId="305"/>
            <ac:spMk id="6" creationId="{90D957CB-67A1-EEF7-CBCA-AF90D94843EC}"/>
          </ac:spMkLst>
        </pc:spChg>
        <pc:spChg chg="mod">
          <ac:chgData name="Angal-Kalinin, Deepa (STFC,DL,AST)" userId="c042ba6a-0a3e-48bf-9c18-fd031f915517" providerId="ADAL" clId="{49526588-738A-40C1-8D43-ACBCFFAB7460}" dt="2025-09-22T21:36:27.735" v="2329" actId="20577"/>
          <ac:spMkLst>
            <pc:docMk/>
            <pc:sldMk cId="23958801" sldId="305"/>
            <ac:spMk id="7" creationId="{00000000-0000-0000-0000-000000000000}"/>
          </ac:spMkLst>
        </pc:spChg>
        <pc:spChg chg="mod">
          <ac:chgData name="Angal-Kalinin, Deepa (STFC,DL,AST)" userId="c042ba6a-0a3e-48bf-9c18-fd031f915517" providerId="ADAL" clId="{49526588-738A-40C1-8D43-ACBCFFAB7460}" dt="2025-09-22T21:15:16.493" v="1924" actId="1076"/>
          <ac:spMkLst>
            <pc:docMk/>
            <pc:sldMk cId="23958801" sldId="305"/>
            <ac:spMk id="8" creationId="{37D60144-1B5B-BC61-7ED7-6B768C83E1D5}"/>
          </ac:spMkLst>
        </pc:spChg>
        <pc:spChg chg="add mod">
          <ac:chgData name="Angal-Kalinin, Deepa (STFC,DL,AST)" userId="c042ba6a-0a3e-48bf-9c18-fd031f915517" providerId="ADAL" clId="{49526588-738A-40C1-8D43-ACBCFFAB7460}" dt="2025-09-22T20:41:17.423" v="1268"/>
          <ac:spMkLst>
            <pc:docMk/>
            <pc:sldMk cId="23958801" sldId="305"/>
            <ac:spMk id="9" creationId="{CB82C371-1CB0-C258-08B9-C6E951F64939}"/>
          </ac:spMkLst>
        </pc:spChg>
        <pc:picChg chg="mod">
          <ac:chgData name="Angal-Kalinin, Deepa (STFC,DL,AST)" userId="c042ba6a-0a3e-48bf-9c18-fd031f915517" providerId="ADAL" clId="{49526588-738A-40C1-8D43-ACBCFFAB7460}" dt="2025-09-22T21:14:59.733" v="1921" actId="1076"/>
          <ac:picMkLst>
            <pc:docMk/>
            <pc:sldMk cId="23958801" sldId="305"/>
            <ac:picMk id="12" creationId="{046F1586-17D8-1E57-6502-8F2401E5C12E}"/>
          </ac:picMkLst>
        </pc:picChg>
      </pc:sldChg>
      <pc:sldChg chg="addSp delSp modSp del mod">
        <pc:chgData name="Angal-Kalinin, Deepa (STFC,DL,AST)" userId="c042ba6a-0a3e-48bf-9c18-fd031f915517" providerId="ADAL" clId="{49526588-738A-40C1-8D43-ACBCFFAB7460}" dt="2025-09-22T21:12:57.907" v="1912" actId="2696"/>
        <pc:sldMkLst>
          <pc:docMk/>
          <pc:sldMk cId="1272922186" sldId="322"/>
        </pc:sldMkLst>
      </pc:sldChg>
      <pc:sldChg chg="addSp delSp modSp mod">
        <pc:chgData name="Angal-Kalinin, Deepa (STFC,DL,AST)" userId="c042ba6a-0a3e-48bf-9c18-fd031f915517" providerId="ADAL" clId="{49526588-738A-40C1-8D43-ACBCFFAB7460}" dt="2025-09-24T05:10:22.755" v="4336" actId="14100"/>
        <pc:sldMkLst>
          <pc:docMk/>
          <pc:sldMk cId="1012820120" sldId="352"/>
        </pc:sldMkLst>
        <pc:spChg chg="add mod">
          <ac:chgData name="Angal-Kalinin, Deepa (STFC,DL,AST)" userId="c042ba6a-0a3e-48bf-9c18-fd031f915517" providerId="ADAL" clId="{49526588-738A-40C1-8D43-ACBCFFAB7460}" dt="2025-09-22T20:41:35.718" v="1272"/>
          <ac:spMkLst>
            <pc:docMk/>
            <pc:sldMk cId="1012820120" sldId="352"/>
            <ac:spMk id="5" creationId="{658F49FB-00AB-0A0B-FA00-6D4CB7D7A47E}"/>
          </ac:spMkLst>
        </pc:spChg>
        <pc:spChg chg="mod">
          <ac:chgData name="Angal-Kalinin, Deepa (STFC,DL,AST)" userId="c042ba6a-0a3e-48bf-9c18-fd031f915517" providerId="ADAL" clId="{49526588-738A-40C1-8D43-ACBCFFAB7460}" dt="2025-09-23T21:18:09.372" v="3809" actId="20577"/>
          <ac:spMkLst>
            <pc:docMk/>
            <pc:sldMk cId="1012820120" sldId="352"/>
            <ac:spMk id="9" creationId="{00000000-0000-0000-0000-000000000000}"/>
          </ac:spMkLst>
        </pc:spChg>
        <pc:spChg chg="add mod">
          <ac:chgData name="Angal-Kalinin, Deepa (STFC,DL,AST)" userId="c042ba6a-0a3e-48bf-9c18-fd031f915517" providerId="ADAL" clId="{49526588-738A-40C1-8D43-ACBCFFAB7460}" dt="2025-09-24T05:10:22.755" v="4336" actId="14100"/>
          <ac:spMkLst>
            <pc:docMk/>
            <pc:sldMk cId="1012820120" sldId="352"/>
            <ac:spMk id="12" creationId="{464E74E9-A0BD-5C60-C625-776E117EB9A0}"/>
          </ac:spMkLst>
        </pc:spChg>
        <pc:picChg chg="mod">
          <ac:chgData name="Angal-Kalinin, Deepa (STFC,DL,AST)" userId="c042ba6a-0a3e-48bf-9c18-fd031f915517" providerId="ADAL" clId="{49526588-738A-40C1-8D43-ACBCFFAB7460}" dt="2025-09-24T05:10:09.232" v="4333" actId="1076"/>
          <ac:picMkLst>
            <pc:docMk/>
            <pc:sldMk cId="1012820120" sldId="352"/>
            <ac:picMk id="4" creationId="{00000000-0000-0000-0000-000000000000}"/>
          </ac:picMkLst>
        </pc:picChg>
      </pc:sldChg>
      <pc:sldChg chg="addSp delSp modSp mod modNotesTx">
        <pc:chgData name="Angal-Kalinin, Deepa (STFC,DL,AST)" userId="c042ba6a-0a3e-48bf-9c18-fd031f915517" providerId="ADAL" clId="{49526588-738A-40C1-8D43-ACBCFFAB7460}" dt="2025-09-23T21:11:02.624" v="3757" actId="1076"/>
        <pc:sldMkLst>
          <pc:docMk/>
          <pc:sldMk cId="1029120864" sldId="3735"/>
        </pc:sldMkLst>
        <pc:spChg chg="add mod">
          <ac:chgData name="Angal-Kalinin, Deepa (STFC,DL,AST)" userId="c042ba6a-0a3e-48bf-9c18-fd031f915517" providerId="ADAL" clId="{49526588-738A-40C1-8D43-ACBCFFAB7460}" dt="2025-09-22T20:40:55.298" v="1264"/>
          <ac:spMkLst>
            <pc:docMk/>
            <pc:sldMk cId="1029120864" sldId="3735"/>
            <ac:spMk id="4" creationId="{34428CA8-DF20-D7DC-625C-D7B109B00083}"/>
          </ac:spMkLst>
        </pc:spChg>
        <pc:spChg chg="mod">
          <ac:chgData name="Angal-Kalinin, Deepa (STFC,DL,AST)" userId="c042ba6a-0a3e-48bf-9c18-fd031f915517" providerId="ADAL" clId="{49526588-738A-40C1-8D43-ACBCFFAB7460}" dt="2025-09-22T21:05:13.362" v="1660" actId="1076"/>
          <ac:spMkLst>
            <pc:docMk/>
            <pc:sldMk cId="1029120864" sldId="3735"/>
            <ac:spMk id="6" creationId="{19007D67-0798-DB10-66FA-BBBB2DE53F03}"/>
          </ac:spMkLst>
        </pc:spChg>
        <pc:spChg chg="add mod">
          <ac:chgData name="Angal-Kalinin, Deepa (STFC,DL,AST)" userId="c042ba6a-0a3e-48bf-9c18-fd031f915517" providerId="ADAL" clId="{49526588-738A-40C1-8D43-ACBCFFAB7460}" dt="2025-09-23T21:10:20.599" v="3754" actId="14100"/>
          <ac:spMkLst>
            <pc:docMk/>
            <pc:sldMk cId="1029120864" sldId="3735"/>
            <ac:spMk id="11" creationId="{91B71034-DF06-C5AF-60C5-8A935B308DCD}"/>
          </ac:spMkLst>
        </pc:spChg>
        <pc:spChg chg="add del mod">
          <ac:chgData name="Angal-Kalinin, Deepa (STFC,DL,AST)" userId="c042ba6a-0a3e-48bf-9c18-fd031f915517" providerId="ADAL" clId="{49526588-738A-40C1-8D43-ACBCFFAB7460}" dt="2025-09-23T18:11:15.642" v="3483" actId="478"/>
          <ac:spMkLst>
            <pc:docMk/>
            <pc:sldMk cId="1029120864" sldId="3735"/>
            <ac:spMk id="12" creationId="{029C8A2A-F8C4-FA66-75CD-98908E7D75E3}"/>
          </ac:spMkLst>
        </pc:spChg>
        <pc:spChg chg="add mod">
          <ac:chgData name="Angal-Kalinin, Deepa (STFC,DL,AST)" userId="c042ba6a-0a3e-48bf-9c18-fd031f915517" providerId="ADAL" clId="{49526588-738A-40C1-8D43-ACBCFFAB7460}" dt="2025-09-22T21:05:20.069" v="1661"/>
          <ac:spMkLst>
            <pc:docMk/>
            <pc:sldMk cId="1029120864" sldId="3735"/>
            <ac:spMk id="13" creationId="{AB5DD86D-870E-3279-62DD-04BEFBF15A65}"/>
          </ac:spMkLst>
        </pc:spChg>
        <pc:spChg chg="add mod">
          <ac:chgData name="Angal-Kalinin, Deepa (STFC,DL,AST)" userId="c042ba6a-0a3e-48bf-9c18-fd031f915517" providerId="ADAL" clId="{49526588-738A-40C1-8D43-ACBCFFAB7460}" dt="2025-09-22T21:05:20.069" v="1661"/>
          <ac:spMkLst>
            <pc:docMk/>
            <pc:sldMk cId="1029120864" sldId="3735"/>
            <ac:spMk id="18" creationId="{747C57F3-3CD6-3931-0D2E-976440199DEA}"/>
          </ac:spMkLst>
        </pc:spChg>
        <pc:spChg chg="add mod">
          <ac:chgData name="Angal-Kalinin, Deepa (STFC,DL,AST)" userId="c042ba6a-0a3e-48bf-9c18-fd031f915517" providerId="ADAL" clId="{49526588-738A-40C1-8D43-ACBCFFAB7460}" dt="2025-09-22T21:05:20.069" v="1661"/>
          <ac:spMkLst>
            <pc:docMk/>
            <pc:sldMk cId="1029120864" sldId="3735"/>
            <ac:spMk id="20" creationId="{851A4AB5-33E2-68F7-AE5A-0E021249BA20}"/>
          </ac:spMkLst>
        </pc:spChg>
        <pc:spChg chg="add mod">
          <ac:chgData name="Angal-Kalinin, Deepa (STFC,DL,AST)" userId="c042ba6a-0a3e-48bf-9c18-fd031f915517" providerId="ADAL" clId="{49526588-738A-40C1-8D43-ACBCFFAB7460}" dt="2025-09-23T21:11:02.624" v="3757" actId="1076"/>
          <ac:spMkLst>
            <pc:docMk/>
            <pc:sldMk cId="1029120864" sldId="3735"/>
            <ac:spMk id="21" creationId="{4FB34142-9FD6-270D-ADED-BC27B5342FCB}"/>
          </ac:spMkLst>
        </pc:spChg>
        <pc:spChg chg="add mod ord">
          <ac:chgData name="Angal-Kalinin, Deepa (STFC,DL,AST)" userId="c042ba6a-0a3e-48bf-9c18-fd031f915517" providerId="ADAL" clId="{49526588-738A-40C1-8D43-ACBCFFAB7460}" dt="2025-09-22T21:08:18.380" v="1712" actId="1038"/>
          <ac:spMkLst>
            <pc:docMk/>
            <pc:sldMk cId="1029120864" sldId="3735"/>
            <ac:spMk id="22" creationId="{4FAB7666-4397-EA47-8C0C-37490690123A}"/>
          </ac:spMkLst>
        </pc:spChg>
        <pc:spChg chg="mod">
          <ac:chgData name="Angal-Kalinin, Deepa (STFC,DL,AST)" userId="c042ba6a-0a3e-48bf-9c18-fd031f915517" providerId="ADAL" clId="{49526588-738A-40C1-8D43-ACBCFFAB7460}" dt="2025-09-22T20:50:45.259" v="1426" actId="20577"/>
          <ac:spMkLst>
            <pc:docMk/>
            <pc:sldMk cId="1029120864" sldId="3735"/>
            <ac:spMk id="24" creationId="{68E0D8A5-8089-50BF-C6E5-BE225DA6B3C5}"/>
          </ac:spMkLst>
        </pc:spChg>
        <pc:spChg chg="mod">
          <ac:chgData name="Angal-Kalinin, Deepa (STFC,DL,AST)" userId="c042ba6a-0a3e-48bf-9c18-fd031f915517" providerId="ADAL" clId="{49526588-738A-40C1-8D43-ACBCFFAB7460}" dt="2025-09-22T21:20:34.043" v="1928" actId="255"/>
          <ac:spMkLst>
            <pc:docMk/>
            <pc:sldMk cId="1029120864" sldId="3735"/>
            <ac:spMk id="26" creationId="{55D24A4A-66B7-4A87-6A5E-C3E446990867}"/>
          </ac:spMkLst>
        </pc:spChg>
        <pc:spChg chg="mod">
          <ac:chgData name="Angal-Kalinin, Deepa (STFC,DL,AST)" userId="c042ba6a-0a3e-48bf-9c18-fd031f915517" providerId="ADAL" clId="{49526588-738A-40C1-8D43-ACBCFFAB7460}" dt="2025-09-22T21:20:34.043" v="1928" actId="255"/>
          <ac:spMkLst>
            <pc:docMk/>
            <pc:sldMk cId="1029120864" sldId="3735"/>
            <ac:spMk id="28" creationId="{D7EEE011-2557-A0CC-D51E-CDF2AD2B0DA6}"/>
          </ac:spMkLst>
        </pc:spChg>
        <pc:spChg chg="mod">
          <ac:chgData name="Angal-Kalinin, Deepa (STFC,DL,AST)" userId="c042ba6a-0a3e-48bf-9c18-fd031f915517" providerId="ADAL" clId="{49526588-738A-40C1-8D43-ACBCFFAB7460}" dt="2025-09-22T21:20:34.043" v="1928" actId="255"/>
          <ac:spMkLst>
            <pc:docMk/>
            <pc:sldMk cId="1029120864" sldId="3735"/>
            <ac:spMk id="29" creationId="{3A592F14-16E8-226B-4574-60DA48E116EE}"/>
          </ac:spMkLst>
        </pc:spChg>
        <pc:spChg chg="mod">
          <ac:chgData name="Angal-Kalinin, Deepa (STFC,DL,AST)" userId="c042ba6a-0a3e-48bf-9c18-fd031f915517" providerId="ADAL" clId="{49526588-738A-40C1-8D43-ACBCFFAB7460}" dt="2025-09-22T21:20:34.043" v="1928" actId="255"/>
          <ac:spMkLst>
            <pc:docMk/>
            <pc:sldMk cId="1029120864" sldId="3735"/>
            <ac:spMk id="30" creationId="{F9A11197-E4CB-E81C-0B3E-58251F3DD851}"/>
          </ac:spMkLst>
        </pc:spChg>
        <pc:grpChg chg="add mod">
          <ac:chgData name="Angal-Kalinin, Deepa (STFC,DL,AST)" userId="c042ba6a-0a3e-48bf-9c18-fd031f915517" providerId="ADAL" clId="{49526588-738A-40C1-8D43-ACBCFFAB7460}" dt="2025-09-22T21:20:37.524" v="1943" actId="1037"/>
          <ac:grpSpMkLst>
            <pc:docMk/>
            <pc:sldMk cId="1029120864" sldId="3735"/>
            <ac:grpSpMk id="25" creationId="{0DB83177-2ACD-1194-2376-69DDD6F4A2FC}"/>
          </ac:grpSpMkLst>
        </pc:grpChg>
        <pc:grpChg chg="mod">
          <ac:chgData name="Angal-Kalinin, Deepa (STFC,DL,AST)" userId="c042ba6a-0a3e-48bf-9c18-fd031f915517" providerId="ADAL" clId="{49526588-738A-40C1-8D43-ACBCFFAB7460}" dt="2025-09-22T21:13:31.733" v="1914"/>
          <ac:grpSpMkLst>
            <pc:docMk/>
            <pc:sldMk cId="1029120864" sldId="3735"/>
            <ac:grpSpMk id="27" creationId="{7493AD4F-07DA-644C-8F7F-9F058FB3A0FD}"/>
          </ac:grpSpMkLst>
        </pc:grpChg>
        <pc:picChg chg="mod">
          <ac:chgData name="Angal-Kalinin, Deepa (STFC,DL,AST)" userId="c042ba6a-0a3e-48bf-9c18-fd031f915517" providerId="ADAL" clId="{49526588-738A-40C1-8D43-ACBCFFAB7460}" dt="2025-09-23T21:10:35.535" v="3755" actId="1076"/>
          <ac:picMkLst>
            <pc:docMk/>
            <pc:sldMk cId="1029120864" sldId="3735"/>
            <ac:picMk id="3" creationId="{E34F034C-F7E7-B145-25D0-2B819C79E923}"/>
          </ac:picMkLst>
        </pc:picChg>
        <pc:picChg chg="add mod">
          <ac:chgData name="Angal-Kalinin, Deepa (STFC,DL,AST)" userId="c042ba6a-0a3e-48bf-9c18-fd031f915517" providerId="ADAL" clId="{49526588-738A-40C1-8D43-ACBCFFAB7460}" dt="2025-09-22T21:05:20.069" v="1661"/>
          <ac:picMkLst>
            <pc:docMk/>
            <pc:sldMk cId="1029120864" sldId="3735"/>
            <ac:picMk id="14" creationId="{CD588CF9-8C2D-D303-54CA-E002BA47017E}"/>
          </ac:picMkLst>
        </pc:picChg>
        <pc:picChg chg="add mod">
          <ac:chgData name="Angal-Kalinin, Deepa (STFC,DL,AST)" userId="c042ba6a-0a3e-48bf-9c18-fd031f915517" providerId="ADAL" clId="{49526588-738A-40C1-8D43-ACBCFFAB7460}" dt="2025-09-22T21:05:20.069" v="1661"/>
          <ac:picMkLst>
            <pc:docMk/>
            <pc:sldMk cId="1029120864" sldId="3735"/>
            <ac:picMk id="15" creationId="{796A579A-2786-C504-BE07-6B7E95A965F5}"/>
          </ac:picMkLst>
        </pc:picChg>
        <pc:picChg chg="add mod">
          <ac:chgData name="Angal-Kalinin, Deepa (STFC,DL,AST)" userId="c042ba6a-0a3e-48bf-9c18-fd031f915517" providerId="ADAL" clId="{49526588-738A-40C1-8D43-ACBCFFAB7460}" dt="2025-09-23T21:10:55.345" v="3756" actId="1076"/>
          <ac:picMkLst>
            <pc:docMk/>
            <pc:sldMk cId="1029120864" sldId="3735"/>
            <ac:picMk id="17" creationId="{F9157ECC-D72F-33D6-530A-CEA238E260B5}"/>
          </ac:picMkLst>
        </pc:picChg>
        <pc:picChg chg="add mod">
          <ac:chgData name="Angal-Kalinin, Deepa (STFC,DL,AST)" userId="c042ba6a-0a3e-48bf-9c18-fd031f915517" providerId="ADAL" clId="{49526588-738A-40C1-8D43-ACBCFFAB7460}" dt="2025-09-22T21:08:04.217" v="1700" actId="1037"/>
          <ac:picMkLst>
            <pc:docMk/>
            <pc:sldMk cId="1029120864" sldId="3735"/>
            <ac:picMk id="23" creationId="{B2692F43-6FCA-0F52-CD21-9A93F4C9AACF}"/>
          </ac:picMkLst>
        </pc:picChg>
      </pc:sldChg>
      <pc:sldChg chg="addSp delSp modSp mod">
        <pc:chgData name="Angal-Kalinin, Deepa (STFC,DL,AST)" userId="c042ba6a-0a3e-48bf-9c18-fd031f915517" providerId="ADAL" clId="{49526588-738A-40C1-8D43-ACBCFFAB7460}" dt="2025-09-23T21:19:15.995" v="3814" actId="478"/>
        <pc:sldMkLst>
          <pc:docMk/>
          <pc:sldMk cId="2907580670" sldId="3737"/>
        </pc:sldMkLst>
        <pc:spChg chg="del mod">
          <ac:chgData name="Angal-Kalinin, Deepa (STFC,DL,AST)" userId="c042ba6a-0a3e-48bf-9c18-fd031f915517" providerId="ADAL" clId="{49526588-738A-40C1-8D43-ACBCFFAB7460}" dt="2025-09-23T18:24:52.954" v="3585" actId="478"/>
          <ac:spMkLst>
            <pc:docMk/>
            <pc:sldMk cId="2907580670" sldId="3737"/>
            <ac:spMk id="2" creationId="{CDFCA74C-1539-E96C-0926-79E1D61612AB}"/>
          </ac:spMkLst>
        </pc:spChg>
        <pc:spChg chg="add mod">
          <ac:chgData name="Angal-Kalinin, Deepa (STFC,DL,AST)" userId="c042ba6a-0a3e-48bf-9c18-fd031f915517" providerId="ADAL" clId="{49526588-738A-40C1-8D43-ACBCFFAB7460}" dt="2025-09-22T20:41:43.345" v="1274"/>
          <ac:spMkLst>
            <pc:docMk/>
            <pc:sldMk cId="2907580670" sldId="3737"/>
            <ac:spMk id="3" creationId="{569A4ADC-23D9-38E6-BA58-650B3FE9B370}"/>
          </ac:spMkLst>
        </pc:spChg>
        <pc:spChg chg="del mod">
          <ac:chgData name="Angal-Kalinin, Deepa (STFC,DL,AST)" userId="c042ba6a-0a3e-48bf-9c18-fd031f915517" providerId="ADAL" clId="{49526588-738A-40C1-8D43-ACBCFFAB7460}" dt="2025-09-23T18:24:49.902" v="3584" actId="478"/>
          <ac:spMkLst>
            <pc:docMk/>
            <pc:sldMk cId="2907580670" sldId="3737"/>
            <ac:spMk id="5" creationId="{B6F839AB-73AD-61FA-787D-DF077D5E7FA6}"/>
          </ac:spMkLst>
        </pc:spChg>
        <pc:spChg chg="mod">
          <ac:chgData name="Angal-Kalinin, Deepa (STFC,DL,AST)" userId="c042ba6a-0a3e-48bf-9c18-fd031f915517" providerId="ADAL" clId="{49526588-738A-40C1-8D43-ACBCFFAB7460}" dt="2025-09-23T18:25:06.635" v="3588" actId="1076"/>
          <ac:spMkLst>
            <pc:docMk/>
            <pc:sldMk cId="2907580670" sldId="3737"/>
            <ac:spMk id="6" creationId="{DD9A4464-6901-DD8A-AB8C-F3376B0600FC}"/>
          </ac:spMkLst>
        </pc:spChg>
        <pc:spChg chg="mod">
          <ac:chgData name="Angal-Kalinin, Deepa (STFC,DL,AST)" userId="c042ba6a-0a3e-48bf-9c18-fd031f915517" providerId="ADAL" clId="{49526588-738A-40C1-8D43-ACBCFFAB7460}" dt="2025-09-23T18:25:03.491" v="3587" actId="1076"/>
          <ac:spMkLst>
            <pc:docMk/>
            <pc:sldMk cId="2907580670" sldId="3737"/>
            <ac:spMk id="7" creationId="{F695A0E1-10CB-34FA-433E-8AD2A52AFFD1}"/>
          </ac:spMkLst>
        </pc:spChg>
        <pc:spChg chg="mod">
          <ac:chgData name="Angal-Kalinin, Deepa (STFC,DL,AST)" userId="c042ba6a-0a3e-48bf-9c18-fd031f915517" providerId="ADAL" clId="{49526588-738A-40C1-8D43-ACBCFFAB7460}" dt="2025-09-23T18:19:02.919" v="3540" actId="1035"/>
          <ac:spMkLst>
            <pc:docMk/>
            <pc:sldMk cId="2907580670" sldId="3737"/>
            <ac:spMk id="23" creationId="{1F761843-E061-4BA0-F5FB-8161F92CCBD3}"/>
          </ac:spMkLst>
        </pc:spChg>
        <pc:spChg chg="mod">
          <ac:chgData name="Angal-Kalinin, Deepa (STFC,DL,AST)" userId="c042ba6a-0a3e-48bf-9c18-fd031f915517" providerId="ADAL" clId="{49526588-738A-40C1-8D43-ACBCFFAB7460}" dt="2025-09-23T18:18:59.070" v="3531" actId="1035"/>
          <ac:spMkLst>
            <pc:docMk/>
            <pc:sldMk cId="2907580670" sldId="3737"/>
            <ac:spMk id="25" creationId="{B5DD6BE5-9AFF-1C35-E451-17A9C9A61713}"/>
          </ac:spMkLst>
        </pc:spChg>
        <pc:spChg chg="del mod">
          <ac:chgData name="Angal-Kalinin, Deepa (STFC,DL,AST)" userId="c042ba6a-0a3e-48bf-9c18-fd031f915517" providerId="ADAL" clId="{49526588-738A-40C1-8D43-ACBCFFAB7460}" dt="2025-09-23T21:19:12.609" v="3813" actId="478"/>
          <ac:spMkLst>
            <pc:docMk/>
            <pc:sldMk cId="2907580670" sldId="3737"/>
            <ac:spMk id="26" creationId="{C3D6E4F2-9826-7C6E-1EDD-EA8489DF219C}"/>
          </ac:spMkLst>
        </pc:spChg>
        <pc:spChg chg="del mod">
          <ac:chgData name="Angal-Kalinin, Deepa (STFC,DL,AST)" userId="c042ba6a-0a3e-48bf-9c18-fd031f915517" providerId="ADAL" clId="{49526588-738A-40C1-8D43-ACBCFFAB7460}" dt="2025-09-23T21:19:15.995" v="3814" actId="478"/>
          <ac:spMkLst>
            <pc:docMk/>
            <pc:sldMk cId="2907580670" sldId="3737"/>
            <ac:spMk id="27" creationId="{1A025D66-6E59-553A-117B-5A399EAFB675}"/>
          </ac:spMkLst>
        </pc:spChg>
        <pc:grpChg chg="mod">
          <ac:chgData name="Angal-Kalinin, Deepa (STFC,DL,AST)" userId="c042ba6a-0a3e-48bf-9c18-fd031f915517" providerId="ADAL" clId="{49526588-738A-40C1-8D43-ACBCFFAB7460}" dt="2025-09-23T18:25:13.746" v="3589" actId="1076"/>
          <ac:grpSpMkLst>
            <pc:docMk/>
            <pc:sldMk cId="2907580670" sldId="3737"/>
            <ac:grpSpMk id="12" creationId="{4C5DEF65-1F64-421F-130A-BCACD5E7C24F}"/>
          </ac:grpSpMkLst>
        </pc:grpChg>
        <pc:picChg chg="mod">
          <ac:chgData name="Angal-Kalinin, Deepa (STFC,DL,AST)" userId="c042ba6a-0a3e-48bf-9c18-fd031f915517" providerId="ADAL" clId="{49526588-738A-40C1-8D43-ACBCFFAB7460}" dt="2025-09-23T18:25:17.860" v="3590" actId="14100"/>
          <ac:picMkLst>
            <pc:docMk/>
            <pc:sldMk cId="2907580670" sldId="3737"/>
            <ac:picMk id="4" creationId="{D20B610B-9714-1710-2679-3B2BC4B28D41}"/>
          </ac:picMkLst>
        </pc:picChg>
        <pc:picChg chg="add del mod">
          <ac:chgData name="Angal-Kalinin, Deepa (STFC,DL,AST)" userId="c042ba6a-0a3e-48bf-9c18-fd031f915517" providerId="ADAL" clId="{49526588-738A-40C1-8D43-ACBCFFAB7460}" dt="2025-09-23T18:18:30.574" v="3522" actId="478"/>
          <ac:picMkLst>
            <pc:docMk/>
            <pc:sldMk cId="2907580670" sldId="3737"/>
            <ac:picMk id="8" creationId="{D7A3C608-A67E-AB9F-DE16-C4F8123D147D}"/>
          </ac:picMkLst>
        </pc:picChg>
        <pc:picChg chg="add mod">
          <ac:chgData name="Angal-Kalinin, Deepa (STFC,DL,AST)" userId="c042ba6a-0a3e-48bf-9c18-fd031f915517" providerId="ADAL" clId="{49526588-738A-40C1-8D43-ACBCFFAB7460}" dt="2025-09-23T18:25:32.594" v="3599" actId="14100"/>
          <ac:picMkLst>
            <pc:docMk/>
            <pc:sldMk cId="2907580670" sldId="3737"/>
            <ac:picMk id="10" creationId="{49F9E30D-52F2-7ACA-0472-D70BE99EEBE2}"/>
          </ac:picMkLst>
        </pc:picChg>
      </pc:sldChg>
      <pc:sldChg chg="addSp delSp modSp mod">
        <pc:chgData name="Angal-Kalinin, Deepa (STFC,DL,AST)" userId="c042ba6a-0a3e-48bf-9c18-fd031f915517" providerId="ADAL" clId="{49526588-738A-40C1-8D43-ACBCFFAB7460}" dt="2025-09-22T20:42:17.964" v="1282"/>
        <pc:sldMkLst>
          <pc:docMk/>
          <pc:sldMk cId="1240131515" sldId="3744"/>
        </pc:sldMkLst>
        <pc:spChg chg="add mod">
          <ac:chgData name="Angal-Kalinin, Deepa (STFC,DL,AST)" userId="c042ba6a-0a3e-48bf-9c18-fd031f915517" providerId="ADAL" clId="{49526588-738A-40C1-8D43-ACBCFFAB7460}" dt="2025-09-22T20:42:17.964" v="1282"/>
          <ac:spMkLst>
            <pc:docMk/>
            <pc:sldMk cId="1240131515" sldId="3744"/>
            <ac:spMk id="6" creationId="{52FBB993-A2CA-C226-1F48-7B5DE79DFF53}"/>
          </ac:spMkLst>
        </pc:spChg>
        <pc:spChg chg="mod">
          <ac:chgData name="Angal-Kalinin, Deepa (STFC,DL,AST)" userId="c042ba6a-0a3e-48bf-9c18-fd031f915517" providerId="ADAL" clId="{49526588-738A-40C1-8D43-ACBCFFAB7460}" dt="2025-09-22T13:19:41.053" v="592" actId="20577"/>
          <ac:spMkLst>
            <pc:docMk/>
            <pc:sldMk cId="1240131515" sldId="3744"/>
            <ac:spMk id="46" creationId="{836E4DEC-2CCF-B935-5C86-796D391E7EFF}"/>
          </ac:spMkLst>
        </pc:spChg>
        <pc:picChg chg="mod">
          <ac:chgData name="Angal-Kalinin, Deepa (STFC,DL,AST)" userId="c042ba6a-0a3e-48bf-9c18-fd031f915517" providerId="ADAL" clId="{49526588-738A-40C1-8D43-ACBCFFAB7460}" dt="2025-09-22T13:05:01.252" v="164" actId="1036"/>
          <ac:picMkLst>
            <pc:docMk/>
            <pc:sldMk cId="1240131515" sldId="3744"/>
            <ac:picMk id="44" creationId="{C9165579-9284-3CBE-5DEF-177723C3C4FC}"/>
          </ac:picMkLst>
        </pc:picChg>
      </pc:sldChg>
      <pc:sldChg chg="addSp delSp modSp del mod">
        <pc:chgData name="Angal-Kalinin, Deepa (STFC,DL,AST)" userId="c042ba6a-0a3e-48bf-9c18-fd031f915517" providerId="ADAL" clId="{49526588-738A-40C1-8D43-ACBCFFAB7460}" dt="2025-09-22T13:23:14.705" v="699" actId="2696"/>
        <pc:sldMkLst>
          <pc:docMk/>
          <pc:sldMk cId="1245889694" sldId="3746"/>
        </pc:sldMkLst>
      </pc:sldChg>
      <pc:sldChg chg="addSp delSp modSp del mod">
        <pc:chgData name="Angal-Kalinin, Deepa (STFC,DL,AST)" userId="c042ba6a-0a3e-48bf-9c18-fd031f915517" providerId="ADAL" clId="{49526588-738A-40C1-8D43-ACBCFFAB7460}" dt="2025-09-23T14:01:08.098" v="3411" actId="2696"/>
        <pc:sldMkLst>
          <pc:docMk/>
          <pc:sldMk cId="3750954613" sldId="3747"/>
        </pc:sldMkLst>
      </pc:sldChg>
      <pc:sldChg chg="del">
        <pc:chgData name="Angal-Kalinin, Deepa (STFC,DL,AST)" userId="c042ba6a-0a3e-48bf-9c18-fd031f915517" providerId="ADAL" clId="{49526588-738A-40C1-8D43-ACBCFFAB7460}" dt="2025-09-22T13:03:51.362" v="152" actId="2696"/>
        <pc:sldMkLst>
          <pc:docMk/>
          <pc:sldMk cId="1683924534" sldId="3748"/>
        </pc:sldMkLst>
      </pc:sldChg>
      <pc:sldChg chg="addSp delSp modSp mod modAnim">
        <pc:chgData name="Angal-Kalinin, Deepa (STFC,DL,AST)" userId="c042ba6a-0a3e-48bf-9c18-fd031f915517" providerId="ADAL" clId="{49526588-738A-40C1-8D43-ACBCFFAB7460}" dt="2025-09-23T21:42:04.738" v="4193" actId="5793"/>
        <pc:sldMkLst>
          <pc:docMk/>
          <pc:sldMk cId="983956335" sldId="3759"/>
        </pc:sldMkLst>
        <pc:spChg chg="mod">
          <ac:chgData name="Angal-Kalinin, Deepa (STFC,DL,AST)" userId="c042ba6a-0a3e-48bf-9c18-fd031f915517" providerId="ADAL" clId="{49526588-738A-40C1-8D43-ACBCFFAB7460}" dt="2025-09-23T21:42:04.738" v="4193" actId="5793"/>
          <ac:spMkLst>
            <pc:docMk/>
            <pc:sldMk cId="983956335" sldId="3759"/>
            <ac:spMk id="2" creationId="{3FB57E29-A1FB-BEE6-0983-EDF29B3C4881}"/>
          </ac:spMkLst>
        </pc:spChg>
        <pc:spChg chg="add mod">
          <ac:chgData name="Angal-Kalinin, Deepa (STFC,DL,AST)" userId="c042ba6a-0a3e-48bf-9c18-fd031f915517" providerId="ADAL" clId="{49526588-738A-40C1-8D43-ACBCFFAB7460}" dt="2025-09-22T20:42:55.422" v="1290"/>
          <ac:spMkLst>
            <pc:docMk/>
            <pc:sldMk cId="983956335" sldId="3759"/>
            <ac:spMk id="5" creationId="{3EEFC978-63FD-C740-FB62-5A446FD207E6}"/>
          </ac:spMkLst>
        </pc:spChg>
        <pc:spChg chg="add del mod">
          <ac:chgData name="Angal-Kalinin, Deepa (STFC,DL,AST)" userId="c042ba6a-0a3e-48bf-9c18-fd031f915517" providerId="ADAL" clId="{49526588-738A-40C1-8D43-ACBCFFAB7460}" dt="2025-09-23T14:04:45.417" v="3445"/>
          <ac:spMkLst>
            <pc:docMk/>
            <pc:sldMk cId="983956335" sldId="3759"/>
            <ac:spMk id="7" creationId="{B89B6648-2A71-FDE1-9950-AE75AE04585A}"/>
          </ac:spMkLst>
        </pc:spChg>
        <pc:spChg chg="mod">
          <ac:chgData name="Angal-Kalinin, Deepa (STFC,DL,AST)" userId="c042ba6a-0a3e-48bf-9c18-fd031f915517" providerId="ADAL" clId="{49526588-738A-40C1-8D43-ACBCFFAB7460}" dt="2025-09-22T20:43:29.753" v="1302" actId="20577"/>
          <ac:spMkLst>
            <pc:docMk/>
            <pc:sldMk cId="983956335" sldId="3759"/>
            <ac:spMk id="21" creationId="{C0475D53-9B56-460E-ABA1-825364B3BAD3}"/>
          </ac:spMkLst>
        </pc:spChg>
      </pc:sldChg>
      <pc:sldChg chg="addSp delSp modSp mod">
        <pc:chgData name="Angal-Kalinin, Deepa (STFC,DL,AST)" userId="c042ba6a-0a3e-48bf-9c18-fd031f915517" providerId="ADAL" clId="{49526588-738A-40C1-8D43-ACBCFFAB7460}" dt="2025-09-23T21:17:13.069" v="3805" actId="948"/>
        <pc:sldMkLst>
          <pc:docMk/>
          <pc:sldMk cId="4261191140" sldId="3762"/>
        </pc:sldMkLst>
        <pc:spChg chg="mod">
          <ac:chgData name="Angal-Kalinin, Deepa (STFC,DL,AST)" userId="c042ba6a-0a3e-48bf-9c18-fd031f915517" providerId="ADAL" clId="{49526588-738A-40C1-8D43-ACBCFFAB7460}" dt="2025-09-23T21:12:49.762" v="3765" actId="1076"/>
          <ac:spMkLst>
            <pc:docMk/>
            <pc:sldMk cId="4261191140" sldId="3762"/>
            <ac:spMk id="4" creationId="{1A65CE9C-88A8-1E33-F9B4-5552DB067DE0}"/>
          </ac:spMkLst>
        </pc:spChg>
        <pc:spChg chg="mod">
          <ac:chgData name="Angal-Kalinin, Deepa (STFC,DL,AST)" userId="c042ba6a-0a3e-48bf-9c18-fd031f915517" providerId="ADAL" clId="{49526588-738A-40C1-8D43-ACBCFFAB7460}" dt="2025-09-23T21:13:09.248" v="3768" actId="14100"/>
          <ac:spMkLst>
            <pc:docMk/>
            <pc:sldMk cId="4261191140" sldId="3762"/>
            <ac:spMk id="5" creationId="{A53DD289-996D-8A79-E185-5AC88D6C6065}"/>
          </ac:spMkLst>
        </pc:spChg>
        <pc:spChg chg="mod">
          <ac:chgData name="Angal-Kalinin, Deepa (STFC,DL,AST)" userId="c042ba6a-0a3e-48bf-9c18-fd031f915517" providerId="ADAL" clId="{49526588-738A-40C1-8D43-ACBCFFAB7460}" dt="2025-09-23T21:13:04" v="3767" actId="14100"/>
          <ac:spMkLst>
            <pc:docMk/>
            <pc:sldMk cId="4261191140" sldId="3762"/>
            <ac:spMk id="8" creationId="{00E40F26-1B8B-09BD-8F89-F9C469727202}"/>
          </ac:spMkLst>
        </pc:spChg>
        <pc:spChg chg="add mod">
          <ac:chgData name="Angal-Kalinin, Deepa (STFC,DL,AST)" userId="c042ba6a-0a3e-48bf-9c18-fd031f915517" providerId="ADAL" clId="{49526588-738A-40C1-8D43-ACBCFFAB7460}" dt="2025-09-22T20:41:06.080" v="1266"/>
          <ac:spMkLst>
            <pc:docMk/>
            <pc:sldMk cId="4261191140" sldId="3762"/>
            <ac:spMk id="9" creationId="{D5859E2E-D582-5AA3-448B-0A487EACB685}"/>
          </ac:spMkLst>
        </pc:spChg>
        <pc:spChg chg="mod">
          <ac:chgData name="Angal-Kalinin, Deepa (STFC,DL,AST)" userId="c042ba6a-0a3e-48bf-9c18-fd031f915517" providerId="ADAL" clId="{49526588-738A-40C1-8D43-ACBCFFAB7460}" dt="2025-09-22T21:35:37.614" v="2277" actId="1036"/>
          <ac:spMkLst>
            <pc:docMk/>
            <pc:sldMk cId="4261191140" sldId="3762"/>
            <ac:spMk id="10" creationId="{5ABFDB47-6BFF-EC93-3157-017CC476C42B}"/>
          </ac:spMkLst>
        </pc:spChg>
        <pc:spChg chg="mod">
          <ac:chgData name="Angal-Kalinin, Deepa (STFC,DL,AST)" userId="c042ba6a-0a3e-48bf-9c18-fd031f915517" providerId="ADAL" clId="{49526588-738A-40C1-8D43-ACBCFFAB7460}" dt="2025-09-22T21:35:37.614" v="2277" actId="1036"/>
          <ac:spMkLst>
            <pc:docMk/>
            <pc:sldMk cId="4261191140" sldId="3762"/>
            <ac:spMk id="11" creationId="{D490BA42-808D-C64B-D0C3-B43A9ABA6C46}"/>
          </ac:spMkLst>
        </pc:spChg>
        <pc:spChg chg="mod">
          <ac:chgData name="Angal-Kalinin, Deepa (STFC,DL,AST)" userId="c042ba6a-0a3e-48bf-9c18-fd031f915517" providerId="ADAL" clId="{49526588-738A-40C1-8D43-ACBCFFAB7460}" dt="2025-09-22T21:35:37.614" v="2277" actId="1036"/>
          <ac:spMkLst>
            <pc:docMk/>
            <pc:sldMk cId="4261191140" sldId="3762"/>
            <ac:spMk id="12" creationId="{ED51CA93-712C-F483-00A9-BBDCA2D57E72}"/>
          </ac:spMkLst>
        </pc:spChg>
        <pc:spChg chg="mod">
          <ac:chgData name="Angal-Kalinin, Deepa (STFC,DL,AST)" userId="c042ba6a-0a3e-48bf-9c18-fd031f915517" providerId="ADAL" clId="{49526588-738A-40C1-8D43-ACBCFFAB7460}" dt="2025-09-23T21:17:13.069" v="3805" actId="948"/>
          <ac:spMkLst>
            <pc:docMk/>
            <pc:sldMk cId="4261191140" sldId="3762"/>
            <ac:spMk id="14" creationId="{BA1B06F2-C8C5-79BA-D026-5A4315874F3F}"/>
          </ac:spMkLst>
        </pc:spChg>
        <pc:spChg chg="mod">
          <ac:chgData name="Angal-Kalinin, Deepa (STFC,DL,AST)" userId="c042ba6a-0a3e-48bf-9c18-fd031f915517" providerId="ADAL" clId="{49526588-738A-40C1-8D43-ACBCFFAB7460}" dt="2025-09-22T21:35:47.481" v="2292" actId="20577"/>
          <ac:spMkLst>
            <pc:docMk/>
            <pc:sldMk cId="4261191140" sldId="3762"/>
            <ac:spMk id="16" creationId="{4D187EC2-0916-582C-1196-016BC395F188}"/>
          </ac:spMkLst>
        </pc:spChg>
        <pc:picChg chg="mod">
          <ac:chgData name="Angal-Kalinin, Deepa (STFC,DL,AST)" userId="c042ba6a-0a3e-48bf-9c18-fd031f915517" providerId="ADAL" clId="{49526588-738A-40C1-8D43-ACBCFFAB7460}" dt="2025-09-22T21:35:37.614" v="2277" actId="1036"/>
          <ac:picMkLst>
            <pc:docMk/>
            <pc:sldMk cId="4261191140" sldId="3762"/>
            <ac:picMk id="2" creationId="{3FED0944-838F-494C-41A7-BA972F01ABCB}"/>
          </ac:picMkLst>
        </pc:picChg>
        <pc:cxnChg chg="mod">
          <ac:chgData name="Angal-Kalinin, Deepa (STFC,DL,AST)" userId="c042ba6a-0a3e-48bf-9c18-fd031f915517" providerId="ADAL" clId="{49526588-738A-40C1-8D43-ACBCFFAB7460}" dt="2025-09-22T21:35:37.614" v="2277" actId="1036"/>
          <ac:cxnSpMkLst>
            <pc:docMk/>
            <pc:sldMk cId="4261191140" sldId="3762"/>
            <ac:cxnSpMk id="3" creationId="{5104FDB0-C58A-1565-684C-A184EEA07E8A}"/>
          </ac:cxnSpMkLst>
        </pc:cxnChg>
        <pc:cxnChg chg="mod">
          <ac:chgData name="Angal-Kalinin, Deepa (STFC,DL,AST)" userId="c042ba6a-0a3e-48bf-9c18-fd031f915517" providerId="ADAL" clId="{49526588-738A-40C1-8D43-ACBCFFAB7460}" dt="2025-09-22T21:35:37.614" v="2277" actId="1036"/>
          <ac:cxnSpMkLst>
            <pc:docMk/>
            <pc:sldMk cId="4261191140" sldId="3762"/>
            <ac:cxnSpMk id="6" creationId="{5E056CB3-EA92-8A99-CBDF-EC032BF73A58}"/>
          </ac:cxnSpMkLst>
        </pc:cxnChg>
        <pc:cxnChg chg="mod">
          <ac:chgData name="Angal-Kalinin, Deepa (STFC,DL,AST)" userId="c042ba6a-0a3e-48bf-9c18-fd031f915517" providerId="ADAL" clId="{49526588-738A-40C1-8D43-ACBCFFAB7460}" dt="2025-09-22T21:35:37.614" v="2277" actId="1036"/>
          <ac:cxnSpMkLst>
            <pc:docMk/>
            <pc:sldMk cId="4261191140" sldId="3762"/>
            <ac:cxnSpMk id="7" creationId="{9996474C-EFC7-C129-6EFB-F794F9E2F5CD}"/>
          </ac:cxnSpMkLst>
        </pc:cxnChg>
      </pc:sldChg>
      <pc:sldChg chg="addSp delSp modSp mod">
        <pc:chgData name="Angal-Kalinin, Deepa (STFC,DL,AST)" userId="c042ba6a-0a3e-48bf-9c18-fd031f915517" providerId="ADAL" clId="{49526588-738A-40C1-8D43-ACBCFFAB7460}" dt="2025-09-22T20:42:10.096" v="1280"/>
        <pc:sldMkLst>
          <pc:docMk/>
          <pc:sldMk cId="1901433317" sldId="3764"/>
        </pc:sldMkLst>
        <pc:spChg chg="add mod">
          <ac:chgData name="Angal-Kalinin, Deepa (STFC,DL,AST)" userId="c042ba6a-0a3e-48bf-9c18-fd031f915517" providerId="ADAL" clId="{49526588-738A-40C1-8D43-ACBCFFAB7460}" dt="2025-09-22T20:42:10.096" v="1280"/>
          <ac:spMkLst>
            <pc:docMk/>
            <pc:sldMk cId="1901433317" sldId="3764"/>
            <ac:spMk id="4" creationId="{42E00D8F-E3E5-A7D6-A32C-2DD91CA55E00}"/>
          </ac:spMkLst>
        </pc:spChg>
      </pc:sldChg>
      <pc:sldChg chg="addSp delSp modSp mod modAnim">
        <pc:chgData name="Angal-Kalinin, Deepa (STFC,DL,AST)" userId="c042ba6a-0a3e-48bf-9c18-fd031f915517" providerId="ADAL" clId="{49526588-738A-40C1-8D43-ACBCFFAB7460}" dt="2025-09-23T21:20:29.662" v="3819"/>
        <pc:sldMkLst>
          <pc:docMk/>
          <pc:sldMk cId="839304482" sldId="3767"/>
        </pc:sldMkLst>
        <pc:spChg chg="mod">
          <ac:chgData name="Angal-Kalinin, Deepa (STFC,DL,AST)" userId="c042ba6a-0a3e-48bf-9c18-fd031f915517" providerId="ADAL" clId="{49526588-738A-40C1-8D43-ACBCFFAB7460}" dt="2025-09-22T21:43:36.632" v="2466" actId="20577"/>
          <ac:spMkLst>
            <pc:docMk/>
            <pc:sldMk cId="839304482" sldId="3767"/>
            <ac:spMk id="2" creationId="{78FF44FA-A420-0497-7372-E2FEBD2CACE8}"/>
          </ac:spMkLst>
        </pc:spChg>
        <pc:spChg chg="add mod">
          <ac:chgData name="Angal-Kalinin, Deepa (STFC,DL,AST)" userId="c042ba6a-0a3e-48bf-9c18-fd031f915517" providerId="ADAL" clId="{49526588-738A-40C1-8D43-ACBCFFAB7460}" dt="2025-09-22T20:41:50.339" v="1276"/>
          <ac:spMkLst>
            <pc:docMk/>
            <pc:sldMk cId="839304482" sldId="3767"/>
            <ac:spMk id="3" creationId="{B6851123-10FC-73BF-85ED-E5CF94CEF5BB}"/>
          </ac:spMkLst>
        </pc:spChg>
        <pc:spChg chg="add mod">
          <ac:chgData name="Angal-Kalinin, Deepa (STFC,DL,AST)" userId="c042ba6a-0a3e-48bf-9c18-fd031f915517" providerId="ADAL" clId="{49526588-738A-40C1-8D43-ACBCFFAB7460}" dt="2025-09-22T21:42:12.283" v="2462" actId="14100"/>
          <ac:spMkLst>
            <pc:docMk/>
            <pc:sldMk cId="839304482" sldId="3767"/>
            <ac:spMk id="7" creationId="{8DBC1564-BFEE-0DB6-3C58-319D19E2A666}"/>
          </ac:spMkLst>
        </pc:spChg>
        <pc:spChg chg="mod">
          <ac:chgData name="Angal-Kalinin, Deepa (STFC,DL,AST)" userId="c042ba6a-0a3e-48bf-9c18-fd031f915517" providerId="ADAL" clId="{49526588-738A-40C1-8D43-ACBCFFAB7460}" dt="2025-09-22T21:45:26.786" v="2488" actId="255"/>
          <ac:spMkLst>
            <pc:docMk/>
            <pc:sldMk cId="839304482" sldId="3767"/>
            <ac:spMk id="8" creationId="{E4FF0B39-3FA9-BD12-FF43-575DB25670A7}"/>
          </ac:spMkLst>
        </pc:spChg>
        <pc:spChg chg="add mod">
          <ac:chgData name="Angal-Kalinin, Deepa (STFC,DL,AST)" userId="c042ba6a-0a3e-48bf-9c18-fd031f915517" providerId="ADAL" clId="{49526588-738A-40C1-8D43-ACBCFFAB7460}" dt="2025-09-22T21:30:03.016" v="2146"/>
          <ac:spMkLst>
            <pc:docMk/>
            <pc:sldMk cId="839304482" sldId="3767"/>
            <ac:spMk id="9" creationId="{00E1C3DD-0145-C48C-92D0-EF7CC3FEB76F}"/>
          </ac:spMkLst>
        </pc:spChg>
        <pc:spChg chg="add mod">
          <ac:chgData name="Angal-Kalinin, Deepa (STFC,DL,AST)" userId="c042ba6a-0a3e-48bf-9c18-fd031f915517" providerId="ADAL" clId="{49526588-738A-40C1-8D43-ACBCFFAB7460}" dt="2025-09-22T21:46:16.270" v="2499" actId="1076"/>
          <ac:spMkLst>
            <pc:docMk/>
            <pc:sldMk cId="839304482" sldId="3767"/>
            <ac:spMk id="13" creationId="{7642DA8A-45A7-C648-C637-8E4772BD2EB4}"/>
          </ac:spMkLst>
        </pc:spChg>
        <pc:spChg chg="add mod">
          <ac:chgData name="Angal-Kalinin, Deepa (STFC,DL,AST)" userId="c042ba6a-0a3e-48bf-9c18-fd031f915517" providerId="ADAL" clId="{49526588-738A-40C1-8D43-ACBCFFAB7460}" dt="2025-09-22T21:45:21.116" v="2487" actId="1076"/>
          <ac:spMkLst>
            <pc:docMk/>
            <pc:sldMk cId="839304482" sldId="3767"/>
            <ac:spMk id="15" creationId="{31C923CE-BD45-4AE6-3D96-7A2897557011}"/>
          </ac:spMkLst>
        </pc:spChg>
        <pc:spChg chg="add mod">
          <ac:chgData name="Angal-Kalinin, Deepa (STFC,DL,AST)" userId="c042ba6a-0a3e-48bf-9c18-fd031f915517" providerId="ADAL" clId="{49526588-738A-40C1-8D43-ACBCFFAB7460}" dt="2025-09-22T21:45:58.378" v="2497" actId="207"/>
          <ac:spMkLst>
            <pc:docMk/>
            <pc:sldMk cId="839304482" sldId="3767"/>
            <ac:spMk id="16" creationId="{514012F8-C1B2-6196-4CE1-F6430BF99BC7}"/>
          </ac:spMkLst>
        </pc:spChg>
        <pc:graphicFrameChg chg="add mod modGraphic">
          <ac:chgData name="Angal-Kalinin, Deepa (STFC,DL,AST)" userId="c042ba6a-0a3e-48bf-9c18-fd031f915517" providerId="ADAL" clId="{49526588-738A-40C1-8D43-ACBCFFAB7460}" dt="2025-09-22T21:44:59.955" v="2484" actId="14734"/>
          <ac:graphicFrameMkLst>
            <pc:docMk/>
            <pc:sldMk cId="839304482" sldId="3767"/>
            <ac:graphicFrameMk id="6" creationId="{4CBABDF5-2229-D233-FD0C-59C0D75864C8}"/>
          </ac:graphicFrameMkLst>
        </pc:graphicFrameChg>
        <pc:graphicFrameChg chg="add mod modGraphic">
          <ac:chgData name="Angal-Kalinin, Deepa (STFC,DL,AST)" userId="c042ba6a-0a3e-48bf-9c18-fd031f915517" providerId="ADAL" clId="{49526588-738A-40C1-8D43-ACBCFFAB7460}" dt="2025-09-22T21:45:14.251" v="2486" actId="255"/>
          <ac:graphicFrameMkLst>
            <pc:docMk/>
            <pc:sldMk cId="839304482" sldId="3767"/>
            <ac:graphicFrameMk id="12" creationId="{492C37C4-BF77-1E78-CEBA-AB23F7E0E562}"/>
          </ac:graphicFrameMkLst>
        </pc:graphicFrameChg>
      </pc:sldChg>
      <pc:sldChg chg="addSp delSp modSp mod ord">
        <pc:chgData name="Angal-Kalinin, Deepa (STFC,DL,AST)" userId="c042ba6a-0a3e-48bf-9c18-fd031f915517" providerId="ADAL" clId="{49526588-738A-40C1-8D43-ACBCFFAB7460}" dt="2025-09-24T05:23:08.555" v="4369" actId="1035"/>
        <pc:sldMkLst>
          <pc:docMk/>
          <pc:sldMk cId="3671634705" sldId="3769"/>
        </pc:sldMkLst>
        <pc:spChg chg="add mod">
          <ac:chgData name="Angal-Kalinin, Deepa (STFC,DL,AST)" userId="c042ba6a-0a3e-48bf-9c18-fd031f915517" providerId="ADAL" clId="{49526588-738A-40C1-8D43-ACBCFFAB7460}" dt="2025-09-22T20:42:24.668" v="1284"/>
          <ac:spMkLst>
            <pc:docMk/>
            <pc:sldMk cId="3671634705" sldId="3769"/>
            <ac:spMk id="3" creationId="{D12601E8-39A4-DDBC-CBCF-0149739D4A50}"/>
          </ac:spMkLst>
        </pc:spChg>
        <pc:spChg chg="mod">
          <ac:chgData name="Angal-Kalinin, Deepa (STFC,DL,AST)" userId="c042ba6a-0a3e-48bf-9c18-fd031f915517" providerId="ADAL" clId="{49526588-738A-40C1-8D43-ACBCFFAB7460}" dt="2025-09-24T05:17:08.681" v="4347" actId="947"/>
          <ac:spMkLst>
            <pc:docMk/>
            <pc:sldMk cId="3671634705" sldId="3769"/>
            <ac:spMk id="6" creationId="{558788EF-A3B2-E19B-E2C4-F4CD2D968727}"/>
          </ac:spMkLst>
        </pc:spChg>
        <pc:spChg chg="mod">
          <ac:chgData name="Angal-Kalinin, Deepa (STFC,DL,AST)" userId="c042ba6a-0a3e-48bf-9c18-fd031f915517" providerId="ADAL" clId="{49526588-738A-40C1-8D43-ACBCFFAB7460}" dt="2025-09-24T05:16:52.745" v="4345" actId="947"/>
          <ac:spMkLst>
            <pc:docMk/>
            <pc:sldMk cId="3671634705" sldId="3769"/>
            <ac:spMk id="46" creationId="{20FBE06B-91E7-FB1C-D753-3E5243258A6A}"/>
          </ac:spMkLst>
        </pc:spChg>
        <pc:spChg chg="mod">
          <ac:chgData name="Angal-Kalinin, Deepa (STFC,DL,AST)" userId="c042ba6a-0a3e-48bf-9c18-fd031f915517" providerId="ADAL" clId="{49526588-738A-40C1-8D43-ACBCFFAB7460}" dt="2025-09-23T21:46:01.736" v="4204" actId="1036"/>
          <ac:spMkLst>
            <pc:docMk/>
            <pc:sldMk cId="3671634705" sldId="3769"/>
            <ac:spMk id="48" creationId="{8CA6512D-CF65-E854-2B6E-486B01CE59F4}"/>
          </ac:spMkLst>
        </pc:spChg>
        <pc:picChg chg="add mod">
          <ac:chgData name="Angal-Kalinin, Deepa (STFC,DL,AST)" userId="c042ba6a-0a3e-48bf-9c18-fd031f915517" providerId="ADAL" clId="{49526588-738A-40C1-8D43-ACBCFFAB7460}" dt="2025-09-24T05:17:24.513" v="4351" actId="14100"/>
          <ac:picMkLst>
            <pc:docMk/>
            <pc:sldMk cId="3671634705" sldId="3769"/>
            <ac:picMk id="2" creationId="{AD153478-C01A-F241-6076-0832842E9CAE}"/>
          </ac:picMkLst>
        </pc:picChg>
        <pc:picChg chg="del mod">
          <ac:chgData name="Angal-Kalinin, Deepa (STFC,DL,AST)" userId="c042ba6a-0a3e-48bf-9c18-fd031f915517" providerId="ADAL" clId="{49526588-738A-40C1-8D43-ACBCFFAB7460}" dt="2025-09-24T05:17:10.973" v="4348" actId="478"/>
          <ac:picMkLst>
            <pc:docMk/>
            <pc:sldMk cId="3671634705" sldId="3769"/>
            <ac:picMk id="4" creationId="{8224DBAB-0C7A-0A21-57B4-C46CC37AAAD2}"/>
          </ac:picMkLst>
        </pc:picChg>
        <pc:picChg chg="add mod ord">
          <ac:chgData name="Angal-Kalinin, Deepa (STFC,DL,AST)" userId="c042ba6a-0a3e-48bf-9c18-fd031f915517" providerId="ADAL" clId="{49526588-738A-40C1-8D43-ACBCFFAB7460}" dt="2025-09-24T05:23:08.555" v="4369" actId="1035"/>
          <ac:picMkLst>
            <pc:docMk/>
            <pc:sldMk cId="3671634705" sldId="3769"/>
            <ac:picMk id="7" creationId="{8086425D-BB88-F8BC-D6F7-A1594171E0B0}"/>
          </ac:picMkLst>
        </pc:picChg>
        <pc:picChg chg="add del mod">
          <ac:chgData name="Angal-Kalinin, Deepa (STFC,DL,AST)" userId="c042ba6a-0a3e-48bf-9c18-fd031f915517" providerId="ADAL" clId="{49526588-738A-40C1-8D43-ACBCFFAB7460}" dt="2025-09-24T05:22:57.915" v="4363" actId="478"/>
          <ac:picMkLst>
            <pc:docMk/>
            <pc:sldMk cId="3671634705" sldId="3769"/>
            <ac:picMk id="9" creationId="{66DD99CA-7F8C-0F8B-0333-3B652B974915}"/>
          </ac:picMkLst>
        </pc:picChg>
      </pc:sldChg>
      <pc:sldChg chg="addSp delSp modSp add del mod">
        <pc:chgData name="Angal-Kalinin, Deepa (STFC,DL,AST)" userId="c042ba6a-0a3e-48bf-9c18-fd031f915517" providerId="ADAL" clId="{49526588-738A-40C1-8D43-ACBCFFAB7460}" dt="2025-09-23T05:35:58.252" v="2871" actId="2696"/>
        <pc:sldMkLst>
          <pc:docMk/>
          <pc:sldMk cId="3723201744" sldId="3770"/>
        </pc:sldMkLst>
        <pc:spChg chg="mod">
          <ac:chgData name="Angal-Kalinin, Deepa (STFC,DL,AST)" userId="c042ba6a-0a3e-48bf-9c18-fd031f915517" providerId="ADAL" clId="{49526588-738A-40C1-8D43-ACBCFFAB7460}" dt="2025-09-23T05:28:06.315" v="2816" actId="5793"/>
          <ac:spMkLst>
            <pc:docMk/>
            <pc:sldMk cId="3723201744" sldId="3770"/>
            <ac:spMk id="2" creationId="{C43B2F5F-7076-AEC3-EE8E-EB8B00992635}"/>
          </ac:spMkLst>
        </pc:spChg>
        <pc:spChg chg="add del mod">
          <ac:chgData name="Angal-Kalinin, Deepa (STFC,DL,AST)" userId="c042ba6a-0a3e-48bf-9c18-fd031f915517" providerId="ADAL" clId="{49526588-738A-40C1-8D43-ACBCFFAB7460}" dt="2025-09-23T05:24:52.529" v="2757" actId="478"/>
          <ac:spMkLst>
            <pc:docMk/>
            <pc:sldMk cId="3723201744" sldId="3770"/>
            <ac:spMk id="3" creationId="{7D4961A2-E398-AEB3-D4D3-33C8EB8CD429}"/>
          </ac:spMkLst>
        </pc:spChg>
        <pc:spChg chg="add del mod">
          <ac:chgData name="Angal-Kalinin, Deepa (STFC,DL,AST)" userId="c042ba6a-0a3e-48bf-9c18-fd031f915517" providerId="ADAL" clId="{49526588-738A-40C1-8D43-ACBCFFAB7460}" dt="2025-09-23T05:24:55.362" v="2758" actId="478"/>
          <ac:spMkLst>
            <pc:docMk/>
            <pc:sldMk cId="3723201744" sldId="3770"/>
            <ac:spMk id="7" creationId="{41945B25-6333-76DB-BC75-E2E8DD5B8C28}"/>
          </ac:spMkLst>
        </pc:spChg>
        <pc:spChg chg="add del mod">
          <ac:chgData name="Angal-Kalinin, Deepa (STFC,DL,AST)" userId="c042ba6a-0a3e-48bf-9c18-fd031f915517" providerId="ADAL" clId="{49526588-738A-40C1-8D43-ACBCFFAB7460}" dt="2025-09-23T05:26:30.700" v="2779" actId="478"/>
          <ac:spMkLst>
            <pc:docMk/>
            <pc:sldMk cId="3723201744" sldId="3770"/>
            <ac:spMk id="9" creationId="{78FA8EFA-50D7-4D35-EFA2-04A811420F20}"/>
          </ac:spMkLst>
        </pc:spChg>
        <pc:spChg chg="add mod">
          <ac:chgData name="Angal-Kalinin, Deepa (STFC,DL,AST)" userId="c042ba6a-0a3e-48bf-9c18-fd031f915517" providerId="ADAL" clId="{49526588-738A-40C1-8D43-ACBCFFAB7460}" dt="2025-09-23T05:27:22.472" v="2787" actId="1076"/>
          <ac:spMkLst>
            <pc:docMk/>
            <pc:sldMk cId="3723201744" sldId="3770"/>
            <ac:spMk id="10" creationId="{A93F93CB-4B32-D81C-7FAB-808B7C74C34E}"/>
          </ac:spMkLst>
        </pc:spChg>
        <pc:spChg chg="add mod">
          <ac:chgData name="Angal-Kalinin, Deepa (STFC,DL,AST)" userId="c042ba6a-0a3e-48bf-9c18-fd031f915517" providerId="ADAL" clId="{49526588-738A-40C1-8D43-ACBCFFAB7460}" dt="2025-09-23T05:27:10.351" v="2785" actId="14100"/>
          <ac:spMkLst>
            <pc:docMk/>
            <pc:sldMk cId="3723201744" sldId="3770"/>
            <ac:spMk id="11" creationId="{4C7C0DE0-BF3A-2D0F-4657-5839D3AB821B}"/>
          </ac:spMkLst>
        </pc:spChg>
        <pc:spChg chg="add del mod">
          <ac:chgData name="Angal-Kalinin, Deepa (STFC,DL,AST)" userId="c042ba6a-0a3e-48bf-9c18-fd031f915517" providerId="ADAL" clId="{49526588-738A-40C1-8D43-ACBCFFAB7460}" dt="2025-09-23T05:26:35.564" v="2780" actId="478"/>
          <ac:spMkLst>
            <pc:docMk/>
            <pc:sldMk cId="3723201744" sldId="3770"/>
            <ac:spMk id="12" creationId="{19BE8976-ABB2-39EF-A31B-23CA58D627CA}"/>
          </ac:spMkLst>
        </pc:spChg>
        <pc:picChg chg="add mod">
          <ac:chgData name="Angal-Kalinin, Deepa (STFC,DL,AST)" userId="c042ba6a-0a3e-48bf-9c18-fd031f915517" providerId="ADAL" clId="{49526588-738A-40C1-8D43-ACBCFFAB7460}" dt="2025-09-23T05:27:13.349" v="2786" actId="14100"/>
          <ac:picMkLst>
            <pc:docMk/>
            <pc:sldMk cId="3723201744" sldId="3770"/>
            <ac:picMk id="8" creationId="{B4B1D88A-BB03-0FC9-CA0F-DDE78F7B98D9}"/>
          </ac:picMkLst>
        </pc:picChg>
      </pc:sldChg>
      <pc:sldChg chg="delSp add del mod">
        <pc:chgData name="Angal-Kalinin, Deepa (STFC,DL,AST)" userId="c042ba6a-0a3e-48bf-9c18-fd031f915517" providerId="ADAL" clId="{49526588-738A-40C1-8D43-ACBCFFAB7460}" dt="2025-09-22T13:11:01.926" v="418" actId="2696"/>
        <pc:sldMkLst>
          <pc:docMk/>
          <pc:sldMk cId="1396009059" sldId="3771"/>
        </pc:sldMkLst>
      </pc:sldChg>
      <pc:sldChg chg="addSp delSp modSp add mod ord">
        <pc:chgData name="Angal-Kalinin, Deepa (STFC,DL,AST)" userId="c042ba6a-0a3e-48bf-9c18-fd031f915517" providerId="ADAL" clId="{49526588-738A-40C1-8D43-ACBCFFAB7460}" dt="2025-09-24T06:36:40.015" v="4380" actId="20577"/>
        <pc:sldMkLst>
          <pc:docMk/>
          <pc:sldMk cId="2695072773" sldId="3771"/>
        </pc:sldMkLst>
        <pc:spChg chg="add mod">
          <ac:chgData name="Angal-Kalinin, Deepa (STFC,DL,AST)" userId="c042ba6a-0a3e-48bf-9c18-fd031f915517" providerId="ADAL" clId="{49526588-738A-40C1-8D43-ACBCFFAB7460}" dt="2025-09-22T20:42:45.183" v="1288"/>
          <ac:spMkLst>
            <pc:docMk/>
            <pc:sldMk cId="2695072773" sldId="3771"/>
            <ac:spMk id="4" creationId="{FD05D7B4-6F07-1D48-88C7-0831E9F9159A}"/>
          </ac:spMkLst>
        </pc:spChg>
        <pc:spChg chg="mod">
          <ac:chgData name="Angal-Kalinin, Deepa (STFC,DL,AST)" userId="c042ba6a-0a3e-48bf-9c18-fd031f915517" providerId="ADAL" clId="{49526588-738A-40C1-8D43-ACBCFFAB7460}" dt="2025-09-24T06:36:40.015" v="4380" actId="20577"/>
          <ac:spMkLst>
            <pc:docMk/>
            <pc:sldMk cId="2695072773" sldId="3771"/>
            <ac:spMk id="13" creationId="{343EEEDB-F544-756E-6D21-512E5372D93B}"/>
          </ac:spMkLst>
        </pc:spChg>
      </pc:sldChg>
      <pc:sldChg chg="addSp delSp modSp add del mod ord">
        <pc:chgData name="Angal-Kalinin, Deepa (STFC,DL,AST)" userId="c042ba6a-0a3e-48bf-9c18-fd031f915517" providerId="ADAL" clId="{49526588-738A-40C1-8D43-ACBCFFAB7460}" dt="2025-09-24T09:30:29.399" v="4670" actId="2696"/>
        <pc:sldMkLst>
          <pc:docMk/>
          <pc:sldMk cId="4068726474" sldId="3772"/>
        </pc:sldMkLst>
        <pc:spChg chg="add del">
          <ac:chgData name="Angal-Kalinin, Deepa (STFC,DL,AST)" userId="c042ba6a-0a3e-48bf-9c18-fd031f915517" providerId="ADAL" clId="{49526588-738A-40C1-8D43-ACBCFFAB7460}" dt="2025-09-24T09:16:18.947" v="4382" actId="22"/>
          <ac:spMkLst>
            <pc:docMk/>
            <pc:sldMk cId="4068726474" sldId="3772"/>
            <ac:spMk id="5" creationId="{1131B930-C7A8-9E28-D725-C263F5869A4A}"/>
          </ac:spMkLst>
        </pc:spChg>
        <pc:spChg chg="add del mod">
          <ac:chgData name="Angal-Kalinin, Deepa (STFC,DL,AST)" userId="c042ba6a-0a3e-48bf-9c18-fd031f915517" providerId="ADAL" clId="{49526588-738A-40C1-8D43-ACBCFFAB7460}" dt="2025-09-24T09:25:51.124" v="4572" actId="478"/>
          <ac:spMkLst>
            <pc:docMk/>
            <pc:sldMk cId="4068726474" sldId="3772"/>
            <ac:spMk id="13" creationId="{AE184B8F-CED5-0E37-240D-32F9D3AE9DC6}"/>
          </ac:spMkLst>
        </pc:spChg>
        <pc:cxnChg chg="add del mod">
          <ac:chgData name="Angal-Kalinin, Deepa (STFC,DL,AST)" userId="c042ba6a-0a3e-48bf-9c18-fd031f915517" providerId="ADAL" clId="{49526588-738A-40C1-8D43-ACBCFFAB7460}" dt="2025-09-24T09:25:56.689" v="4573" actId="478"/>
          <ac:cxnSpMkLst>
            <pc:docMk/>
            <pc:sldMk cId="4068726474" sldId="3772"/>
            <ac:cxnSpMk id="9" creationId="{DAC5BBD9-3719-21C8-52B0-80CC03881B6F}"/>
          </ac:cxnSpMkLst>
        </pc:cxnChg>
      </pc:sldChg>
      <pc:sldChg chg="delSp add del mod">
        <pc:chgData name="Angal-Kalinin, Deepa (STFC,DL,AST)" userId="c042ba6a-0a3e-48bf-9c18-fd031f915517" providerId="ADAL" clId="{49526588-738A-40C1-8D43-ACBCFFAB7460}" dt="2025-09-22T21:14:27.223" v="1918" actId="2696"/>
        <pc:sldMkLst>
          <pc:docMk/>
          <pc:sldMk cId="434156781" sldId="3773"/>
        </pc:sldMkLst>
      </pc:sldChg>
      <pc:sldChg chg="addSp delSp modSp add mod ord">
        <pc:chgData name="Angal-Kalinin, Deepa (STFC,DL,AST)" userId="c042ba6a-0a3e-48bf-9c18-fd031f915517" providerId="ADAL" clId="{49526588-738A-40C1-8D43-ACBCFFAB7460}" dt="2025-09-23T21:39:12.935" v="4132"/>
        <pc:sldMkLst>
          <pc:docMk/>
          <pc:sldMk cId="1676662552" sldId="3773"/>
        </pc:sldMkLst>
        <pc:spChg chg="mod">
          <ac:chgData name="Angal-Kalinin, Deepa (STFC,DL,AST)" userId="c042ba6a-0a3e-48bf-9c18-fd031f915517" providerId="ADAL" clId="{49526588-738A-40C1-8D43-ACBCFFAB7460}" dt="2025-09-23T04:40:29.563" v="2565" actId="20577"/>
          <ac:spMkLst>
            <pc:docMk/>
            <pc:sldMk cId="1676662552" sldId="3773"/>
            <ac:spMk id="2" creationId="{DBC731C3-561A-DFE9-6E2B-1E0913AB5B67}"/>
          </ac:spMkLst>
        </pc:spChg>
        <pc:spChg chg="add mod">
          <ac:chgData name="Angal-Kalinin, Deepa (STFC,DL,AST)" userId="c042ba6a-0a3e-48bf-9c18-fd031f915517" providerId="ADAL" clId="{49526588-738A-40C1-8D43-ACBCFFAB7460}" dt="2025-09-23T13:54:47.924" v="3349" actId="1076"/>
          <ac:spMkLst>
            <pc:docMk/>
            <pc:sldMk cId="1676662552" sldId="3773"/>
            <ac:spMk id="10" creationId="{D5788FD9-5DDD-8CF7-FC68-D9F83653A641}"/>
          </ac:spMkLst>
        </pc:spChg>
        <pc:spChg chg="add mod">
          <ac:chgData name="Angal-Kalinin, Deepa (STFC,DL,AST)" userId="c042ba6a-0a3e-48bf-9c18-fd031f915517" providerId="ADAL" clId="{49526588-738A-40C1-8D43-ACBCFFAB7460}" dt="2025-09-23T13:55:05.688" v="3352" actId="1076"/>
          <ac:spMkLst>
            <pc:docMk/>
            <pc:sldMk cId="1676662552" sldId="3773"/>
            <ac:spMk id="13" creationId="{7A32A211-3A63-D0BF-B810-A5332E15D262}"/>
          </ac:spMkLst>
        </pc:spChg>
        <pc:spChg chg="add mod">
          <ac:chgData name="Angal-Kalinin, Deepa (STFC,DL,AST)" userId="c042ba6a-0a3e-48bf-9c18-fd031f915517" providerId="ADAL" clId="{49526588-738A-40C1-8D43-ACBCFFAB7460}" dt="2025-09-23T13:54:52.322" v="3350" actId="1076"/>
          <ac:spMkLst>
            <pc:docMk/>
            <pc:sldMk cId="1676662552" sldId="3773"/>
            <ac:spMk id="17" creationId="{0D9E395C-852F-2FE2-0728-812D7D378C77}"/>
          </ac:spMkLst>
        </pc:spChg>
        <pc:spChg chg="add del mod">
          <ac:chgData name="Angal-Kalinin, Deepa (STFC,DL,AST)" userId="c042ba6a-0a3e-48bf-9c18-fd031f915517" providerId="ADAL" clId="{49526588-738A-40C1-8D43-ACBCFFAB7460}" dt="2025-09-23T13:53:51.837" v="3336" actId="478"/>
          <ac:spMkLst>
            <pc:docMk/>
            <pc:sldMk cId="1676662552" sldId="3773"/>
            <ac:spMk id="19" creationId="{0A9AE3F8-6D97-7E50-6DCD-ED58AC64BCF9}"/>
          </ac:spMkLst>
        </pc:spChg>
        <pc:spChg chg="add del mod">
          <ac:chgData name="Angal-Kalinin, Deepa (STFC,DL,AST)" userId="c042ba6a-0a3e-48bf-9c18-fd031f915517" providerId="ADAL" clId="{49526588-738A-40C1-8D43-ACBCFFAB7460}" dt="2025-09-23T13:53:54.207" v="3337" actId="478"/>
          <ac:spMkLst>
            <pc:docMk/>
            <pc:sldMk cId="1676662552" sldId="3773"/>
            <ac:spMk id="20" creationId="{28445FEA-BF2D-62AA-5F85-26864A25B6A6}"/>
          </ac:spMkLst>
        </pc:spChg>
        <pc:spChg chg="add mod">
          <ac:chgData name="Angal-Kalinin, Deepa (STFC,DL,AST)" userId="c042ba6a-0a3e-48bf-9c18-fd031f915517" providerId="ADAL" clId="{49526588-738A-40C1-8D43-ACBCFFAB7460}" dt="2025-09-23T13:55:14.799" v="3356" actId="1076"/>
          <ac:spMkLst>
            <pc:docMk/>
            <pc:sldMk cId="1676662552" sldId="3773"/>
            <ac:spMk id="23" creationId="{3A23F1D6-9D6C-A09F-9267-3A29A3DECA50}"/>
          </ac:spMkLst>
        </pc:spChg>
        <pc:picChg chg="add mod">
          <ac:chgData name="Angal-Kalinin, Deepa (STFC,DL,AST)" userId="c042ba6a-0a3e-48bf-9c18-fd031f915517" providerId="ADAL" clId="{49526588-738A-40C1-8D43-ACBCFFAB7460}" dt="2025-09-23T13:54:41.518" v="3348" actId="14100"/>
          <ac:picMkLst>
            <pc:docMk/>
            <pc:sldMk cId="1676662552" sldId="3773"/>
            <ac:picMk id="8" creationId="{ED60BD79-B70B-27D8-E094-675EF29F54C0}"/>
          </ac:picMkLst>
        </pc:picChg>
        <pc:picChg chg="add mod">
          <ac:chgData name="Angal-Kalinin, Deepa (STFC,DL,AST)" userId="c042ba6a-0a3e-48bf-9c18-fd031f915517" providerId="ADAL" clId="{49526588-738A-40C1-8D43-ACBCFFAB7460}" dt="2025-09-23T13:54:59.483" v="3351" actId="1076"/>
          <ac:picMkLst>
            <pc:docMk/>
            <pc:sldMk cId="1676662552" sldId="3773"/>
            <ac:picMk id="12" creationId="{F604CFDC-17F5-264E-B2A6-7505DBD12657}"/>
          </ac:picMkLst>
        </pc:picChg>
        <pc:picChg chg="add mod">
          <ac:chgData name="Angal-Kalinin, Deepa (STFC,DL,AST)" userId="c042ba6a-0a3e-48bf-9c18-fd031f915517" providerId="ADAL" clId="{49526588-738A-40C1-8D43-ACBCFFAB7460}" dt="2025-09-23T13:54:25.377" v="3344" actId="1076"/>
          <ac:picMkLst>
            <pc:docMk/>
            <pc:sldMk cId="1676662552" sldId="3773"/>
            <ac:picMk id="16" creationId="{F752055A-6456-DBAC-B444-ADBDE00CB5E2}"/>
          </ac:picMkLst>
        </pc:picChg>
        <pc:picChg chg="add mod">
          <ac:chgData name="Angal-Kalinin, Deepa (STFC,DL,AST)" userId="c042ba6a-0a3e-48bf-9c18-fd031f915517" providerId="ADAL" clId="{49526588-738A-40C1-8D43-ACBCFFAB7460}" dt="2025-09-23T13:55:09.153" v="3355" actId="1036"/>
          <ac:picMkLst>
            <pc:docMk/>
            <pc:sldMk cId="1676662552" sldId="3773"/>
            <ac:picMk id="22" creationId="{6BA202FD-A63A-D96F-328C-51994BAEED7A}"/>
          </ac:picMkLst>
        </pc:picChg>
      </pc:sldChg>
      <pc:sldChg chg="addSp delSp modSp new del mod">
        <pc:chgData name="Angal-Kalinin, Deepa (STFC,DL,AST)" userId="c042ba6a-0a3e-48bf-9c18-fd031f915517" providerId="ADAL" clId="{49526588-738A-40C1-8D43-ACBCFFAB7460}" dt="2025-09-22T17:46:06.886" v="1167" actId="2696"/>
        <pc:sldMkLst>
          <pc:docMk/>
          <pc:sldMk cId="2647646790" sldId="3773"/>
        </pc:sldMkLst>
      </pc:sldChg>
      <pc:sldChg chg="addSp modSp add mod ord">
        <pc:chgData name="Angal-Kalinin, Deepa (STFC,DL,AST)" userId="c042ba6a-0a3e-48bf-9c18-fd031f915517" providerId="ADAL" clId="{49526588-738A-40C1-8D43-ACBCFFAB7460}" dt="2025-09-23T21:39:12.935" v="4132"/>
        <pc:sldMkLst>
          <pc:docMk/>
          <pc:sldMk cId="1135270912" sldId="3774"/>
        </pc:sldMkLst>
        <pc:spChg chg="add mod">
          <ac:chgData name="Angal-Kalinin, Deepa (STFC,DL,AST)" userId="c042ba6a-0a3e-48bf-9c18-fd031f915517" providerId="ADAL" clId="{49526588-738A-40C1-8D43-ACBCFFAB7460}" dt="2025-09-23T13:55:32.309" v="3357" actId="1076"/>
          <ac:spMkLst>
            <pc:docMk/>
            <pc:sldMk cId="1135270912" sldId="3774"/>
            <ac:spMk id="9" creationId="{BCE4E2B6-384B-E23D-20FB-8C30F1B096E6}"/>
          </ac:spMkLst>
        </pc:spChg>
        <pc:picChg chg="add mod">
          <ac:chgData name="Angal-Kalinin, Deepa (STFC,DL,AST)" userId="c042ba6a-0a3e-48bf-9c18-fd031f915517" providerId="ADAL" clId="{49526588-738A-40C1-8D43-ACBCFFAB7460}" dt="2025-09-23T13:53:21.790" v="3333" actId="1037"/>
          <ac:picMkLst>
            <pc:docMk/>
            <pc:sldMk cId="1135270912" sldId="3774"/>
            <ac:picMk id="5" creationId="{494AC514-4E7B-08A6-90F9-A0037CDA66BA}"/>
          </ac:picMkLst>
        </pc:picChg>
        <pc:picChg chg="add mod">
          <ac:chgData name="Angal-Kalinin, Deepa (STFC,DL,AST)" userId="c042ba6a-0a3e-48bf-9c18-fd031f915517" providerId="ADAL" clId="{49526588-738A-40C1-8D43-ACBCFFAB7460}" dt="2025-09-23T13:53:08.366" v="3323" actId="14100"/>
          <ac:picMkLst>
            <pc:docMk/>
            <pc:sldMk cId="1135270912" sldId="3774"/>
            <ac:picMk id="8" creationId="{CFA26715-8B86-DFAA-B7C1-742D37241D82}"/>
          </ac:picMkLst>
        </pc:picChg>
      </pc:sldChg>
      <pc:sldChg chg="addSp delSp modSp add mod ord">
        <pc:chgData name="Angal-Kalinin, Deepa (STFC,DL,AST)" userId="c042ba6a-0a3e-48bf-9c18-fd031f915517" providerId="ADAL" clId="{49526588-738A-40C1-8D43-ACBCFFAB7460}" dt="2025-09-23T21:39:12.935" v="4132"/>
        <pc:sldMkLst>
          <pc:docMk/>
          <pc:sldMk cId="1679226698" sldId="3775"/>
        </pc:sldMkLst>
        <pc:spChg chg="add mod">
          <ac:chgData name="Angal-Kalinin, Deepa (STFC,DL,AST)" userId="c042ba6a-0a3e-48bf-9c18-fd031f915517" providerId="ADAL" clId="{49526588-738A-40C1-8D43-ACBCFFAB7460}" dt="2025-09-23T05:41:26.924" v="2876"/>
          <ac:spMkLst>
            <pc:docMk/>
            <pc:sldMk cId="1679226698" sldId="3775"/>
            <ac:spMk id="3" creationId="{9BDFF771-542C-8599-14A1-F8CD0F7BE15E}"/>
          </ac:spMkLst>
        </pc:spChg>
        <pc:spChg chg="add mod">
          <ac:chgData name="Angal-Kalinin, Deepa (STFC,DL,AST)" userId="c042ba6a-0a3e-48bf-9c18-fd031f915517" providerId="ADAL" clId="{49526588-738A-40C1-8D43-ACBCFFAB7460}" dt="2025-09-23T06:01:41.008" v="3303" actId="1076"/>
          <ac:spMkLst>
            <pc:docMk/>
            <pc:sldMk cId="1679226698" sldId="3775"/>
            <ac:spMk id="5" creationId="{26BAEE1E-97C4-2E12-DB0F-C15ECB6EB587}"/>
          </ac:spMkLst>
        </pc:spChg>
        <pc:spChg chg="add mod">
          <ac:chgData name="Angal-Kalinin, Deepa (STFC,DL,AST)" userId="c042ba6a-0a3e-48bf-9c18-fd031f915517" providerId="ADAL" clId="{49526588-738A-40C1-8D43-ACBCFFAB7460}" dt="2025-09-23T05:41:26.924" v="2876"/>
          <ac:spMkLst>
            <pc:docMk/>
            <pc:sldMk cId="1679226698" sldId="3775"/>
            <ac:spMk id="7" creationId="{AF2B17C6-2DB0-4EB9-49A4-41A87439B936}"/>
          </ac:spMkLst>
        </pc:spChg>
        <pc:spChg chg="add mod">
          <ac:chgData name="Angal-Kalinin, Deepa (STFC,DL,AST)" userId="c042ba6a-0a3e-48bf-9c18-fd031f915517" providerId="ADAL" clId="{49526588-738A-40C1-8D43-ACBCFFAB7460}" dt="2025-09-23T05:41:26.924" v="2876"/>
          <ac:spMkLst>
            <pc:docMk/>
            <pc:sldMk cId="1679226698" sldId="3775"/>
            <ac:spMk id="9" creationId="{80F7F3CD-5B88-A7EE-FFC8-31A483AFFB03}"/>
          </ac:spMkLst>
        </pc:spChg>
        <pc:spChg chg="add mod">
          <ac:chgData name="Angal-Kalinin, Deepa (STFC,DL,AST)" userId="c042ba6a-0a3e-48bf-9c18-fd031f915517" providerId="ADAL" clId="{49526588-738A-40C1-8D43-ACBCFFAB7460}" dt="2025-09-23T05:41:26.924" v="2876"/>
          <ac:spMkLst>
            <pc:docMk/>
            <pc:sldMk cId="1679226698" sldId="3775"/>
            <ac:spMk id="11" creationId="{0F607385-E83B-B55A-2BC3-4826C37B2227}"/>
          </ac:spMkLst>
        </pc:spChg>
        <pc:spChg chg="add mod">
          <ac:chgData name="Angal-Kalinin, Deepa (STFC,DL,AST)" userId="c042ba6a-0a3e-48bf-9c18-fd031f915517" providerId="ADAL" clId="{49526588-738A-40C1-8D43-ACBCFFAB7460}" dt="2025-09-23T05:41:26.924" v="2876"/>
          <ac:spMkLst>
            <pc:docMk/>
            <pc:sldMk cId="1679226698" sldId="3775"/>
            <ac:spMk id="12" creationId="{C1887801-AD90-5D2F-E447-5BF23B1508E5}"/>
          </ac:spMkLst>
        </pc:spChg>
        <pc:spChg chg="add mod">
          <ac:chgData name="Angal-Kalinin, Deepa (STFC,DL,AST)" userId="c042ba6a-0a3e-48bf-9c18-fd031f915517" providerId="ADAL" clId="{49526588-738A-40C1-8D43-ACBCFFAB7460}" dt="2025-09-23T21:37:36.212" v="4129" actId="1036"/>
          <ac:spMkLst>
            <pc:docMk/>
            <pc:sldMk cId="1679226698" sldId="3775"/>
            <ac:spMk id="15" creationId="{F3A58A3E-5E5B-2BD1-480B-EAFE01C6D59C}"/>
          </ac:spMkLst>
        </pc:spChg>
        <pc:spChg chg="add mod">
          <ac:chgData name="Angal-Kalinin, Deepa (STFC,DL,AST)" userId="c042ba6a-0a3e-48bf-9c18-fd031f915517" providerId="ADAL" clId="{49526588-738A-40C1-8D43-ACBCFFAB7460}" dt="2025-09-23T05:41:26.924" v="2876"/>
          <ac:spMkLst>
            <pc:docMk/>
            <pc:sldMk cId="1679226698" sldId="3775"/>
            <ac:spMk id="16" creationId="{E41C426F-4FF6-3056-1009-B329DA868958}"/>
          </ac:spMkLst>
        </pc:spChg>
        <pc:spChg chg="add mod">
          <ac:chgData name="Angal-Kalinin, Deepa (STFC,DL,AST)" userId="c042ba6a-0a3e-48bf-9c18-fd031f915517" providerId="ADAL" clId="{49526588-738A-40C1-8D43-ACBCFFAB7460}" dt="2025-09-23T05:41:26.924" v="2876"/>
          <ac:spMkLst>
            <pc:docMk/>
            <pc:sldMk cId="1679226698" sldId="3775"/>
            <ac:spMk id="17" creationId="{3EEA6060-3F31-E5DE-FF03-ED09AE2EDEB7}"/>
          </ac:spMkLst>
        </pc:spChg>
        <pc:spChg chg="mod">
          <ac:chgData name="Angal-Kalinin, Deepa (STFC,DL,AST)" userId="c042ba6a-0a3e-48bf-9c18-fd031f915517" providerId="ADAL" clId="{49526588-738A-40C1-8D43-ACBCFFAB7460}" dt="2025-09-23T06:01:36.326" v="3301"/>
          <ac:spMkLst>
            <pc:docMk/>
            <pc:sldMk cId="1679226698" sldId="3775"/>
            <ac:spMk id="19" creationId="{5DAA817E-F94D-594F-57F6-CD5BA2F21879}"/>
          </ac:spMkLst>
        </pc:spChg>
        <pc:spChg chg="mod">
          <ac:chgData name="Angal-Kalinin, Deepa (STFC,DL,AST)" userId="c042ba6a-0a3e-48bf-9c18-fd031f915517" providerId="ADAL" clId="{49526588-738A-40C1-8D43-ACBCFFAB7460}" dt="2025-09-23T06:01:36.326" v="3301"/>
          <ac:spMkLst>
            <pc:docMk/>
            <pc:sldMk cId="1679226698" sldId="3775"/>
            <ac:spMk id="20" creationId="{96A602D9-F081-F182-FFA5-35D82CD738B4}"/>
          </ac:spMkLst>
        </pc:spChg>
        <pc:spChg chg="mod">
          <ac:chgData name="Angal-Kalinin, Deepa (STFC,DL,AST)" userId="c042ba6a-0a3e-48bf-9c18-fd031f915517" providerId="ADAL" clId="{49526588-738A-40C1-8D43-ACBCFFAB7460}" dt="2025-09-23T06:01:36.326" v="3301"/>
          <ac:spMkLst>
            <pc:docMk/>
            <pc:sldMk cId="1679226698" sldId="3775"/>
            <ac:spMk id="21" creationId="{BA523FEC-3126-F27F-FDD0-AD58C25F9AD4}"/>
          </ac:spMkLst>
        </pc:spChg>
        <pc:spChg chg="mod">
          <ac:chgData name="Angal-Kalinin, Deepa (STFC,DL,AST)" userId="c042ba6a-0a3e-48bf-9c18-fd031f915517" providerId="ADAL" clId="{49526588-738A-40C1-8D43-ACBCFFAB7460}" dt="2025-09-23T06:01:36.326" v="3301"/>
          <ac:spMkLst>
            <pc:docMk/>
            <pc:sldMk cId="1679226698" sldId="3775"/>
            <ac:spMk id="22" creationId="{6549C16B-7F40-43F4-FBCD-F61E9088BF1B}"/>
          </ac:spMkLst>
        </pc:spChg>
        <pc:spChg chg="mod">
          <ac:chgData name="Angal-Kalinin, Deepa (STFC,DL,AST)" userId="c042ba6a-0a3e-48bf-9c18-fd031f915517" providerId="ADAL" clId="{49526588-738A-40C1-8D43-ACBCFFAB7460}" dt="2025-09-23T06:01:36.326" v="3301"/>
          <ac:spMkLst>
            <pc:docMk/>
            <pc:sldMk cId="1679226698" sldId="3775"/>
            <ac:spMk id="23" creationId="{EB3F28CF-352E-A4B0-8AA5-8225DFEE8003}"/>
          </ac:spMkLst>
        </pc:spChg>
        <pc:spChg chg="mod">
          <ac:chgData name="Angal-Kalinin, Deepa (STFC,DL,AST)" userId="c042ba6a-0a3e-48bf-9c18-fd031f915517" providerId="ADAL" clId="{49526588-738A-40C1-8D43-ACBCFFAB7460}" dt="2025-09-23T06:01:36.326" v="3301"/>
          <ac:spMkLst>
            <pc:docMk/>
            <pc:sldMk cId="1679226698" sldId="3775"/>
            <ac:spMk id="24" creationId="{34BC62B0-313C-C2FF-F0B6-CAA43869CF95}"/>
          </ac:spMkLst>
        </pc:spChg>
        <pc:spChg chg="mod">
          <ac:chgData name="Angal-Kalinin, Deepa (STFC,DL,AST)" userId="c042ba6a-0a3e-48bf-9c18-fd031f915517" providerId="ADAL" clId="{49526588-738A-40C1-8D43-ACBCFFAB7460}" dt="2025-09-23T06:01:36.326" v="3301"/>
          <ac:spMkLst>
            <pc:docMk/>
            <pc:sldMk cId="1679226698" sldId="3775"/>
            <ac:spMk id="25" creationId="{F0D4F420-3295-EBFB-DE59-4B4899D21F59}"/>
          </ac:spMkLst>
        </pc:spChg>
        <pc:spChg chg="mod">
          <ac:chgData name="Angal-Kalinin, Deepa (STFC,DL,AST)" userId="c042ba6a-0a3e-48bf-9c18-fd031f915517" providerId="ADAL" clId="{49526588-738A-40C1-8D43-ACBCFFAB7460}" dt="2025-09-23T06:01:36.326" v="3301"/>
          <ac:spMkLst>
            <pc:docMk/>
            <pc:sldMk cId="1679226698" sldId="3775"/>
            <ac:spMk id="27" creationId="{15AE6B86-A42C-AEA7-FEF2-CCEC090E927D}"/>
          </ac:spMkLst>
        </pc:spChg>
        <pc:spChg chg="mod">
          <ac:chgData name="Angal-Kalinin, Deepa (STFC,DL,AST)" userId="c042ba6a-0a3e-48bf-9c18-fd031f915517" providerId="ADAL" clId="{49526588-738A-40C1-8D43-ACBCFFAB7460}" dt="2025-09-23T21:36:24.213" v="4071"/>
          <ac:spMkLst>
            <pc:docMk/>
            <pc:sldMk cId="1679226698" sldId="3775"/>
            <ac:spMk id="34" creationId="{79F295D4-1D0D-A4A2-02C3-4A0EFD0133E1}"/>
          </ac:spMkLst>
        </pc:spChg>
        <pc:spChg chg="mod">
          <ac:chgData name="Angal-Kalinin, Deepa (STFC,DL,AST)" userId="c042ba6a-0a3e-48bf-9c18-fd031f915517" providerId="ADAL" clId="{49526588-738A-40C1-8D43-ACBCFFAB7460}" dt="2025-09-23T21:36:24.213" v="4071"/>
          <ac:spMkLst>
            <pc:docMk/>
            <pc:sldMk cId="1679226698" sldId="3775"/>
            <ac:spMk id="36" creationId="{751737DB-1976-6F48-94E4-BC32F9FBA4E9}"/>
          </ac:spMkLst>
        </pc:spChg>
        <pc:spChg chg="mod">
          <ac:chgData name="Angal-Kalinin, Deepa (STFC,DL,AST)" userId="c042ba6a-0a3e-48bf-9c18-fd031f915517" providerId="ADAL" clId="{49526588-738A-40C1-8D43-ACBCFFAB7460}" dt="2025-09-23T21:36:24.213" v="4071"/>
          <ac:spMkLst>
            <pc:docMk/>
            <pc:sldMk cId="1679226698" sldId="3775"/>
            <ac:spMk id="37" creationId="{2DAFA9CD-C4C8-A85F-1DD9-A2E6CE6A0A3E}"/>
          </ac:spMkLst>
        </pc:spChg>
        <pc:spChg chg="mod">
          <ac:chgData name="Angal-Kalinin, Deepa (STFC,DL,AST)" userId="c042ba6a-0a3e-48bf-9c18-fd031f915517" providerId="ADAL" clId="{49526588-738A-40C1-8D43-ACBCFFAB7460}" dt="2025-09-23T21:36:24.213" v="4071"/>
          <ac:spMkLst>
            <pc:docMk/>
            <pc:sldMk cId="1679226698" sldId="3775"/>
            <ac:spMk id="38" creationId="{6423FE99-2348-FF0C-BF70-011C55A7D26F}"/>
          </ac:spMkLst>
        </pc:spChg>
        <pc:spChg chg="mod">
          <ac:chgData name="Angal-Kalinin, Deepa (STFC,DL,AST)" userId="c042ba6a-0a3e-48bf-9c18-fd031f915517" providerId="ADAL" clId="{49526588-738A-40C1-8D43-ACBCFFAB7460}" dt="2025-09-23T21:36:24.213" v="4071"/>
          <ac:spMkLst>
            <pc:docMk/>
            <pc:sldMk cId="1679226698" sldId="3775"/>
            <ac:spMk id="39" creationId="{1C93113A-39C8-C021-51D3-58CDEDA4F8D4}"/>
          </ac:spMkLst>
        </pc:spChg>
        <pc:spChg chg="mod">
          <ac:chgData name="Angal-Kalinin, Deepa (STFC,DL,AST)" userId="c042ba6a-0a3e-48bf-9c18-fd031f915517" providerId="ADAL" clId="{49526588-738A-40C1-8D43-ACBCFFAB7460}" dt="2025-09-23T21:36:24.213" v="4071"/>
          <ac:spMkLst>
            <pc:docMk/>
            <pc:sldMk cId="1679226698" sldId="3775"/>
            <ac:spMk id="40" creationId="{278E2573-9EFA-E4CF-8A6A-56C32B33F05B}"/>
          </ac:spMkLst>
        </pc:spChg>
        <pc:spChg chg="mod">
          <ac:chgData name="Angal-Kalinin, Deepa (STFC,DL,AST)" userId="c042ba6a-0a3e-48bf-9c18-fd031f915517" providerId="ADAL" clId="{49526588-738A-40C1-8D43-ACBCFFAB7460}" dt="2025-09-23T21:36:24.213" v="4071"/>
          <ac:spMkLst>
            <pc:docMk/>
            <pc:sldMk cId="1679226698" sldId="3775"/>
            <ac:spMk id="41" creationId="{938AFFC5-785B-4158-34F8-0A0E4505D81F}"/>
          </ac:spMkLst>
        </pc:spChg>
        <pc:spChg chg="mod">
          <ac:chgData name="Angal-Kalinin, Deepa (STFC,DL,AST)" userId="c042ba6a-0a3e-48bf-9c18-fd031f915517" providerId="ADAL" clId="{49526588-738A-40C1-8D43-ACBCFFAB7460}" dt="2025-09-23T21:36:24.213" v="4071"/>
          <ac:spMkLst>
            <pc:docMk/>
            <pc:sldMk cId="1679226698" sldId="3775"/>
            <ac:spMk id="43" creationId="{8ECEA36C-1B95-79E7-1807-88BEE86E1D69}"/>
          </ac:spMkLst>
        </pc:spChg>
        <pc:spChg chg="mod">
          <ac:chgData name="Angal-Kalinin, Deepa (STFC,DL,AST)" userId="c042ba6a-0a3e-48bf-9c18-fd031f915517" providerId="ADAL" clId="{49526588-738A-40C1-8D43-ACBCFFAB7460}" dt="2025-09-23T21:36:24.213" v="4071"/>
          <ac:spMkLst>
            <pc:docMk/>
            <pc:sldMk cId="1679226698" sldId="3775"/>
            <ac:spMk id="44" creationId="{BA17DF5F-E123-2813-0028-1EDB3F742AD2}"/>
          </ac:spMkLst>
        </pc:spChg>
        <pc:spChg chg="del">
          <ac:chgData name="Angal-Kalinin, Deepa (STFC,DL,AST)" userId="c042ba6a-0a3e-48bf-9c18-fd031f915517" providerId="ADAL" clId="{49526588-738A-40C1-8D43-ACBCFFAB7460}" dt="2025-09-23T21:36:51.859" v="4073" actId="478"/>
          <ac:spMkLst>
            <pc:docMk/>
            <pc:sldMk cId="1679226698" sldId="3775"/>
            <ac:spMk id="45" creationId="{9D8880EC-278A-2583-C74B-E8BD66C8044A}"/>
          </ac:spMkLst>
        </pc:spChg>
        <pc:spChg chg="mod">
          <ac:chgData name="Angal-Kalinin, Deepa (STFC,DL,AST)" userId="c042ba6a-0a3e-48bf-9c18-fd031f915517" providerId="ADAL" clId="{49526588-738A-40C1-8D43-ACBCFFAB7460}" dt="2025-09-23T21:36:24.213" v="4071"/>
          <ac:spMkLst>
            <pc:docMk/>
            <pc:sldMk cId="1679226698" sldId="3775"/>
            <ac:spMk id="47" creationId="{6BA92DC3-D81D-CBFA-FD16-B0083DCD6B24}"/>
          </ac:spMkLst>
        </pc:spChg>
        <pc:grpChg chg="mod">
          <ac:chgData name="Angal-Kalinin, Deepa (STFC,DL,AST)" userId="c042ba6a-0a3e-48bf-9c18-fd031f915517" providerId="ADAL" clId="{49526588-738A-40C1-8D43-ACBCFFAB7460}" dt="2025-09-23T21:36:34.232" v="4072" actId="1076"/>
          <ac:grpSpMkLst>
            <pc:docMk/>
            <pc:sldMk cId="1679226698" sldId="3775"/>
            <ac:grpSpMk id="13" creationId="{4D9DC5E1-A80F-BF84-9ED1-FFA03E10349D}"/>
          </ac:grpSpMkLst>
        </pc:grpChg>
        <pc:grpChg chg="add del mod">
          <ac:chgData name="Angal-Kalinin, Deepa (STFC,DL,AST)" userId="c042ba6a-0a3e-48bf-9c18-fd031f915517" providerId="ADAL" clId="{49526588-738A-40C1-8D43-ACBCFFAB7460}" dt="2025-09-23T21:36:20.782" v="4070" actId="478"/>
          <ac:grpSpMkLst>
            <pc:docMk/>
            <pc:sldMk cId="1679226698" sldId="3775"/>
            <ac:grpSpMk id="18" creationId="{7DC9CEAB-BFA9-4135-2965-54117BD269B6}"/>
          </ac:grpSpMkLst>
        </pc:grpChg>
        <pc:picChg chg="add mod">
          <ac:chgData name="Angal-Kalinin, Deepa (STFC,DL,AST)" userId="c042ba6a-0a3e-48bf-9c18-fd031f915517" providerId="ADAL" clId="{49526588-738A-40C1-8D43-ACBCFFAB7460}" dt="2025-09-23T05:41:26.924" v="2876"/>
          <ac:picMkLst>
            <pc:docMk/>
            <pc:sldMk cId="1679226698" sldId="3775"/>
            <ac:picMk id="10" creationId="{11B71A44-EC5E-73B4-9A31-728526BE7AF8}"/>
          </ac:picMkLst>
        </pc:picChg>
        <pc:picChg chg="del">
          <ac:chgData name="Angal-Kalinin, Deepa (STFC,DL,AST)" userId="c042ba6a-0a3e-48bf-9c18-fd031f915517" providerId="ADAL" clId="{49526588-738A-40C1-8D43-ACBCFFAB7460}" dt="2025-09-23T05:42:02.596" v="2877" actId="478"/>
          <ac:picMkLst>
            <pc:docMk/>
            <pc:sldMk cId="1679226698" sldId="3775"/>
            <ac:picMk id="13" creationId="{8AE59057-4737-D18D-1747-B20DB0478C44}"/>
          </ac:picMkLst>
        </pc:picChg>
        <pc:picChg chg="mod">
          <ac:chgData name="Angal-Kalinin, Deepa (STFC,DL,AST)" userId="c042ba6a-0a3e-48bf-9c18-fd031f915517" providerId="ADAL" clId="{49526588-738A-40C1-8D43-ACBCFFAB7460}" dt="2025-09-23T06:01:36.326" v="3301"/>
          <ac:picMkLst>
            <pc:docMk/>
            <pc:sldMk cId="1679226698" sldId="3775"/>
            <ac:picMk id="29" creationId="{DF1A4D5A-0E83-35CB-5467-3937F7D5F942}"/>
          </ac:picMkLst>
        </pc:picChg>
        <pc:cxnChg chg="mod">
          <ac:chgData name="Angal-Kalinin, Deepa (STFC,DL,AST)" userId="c042ba6a-0a3e-48bf-9c18-fd031f915517" providerId="ADAL" clId="{49526588-738A-40C1-8D43-ACBCFFAB7460}" dt="2025-09-23T21:36:20.782" v="4070" actId="478"/>
          <ac:cxnSpMkLst>
            <pc:docMk/>
            <pc:sldMk cId="1679226698" sldId="3775"/>
            <ac:cxnSpMk id="26" creationId="{5D582937-FCDF-E6F6-ECC9-BC6F56CDC464}"/>
          </ac:cxnSpMkLst>
        </pc:cxnChg>
      </pc:sldChg>
      <pc:sldChg chg="del">
        <pc:chgData name="Angal-Kalinin, Deepa (STFC,DL,AST)" userId="c042ba6a-0a3e-48bf-9c18-fd031f915517" providerId="ADAL" clId="{49526588-738A-40C1-8D43-ACBCFFAB7460}" dt="2025-09-22T13:03:45.804" v="151" actId="2696"/>
        <pc:sldMkLst>
          <pc:docMk/>
          <pc:sldMk cId="3477101673" sldId="3775"/>
        </pc:sldMkLst>
      </pc:sldChg>
      <pc:sldChg chg="addSp delSp modSp add del mod modAnim">
        <pc:chgData name="Angal-Kalinin, Deepa (STFC,DL,AST)" userId="c042ba6a-0a3e-48bf-9c18-fd031f915517" providerId="ADAL" clId="{49526588-738A-40C1-8D43-ACBCFFAB7460}" dt="2025-09-23T05:36:02.072" v="2872" actId="2696"/>
        <pc:sldMkLst>
          <pc:docMk/>
          <pc:sldMk cId="1172622941" sldId="3776"/>
        </pc:sldMkLst>
        <pc:spChg chg="add mod">
          <ac:chgData name="Angal-Kalinin, Deepa (STFC,DL,AST)" userId="c042ba6a-0a3e-48bf-9c18-fd031f915517" providerId="ADAL" clId="{49526588-738A-40C1-8D43-ACBCFFAB7460}" dt="2025-09-23T05:29:15.302" v="2822" actId="1076"/>
          <ac:spMkLst>
            <pc:docMk/>
            <pc:sldMk cId="1172622941" sldId="3776"/>
            <ac:spMk id="3" creationId="{57291C76-0837-B17B-FE7B-EB60E83E8FDE}"/>
          </ac:spMkLst>
        </pc:spChg>
        <pc:spChg chg="mod">
          <ac:chgData name="Angal-Kalinin, Deepa (STFC,DL,AST)" userId="c042ba6a-0a3e-48bf-9c18-fd031f915517" providerId="ADAL" clId="{49526588-738A-40C1-8D43-ACBCFFAB7460}" dt="2025-09-23T05:29:10.620" v="2821"/>
          <ac:spMkLst>
            <pc:docMk/>
            <pc:sldMk cId="1172622941" sldId="3776"/>
            <ac:spMk id="9" creationId="{9CD9DC6D-CBFD-C062-1F21-CDAC085A7B54}"/>
          </ac:spMkLst>
        </pc:spChg>
        <pc:spChg chg="del">
          <ac:chgData name="Angal-Kalinin, Deepa (STFC,DL,AST)" userId="c042ba6a-0a3e-48bf-9c18-fd031f915517" providerId="ADAL" clId="{49526588-738A-40C1-8D43-ACBCFFAB7460}" dt="2025-09-23T05:29:04.772" v="2819" actId="478"/>
          <ac:spMkLst>
            <pc:docMk/>
            <pc:sldMk cId="1172622941" sldId="3776"/>
            <ac:spMk id="10" creationId="{7CE85C39-717F-A78D-F8F4-FFFBC9A28CB7}"/>
          </ac:spMkLst>
        </pc:spChg>
        <pc:spChg chg="del">
          <ac:chgData name="Angal-Kalinin, Deepa (STFC,DL,AST)" userId="c042ba6a-0a3e-48bf-9c18-fd031f915517" providerId="ADAL" clId="{49526588-738A-40C1-8D43-ACBCFFAB7460}" dt="2025-09-23T05:29:01.558" v="2818" actId="478"/>
          <ac:spMkLst>
            <pc:docMk/>
            <pc:sldMk cId="1172622941" sldId="3776"/>
            <ac:spMk id="11" creationId="{1D6A22B4-F73D-A667-71CD-AF478D458760}"/>
          </ac:spMkLst>
        </pc:spChg>
        <pc:spChg chg="add del mod">
          <ac:chgData name="Angal-Kalinin, Deepa (STFC,DL,AST)" userId="c042ba6a-0a3e-48bf-9c18-fd031f915517" providerId="ADAL" clId="{49526588-738A-40C1-8D43-ACBCFFAB7460}" dt="2025-09-23T05:32:11.241" v="2830" actId="478"/>
          <ac:spMkLst>
            <pc:docMk/>
            <pc:sldMk cId="1172622941" sldId="3776"/>
            <ac:spMk id="15" creationId="{B8B5F2AA-948D-D28F-08EA-F86EFA9BB4B5}"/>
          </ac:spMkLst>
        </pc:spChg>
        <pc:grpChg chg="add mod">
          <ac:chgData name="Angal-Kalinin, Deepa (STFC,DL,AST)" userId="c042ba6a-0a3e-48bf-9c18-fd031f915517" providerId="ADAL" clId="{49526588-738A-40C1-8D43-ACBCFFAB7460}" dt="2025-09-23T05:31:12.640" v="2827" actId="1076"/>
          <ac:grpSpMkLst>
            <pc:docMk/>
            <pc:sldMk cId="1172622941" sldId="3776"/>
            <ac:grpSpMk id="5" creationId="{61DB2172-C151-699D-4F68-46F834709073}"/>
          </ac:grpSpMkLst>
        </pc:grpChg>
        <pc:picChg chg="mod">
          <ac:chgData name="Angal-Kalinin, Deepa (STFC,DL,AST)" userId="c042ba6a-0a3e-48bf-9c18-fd031f915517" providerId="ADAL" clId="{49526588-738A-40C1-8D43-ACBCFFAB7460}" dt="2025-09-23T05:32:18.616" v="2831" actId="14100"/>
          <ac:picMkLst>
            <pc:docMk/>
            <pc:sldMk cId="1172622941" sldId="3776"/>
            <ac:picMk id="7" creationId="{6A7FB294-0A6C-B81D-0645-623037C9C17E}"/>
          </ac:picMkLst>
        </pc:picChg>
        <pc:picChg chg="del">
          <ac:chgData name="Angal-Kalinin, Deepa (STFC,DL,AST)" userId="c042ba6a-0a3e-48bf-9c18-fd031f915517" providerId="ADAL" clId="{49526588-738A-40C1-8D43-ACBCFFAB7460}" dt="2025-09-23T05:29:07.373" v="2820" actId="478"/>
          <ac:picMkLst>
            <pc:docMk/>
            <pc:sldMk cId="1172622941" sldId="3776"/>
            <ac:picMk id="8" creationId="{E71B0C19-F867-3DFF-A1CE-83CFA47A743A}"/>
          </ac:picMkLst>
        </pc:picChg>
        <pc:picChg chg="add mod">
          <ac:chgData name="Angal-Kalinin, Deepa (STFC,DL,AST)" userId="c042ba6a-0a3e-48bf-9c18-fd031f915517" providerId="ADAL" clId="{49526588-738A-40C1-8D43-ACBCFFAB7460}" dt="2025-09-23T05:30:01.658" v="2825" actId="1076"/>
          <ac:picMkLst>
            <pc:docMk/>
            <pc:sldMk cId="1172622941" sldId="3776"/>
            <ac:picMk id="12" creationId="{28E9F1E1-5933-6351-41EF-530F5E6CCCDB}"/>
          </ac:picMkLst>
        </pc:picChg>
        <pc:picChg chg="add mod">
          <ac:chgData name="Angal-Kalinin, Deepa (STFC,DL,AST)" userId="c042ba6a-0a3e-48bf-9c18-fd031f915517" providerId="ADAL" clId="{49526588-738A-40C1-8D43-ACBCFFAB7460}" dt="2025-09-23T05:30:06.011" v="2826" actId="1076"/>
          <ac:picMkLst>
            <pc:docMk/>
            <pc:sldMk cId="1172622941" sldId="3776"/>
            <ac:picMk id="13" creationId="{977138F0-CD01-8113-2850-7787627604CF}"/>
          </ac:picMkLst>
        </pc:picChg>
      </pc:sldChg>
      <pc:sldChg chg="addSp delSp modSp add del mod">
        <pc:chgData name="Angal-Kalinin, Deepa (STFC,DL,AST)" userId="c042ba6a-0a3e-48bf-9c18-fd031f915517" providerId="ADAL" clId="{49526588-738A-40C1-8D43-ACBCFFAB7460}" dt="2025-09-22T21:46:20.853" v="2500" actId="2696"/>
        <pc:sldMkLst>
          <pc:docMk/>
          <pc:sldMk cId="2472668859" sldId="3776"/>
        </pc:sldMkLst>
      </pc:sldChg>
      <pc:sldChg chg="modSp add mod modAnim">
        <pc:chgData name="Angal-Kalinin, Deepa (STFC,DL,AST)" userId="c042ba6a-0a3e-48bf-9c18-fd031f915517" providerId="ADAL" clId="{49526588-738A-40C1-8D43-ACBCFFAB7460}" dt="2025-09-23T14:02:00.739" v="3412"/>
        <pc:sldMkLst>
          <pc:docMk/>
          <pc:sldMk cId="3864166296" sldId="3777"/>
        </pc:sldMkLst>
        <pc:spChg chg="mod">
          <ac:chgData name="Angal-Kalinin, Deepa (STFC,DL,AST)" userId="c042ba6a-0a3e-48bf-9c18-fd031f915517" providerId="ADAL" clId="{49526588-738A-40C1-8D43-ACBCFFAB7460}" dt="2025-09-23T05:35:12.881" v="2849" actId="207"/>
          <ac:spMkLst>
            <pc:docMk/>
            <pc:sldMk cId="3864166296" sldId="3777"/>
            <ac:spMk id="3" creationId="{F30FCE34-F6CB-0798-1DC5-9287D2B6554B}"/>
          </ac:spMkLst>
        </pc:spChg>
        <pc:spChg chg="mod">
          <ac:chgData name="Angal-Kalinin, Deepa (STFC,DL,AST)" userId="c042ba6a-0a3e-48bf-9c18-fd031f915517" providerId="ADAL" clId="{49526588-738A-40C1-8D43-ACBCFFAB7460}" dt="2025-09-23T05:35:26.684" v="2850" actId="255"/>
          <ac:spMkLst>
            <pc:docMk/>
            <pc:sldMk cId="3864166296" sldId="3777"/>
            <ac:spMk id="9" creationId="{456D5265-7D34-45D5-A72B-F9479F642AA9}"/>
          </ac:spMkLst>
        </pc:spChg>
        <pc:picChg chg="mod">
          <ac:chgData name="Angal-Kalinin, Deepa (STFC,DL,AST)" userId="c042ba6a-0a3e-48bf-9c18-fd031f915517" providerId="ADAL" clId="{49526588-738A-40C1-8D43-ACBCFFAB7460}" dt="2025-09-23T05:35:45.095" v="2870" actId="1036"/>
          <ac:picMkLst>
            <pc:docMk/>
            <pc:sldMk cId="3864166296" sldId="3777"/>
            <ac:picMk id="7" creationId="{621B3DF7-0655-79A5-E09C-D3F4C556DCDC}"/>
          </ac:picMkLst>
        </pc:picChg>
        <pc:picChg chg="mod">
          <ac:chgData name="Angal-Kalinin, Deepa (STFC,DL,AST)" userId="c042ba6a-0a3e-48bf-9c18-fd031f915517" providerId="ADAL" clId="{49526588-738A-40C1-8D43-ACBCFFAB7460}" dt="2025-09-23T05:35:37.704" v="2860" actId="1076"/>
          <ac:picMkLst>
            <pc:docMk/>
            <pc:sldMk cId="3864166296" sldId="3777"/>
            <ac:picMk id="12" creationId="{5A6C5DA5-50AF-D8D4-9D25-188DE1C6D1E3}"/>
          </ac:picMkLst>
        </pc:picChg>
        <pc:picChg chg="mod">
          <ac:chgData name="Angal-Kalinin, Deepa (STFC,DL,AST)" userId="c042ba6a-0a3e-48bf-9c18-fd031f915517" providerId="ADAL" clId="{49526588-738A-40C1-8D43-ACBCFFAB7460}" dt="2025-09-23T05:35:39.543" v="2861" actId="1076"/>
          <ac:picMkLst>
            <pc:docMk/>
            <pc:sldMk cId="3864166296" sldId="3777"/>
            <ac:picMk id="13" creationId="{6A6019FC-A71C-8F70-9E7A-91C8AF155430}"/>
          </ac:picMkLst>
        </pc:picChg>
      </pc:sldChg>
      <pc:sldChg chg="addSp delSp modSp new del mod">
        <pc:chgData name="Angal-Kalinin, Deepa (STFC,DL,AST)" userId="c042ba6a-0a3e-48bf-9c18-fd031f915517" providerId="ADAL" clId="{49526588-738A-40C1-8D43-ACBCFFAB7460}" dt="2025-09-23T06:02:36.372" v="3305" actId="2696"/>
        <pc:sldMkLst>
          <pc:docMk/>
          <pc:sldMk cId="1175998742" sldId="3778"/>
        </pc:sldMkLst>
        <pc:spChg chg="add mod ord">
          <ac:chgData name="Angal-Kalinin, Deepa (STFC,DL,AST)" userId="c042ba6a-0a3e-48bf-9c18-fd031f915517" providerId="ADAL" clId="{49526588-738A-40C1-8D43-ACBCFFAB7460}" dt="2025-09-23T06:01:28.172" v="3300" actId="164"/>
          <ac:spMkLst>
            <pc:docMk/>
            <pc:sldMk cId="1175998742" sldId="3778"/>
            <ac:spMk id="5" creationId="{6D3877F4-D352-E7FA-9521-1DCE130055FE}"/>
          </ac:spMkLst>
        </pc:spChg>
        <pc:spChg chg="add del">
          <ac:chgData name="Angal-Kalinin, Deepa (STFC,DL,AST)" userId="c042ba6a-0a3e-48bf-9c18-fd031f915517" providerId="ADAL" clId="{49526588-738A-40C1-8D43-ACBCFFAB7460}" dt="2025-09-23T05:45:40.715" v="2892" actId="478"/>
          <ac:spMkLst>
            <pc:docMk/>
            <pc:sldMk cId="1175998742" sldId="3778"/>
            <ac:spMk id="6" creationId="{F7BE397C-EBF1-CAF2-B1DB-39339B19CF9A}"/>
          </ac:spMkLst>
        </pc:spChg>
        <pc:spChg chg="add mod">
          <ac:chgData name="Angal-Kalinin, Deepa (STFC,DL,AST)" userId="c042ba6a-0a3e-48bf-9c18-fd031f915517" providerId="ADAL" clId="{49526588-738A-40C1-8D43-ACBCFFAB7460}" dt="2025-09-23T06:01:28.172" v="3300" actId="164"/>
          <ac:spMkLst>
            <pc:docMk/>
            <pc:sldMk cId="1175998742" sldId="3778"/>
            <ac:spMk id="7" creationId="{F5DB0BB4-6160-A11F-3203-B00346952CC1}"/>
          </ac:spMkLst>
        </pc:spChg>
        <pc:spChg chg="add mod">
          <ac:chgData name="Angal-Kalinin, Deepa (STFC,DL,AST)" userId="c042ba6a-0a3e-48bf-9c18-fd031f915517" providerId="ADAL" clId="{49526588-738A-40C1-8D43-ACBCFFAB7460}" dt="2025-09-23T06:01:28.172" v="3300" actId="164"/>
          <ac:spMkLst>
            <pc:docMk/>
            <pc:sldMk cId="1175998742" sldId="3778"/>
            <ac:spMk id="8" creationId="{2BE97CA3-56EB-11A5-64EB-8A4F8DD4D38C}"/>
          </ac:spMkLst>
        </pc:spChg>
        <pc:spChg chg="add mod">
          <ac:chgData name="Angal-Kalinin, Deepa (STFC,DL,AST)" userId="c042ba6a-0a3e-48bf-9c18-fd031f915517" providerId="ADAL" clId="{49526588-738A-40C1-8D43-ACBCFFAB7460}" dt="2025-09-23T06:01:28.172" v="3300" actId="164"/>
          <ac:spMkLst>
            <pc:docMk/>
            <pc:sldMk cId="1175998742" sldId="3778"/>
            <ac:spMk id="9" creationId="{C8A11CE4-64AA-A140-4674-7B2B1DA2FAE9}"/>
          </ac:spMkLst>
        </pc:spChg>
        <pc:spChg chg="add mod">
          <ac:chgData name="Angal-Kalinin, Deepa (STFC,DL,AST)" userId="c042ba6a-0a3e-48bf-9c18-fd031f915517" providerId="ADAL" clId="{49526588-738A-40C1-8D43-ACBCFFAB7460}" dt="2025-09-23T06:01:28.172" v="3300" actId="164"/>
          <ac:spMkLst>
            <pc:docMk/>
            <pc:sldMk cId="1175998742" sldId="3778"/>
            <ac:spMk id="10" creationId="{623120FA-B9C8-46E3-F46A-29937E110928}"/>
          </ac:spMkLst>
        </pc:spChg>
        <pc:spChg chg="add mod">
          <ac:chgData name="Angal-Kalinin, Deepa (STFC,DL,AST)" userId="c042ba6a-0a3e-48bf-9c18-fd031f915517" providerId="ADAL" clId="{49526588-738A-40C1-8D43-ACBCFFAB7460}" dt="2025-09-23T06:01:28.172" v="3300" actId="164"/>
          <ac:spMkLst>
            <pc:docMk/>
            <pc:sldMk cId="1175998742" sldId="3778"/>
            <ac:spMk id="11" creationId="{66BA42F7-139B-3A28-9B6B-0DC98DDBC659}"/>
          </ac:spMkLst>
        </pc:spChg>
        <pc:spChg chg="add mod">
          <ac:chgData name="Angal-Kalinin, Deepa (STFC,DL,AST)" userId="c042ba6a-0a3e-48bf-9c18-fd031f915517" providerId="ADAL" clId="{49526588-738A-40C1-8D43-ACBCFFAB7460}" dt="2025-09-23T06:01:28.172" v="3300" actId="164"/>
          <ac:spMkLst>
            <pc:docMk/>
            <pc:sldMk cId="1175998742" sldId="3778"/>
            <ac:spMk id="12" creationId="{0E1821DD-AA08-9680-178B-83A85C3CEE62}"/>
          </ac:spMkLst>
        </pc:spChg>
        <pc:spChg chg="add mod">
          <ac:chgData name="Angal-Kalinin, Deepa (STFC,DL,AST)" userId="c042ba6a-0a3e-48bf-9c18-fd031f915517" providerId="ADAL" clId="{49526588-738A-40C1-8D43-ACBCFFAB7460}" dt="2025-09-23T06:01:28.172" v="3300" actId="164"/>
          <ac:spMkLst>
            <pc:docMk/>
            <pc:sldMk cId="1175998742" sldId="3778"/>
            <ac:spMk id="17" creationId="{6F3602D7-FA57-764C-6A9B-7C2CD6D6C32C}"/>
          </ac:spMkLst>
        </pc:spChg>
        <pc:grpChg chg="add mod">
          <ac:chgData name="Angal-Kalinin, Deepa (STFC,DL,AST)" userId="c042ba6a-0a3e-48bf-9c18-fd031f915517" providerId="ADAL" clId="{49526588-738A-40C1-8D43-ACBCFFAB7460}" dt="2025-09-23T06:01:28.172" v="3300" actId="164"/>
          <ac:grpSpMkLst>
            <pc:docMk/>
            <pc:sldMk cId="1175998742" sldId="3778"/>
            <ac:grpSpMk id="22" creationId="{855D6D71-BF95-176A-91A6-094159735ED7}"/>
          </ac:grpSpMkLst>
        </pc:grpChg>
        <pc:picChg chg="add del mod">
          <ac:chgData name="Angal-Kalinin, Deepa (STFC,DL,AST)" userId="c042ba6a-0a3e-48bf-9c18-fd031f915517" providerId="ADAL" clId="{49526588-738A-40C1-8D43-ACBCFFAB7460}" dt="2025-09-23T06:01:11.737" v="3299" actId="478"/>
          <ac:picMkLst>
            <pc:docMk/>
            <pc:sldMk cId="1175998742" sldId="3778"/>
            <ac:picMk id="4" creationId="{60798F27-A116-AD07-5395-382250FEAB6D}"/>
          </ac:picMkLst>
        </pc:picChg>
        <pc:picChg chg="add mod ord">
          <ac:chgData name="Angal-Kalinin, Deepa (STFC,DL,AST)" userId="c042ba6a-0a3e-48bf-9c18-fd031f915517" providerId="ADAL" clId="{49526588-738A-40C1-8D43-ACBCFFAB7460}" dt="2025-09-23T06:01:28.172" v="3300" actId="164"/>
          <ac:picMkLst>
            <pc:docMk/>
            <pc:sldMk cId="1175998742" sldId="3778"/>
            <ac:picMk id="14" creationId="{7A4A9FC2-AB29-5A8A-CF97-E3634F8BAD9C}"/>
          </ac:picMkLst>
        </pc:picChg>
        <pc:cxnChg chg="add mod">
          <ac:chgData name="Angal-Kalinin, Deepa (STFC,DL,AST)" userId="c042ba6a-0a3e-48bf-9c18-fd031f915517" providerId="ADAL" clId="{49526588-738A-40C1-8D43-ACBCFFAB7460}" dt="2025-09-23T05:59:50.898" v="3274" actId="14100"/>
          <ac:cxnSpMkLst>
            <pc:docMk/>
            <pc:sldMk cId="1175998742" sldId="3778"/>
            <ac:cxnSpMk id="16" creationId="{CD8168E7-B52E-1310-0094-4F80759B6EFE}"/>
          </ac:cxnSpMkLst>
        </pc:cxnChg>
        <pc:cxnChg chg="add mod">
          <ac:chgData name="Angal-Kalinin, Deepa (STFC,DL,AST)" userId="c042ba6a-0a3e-48bf-9c18-fd031f915517" providerId="ADAL" clId="{49526588-738A-40C1-8D43-ACBCFFAB7460}" dt="2025-09-23T06:00:26.475" v="3290" actId="692"/>
          <ac:cxnSpMkLst>
            <pc:docMk/>
            <pc:sldMk cId="1175998742" sldId="3778"/>
            <ac:cxnSpMk id="20" creationId="{40D6C8DE-7981-E61A-F2FB-0543A86579C1}"/>
          </ac:cxnSpMkLst>
        </pc:cxnChg>
      </pc:sldChg>
      <pc:sldChg chg="addSp delSp modSp add mod ord">
        <pc:chgData name="Angal-Kalinin, Deepa (STFC,DL,AST)" userId="c042ba6a-0a3e-48bf-9c18-fd031f915517" providerId="ADAL" clId="{49526588-738A-40C1-8D43-ACBCFFAB7460}" dt="2025-09-23T21:52:35.551" v="4258" actId="14100"/>
        <pc:sldMkLst>
          <pc:docMk/>
          <pc:sldMk cId="2030918367" sldId="3778"/>
        </pc:sldMkLst>
        <pc:spChg chg="mod">
          <ac:chgData name="Angal-Kalinin, Deepa (STFC,DL,AST)" userId="c042ba6a-0a3e-48bf-9c18-fd031f915517" providerId="ADAL" clId="{49526588-738A-40C1-8D43-ACBCFFAB7460}" dt="2025-09-23T13:58:05.151" v="3380" actId="20577"/>
          <ac:spMkLst>
            <pc:docMk/>
            <pc:sldMk cId="2030918367" sldId="3778"/>
            <ac:spMk id="2" creationId="{CD38C31A-D4A4-60EC-BD6A-5FDBD16AECB6}"/>
          </ac:spMkLst>
        </pc:spChg>
        <pc:spChg chg="add mod">
          <ac:chgData name="Angal-Kalinin, Deepa (STFC,DL,AST)" userId="c042ba6a-0a3e-48bf-9c18-fd031f915517" providerId="ADAL" clId="{49526588-738A-40C1-8D43-ACBCFFAB7460}" dt="2025-09-23T21:22:29.160" v="3820" actId="2711"/>
          <ac:spMkLst>
            <pc:docMk/>
            <pc:sldMk cId="2030918367" sldId="3778"/>
            <ac:spMk id="3" creationId="{9F728B24-1D6A-990C-1235-C941AD85EED0}"/>
          </ac:spMkLst>
        </pc:spChg>
        <pc:spChg chg="del">
          <ac:chgData name="Angal-Kalinin, Deepa (STFC,DL,AST)" userId="c042ba6a-0a3e-48bf-9c18-fd031f915517" providerId="ADAL" clId="{49526588-738A-40C1-8D43-ACBCFFAB7460}" dt="2025-09-23T13:57:15.606" v="3361" actId="478"/>
          <ac:spMkLst>
            <pc:docMk/>
            <pc:sldMk cId="2030918367" sldId="3778"/>
            <ac:spMk id="9" creationId="{5E4C462D-3953-9413-7F3A-D85840C1EA02}"/>
          </ac:spMkLst>
        </pc:spChg>
        <pc:spChg chg="mod">
          <ac:chgData name="Angal-Kalinin, Deepa (STFC,DL,AST)" userId="c042ba6a-0a3e-48bf-9c18-fd031f915517" providerId="ADAL" clId="{49526588-738A-40C1-8D43-ACBCFFAB7460}" dt="2025-09-23T13:57:44.456" v="3363"/>
          <ac:spMkLst>
            <pc:docMk/>
            <pc:sldMk cId="2030918367" sldId="3778"/>
            <ac:spMk id="11" creationId="{01E3FBC6-4C96-6A7D-79A9-C3E9F593A4AB}"/>
          </ac:spMkLst>
        </pc:spChg>
        <pc:spChg chg="mod">
          <ac:chgData name="Angal-Kalinin, Deepa (STFC,DL,AST)" userId="c042ba6a-0a3e-48bf-9c18-fd031f915517" providerId="ADAL" clId="{49526588-738A-40C1-8D43-ACBCFFAB7460}" dt="2025-09-23T13:57:44.456" v="3363"/>
          <ac:spMkLst>
            <pc:docMk/>
            <pc:sldMk cId="2030918367" sldId="3778"/>
            <ac:spMk id="12" creationId="{F1C8701E-9970-8908-0C4B-C2012A0DB03B}"/>
          </ac:spMkLst>
        </pc:spChg>
        <pc:spChg chg="mod">
          <ac:chgData name="Angal-Kalinin, Deepa (STFC,DL,AST)" userId="c042ba6a-0a3e-48bf-9c18-fd031f915517" providerId="ADAL" clId="{49526588-738A-40C1-8D43-ACBCFFAB7460}" dt="2025-09-23T13:57:44.456" v="3363"/>
          <ac:spMkLst>
            <pc:docMk/>
            <pc:sldMk cId="2030918367" sldId="3778"/>
            <ac:spMk id="13" creationId="{E3E41D92-A9E2-1233-6308-A46DC757B379}"/>
          </ac:spMkLst>
        </pc:spChg>
        <pc:spChg chg="mod">
          <ac:chgData name="Angal-Kalinin, Deepa (STFC,DL,AST)" userId="c042ba6a-0a3e-48bf-9c18-fd031f915517" providerId="ADAL" clId="{49526588-738A-40C1-8D43-ACBCFFAB7460}" dt="2025-09-23T13:57:44.456" v="3363"/>
          <ac:spMkLst>
            <pc:docMk/>
            <pc:sldMk cId="2030918367" sldId="3778"/>
            <ac:spMk id="17" creationId="{757DE021-431B-A652-ADEB-3D4370F9B7B6}"/>
          </ac:spMkLst>
        </pc:spChg>
        <pc:spChg chg="mod">
          <ac:chgData name="Angal-Kalinin, Deepa (STFC,DL,AST)" userId="c042ba6a-0a3e-48bf-9c18-fd031f915517" providerId="ADAL" clId="{49526588-738A-40C1-8D43-ACBCFFAB7460}" dt="2025-09-23T13:57:44.456" v="3363"/>
          <ac:spMkLst>
            <pc:docMk/>
            <pc:sldMk cId="2030918367" sldId="3778"/>
            <ac:spMk id="20" creationId="{4EC9E1C2-8391-1809-E99B-23DF017E315C}"/>
          </ac:spMkLst>
        </pc:spChg>
        <pc:spChg chg="mod">
          <ac:chgData name="Angal-Kalinin, Deepa (STFC,DL,AST)" userId="c042ba6a-0a3e-48bf-9c18-fd031f915517" providerId="ADAL" clId="{49526588-738A-40C1-8D43-ACBCFFAB7460}" dt="2025-09-23T13:57:44.456" v="3363"/>
          <ac:spMkLst>
            <pc:docMk/>
            <pc:sldMk cId="2030918367" sldId="3778"/>
            <ac:spMk id="23" creationId="{1C935265-2797-4AAF-1A00-D79C594D137B}"/>
          </ac:spMkLst>
        </pc:spChg>
        <pc:spChg chg="add mod">
          <ac:chgData name="Angal-Kalinin, Deepa (STFC,DL,AST)" userId="c042ba6a-0a3e-48bf-9c18-fd031f915517" providerId="ADAL" clId="{49526588-738A-40C1-8D43-ACBCFFAB7460}" dt="2025-09-23T13:57:44.456" v="3363"/>
          <ac:spMkLst>
            <pc:docMk/>
            <pc:sldMk cId="2030918367" sldId="3778"/>
            <ac:spMk id="25" creationId="{7A5D01CF-B1FA-32DB-3A60-E516092E737D}"/>
          </ac:spMkLst>
        </pc:spChg>
        <pc:grpChg chg="mod">
          <ac:chgData name="Angal-Kalinin, Deepa (STFC,DL,AST)" userId="c042ba6a-0a3e-48bf-9c18-fd031f915517" providerId="ADAL" clId="{49526588-738A-40C1-8D43-ACBCFFAB7460}" dt="2025-09-23T21:52:22.152" v="4253" actId="14100"/>
          <ac:grpSpMkLst>
            <pc:docMk/>
            <pc:sldMk cId="2030918367" sldId="3778"/>
            <ac:grpSpMk id="7" creationId="{AD6AFC0C-72DB-011C-17ED-BC9FCB45B392}"/>
          </ac:grpSpMkLst>
        </pc:grpChg>
        <pc:graphicFrameChg chg="add mod">
          <ac:chgData name="Angal-Kalinin, Deepa (STFC,DL,AST)" userId="c042ba6a-0a3e-48bf-9c18-fd031f915517" providerId="ADAL" clId="{49526588-738A-40C1-8D43-ACBCFFAB7460}" dt="2025-09-23T13:57:44.456" v="3363"/>
          <ac:graphicFrameMkLst>
            <pc:docMk/>
            <pc:sldMk cId="2030918367" sldId="3778"/>
            <ac:graphicFrameMk id="24" creationId="{CA57929B-24BD-34DF-115A-CC053D5B19B4}"/>
          </ac:graphicFrameMkLst>
        </pc:graphicFrameChg>
        <pc:picChg chg="del">
          <ac:chgData name="Angal-Kalinin, Deepa (STFC,DL,AST)" userId="c042ba6a-0a3e-48bf-9c18-fd031f915517" providerId="ADAL" clId="{49526588-738A-40C1-8D43-ACBCFFAB7460}" dt="2025-09-23T13:57:16.845" v="3362" actId="478"/>
          <ac:picMkLst>
            <pc:docMk/>
            <pc:sldMk cId="2030918367" sldId="3778"/>
            <ac:picMk id="5" creationId="{71F625B1-8F83-FC27-08F7-56D5CF328202}"/>
          </ac:picMkLst>
        </pc:picChg>
        <pc:picChg chg="add mod">
          <ac:chgData name="Angal-Kalinin, Deepa (STFC,DL,AST)" userId="c042ba6a-0a3e-48bf-9c18-fd031f915517" providerId="ADAL" clId="{49526588-738A-40C1-8D43-ACBCFFAB7460}" dt="2025-09-23T21:52:35.551" v="4258" actId="14100"/>
          <ac:picMkLst>
            <pc:docMk/>
            <pc:sldMk cId="2030918367" sldId="3778"/>
            <ac:picMk id="5" creationId="{DEDF8128-47AD-ABCC-FE15-F1B871F0BB9F}"/>
          </ac:picMkLst>
        </pc:picChg>
        <pc:picChg chg="del">
          <ac:chgData name="Angal-Kalinin, Deepa (STFC,DL,AST)" userId="c042ba6a-0a3e-48bf-9c18-fd031f915517" providerId="ADAL" clId="{49526588-738A-40C1-8D43-ACBCFFAB7460}" dt="2025-09-23T13:57:13.017" v="3360" actId="478"/>
          <ac:picMkLst>
            <pc:docMk/>
            <pc:sldMk cId="2030918367" sldId="3778"/>
            <ac:picMk id="8" creationId="{F696F9F2-122B-4368-C763-868470CAEA40}"/>
          </ac:picMkLst>
        </pc:picChg>
        <pc:picChg chg="mod">
          <ac:chgData name="Angal-Kalinin, Deepa (STFC,DL,AST)" userId="c042ba6a-0a3e-48bf-9c18-fd031f915517" providerId="ADAL" clId="{49526588-738A-40C1-8D43-ACBCFFAB7460}" dt="2025-09-23T13:57:44.456" v="3363"/>
          <ac:picMkLst>
            <pc:docMk/>
            <pc:sldMk cId="2030918367" sldId="3778"/>
            <ac:picMk id="10" creationId="{EED5F7BB-DE19-6193-93FD-25AC0BB70C41}"/>
          </ac:picMkLst>
        </pc:picChg>
      </pc:sldChg>
      <pc:sldChg chg="addSp delSp modSp add mod ord">
        <pc:chgData name="Angal-Kalinin, Deepa (STFC,DL,AST)" userId="c042ba6a-0a3e-48bf-9c18-fd031f915517" providerId="ADAL" clId="{49526588-738A-40C1-8D43-ACBCFFAB7460}" dt="2025-09-23T14:03:43.917" v="3433" actId="1036"/>
        <pc:sldMkLst>
          <pc:docMk/>
          <pc:sldMk cId="2934052357" sldId="3779"/>
        </pc:sldMkLst>
        <pc:spChg chg="mod">
          <ac:chgData name="Angal-Kalinin, Deepa (STFC,DL,AST)" userId="c042ba6a-0a3e-48bf-9c18-fd031f915517" providerId="ADAL" clId="{49526588-738A-40C1-8D43-ACBCFFAB7460}" dt="2025-09-23T13:59:13.587" v="3402" actId="20577"/>
          <ac:spMkLst>
            <pc:docMk/>
            <pc:sldMk cId="2934052357" sldId="3779"/>
            <ac:spMk id="2" creationId="{52CD6AB8-601C-F19B-BC79-AD595C58BE74}"/>
          </ac:spMkLst>
        </pc:spChg>
        <pc:spChg chg="del">
          <ac:chgData name="Angal-Kalinin, Deepa (STFC,DL,AST)" userId="c042ba6a-0a3e-48bf-9c18-fd031f915517" providerId="ADAL" clId="{49526588-738A-40C1-8D43-ACBCFFAB7460}" dt="2025-09-23T13:58:58.678" v="3383" actId="478"/>
          <ac:spMkLst>
            <pc:docMk/>
            <pc:sldMk cId="2934052357" sldId="3779"/>
            <ac:spMk id="9" creationId="{1E373FA2-B3C9-5D96-30C7-5D9E2191D411}"/>
          </ac:spMkLst>
        </pc:spChg>
        <pc:spChg chg="mod">
          <ac:chgData name="Angal-Kalinin, Deepa (STFC,DL,AST)" userId="c042ba6a-0a3e-48bf-9c18-fd031f915517" providerId="ADAL" clId="{49526588-738A-40C1-8D43-ACBCFFAB7460}" dt="2025-09-23T13:59:01.241" v="3384"/>
          <ac:spMkLst>
            <pc:docMk/>
            <pc:sldMk cId="2934052357" sldId="3779"/>
            <ac:spMk id="13" creationId="{69FC5CBF-64A2-ED11-7F1F-38B31279598C}"/>
          </ac:spMkLst>
        </pc:spChg>
        <pc:spChg chg="mod">
          <ac:chgData name="Angal-Kalinin, Deepa (STFC,DL,AST)" userId="c042ba6a-0a3e-48bf-9c18-fd031f915517" providerId="ADAL" clId="{49526588-738A-40C1-8D43-ACBCFFAB7460}" dt="2025-09-23T13:59:01.241" v="3384"/>
          <ac:spMkLst>
            <pc:docMk/>
            <pc:sldMk cId="2934052357" sldId="3779"/>
            <ac:spMk id="15" creationId="{0D891455-7D27-44CC-D397-9EF88353A649}"/>
          </ac:spMkLst>
        </pc:spChg>
        <pc:spChg chg="mod">
          <ac:chgData name="Angal-Kalinin, Deepa (STFC,DL,AST)" userId="c042ba6a-0a3e-48bf-9c18-fd031f915517" providerId="ADAL" clId="{49526588-738A-40C1-8D43-ACBCFFAB7460}" dt="2025-09-23T13:59:01.241" v="3384"/>
          <ac:spMkLst>
            <pc:docMk/>
            <pc:sldMk cId="2934052357" sldId="3779"/>
            <ac:spMk id="16" creationId="{EA72B528-019D-1DB8-3366-69FCC3C17F7C}"/>
          </ac:spMkLst>
        </pc:spChg>
        <pc:spChg chg="mod">
          <ac:chgData name="Angal-Kalinin, Deepa (STFC,DL,AST)" userId="c042ba6a-0a3e-48bf-9c18-fd031f915517" providerId="ADAL" clId="{49526588-738A-40C1-8D43-ACBCFFAB7460}" dt="2025-09-23T13:59:01.241" v="3384"/>
          <ac:spMkLst>
            <pc:docMk/>
            <pc:sldMk cId="2934052357" sldId="3779"/>
            <ac:spMk id="17" creationId="{AAFEED5A-258F-68E7-9B5A-3AFAC96C1E9B}"/>
          </ac:spMkLst>
        </pc:spChg>
        <pc:spChg chg="mod">
          <ac:chgData name="Angal-Kalinin, Deepa (STFC,DL,AST)" userId="c042ba6a-0a3e-48bf-9c18-fd031f915517" providerId="ADAL" clId="{49526588-738A-40C1-8D43-ACBCFFAB7460}" dt="2025-09-23T13:59:01.241" v="3384"/>
          <ac:spMkLst>
            <pc:docMk/>
            <pc:sldMk cId="2934052357" sldId="3779"/>
            <ac:spMk id="18" creationId="{580B992B-B2C2-65AA-63F4-E30AC60B74C6}"/>
          </ac:spMkLst>
        </pc:spChg>
        <pc:spChg chg="mod">
          <ac:chgData name="Angal-Kalinin, Deepa (STFC,DL,AST)" userId="c042ba6a-0a3e-48bf-9c18-fd031f915517" providerId="ADAL" clId="{49526588-738A-40C1-8D43-ACBCFFAB7460}" dt="2025-09-23T13:59:01.241" v="3384"/>
          <ac:spMkLst>
            <pc:docMk/>
            <pc:sldMk cId="2934052357" sldId="3779"/>
            <ac:spMk id="19" creationId="{584B683A-F747-BE56-150C-C8EAA0C6776F}"/>
          </ac:spMkLst>
        </pc:spChg>
        <pc:spChg chg="mod">
          <ac:chgData name="Angal-Kalinin, Deepa (STFC,DL,AST)" userId="c042ba6a-0a3e-48bf-9c18-fd031f915517" providerId="ADAL" clId="{49526588-738A-40C1-8D43-ACBCFFAB7460}" dt="2025-09-23T13:59:01.241" v="3384"/>
          <ac:spMkLst>
            <pc:docMk/>
            <pc:sldMk cId="2934052357" sldId="3779"/>
            <ac:spMk id="20" creationId="{B318C7CC-FFB0-32AB-AF08-D14F76F2E5CE}"/>
          </ac:spMkLst>
        </pc:spChg>
        <pc:spChg chg="mod">
          <ac:chgData name="Angal-Kalinin, Deepa (STFC,DL,AST)" userId="c042ba6a-0a3e-48bf-9c18-fd031f915517" providerId="ADAL" clId="{49526588-738A-40C1-8D43-ACBCFFAB7460}" dt="2025-09-23T13:59:01.241" v="3384"/>
          <ac:spMkLst>
            <pc:docMk/>
            <pc:sldMk cId="2934052357" sldId="3779"/>
            <ac:spMk id="21" creationId="{153207DE-ABE0-0C0B-3226-6640EB7E50A4}"/>
          </ac:spMkLst>
        </pc:spChg>
        <pc:spChg chg="mod">
          <ac:chgData name="Angal-Kalinin, Deepa (STFC,DL,AST)" userId="c042ba6a-0a3e-48bf-9c18-fd031f915517" providerId="ADAL" clId="{49526588-738A-40C1-8D43-ACBCFFAB7460}" dt="2025-09-23T13:59:01.241" v="3384"/>
          <ac:spMkLst>
            <pc:docMk/>
            <pc:sldMk cId="2934052357" sldId="3779"/>
            <ac:spMk id="23" creationId="{7E827697-7D64-1671-325D-A0A5EA80EFAE}"/>
          </ac:spMkLst>
        </pc:spChg>
        <pc:spChg chg="mod">
          <ac:chgData name="Angal-Kalinin, Deepa (STFC,DL,AST)" userId="c042ba6a-0a3e-48bf-9c18-fd031f915517" providerId="ADAL" clId="{49526588-738A-40C1-8D43-ACBCFFAB7460}" dt="2025-09-23T13:59:01.241" v="3384"/>
          <ac:spMkLst>
            <pc:docMk/>
            <pc:sldMk cId="2934052357" sldId="3779"/>
            <ac:spMk id="24" creationId="{3C1EAC53-6DEA-5945-35C5-B07F81AA6DD8}"/>
          </ac:spMkLst>
        </pc:spChg>
        <pc:spChg chg="add mod">
          <ac:chgData name="Angal-Kalinin, Deepa (STFC,DL,AST)" userId="c042ba6a-0a3e-48bf-9c18-fd031f915517" providerId="ADAL" clId="{49526588-738A-40C1-8D43-ACBCFFAB7460}" dt="2025-09-23T14:03:43.917" v="3433" actId="1036"/>
          <ac:spMkLst>
            <pc:docMk/>
            <pc:sldMk cId="2934052357" sldId="3779"/>
            <ac:spMk id="27" creationId="{468E39B4-ACAE-1271-5962-059780B1974B}"/>
          </ac:spMkLst>
        </pc:spChg>
        <pc:grpChg chg="mod">
          <ac:chgData name="Angal-Kalinin, Deepa (STFC,DL,AST)" userId="c042ba6a-0a3e-48bf-9c18-fd031f915517" providerId="ADAL" clId="{49526588-738A-40C1-8D43-ACBCFFAB7460}" dt="2025-09-23T14:02:46.432" v="3415" actId="1076"/>
          <ac:grpSpMkLst>
            <pc:docMk/>
            <pc:sldMk cId="2934052357" sldId="3779"/>
            <ac:grpSpMk id="3" creationId="{EA0B25AB-3F64-E837-2E5D-BBBC8FD431A8}"/>
          </ac:grpSpMkLst>
        </pc:grpChg>
        <pc:picChg chg="del">
          <ac:chgData name="Angal-Kalinin, Deepa (STFC,DL,AST)" userId="c042ba6a-0a3e-48bf-9c18-fd031f915517" providerId="ADAL" clId="{49526588-738A-40C1-8D43-ACBCFFAB7460}" dt="2025-09-23T13:58:55.319" v="3382" actId="478"/>
          <ac:picMkLst>
            <pc:docMk/>
            <pc:sldMk cId="2934052357" sldId="3779"/>
            <ac:picMk id="5" creationId="{03708DAC-8551-C9A6-B829-6E74449A6613}"/>
          </ac:picMkLst>
        </pc:picChg>
        <pc:picChg chg="del">
          <ac:chgData name="Angal-Kalinin, Deepa (STFC,DL,AST)" userId="c042ba6a-0a3e-48bf-9c18-fd031f915517" providerId="ADAL" clId="{49526588-738A-40C1-8D43-ACBCFFAB7460}" dt="2025-09-23T13:58:53.455" v="3381" actId="478"/>
          <ac:picMkLst>
            <pc:docMk/>
            <pc:sldMk cId="2934052357" sldId="3779"/>
            <ac:picMk id="8" creationId="{BA045B8B-F13D-75BD-E77E-A22760987784}"/>
          </ac:picMkLst>
        </pc:picChg>
        <pc:cxnChg chg="add mod">
          <ac:chgData name="Angal-Kalinin, Deepa (STFC,DL,AST)" userId="c042ba6a-0a3e-48bf-9c18-fd031f915517" providerId="ADAL" clId="{49526588-738A-40C1-8D43-ACBCFFAB7460}" dt="2025-09-23T14:03:38.110" v="3425" actId="1076"/>
          <ac:cxnSpMkLst>
            <pc:docMk/>
            <pc:sldMk cId="2934052357" sldId="3779"/>
            <ac:cxnSpMk id="28" creationId="{34BAD10D-5624-CB8B-92FE-7E362065C361}"/>
          </ac:cxnSpMkLst>
        </pc:cxnChg>
      </pc:sldChg>
      <pc:sldChg chg="addSp delSp modSp new del mod">
        <pc:chgData name="Angal-Kalinin, Deepa (STFC,DL,AST)" userId="c042ba6a-0a3e-48bf-9c18-fd031f915517" providerId="ADAL" clId="{49526588-738A-40C1-8D43-ACBCFFAB7460}" dt="2025-09-23T21:38:02.197" v="4130" actId="2696"/>
        <pc:sldMkLst>
          <pc:docMk/>
          <pc:sldMk cId="3619195926" sldId="3780"/>
        </pc:sldMkLst>
        <pc:spChg chg="mod">
          <ac:chgData name="Angal-Kalinin, Deepa (STFC,DL,AST)" userId="c042ba6a-0a3e-48bf-9c18-fd031f915517" providerId="ADAL" clId="{49526588-738A-40C1-8D43-ACBCFFAB7460}" dt="2025-09-23T21:34:07.088" v="3999" actId="1035"/>
          <ac:spMkLst>
            <pc:docMk/>
            <pc:sldMk cId="3619195926" sldId="3780"/>
            <ac:spMk id="5" creationId="{98694DAE-46F8-04CB-5499-B604B8BA947D}"/>
          </ac:spMkLst>
        </pc:spChg>
        <pc:spChg chg="mod">
          <ac:chgData name="Angal-Kalinin, Deepa (STFC,DL,AST)" userId="c042ba6a-0a3e-48bf-9c18-fd031f915517" providerId="ADAL" clId="{49526588-738A-40C1-8D43-ACBCFFAB7460}" dt="2025-09-23T21:23:46.379" v="3822"/>
          <ac:spMkLst>
            <pc:docMk/>
            <pc:sldMk cId="3619195926" sldId="3780"/>
            <ac:spMk id="6" creationId="{50FC66DC-C3FD-1B71-56F1-C80C1B8EA597}"/>
          </ac:spMkLst>
        </pc:spChg>
        <pc:spChg chg="mod">
          <ac:chgData name="Angal-Kalinin, Deepa (STFC,DL,AST)" userId="c042ba6a-0a3e-48bf-9c18-fd031f915517" providerId="ADAL" clId="{49526588-738A-40C1-8D43-ACBCFFAB7460}" dt="2025-09-23T21:23:46.379" v="3822"/>
          <ac:spMkLst>
            <pc:docMk/>
            <pc:sldMk cId="3619195926" sldId="3780"/>
            <ac:spMk id="7" creationId="{FC6025FA-C501-3405-B04F-72414F6A6908}"/>
          </ac:spMkLst>
        </pc:spChg>
        <pc:spChg chg="mod">
          <ac:chgData name="Angal-Kalinin, Deepa (STFC,DL,AST)" userId="c042ba6a-0a3e-48bf-9c18-fd031f915517" providerId="ADAL" clId="{49526588-738A-40C1-8D43-ACBCFFAB7460}" dt="2025-09-23T21:23:46.379" v="3822"/>
          <ac:spMkLst>
            <pc:docMk/>
            <pc:sldMk cId="3619195926" sldId="3780"/>
            <ac:spMk id="8" creationId="{099EF1FC-099F-1745-36B0-97760480AF69}"/>
          </ac:spMkLst>
        </pc:spChg>
        <pc:spChg chg="mod">
          <ac:chgData name="Angal-Kalinin, Deepa (STFC,DL,AST)" userId="c042ba6a-0a3e-48bf-9c18-fd031f915517" providerId="ADAL" clId="{49526588-738A-40C1-8D43-ACBCFFAB7460}" dt="2025-09-23T21:23:46.379" v="3822"/>
          <ac:spMkLst>
            <pc:docMk/>
            <pc:sldMk cId="3619195926" sldId="3780"/>
            <ac:spMk id="9" creationId="{1C281F77-80C3-38E8-A318-340CCC0C094C}"/>
          </ac:spMkLst>
        </pc:spChg>
        <pc:spChg chg="mod">
          <ac:chgData name="Angal-Kalinin, Deepa (STFC,DL,AST)" userId="c042ba6a-0a3e-48bf-9c18-fd031f915517" providerId="ADAL" clId="{49526588-738A-40C1-8D43-ACBCFFAB7460}" dt="2025-09-23T21:23:46.379" v="3822"/>
          <ac:spMkLst>
            <pc:docMk/>
            <pc:sldMk cId="3619195926" sldId="3780"/>
            <ac:spMk id="10" creationId="{45B3C18B-CDAF-09C6-EBE3-AC4D671B1843}"/>
          </ac:spMkLst>
        </pc:spChg>
        <pc:spChg chg="mod">
          <ac:chgData name="Angal-Kalinin, Deepa (STFC,DL,AST)" userId="c042ba6a-0a3e-48bf-9c18-fd031f915517" providerId="ADAL" clId="{49526588-738A-40C1-8D43-ACBCFFAB7460}" dt="2025-09-23T21:23:46.379" v="3822"/>
          <ac:spMkLst>
            <pc:docMk/>
            <pc:sldMk cId="3619195926" sldId="3780"/>
            <ac:spMk id="11" creationId="{AB625CCF-6CFD-0A5C-D19D-E135437DADCF}"/>
          </ac:spMkLst>
        </pc:spChg>
        <pc:spChg chg="mod">
          <ac:chgData name="Angal-Kalinin, Deepa (STFC,DL,AST)" userId="c042ba6a-0a3e-48bf-9c18-fd031f915517" providerId="ADAL" clId="{49526588-738A-40C1-8D43-ACBCFFAB7460}" dt="2025-09-23T21:23:46.379" v="3822"/>
          <ac:spMkLst>
            <pc:docMk/>
            <pc:sldMk cId="3619195926" sldId="3780"/>
            <ac:spMk id="13" creationId="{D605BDA2-0C8A-536A-0F92-29771F924FA5}"/>
          </ac:spMkLst>
        </pc:spChg>
        <pc:spChg chg="add mod">
          <ac:chgData name="Angal-Kalinin, Deepa (STFC,DL,AST)" userId="c042ba6a-0a3e-48bf-9c18-fd031f915517" providerId="ADAL" clId="{49526588-738A-40C1-8D43-ACBCFFAB7460}" dt="2025-09-23T21:31:33.079" v="3949" actId="164"/>
          <ac:spMkLst>
            <pc:docMk/>
            <pc:sldMk cId="3619195926" sldId="3780"/>
            <ac:spMk id="17" creationId="{33876F58-B283-94C4-39B2-30C4B2718C85}"/>
          </ac:spMkLst>
        </pc:spChg>
        <pc:spChg chg="add mod">
          <ac:chgData name="Angal-Kalinin, Deepa (STFC,DL,AST)" userId="c042ba6a-0a3e-48bf-9c18-fd031f915517" providerId="ADAL" clId="{49526588-738A-40C1-8D43-ACBCFFAB7460}" dt="2025-09-23T21:31:33.079" v="3949" actId="164"/>
          <ac:spMkLst>
            <pc:docMk/>
            <pc:sldMk cId="3619195926" sldId="3780"/>
            <ac:spMk id="18" creationId="{9361CB10-D967-BBBE-DC13-BA7314F21B7D}"/>
          </ac:spMkLst>
        </pc:spChg>
        <pc:spChg chg="add mod">
          <ac:chgData name="Angal-Kalinin, Deepa (STFC,DL,AST)" userId="c042ba6a-0a3e-48bf-9c18-fd031f915517" providerId="ADAL" clId="{49526588-738A-40C1-8D43-ACBCFFAB7460}" dt="2025-09-23T21:31:33.079" v="3949" actId="164"/>
          <ac:spMkLst>
            <pc:docMk/>
            <pc:sldMk cId="3619195926" sldId="3780"/>
            <ac:spMk id="19" creationId="{CD894F82-ACCD-05FD-E4F7-B16400CE573F}"/>
          </ac:spMkLst>
        </pc:spChg>
        <pc:spChg chg="add mod">
          <ac:chgData name="Angal-Kalinin, Deepa (STFC,DL,AST)" userId="c042ba6a-0a3e-48bf-9c18-fd031f915517" providerId="ADAL" clId="{49526588-738A-40C1-8D43-ACBCFFAB7460}" dt="2025-09-23T21:31:33.079" v="3949" actId="164"/>
          <ac:spMkLst>
            <pc:docMk/>
            <pc:sldMk cId="3619195926" sldId="3780"/>
            <ac:spMk id="20" creationId="{C4400BA1-A832-4954-101A-AAA547EFC73E}"/>
          </ac:spMkLst>
        </pc:spChg>
        <pc:spChg chg="add mod">
          <ac:chgData name="Angal-Kalinin, Deepa (STFC,DL,AST)" userId="c042ba6a-0a3e-48bf-9c18-fd031f915517" providerId="ADAL" clId="{49526588-738A-40C1-8D43-ACBCFFAB7460}" dt="2025-09-23T21:33:59.293" v="3998" actId="207"/>
          <ac:spMkLst>
            <pc:docMk/>
            <pc:sldMk cId="3619195926" sldId="3780"/>
            <ac:spMk id="21" creationId="{18A720D8-9FBD-0656-D1A5-ED23DDC2626E}"/>
          </ac:spMkLst>
        </pc:spChg>
        <pc:spChg chg="add mod">
          <ac:chgData name="Angal-Kalinin, Deepa (STFC,DL,AST)" userId="c042ba6a-0a3e-48bf-9c18-fd031f915517" providerId="ADAL" clId="{49526588-738A-40C1-8D43-ACBCFFAB7460}" dt="2025-09-23T21:34:12.799" v="4002" actId="1036"/>
          <ac:spMkLst>
            <pc:docMk/>
            <pc:sldMk cId="3619195926" sldId="3780"/>
            <ac:spMk id="22" creationId="{5BC4867B-AEDD-88C6-F016-D126D2D87A5E}"/>
          </ac:spMkLst>
        </pc:spChg>
        <pc:grpChg chg="add mod">
          <ac:chgData name="Angal-Kalinin, Deepa (STFC,DL,AST)" userId="c042ba6a-0a3e-48bf-9c18-fd031f915517" providerId="ADAL" clId="{49526588-738A-40C1-8D43-ACBCFFAB7460}" dt="2025-09-23T21:36:07.475" v="4069" actId="164"/>
          <ac:grpSpMkLst>
            <pc:docMk/>
            <pc:sldMk cId="3619195926" sldId="3780"/>
            <ac:grpSpMk id="4" creationId="{59AE911E-AA91-4683-6DC4-ECEADA07E050}"/>
          </ac:grpSpMkLst>
        </pc:grpChg>
        <pc:grpChg chg="add mod">
          <ac:chgData name="Angal-Kalinin, Deepa (STFC,DL,AST)" userId="c042ba6a-0a3e-48bf-9c18-fd031f915517" providerId="ADAL" clId="{49526588-738A-40C1-8D43-ACBCFFAB7460}" dt="2025-09-23T21:36:07.475" v="4069" actId="164"/>
          <ac:grpSpMkLst>
            <pc:docMk/>
            <pc:sldMk cId="3619195926" sldId="3780"/>
            <ac:grpSpMk id="23" creationId="{3B0083F4-80A9-05C6-E1C7-83A4F92BEFF1}"/>
          </ac:grpSpMkLst>
        </pc:grpChg>
        <pc:grpChg chg="add mod">
          <ac:chgData name="Angal-Kalinin, Deepa (STFC,DL,AST)" userId="c042ba6a-0a3e-48bf-9c18-fd031f915517" providerId="ADAL" clId="{49526588-738A-40C1-8D43-ACBCFFAB7460}" dt="2025-09-23T21:36:07.475" v="4069" actId="164"/>
          <ac:grpSpMkLst>
            <pc:docMk/>
            <pc:sldMk cId="3619195926" sldId="3780"/>
            <ac:grpSpMk id="28" creationId="{197506B8-CE4F-650A-8B13-189F926B1871}"/>
          </ac:grpSpMkLst>
        </pc:grpChg>
        <pc:picChg chg="del mod">
          <ac:chgData name="Angal-Kalinin, Deepa (STFC,DL,AST)" userId="c042ba6a-0a3e-48bf-9c18-fd031f915517" providerId="ADAL" clId="{49526588-738A-40C1-8D43-ACBCFFAB7460}" dt="2025-09-23T21:24:00.131" v="3825" actId="21"/>
          <ac:picMkLst>
            <pc:docMk/>
            <pc:sldMk cId="3619195926" sldId="3780"/>
            <ac:picMk id="15" creationId="{E98E1487-CEC3-AFB0-77D7-89537638BC00}"/>
          </ac:picMkLst>
        </pc:picChg>
        <pc:picChg chg="add del mod">
          <ac:chgData name="Angal-Kalinin, Deepa (STFC,DL,AST)" userId="c042ba6a-0a3e-48bf-9c18-fd031f915517" providerId="ADAL" clId="{49526588-738A-40C1-8D43-ACBCFFAB7460}" dt="2025-09-23T21:34:31.385" v="4003" actId="478"/>
          <ac:picMkLst>
            <pc:docMk/>
            <pc:sldMk cId="3619195926" sldId="3780"/>
            <ac:picMk id="16" creationId="{E98E1487-CEC3-AFB0-77D7-89537638BC00}"/>
          </ac:picMkLst>
        </pc:picChg>
        <pc:cxnChg chg="add del mod">
          <ac:chgData name="Angal-Kalinin, Deepa (STFC,DL,AST)" userId="c042ba6a-0a3e-48bf-9c18-fd031f915517" providerId="ADAL" clId="{49526588-738A-40C1-8D43-ACBCFFAB7460}" dt="2025-09-23T21:32:25.132" v="3996" actId="478"/>
          <ac:cxnSpMkLst>
            <pc:docMk/>
            <pc:sldMk cId="3619195926" sldId="3780"/>
            <ac:cxnSpMk id="12" creationId="{AEC6D11B-19CC-CE0D-5876-B5D1168E1C1D}"/>
          </ac:cxnSpMkLst>
        </pc:cxnChg>
        <pc:cxnChg chg="add mod">
          <ac:chgData name="Angal-Kalinin, Deepa (STFC,DL,AST)" userId="c042ba6a-0a3e-48bf-9c18-fd031f915517" providerId="ADAL" clId="{49526588-738A-40C1-8D43-ACBCFFAB7460}" dt="2025-09-23T21:36:07.475" v="4069" actId="164"/>
          <ac:cxnSpMkLst>
            <pc:docMk/>
            <pc:sldMk cId="3619195926" sldId="3780"/>
            <ac:cxnSpMk id="25" creationId="{A1324BF1-8056-BA60-B612-360803510B8A}"/>
          </ac:cxnSpMkLst>
        </pc:cxnChg>
        <pc:cxnChg chg="add mod">
          <ac:chgData name="Angal-Kalinin, Deepa (STFC,DL,AST)" userId="c042ba6a-0a3e-48bf-9c18-fd031f915517" providerId="ADAL" clId="{49526588-738A-40C1-8D43-ACBCFFAB7460}" dt="2025-09-23T21:36:07.475" v="4069" actId="164"/>
          <ac:cxnSpMkLst>
            <pc:docMk/>
            <pc:sldMk cId="3619195926" sldId="3780"/>
            <ac:cxnSpMk id="26" creationId="{B92AE4B3-CF21-9167-F97D-5D2BFE72E4AC}"/>
          </ac:cxnSpMkLst>
        </pc:cxnChg>
      </pc:sldChg>
      <pc:sldChg chg="addSp delSp modSp add del mod ord">
        <pc:chgData name="Angal-Kalinin, Deepa (STFC,DL,AST)" userId="c042ba6a-0a3e-48bf-9c18-fd031f915517" providerId="ADAL" clId="{49526588-738A-40C1-8D43-ACBCFFAB7460}" dt="2025-09-24T17:37:33.310" v="4904" actId="2696"/>
        <pc:sldMkLst>
          <pc:docMk/>
          <pc:sldMk cId="3929518927" sldId="3780"/>
        </pc:sldMkLst>
        <pc:spChg chg="mod">
          <ac:chgData name="Angal-Kalinin, Deepa (STFC,DL,AST)" userId="c042ba6a-0a3e-48bf-9c18-fd031f915517" providerId="ADAL" clId="{49526588-738A-40C1-8D43-ACBCFFAB7460}" dt="2025-09-24T09:29:49.136" v="4666" actId="1076"/>
          <ac:spMkLst>
            <pc:docMk/>
            <pc:sldMk cId="3929518927" sldId="3780"/>
            <ac:spMk id="4" creationId="{2F7E9794-F395-3FB2-D29A-EAFB3067B7AA}"/>
          </ac:spMkLst>
        </pc:spChg>
        <pc:spChg chg="add mod">
          <ac:chgData name="Angal-Kalinin, Deepa (STFC,DL,AST)" userId="c042ba6a-0a3e-48bf-9c18-fd031f915517" providerId="ADAL" clId="{49526588-738A-40C1-8D43-ACBCFFAB7460}" dt="2025-09-24T09:58:09.790" v="4903" actId="255"/>
          <ac:spMkLst>
            <pc:docMk/>
            <pc:sldMk cId="3929518927" sldId="3780"/>
            <ac:spMk id="5" creationId="{0282BB26-4B88-A94E-B8CE-A3CA9F9392BB}"/>
          </ac:spMkLst>
        </pc:spChg>
        <pc:spChg chg="del">
          <ac:chgData name="Angal-Kalinin, Deepa (STFC,DL,AST)" userId="c042ba6a-0a3e-48bf-9c18-fd031f915517" providerId="ADAL" clId="{49526588-738A-40C1-8D43-ACBCFFAB7460}" dt="2025-09-24T09:28:55.363" v="4627" actId="478"/>
          <ac:spMkLst>
            <pc:docMk/>
            <pc:sldMk cId="3929518927" sldId="3780"/>
            <ac:spMk id="6" creationId="{ADB65666-F128-8D92-340D-7256F49B07BD}"/>
          </ac:spMkLst>
        </pc:spChg>
        <pc:spChg chg="mod">
          <ac:chgData name="Angal-Kalinin, Deepa (STFC,DL,AST)" userId="c042ba6a-0a3e-48bf-9c18-fd031f915517" providerId="ADAL" clId="{49526588-738A-40C1-8D43-ACBCFFAB7460}" dt="2025-09-24T09:31:06.397" v="4672" actId="20577"/>
          <ac:spMkLst>
            <pc:docMk/>
            <pc:sldMk cId="3929518927" sldId="3780"/>
            <ac:spMk id="7" creationId="{C9646685-CE5D-4E33-D6BA-5F24594CEEFC}"/>
          </ac:spMkLst>
        </pc:spChg>
        <pc:spChg chg="add mod">
          <ac:chgData name="Angal-Kalinin, Deepa (STFC,DL,AST)" userId="c042ba6a-0a3e-48bf-9c18-fd031f915517" providerId="ADAL" clId="{49526588-738A-40C1-8D43-ACBCFFAB7460}" dt="2025-09-24T09:29:27.047" v="4641" actId="1035"/>
          <ac:spMkLst>
            <pc:docMk/>
            <pc:sldMk cId="3929518927" sldId="3780"/>
            <ac:spMk id="10" creationId="{C875141D-1F62-DD16-FBB8-DA3E039430EE}"/>
          </ac:spMkLst>
        </pc:spChg>
        <pc:spChg chg="del">
          <ac:chgData name="Angal-Kalinin, Deepa (STFC,DL,AST)" userId="c042ba6a-0a3e-48bf-9c18-fd031f915517" providerId="ADAL" clId="{49526588-738A-40C1-8D43-ACBCFFAB7460}" dt="2025-09-24T09:16:34.313" v="4385" actId="478"/>
          <ac:spMkLst>
            <pc:docMk/>
            <pc:sldMk cId="3929518927" sldId="3780"/>
            <ac:spMk id="11" creationId="{390A3B04-5059-5935-169C-D6B1FF4D8E7F}"/>
          </ac:spMkLst>
        </pc:spChg>
        <pc:spChg chg="del">
          <ac:chgData name="Angal-Kalinin, Deepa (STFC,DL,AST)" userId="c042ba6a-0a3e-48bf-9c18-fd031f915517" providerId="ADAL" clId="{49526588-738A-40C1-8D43-ACBCFFAB7460}" dt="2025-09-24T09:16:39.275" v="4387" actId="478"/>
          <ac:spMkLst>
            <pc:docMk/>
            <pc:sldMk cId="3929518927" sldId="3780"/>
            <ac:spMk id="13" creationId="{76691E2B-FAB0-3E3A-8094-DE4565ED3718}"/>
          </ac:spMkLst>
        </pc:spChg>
        <pc:spChg chg="add mod">
          <ac:chgData name="Angal-Kalinin, Deepa (STFC,DL,AST)" userId="c042ba6a-0a3e-48bf-9c18-fd031f915517" providerId="ADAL" clId="{49526588-738A-40C1-8D43-ACBCFFAB7460}" dt="2025-09-24T09:29:43.323" v="4665" actId="1036"/>
          <ac:spMkLst>
            <pc:docMk/>
            <pc:sldMk cId="3929518927" sldId="3780"/>
            <ac:spMk id="14" creationId="{094A9FAE-CC53-9B73-AE06-9F0F29EBE070}"/>
          </ac:spMkLst>
        </pc:spChg>
        <pc:picChg chg="add mod ord">
          <ac:chgData name="Angal-Kalinin, Deepa (STFC,DL,AST)" userId="c042ba6a-0a3e-48bf-9c18-fd031f915517" providerId="ADAL" clId="{49526588-738A-40C1-8D43-ACBCFFAB7460}" dt="2025-09-24T09:28:47.566" v="4626" actId="167"/>
          <ac:picMkLst>
            <pc:docMk/>
            <pc:sldMk cId="3929518927" sldId="3780"/>
            <ac:picMk id="8" creationId="{4C6953E3-3B5E-9017-D499-49AB934FCE05}"/>
          </ac:picMkLst>
        </pc:picChg>
        <pc:picChg chg="del">
          <ac:chgData name="Angal-Kalinin, Deepa (STFC,DL,AST)" userId="c042ba6a-0a3e-48bf-9c18-fd031f915517" providerId="ADAL" clId="{49526588-738A-40C1-8D43-ACBCFFAB7460}" dt="2025-09-24T09:16:32.068" v="4384" actId="478"/>
          <ac:picMkLst>
            <pc:docMk/>
            <pc:sldMk cId="3929518927" sldId="3780"/>
            <ac:picMk id="12" creationId="{6CF68C91-28D8-843A-F5A7-05887BA16D58}"/>
          </ac:picMkLst>
        </pc:picChg>
        <pc:cxnChg chg="del">
          <ac:chgData name="Angal-Kalinin, Deepa (STFC,DL,AST)" userId="c042ba6a-0a3e-48bf-9c18-fd031f915517" providerId="ADAL" clId="{49526588-738A-40C1-8D43-ACBCFFAB7460}" dt="2025-09-24T09:16:35.730" v="4386" actId="478"/>
          <ac:cxnSpMkLst>
            <pc:docMk/>
            <pc:sldMk cId="3929518927" sldId="3780"/>
            <ac:cxnSpMk id="9" creationId="{3B89C966-26FC-B8AF-CEDF-CE468C7B2BDF}"/>
          </ac:cxnSpMkLst>
        </pc:cxnChg>
      </pc:sldChg>
      <pc:sldChg chg="add del setBg">
        <pc:chgData name="Angal-Kalinin, Deepa (STFC,DL,AST)" userId="c042ba6a-0a3e-48bf-9c18-fd031f915517" providerId="ADAL" clId="{49526588-738A-40C1-8D43-ACBCFFAB7460}" dt="2025-09-24T09:22:00.823" v="4502" actId="2696"/>
        <pc:sldMkLst>
          <pc:docMk/>
          <pc:sldMk cId="2622045020" sldId="3781"/>
        </pc:sldMkLst>
      </pc:sldChg>
      <pc:sldChg chg="addSp delSp modSp add mod">
        <pc:chgData name="Angal-Kalinin, Deepa (STFC,DL,AST)" userId="c042ba6a-0a3e-48bf-9c18-fd031f915517" providerId="ADAL" clId="{49526588-738A-40C1-8D43-ACBCFFAB7460}" dt="2025-09-24T09:45:20.507" v="4901" actId="1037"/>
        <pc:sldMkLst>
          <pc:docMk/>
          <pc:sldMk cId="2775962735" sldId="3781"/>
        </pc:sldMkLst>
        <pc:spChg chg="mod">
          <ac:chgData name="Angal-Kalinin, Deepa (STFC,DL,AST)" userId="c042ba6a-0a3e-48bf-9c18-fd031f915517" providerId="ADAL" clId="{49526588-738A-40C1-8D43-ACBCFFAB7460}" dt="2025-09-24T09:37:09.568" v="4793" actId="20577"/>
          <ac:spMkLst>
            <pc:docMk/>
            <pc:sldMk cId="2775962735" sldId="3781"/>
            <ac:spMk id="2" creationId="{9C43BE2F-B53A-C36F-CFE0-ABF97A85EA7D}"/>
          </ac:spMkLst>
        </pc:spChg>
        <pc:spChg chg="del">
          <ac:chgData name="Angal-Kalinin, Deepa (STFC,DL,AST)" userId="c042ba6a-0a3e-48bf-9c18-fd031f915517" providerId="ADAL" clId="{49526588-738A-40C1-8D43-ACBCFFAB7460}" dt="2025-09-24T09:37:14.944" v="4795" actId="478"/>
          <ac:spMkLst>
            <pc:docMk/>
            <pc:sldMk cId="2775962735" sldId="3781"/>
            <ac:spMk id="9" creationId="{825A3FFE-0C73-3C2D-A33E-6535879FA6BD}"/>
          </ac:spMkLst>
        </pc:spChg>
        <pc:spChg chg="add mod">
          <ac:chgData name="Angal-Kalinin, Deepa (STFC,DL,AST)" userId="c042ba6a-0a3e-48bf-9c18-fd031f915517" providerId="ADAL" clId="{49526588-738A-40C1-8D43-ACBCFFAB7460}" dt="2025-09-24T09:43:41.596" v="4813" actId="1076"/>
          <ac:spMkLst>
            <pc:docMk/>
            <pc:sldMk cId="2775962735" sldId="3781"/>
            <ac:spMk id="11" creationId="{9F148F84-AFFD-2B77-3148-BE4F5B004280}"/>
          </ac:spMkLst>
        </pc:spChg>
        <pc:spChg chg="add mod">
          <ac:chgData name="Angal-Kalinin, Deepa (STFC,DL,AST)" userId="c042ba6a-0a3e-48bf-9c18-fd031f915517" providerId="ADAL" clId="{49526588-738A-40C1-8D43-ACBCFFAB7460}" dt="2025-09-24T09:45:20.507" v="4901" actId="1037"/>
          <ac:spMkLst>
            <pc:docMk/>
            <pc:sldMk cId="2775962735" sldId="3781"/>
            <ac:spMk id="12" creationId="{3CE90129-3844-3C50-195A-8815FCDD9A07}"/>
          </ac:spMkLst>
        </pc:spChg>
        <pc:picChg chg="add mod">
          <ac:chgData name="Angal-Kalinin, Deepa (STFC,DL,AST)" userId="c042ba6a-0a3e-48bf-9c18-fd031f915517" providerId="ADAL" clId="{49526588-738A-40C1-8D43-ACBCFFAB7460}" dt="2025-09-24T09:40:11.879" v="4799" actId="1076"/>
          <ac:picMkLst>
            <pc:docMk/>
            <pc:sldMk cId="2775962735" sldId="3781"/>
            <ac:picMk id="3" creationId="{9BC142A0-C938-AB4C-2A18-8CF10B4DD453}"/>
          </ac:picMkLst>
        </pc:picChg>
        <pc:picChg chg="del">
          <ac:chgData name="Angal-Kalinin, Deepa (STFC,DL,AST)" userId="c042ba6a-0a3e-48bf-9c18-fd031f915517" providerId="ADAL" clId="{49526588-738A-40C1-8D43-ACBCFFAB7460}" dt="2025-09-24T09:37:16.474" v="4796" actId="478"/>
          <ac:picMkLst>
            <pc:docMk/>
            <pc:sldMk cId="2775962735" sldId="3781"/>
            <ac:picMk id="5" creationId="{F24790F9-4614-4AAC-A417-191970659132}"/>
          </ac:picMkLst>
        </pc:picChg>
        <pc:picChg chg="add mod">
          <ac:chgData name="Angal-Kalinin, Deepa (STFC,DL,AST)" userId="c042ba6a-0a3e-48bf-9c18-fd031f915517" providerId="ADAL" clId="{49526588-738A-40C1-8D43-ACBCFFAB7460}" dt="2025-09-24T09:42:55.713" v="4806" actId="1076"/>
          <ac:picMkLst>
            <pc:docMk/>
            <pc:sldMk cId="2775962735" sldId="3781"/>
            <ac:picMk id="7" creationId="{B3EB5848-3B3A-66FE-92D8-50C060F6AFE6}"/>
          </ac:picMkLst>
        </pc:picChg>
        <pc:picChg chg="del">
          <ac:chgData name="Angal-Kalinin, Deepa (STFC,DL,AST)" userId="c042ba6a-0a3e-48bf-9c18-fd031f915517" providerId="ADAL" clId="{49526588-738A-40C1-8D43-ACBCFFAB7460}" dt="2025-09-24T09:37:12.550" v="4794" actId="478"/>
          <ac:picMkLst>
            <pc:docMk/>
            <pc:sldMk cId="2775962735" sldId="3781"/>
            <ac:picMk id="8" creationId="{6FDF138B-940A-455D-A5F3-0E3F115ED7A6}"/>
          </ac:picMkLst>
        </pc:picChg>
      </pc:sldChg>
      <pc:sldChg chg="modSp add del mod ord">
        <pc:chgData name="Angal-Kalinin, Deepa (STFC,DL,AST)" userId="c042ba6a-0a3e-48bf-9c18-fd031f915517" providerId="ADAL" clId="{49526588-738A-40C1-8D43-ACBCFFAB7460}" dt="2025-09-24T09:35:30.038" v="4782" actId="2696"/>
        <pc:sldMkLst>
          <pc:docMk/>
          <pc:sldMk cId="3482796742" sldId="3781"/>
        </pc:sldMkLst>
        <pc:spChg chg="mod">
          <ac:chgData name="Angal-Kalinin, Deepa (STFC,DL,AST)" userId="c042ba6a-0a3e-48bf-9c18-fd031f915517" providerId="ADAL" clId="{49526588-738A-40C1-8D43-ACBCFFAB7460}" dt="2025-09-24T09:23:11.496" v="4557" actId="1076"/>
          <ac:spMkLst>
            <pc:docMk/>
            <pc:sldMk cId="3482796742" sldId="3781"/>
            <ac:spMk id="8" creationId="{24A34CDB-D477-DD2F-619C-E64CACE5FEDD}"/>
          </ac:spMkLst>
        </pc:spChg>
      </pc:sldChg>
      <pc:sldChg chg="del">
        <pc:chgData name="Angal-Kalinin, Deepa (STFC,DL,AST)" userId="c042ba6a-0a3e-48bf-9c18-fd031f915517" providerId="ADAL" clId="{49526588-738A-40C1-8D43-ACBCFFAB7460}" dt="2025-09-22T13:03:56.740" v="153" actId="2696"/>
        <pc:sldMkLst>
          <pc:docMk/>
          <pc:sldMk cId="4104241228" sldId="3782"/>
        </pc:sldMkLst>
      </pc:sldChg>
      <pc:sldChg chg="addSp delSp modSp del mod">
        <pc:chgData name="Angal-Kalinin, Deepa (STFC,DL,AST)" userId="c042ba6a-0a3e-48bf-9c18-fd031f915517" providerId="ADAL" clId="{49526588-738A-40C1-8D43-ACBCFFAB7460}" dt="2025-09-22T13:07:09.767" v="180" actId="2696"/>
        <pc:sldMkLst>
          <pc:docMk/>
          <pc:sldMk cId="3942356951" sldId="3783"/>
        </pc:sldMkLst>
      </pc:sldChg>
      <pc:sldChg chg="del">
        <pc:chgData name="Angal-Kalinin, Deepa (STFC,DL,AST)" userId="c042ba6a-0a3e-48bf-9c18-fd031f915517" providerId="ADAL" clId="{49526588-738A-40C1-8D43-ACBCFFAB7460}" dt="2025-09-22T13:04:00.771" v="154" actId="2696"/>
        <pc:sldMkLst>
          <pc:docMk/>
          <pc:sldMk cId="1675950681" sldId="3784"/>
        </pc:sldMkLst>
      </pc:sldChg>
      <pc:sldMasterChg chg="modSldLayout">
        <pc:chgData name="Angal-Kalinin, Deepa (STFC,DL,AST)" userId="c042ba6a-0a3e-48bf-9c18-fd031f915517" providerId="ADAL" clId="{49526588-738A-40C1-8D43-ACBCFFAB7460}" dt="2025-09-22T20:38:05.214" v="1207"/>
        <pc:sldMasterMkLst>
          <pc:docMk/>
          <pc:sldMasterMk cId="1568519842" sldId="2147483701"/>
        </pc:sldMasterMkLst>
        <pc:sldLayoutChg chg="addSp delSp modSp mod">
          <pc:chgData name="Angal-Kalinin, Deepa (STFC,DL,AST)" userId="c042ba6a-0a3e-48bf-9c18-fd031f915517" providerId="ADAL" clId="{49526588-738A-40C1-8D43-ACBCFFAB7460}" dt="2025-09-22T20:38:05.214" v="1207"/>
          <pc:sldLayoutMkLst>
            <pc:docMk/>
            <pc:sldMasterMk cId="1568519842" sldId="2147483701"/>
            <pc:sldLayoutMk cId="2452087119" sldId="2147483702"/>
          </pc:sldLayoutMkLst>
          <pc:spChg chg="add mod">
            <ac:chgData name="Angal-Kalinin, Deepa (STFC,DL,AST)" userId="c042ba6a-0a3e-48bf-9c18-fd031f915517" providerId="ADAL" clId="{49526588-738A-40C1-8D43-ACBCFFAB7460}" dt="2025-09-22T20:38:05.214" v="1207"/>
            <ac:spMkLst>
              <pc:docMk/>
              <pc:sldMasterMk cId="1568519842" sldId="2147483701"/>
              <pc:sldLayoutMk cId="2452087119" sldId="2147483702"/>
              <ac:spMk id="7" creationId="{AE542097-AF6B-88E8-69EA-5BCDA745DFDF}"/>
            </ac:spMkLst>
          </pc:spChg>
        </pc:sldLayoutChg>
      </pc:sldMasterChg>
      <pc:sldMasterChg chg="del delSldLayout">
        <pc:chgData name="Angal-Kalinin, Deepa (STFC,DL,AST)" userId="c042ba6a-0a3e-48bf-9c18-fd031f915517" providerId="ADAL" clId="{49526588-738A-40C1-8D43-ACBCFFAB7460}" dt="2025-09-22T21:12:57.907" v="1912" actId="2696"/>
        <pc:sldMasterMkLst>
          <pc:docMk/>
          <pc:sldMasterMk cId="3942637901" sldId="2147483778"/>
        </pc:sldMasterMkLst>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1730555347" sldId="2147483779"/>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1165309933" sldId="2147483780"/>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2882307382" sldId="2147483781"/>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3909756463" sldId="2147483782"/>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2105997796" sldId="2147483783"/>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1086981392" sldId="2147483784"/>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2287536422" sldId="2147483785"/>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1824477971" sldId="2147483786"/>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1384696007" sldId="2147483787"/>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3817225844" sldId="2147483788"/>
          </pc:sldLayoutMkLst>
        </pc:sldLayoutChg>
        <pc:sldLayoutChg chg="del">
          <pc:chgData name="Angal-Kalinin, Deepa (STFC,DL,AST)" userId="c042ba6a-0a3e-48bf-9c18-fd031f915517" providerId="ADAL" clId="{49526588-738A-40C1-8D43-ACBCFFAB7460}" dt="2025-09-22T21:12:57.907" v="1912" actId="2696"/>
          <pc:sldLayoutMkLst>
            <pc:docMk/>
            <pc:sldMasterMk cId="3942637901" sldId="2147483778"/>
            <pc:sldLayoutMk cId="2442025686" sldId="2147483789"/>
          </pc:sldLayoutMkLst>
        </pc:sldLayoutChg>
      </pc:sldMasterChg>
      <pc:sldMasterChg chg="new mod addSldLayout">
        <pc:chgData name="Angal-Kalinin, Deepa (STFC,DL,AST)" userId="c042ba6a-0a3e-48bf-9c18-fd031f915517" providerId="ADAL" clId="{49526588-738A-40C1-8D43-ACBCFFAB7460}" dt="2025-09-22T20:38:24.632" v="1208" actId="6938"/>
        <pc:sldMasterMkLst>
          <pc:docMk/>
          <pc:sldMasterMk cId="3837274165" sldId="2147483981"/>
        </pc:sldMasterMkLst>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1881851842" sldId="2147483982"/>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389323065" sldId="2147483983"/>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4064308259" sldId="2147483984"/>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3316884429" sldId="2147483985"/>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3784753306" sldId="2147483986"/>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731518770" sldId="2147483987"/>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3522368267" sldId="2147483988"/>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25702322" sldId="2147483989"/>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1024762041" sldId="2147483990"/>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1409641292" sldId="2147483991"/>
          </pc:sldLayoutMkLst>
        </pc:sldLayoutChg>
        <pc:sldLayoutChg chg="new replId">
          <pc:chgData name="Angal-Kalinin, Deepa (STFC,DL,AST)" userId="c042ba6a-0a3e-48bf-9c18-fd031f915517" providerId="ADAL" clId="{49526588-738A-40C1-8D43-ACBCFFAB7460}" dt="2025-09-22T20:38:24.632" v="1208" actId="6938"/>
          <pc:sldLayoutMkLst>
            <pc:docMk/>
            <pc:sldMasterMk cId="3837274165" sldId="2147483981"/>
            <pc:sldLayoutMk cId="4230365625" sldId="2147483992"/>
          </pc:sldLayoutMkLst>
        </pc:sldLayoutChg>
      </pc:sldMasterChg>
    </pc:docChg>
  </pc:docChgLst>
  <pc:docChgLst>
    <pc:chgData name="Angal-Kalinin, Deepa (STFC,DL,AST)" userId="c042ba6a-0a3e-48bf-9c18-fd031f915517" providerId="ADAL" clId="{596BDA18-CB31-448F-941F-6A2E40ECF84A}"/>
    <pc:docChg chg="undo custSel addSld delSld modSld">
      <pc:chgData name="Angal-Kalinin, Deepa (STFC,DL,AST)" userId="c042ba6a-0a3e-48bf-9c18-fd031f915517" providerId="ADAL" clId="{596BDA18-CB31-448F-941F-6A2E40ECF84A}" dt="2025-09-09T13:04:50.376" v="1648" actId="20577"/>
      <pc:docMkLst>
        <pc:docMk/>
      </pc:docMkLst>
      <pc:sldChg chg="modSp mod">
        <pc:chgData name="Angal-Kalinin, Deepa (STFC,DL,AST)" userId="c042ba6a-0a3e-48bf-9c18-fd031f915517" providerId="ADAL" clId="{596BDA18-CB31-448F-941F-6A2E40ECF84A}" dt="2025-09-09T10:28:54.633" v="100" actId="20577"/>
        <pc:sldMkLst>
          <pc:docMk/>
          <pc:sldMk cId="2234419034" sldId="256"/>
        </pc:sldMkLst>
        <pc:spChg chg="mod">
          <ac:chgData name="Angal-Kalinin, Deepa (STFC,DL,AST)" userId="c042ba6a-0a3e-48bf-9c18-fd031f915517" providerId="ADAL" clId="{596BDA18-CB31-448F-941F-6A2E40ECF84A}" dt="2025-09-09T10:28:54.633" v="100" actId="20577"/>
          <ac:spMkLst>
            <pc:docMk/>
            <pc:sldMk cId="2234419034" sldId="256"/>
            <ac:spMk id="2" creationId="{00000000-0000-0000-0000-000000000000}"/>
          </ac:spMkLst>
        </pc:spChg>
        <pc:spChg chg="mod">
          <ac:chgData name="Angal-Kalinin, Deepa (STFC,DL,AST)" userId="c042ba6a-0a3e-48bf-9c18-fd031f915517" providerId="ADAL" clId="{596BDA18-CB31-448F-941F-6A2E40ECF84A}" dt="2025-09-09T10:27:57.094" v="54" actId="1076"/>
          <ac:spMkLst>
            <pc:docMk/>
            <pc:sldMk cId="2234419034" sldId="256"/>
            <ac:spMk id="19" creationId="{78DB0FE0-A4AF-D848-8925-91A37993D74D}"/>
          </ac:spMkLst>
        </pc:spChg>
      </pc:sldChg>
      <pc:sldChg chg="addSp delSp modSp mod">
        <pc:chgData name="Angal-Kalinin, Deepa (STFC,DL,AST)" userId="c042ba6a-0a3e-48bf-9c18-fd031f915517" providerId="ADAL" clId="{596BDA18-CB31-448F-941F-6A2E40ECF84A}" dt="2025-09-09T10:31:28.443" v="149" actId="255"/>
        <pc:sldMkLst>
          <pc:docMk/>
          <pc:sldMk cId="1261827804" sldId="257"/>
        </pc:sldMkLst>
        <pc:spChg chg="mod">
          <ac:chgData name="Angal-Kalinin, Deepa (STFC,DL,AST)" userId="c042ba6a-0a3e-48bf-9c18-fd031f915517" providerId="ADAL" clId="{596BDA18-CB31-448F-941F-6A2E40ECF84A}" dt="2025-09-09T10:31:28.443" v="149" actId="255"/>
          <ac:spMkLst>
            <pc:docMk/>
            <pc:sldMk cId="1261827804" sldId="257"/>
            <ac:spMk id="8" creationId="{B06720A2-63AF-1B82-F6BD-A9219387CD8F}"/>
          </ac:spMkLst>
        </pc:spChg>
      </pc:sldChg>
      <pc:sldChg chg="addSp delSp modSp mod">
        <pc:chgData name="Angal-Kalinin, Deepa (STFC,DL,AST)" userId="c042ba6a-0a3e-48bf-9c18-fd031f915517" providerId="ADAL" clId="{596BDA18-CB31-448F-941F-6A2E40ECF84A}" dt="2025-09-09T12:21:24.910" v="516" actId="1036"/>
        <pc:sldMkLst>
          <pc:docMk/>
          <pc:sldMk cId="23958801" sldId="305"/>
        </pc:sldMkLst>
        <pc:spChg chg="mod">
          <ac:chgData name="Angal-Kalinin, Deepa (STFC,DL,AST)" userId="c042ba6a-0a3e-48bf-9c18-fd031f915517" providerId="ADAL" clId="{596BDA18-CB31-448F-941F-6A2E40ECF84A}" dt="2025-09-09T10:54:02.909" v="344" actId="20577"/>
          <ac:spMkLst>
            <pc:docMk/>
            <pc:sldMk cId="23958801" sldId="305"/>
            <ac:spMk id="7" creationId="{00000000-0000-0000-0000-000000000000}"/>
          </ac:spMkLst>
        </pc:spChg>
        <pc:spChg chg="add mod">
          <ac:chgData name="Angal-Kalinin, Deepa (STFC,DL,AST)" userId="c042ba6a-0a3e-48bf-9c18-fd031f915517" providerId="ADAL" clId="{596BDA18-CB31-448F-941F-6A2E40ECF84A}" dt="2025-09-09T10:55:24.063" v="409" actId="20577"/>
          <ac:spMkLst>
            <pc:docMk/>
            <pc:sldMk cId="23958801" sldId="305"/>
            <ac:spMk id="8" creationId="{37D60144-1B5B-BC61-7ED7-6B768C83E1D5}"/>
          </ac:spMkLst>
        </pc:spChg>
      </pc:sldChg>
      <pc:sldChg chg="del">
        <pc:chgData name="Angal-Kalinin, Deepa (STFC,DL,AST)" userId="c042ba6a-0a3e-48bf-9c18-fd031f915517" providerId="ADAL" clId="{596BDA18-CB31-448F-941F-6A2E40ECF84A}" dt="2025-09-09T10:35:17.742" v="173" actId="2696"/>
        <pc:sldMkLst>
          <pc:docMk/>
          <pc:sldMk cId="4199818763" sldId="318"/>
        </pc:sldMkLst>
      </pc:sldChg>
      <pc:sldChg chg="addSp delSp modSp mod">
        <pc:chgData name="Angal-Kalinin, Deepa (STFC,DL,AST)" userId="c042ba6a-0a3e-48bf-9c18-fd031f915517" providerId="ADAL" clId="{596BDA18-CB31-448F-941F-6A2E40ECF84A}" dt="2025-09-09T10:32:45.351" v="151"/>
        <pc:sldMkLst>
          <pc:docMk/>
          <pc:sldMk cId="1272922186" sldId="322"/>
        </pc:sldMkLst>
      </pc:sldChg>
      <pc:sldChg chg="del">
        <pc:chgData name="Angal-Kalinin, Deepa (STFC,DL,AST)" userId="c042ba6a-0a3e-48bf-9c18-fd031f915517" providerId="ADAL" clId="{596BDA18-CB31-448F-941F-6A2E40ECF84A}" dt="2025-09-09T10:33:17.666" v="156" actId="2696"/>
        <pc:sldMkLst>
          <pc:docMk/>
          <pc:sldMk cId="2532070421" sldId="329"/>
        </pc:sldMkLst>
      </pc:sldChg>
      <pc:sldChg chg="del">
        <pc:chgData name="Angal-Kalinin, Deepa (STFC,DL,AST)" userId="c042ba6a-0a3e-48bf-9c18-fd031f915517" providerId="ADAL" clId="{596BDA18-CB31-448F-941F-6A2E40ECF84A}" dt="2025-09-09T10:35:32.035" v="175" actId="2696"/>
        <pc:sldMkLst>
          <pc:docMk/>
          <pc:sldMk cId="4030120839" sldId="338"/>
        </pc:sldMkLst>
      </pc:sldChg>
      <pc:sldChg chg="addSp delSp modSp mod">
        <pc:chgData name="Angal-Kalinin, Deepa (STFC,DL,AST)" userId="c042ba6a-0a3e-48bf-9c18-fd031f915517" providerId="ADAL" clId="{596BDA18-CB31-448F-941F-6A2E40ECF84A}" dt="2025-09-09T10:34:08.839" v="169"/>
        <pc:sldMkLst>
          <pc:docMk/>
          <pc:sldMk cId="1012820120" sldId="352"/>
        </pc:sldMkLst>
        <pc:spChg chg="mod">
          <ac:chgData name="Angal-Kalinin, Deepa (STFC,DL,AST)" userId="c042ba6a-0a3e-48bf-9c18-fd031f915517" providerId="ADAL" clId="{596BDA18-CB31-448F-941F-6A2E40ECF84A}" dt="2025-09-09T10:33:53.110" v="167" actId="20577"/>
          <ac:spMkLst>
            <pc:docMk/>
            <pc:sldMk cId="1012820120" sldId="352"/>
            <ac:spMk id="9" creationId="{00000000-0000-0000-0000-000000000000}"/>
          </ac:spMkLst>
        </pc:spChg>
      </pc:sldChg>
      <pc:sldChg chg="addSp delSp modSp add del mod">
        <pc:chgData name="Angal-Kalinin, Deepa (STFC,DL,AST)" userId="c042ba6a-0a3e-48bf-9c18-fd031f915517" providerId="ADAL" clId="{596BDA18-CB31-448F-941F-6A2E40ECF84A}" dt="2025-09-09T12:21:47.196" v="522"/>
        <pc:sldMkLst>
          <pc:docMk/>
          <pc:sldMk cId="437313392" sldId="524"/>
        </pc:sldMkLst>
      </pc:sldChg>
      <pc:sldChg chg="addSp delSp modSp mod">
        <pc:chgData name="Angal-Kalinin, Deepa (STFC,DL,AST)" userId="c042ba6a-0a3e-48bf-9c18-fd031f915517" providerId="ADAL" clId="{596BDA18-CB31-448F-941F-6A2E40ECF84A}" dt="2025-09-09T10:32:53.048" v="153"/>
        <pc:sldMkLst>
          <pc:docMk/>
          <pc:sldMk cId="1029120864" sldId="3735"/>
        </pc:sldMkLst>
      </pc:sldChg>
      <pc:sldChg chg="addSp delSp modSp mod">
        <pc:chgData name="Angal-Kalinin, Deepa (STFC,DL,AST)" userId="c042ba6a-0a3e-48bf-9c18-fd031f915517" providerId="ADAL" clId="{596BDA18-CB31-448F-941F-6A2E40ECF84A}" dt="2025-09-09T10:47:35.328" v="304"/>
        <pc:sldMkLst>
          <pc:docMk/>
          <pc:sldMk cId="2907580670" sldId="3737"/>
        </pc:sldMkLst>
      </pc:sldChg>
      <pc:sldChg chg="del">
        <pc:chgData name="Angal-Kalinin, Deepa (STFC,DL,AST)" userId="c042ba6a-0a3e-48bf-9c18-fd031f915517" providerId="ADAL" clId="{596BDA18-CB31-448F-941F-6A2E40ECF84A}" dt="2025-09-09T10:37:10.408" v="184" actId="2696"/>
        <pc:sldMkLst>
          <pc:docMk/>
          <pc:sldMk cId="406767156" sldId="3738"/>
        </pc:sldMkLst>
      </pc:sldChg>
      <pc:sldChg chg="modSp mod">
        <pc:chgData name="Angal-Kalinin, Deepa (STFC,DL,AST)" userId="c042ba6a-0a3e-48bf-9c18-fd031f915517" providerId="ADAL" clId="{596BDA18-CB31-448F-941F-6A2E40ECF84A}" dt="2025-09-09T12:19:32.706" v="442" actId="20577"/>
        <pc:sldMkLst>
          <pc:docMk/>
          <pc:sldMk cId="1240131515" sldId="3744"/>
        </pc:sldMkLst>
        <pc:spChg chg="mod">
          <ac:chgData name="Angal-Kalinin, Deepa (STFC,DL,AST)" userId="c042ba6a-0a3e-48bf-9c18-fd031f915517" providerId="ADAL" clId="{596BDA18-CB31-448F-941F-6A2E40ECF84A}" dt="2025-09-09T12:19:32.706" v="442" actId="20577"/>
          <ac:spMkLst>
            <pc:docMk/>
            <pc:sldMk cId="1240131515" sldId="3744"/>
            <ac:spMk id="46" creationId="{836E4DEC-2CCF-B935-5C86-796D391E7EFF}"/>
          </ac:spMkLst>
        </pc:spChg>
      </pc:sldChg>
      <pc:sldChg chg="del">
        <pc:chgData name="Angal-Kalinin, Deepa (STFC,DL,AST)" userId="c042ba6a-0a3e-48bf-9c18-fd031f915517" providerId="ADAL" clId="{596BDA18-CB31-448F-941F-6A2E40ECF84A}" dt="2025-09-09T10:37:00.479" v="183" actId="2696"/>
        <pc:sldMkLst>
          <pc:docMk/>
          <pc:sldMk cId="170440876" sldId="3745"/>
        </pc:sldMkLst>
      </pc:sldChg>
      <pc:sldChg chg="addSp delSp modSp mod">
        <pc:chgData name="Angal-Kalinin, Deepa (STFC,DL,AST)" userId="c042ba6a-0a3e-48bf-9c18-fd031f915517" providerId="ADAL" clId="{596BDA18-CB31-448F-941F-6A2E40ECF84A}" dt="2025-09-09T10:36:53.870" v="182"/>
        <pc:sldMkLst>
          <pc:docMk/>
          <pc:sldMk cId="1245889694" sldId="3746"/>
        </pc:sldMkLst>
      </pc:sldChg>
      <pc:sldChg chg="addSp delSp modSp mod">
        <pc:chgData name="Angal-Kalinin, Deepa (STFC,DL,AST)" userId="c042ba6a-0a3e-48bf-9c18-fd031f915517" providerId="ADAL" clId="{596BDA18-CB31-448F-941F-6A2E40ECF84A}" dt="2025-09-09T10:38:05.080" v="228"/>
        <pc:sldMkLst>
          <pc:docMk/>
          <pc:sldMk cId="3750954613" sldId="3747"/>
        </pc:sldMkLst>
      </pc:sldChg>
      <pc:sldChg chg="addSp delSp modSp mod">
        <pc:chgData name="Angal-Kalinin, Deepa (STFC,DL,AST)" userId="c042ba6a-0a3e-48bf-9c18-fd031f915517" providerId="ADAL" clId="{596BDA18-CB31-448F-941F-6A2E40ECF84A}" dt="2025-09-09T10:47:42.611" v="306" actId="20577"/>
        <pc:sldMkLst>
          <pc:docMk/>
          <pc:sldMk cId="1683924534" sldId="3748"/>
        </pc:sldMkLst>
      </pc:sldChg>
      <pc:sldChg chg="del">
        <pc:chgData name="Angal-Kalinin, Deepa (STFC,DL,AST)" userId="c042ba6a-0a3e-48bf-9c18-fd031f915517" providerId="ADAL" clId="{596BDA18-CB31-448F-941F-6A2E40ECF84A}" dt="2025-09-09T10:35:21.639" v="174" actId="2696"/>
        <pc:sldMkLst>
          <pc:docMk/>
          <pc:sldMk cId="3918932263" sldId="3755"/>
        </pc:sldMkLst>
      </pc:sldChg>
      <pc:sldChg chg="addSp delSp modSp mod">
        <pc:chgData name="Angal-Kalinin, Deepa (STFC,DL,AST)" userId="c042ba6a-0a3e-48bf-9c18-fd031f915517" providerId="ADAL" clId="{596BDA18-CB31-448F-941F-6A2E40ECF84A}" dt="2025-09-09T10:33:12.751" v="155"/>
        <pc:sldMkLst>
          <pc:docMk/>
          <pc:sldMk cId="4261191140" sldId="3762"/>
        </pc:sldMkLst>
      </pc:sldChg>
      <pc:sldChg chg="addSp delSp modSp add mod">
        <pc:chgData name="Angal-Kalinin, Deepa (STFC,DL,AST)" userId="c042ba6a-0a3e-48bf-9c18-fd031f915517" providerId="ADAL" clId="{596BDA18-CB31-448F-941F-6A2E40ECF84A}" dt="2025-09-09T10:41:54.604" v="269" actId="20577"/>
        <pc:sldMkLst>
          <pc:docMk/>
          <pc:sldMk cId="3729449195" sldId="3765"/>
        </pc:sldMkLst>
      </pc:sldChg>
      <pc:sldChg chg="addSp delSp modSp add mod">
        <pc:chgData name="Angal-Kalinin, Deepa (STFC,DL,AST)" userId="c042ba6a-0a3e-48bf-9c18-fd031f915517" providerId="ADAL" clId="{596BDA18-CB31-448F-941F-6A2E40ECF84A}" dt="2025-09-09T12:21:41.211" v="520"/>
        <pc:sldMkLst>
          <pc:docMk/>
          <pc:sldMk cId="894200786" sldId="3766"/>
        </pc:sldMkLst>
      </pc:sldChg>
      <pc:sldChg chg="addSp delSp modSp add mod">
        <pc:chgData name="Angal-Kalinin, Deepa (STFC,DL,AST)" userId="c042ba6a-0a3e-48bf-9c18-fd031f915517" providerId="ADAL" clId="{596BDA18-CB31-448F-941F-6A2E40ECF84A}" dt="2025-09-09T12:21:34.920" v="518"/>
        <pc:sldMkLst>
          <pc:docMk/>
          <pc:sldMk cId="839304482" sldId="3767"/>
        </pc:sldMkLst>
      </pc:sldChg>
      <pc:sldChg chg="modSp add mod">
        <pc:chgData name="Angal-Kalinin, Deepa (STFC,DL,AST)" userId="c042ba6a-0a3e-48bf-9c18-fd031f915517" providerId="ADAL" clId="{596BDA18-CB31-448F-941F-6A2E40ECF84A}" dt="2025-09-09T10:49:52.667" v="308" actId="20577"/>
        <pc:sldMkLst>
          <pc:docMk/>
          <pc:sldMk cId="4210012708" sldId="3768"/>
        </pc:sldMkLst>
      </pc:sldChg>
      <pc:sldChg chg="addSp delSp modSp add mod">
        <pc:chgData name="Angal-Kalinin, Deepa (STFC,DL,AST)" userId="c042ba6a-0a3e-48bf-9c18-fd031f915517" providerId="ADAL" clId="{596BDA18-CB31-448F-941F-6A2E40ECF84A}" dt="2025-09-09T13:04:50.376" v="1648" actId="20577"/>
        <pc:sldMkLst>
          <pc:docMk/>
          <pc:sldMk cId="3671634705" sldId="3769"/>
        </pc:sldMkLst>
        <pc:spChg chg="add mod">
          <ac:chgData name="Angal-Kalinin, Deepa (STFC,DL,AST)" userId="c042ba6a-0a3e-48bf-9c18-fd031f915517" providerId="ADAL" clId="{596BDA18-CB31-448F-941F-6A2E40ECF84A}" dt="2025-09-09T13:04:50.376" v="1648" actId="20577"/>
          <ac:spMkLst>
            <pc:docMk/>
            <pc:sldMk cId="3671634705" sldId="3769"/>
            <ac:spMk id="6" creationId="{558788EF-A3B2-E19B-E2C4-F4CD2D968727}"/>
          </ac:spMkLst>
        </pc:spChg>
        <pc:spChg chg="mod">
          <ac:chgData name="Angal-Kalinin, Deepa (STFC,DL,AST)" userId="c042ba6a-0a3e-48bf-9c18-fd031f915517" providerId="ADAL" clId="{596BDA18-CB31-448F-941F-6A2E40ECF84A}" dt="2025-09-09T12:20:40.138" v="512" actId="20577"/>
          <ac:spMkLst>
            <pc:docMk/>
            <pc:sldMk cId="3671634705" sldId="3769"/>
            <ac:spMk id="46" creationId="{20FBE06B-91E7-FB1C-D753-3E5243258A6A}"/>
          </ac:spMkLst>
        </pc:spChg>
      </pc:sldChg>
    </pc:docChg>
  </pc:docChgLst>
  <pc:docChgLst>
    <pc:chgData name="Reid, Lewis (STFC,DL,AST)" userId="f9a889f1-598a-4613-9a36-5be441e465f7" providerId="ADAL" clId="{D3816B83-1F74-4E25-B59D-775B74D67210}"/>
    <pc:docChg chg="modSld">
      <pc:chgData name="Reid, Lewis (STFC,DL,AST)" userId="f9a889f1-598a-4613-9a36-5be441e465f7" providerId="ADAL" clId="{D3816B83-1F74-4E25-B59D-775B74D67210}" dt="2025-09-23T14:59:41.505" v="1" actId="20577"/>
      <pc:docMkLst>
        <pc:docMk/>
      </pc:docMkLst>
      <pc:sldChg chg="modSp mod">
        <pc:chgData name="Reid, Lewis (STFC,DL,AST)" userId="f9a889f1-598a-4613-9a36-5be441e465f7" providerId="ADAL" clId="{D3816B83-1F74-4E25-B59D-775B74D67210}" dt="2025-09-23T14:59:41.505" v="1" actId="20577"/>
        <pc:sldMkLst>
          <pc:docMk/>
          <pc:sldMk cId="2030918367" sldId="3778"/>
        </pc:sldMkLst>
        <pc:graphicFrameChg chg="modGraphic">
          <ac:chgData name="Reid, Lewis (STFC,DL,AST)" userId="f9a889f1-598a-4613-9a36-5be441e465f7" providerId="ADAL" clId="{D3816B83-1F74-4E25-B59D-775B74D67210}" dt="2025-09-23T14:59:41.505" v="1" actId="20577"/>
          <ac:graphicFrameMkLst>
            <pc:docMk/>
            <pc:sldMk cId="2030918367" sldId="3778"/>
            <ac:graphicFrameMk id="24" creationId="{CA57929B-24BD-34DF-115A-CC053D5B19B4}"/>
          </ac:graphicFrameMkLst>
        </pc:graphicFrameChg>
      </pc:sldChg>
    </pc:docChg>
  </pc:docChgLst>
  <pc:docChgLst>
    <pc:chgData name="Angal-Kalinin, Deepa (STFC,DL,AST)" userId="c042ba6a-0a3e-48bf-9c18-fd031f915517" providerId="ADAL" clId="{D8133285-4763-4122-9EB1-91ED99DCF398}"/>
    <pc:docChg chg="undo custSel addSld delSld modSld sldOrd">
      <pc:chgData name="Angal-Kalinin, Deepa (STFC,DL,AST)" userId="c042ba6a-0a3e-48bf-9c18-fd031f915517" providerId="ADAL" clId="{D8133285-4763-4122-9EB1-91ED99DCF398}" dt="2025-09-15T06:22:41.471" v="3437" actId="2711"/>
      <pc:docMkLst>
        <pc:docMk/>
      </pc:docMkLst>
      <pc:sldChg chg="modSp mod">
        <pc:chgData name="Angal-Kalinin, Deepa (STFC,DL,AST)" userId="c042ba6a-0a3e-48bf-9c18-fd031f915517" providerId="ADAL" clId="{D8133285-4763-4122-9EB1-91ED99DCF398}" dt="2025-09-15T05:55:24.270" v="3178" actId="20577"/>
        <pc:sldMkLst>
          <pc:docMk/>
          <pc:sldMk cId="1261827804" sldId="257"/>
        </pc:sldMkLst>
        <pc:spChg chg="mod">
          <ac:chgData name="Angal-Kalinin, Deepa (STFC,DL,AST)" userId="c042ba6a-0a3e-48bf-9c18-fd031f915517" providerId="ADAL" clId="{D8133285-4763-4122-9EB1-91ED99DCF398}" dt="2025-09-15T05:55:24.270" v="3178" actId="20577"/>
          <ac:spMkLst>
            <pc:docMk/>
            <pc:sldMk cId="1261827804" sldId="257"/>
            <ac:spMk id="8" creationId="{B06720A2-63AF-1B82-F6BD-A9219387CD8F}"/>
          </ac:spMkLst>
        </pc:spChg>
      </pc:sldChg>
      <pc:sldChg chg="add del">
        <pc:chgData name="Angal-Kalinin, Deepa (STFC,DL,AST)" userId="c042ba6a-0a3e-48bf-9c18-fd031f915517" providerId="ADAL" clId="{D8133285-4763-4122-9EB1-91ED99DCF398}" dt="2025-09-13T09:06:29.089" v="159" actId="2696"/>
        <pc:sldMkLst>
          <pc:docMk/>
          <pc:sldMk cId="1123151687" sldId="259"/>
        </pc:sldMkLst>
      </pc:sldChg>
      <pc:sldChg chg="add del">
        <pc:chgData name="Angal-Kalinin, Deepa (STFC,DL,AST)" userId="c042ba6a-0a3e-48bf-9c18-fd031f915517" providerId="ADAL" clId="{D8133285-4763-4122-9EB1-91ED99DCF398}" dt="2025-09-13T09:06:14.880" v="157" actId="2696"/>
        <pc:sldMkLst>
          <pc:docMk/>
          <pc:sldMk cId="1116625601" sldId="260"/>
        </pc:sldMkLst>
      </pc:sldChg>
      <pc:sldChg chg="add del">
        <pc:chgData name="Angal-Kalinin, Deepa (STFC,DL,AST)" userId="c042ba6a-0a3e-48bf-9c18-fd031f915517" providerId="ADAL" clId="{D8133285-4763-4122-9EB1-91ED99DCF398}" dt="2025-09-14T15:56:15.820" v="422" actId="2696"/>
        <pc:sldMkLst>
          <pc:docMk/>
          <pc:sldMk cId="1594917080" sldId="262"/>
        </pc:sldMkLst>
      </pc:sldChg>
      <pc:sldChg chg="add del">
        <pc:chgData name="Angal-Kalinin, Deepa (STFC,DL,AST)" userId="c042ba6a-0a3e-48bf-9c18-fd031f915517" providerId="ADAL" clId="{D8133285-4763-4122-9EB1-91ED99DCF398}" dt="2025-09-13T09:06:44.432" v="160" actId="2696"/>
        <pc:sldMkLst>
          <pc:docMk/>
          <pc:sldMk cId="419321545" sldId="263"/>
        </pc:sldMkLst>
      </pc:sldChg>
      <pc:sldChg chg="add del">
        <pc:chgData name="Angal-Kalinin, Deepa (STFC,DL,AST)" userId="c042ba6a-0a3e-48bf-9c18-fd031f915517" providerId="ADAL" clId="{D8133285-4763-4122-9EB1-91ED99DCF398}" dt="2025-09-14T20:54:59.608" v="802" actId="2696"/>
        <pc:sldMkLst>
          <pc:docMk/>
          <pc:sldMk cId="565848329" sldId="265"/>
        </pc:sldMkLst>
      </pc:sldChg>
      <pc:sldChg chg="modSp mod">
        <pc:chgData name="Angal-Kalinin, Deepa (STFC,DL,AST)" userId="c042ba6a-0a3e-48bf-9c18-fd031f915517" providerId="ADAL" clId="{D8133285-4763-4122-9EB1-91ED99DCF398}" dt="2025-09-15T06:15:19.838" v="3347" actId="12"/>
        <pc:sldMkLst>
          <pc:docMk/>
          <pc:sldMk cId="23958801" sldId="305"/>
        </pc:sldMkLst>
        <pc:spChg chg="mod">
          <ac:chgData name="Angal-Kalinin, Deepa (STFC,DL,AST)" userId="c042ba6a-0a3e-48bf-9c18-fd031f915517" providerId="ADAL" clId="{D8133285-4763-4122-9EB1-91ED99DCF398}" dt="2025-09-15T06:15:19.838" v="3347" actId="12"/>
          <ac:spMkLst>
            <pc:docMk/>
            <pc:sldMk cId="23958801" sldId="305"/>
            <ac:spMk id="6" creationId="{90D957CB-67A1-EEF7-CBCA-AF90D94843EC}"/>
          </ac:spMkLst>
        </pc:spChg>
        <pc:spChg chg="mod">
          <ac:chgData name="Angal-Kalinin, Deepa (STFC,DL,AST)" userId="c042ba6a-0a3e-48bf-9c18-fd031f915517" providerId="ADAL" clId="{D8133285-4763-4122-9EB1-91ED99DCF398}" dt="2025-09-13T07:48:45.086" v="0" actId="255"/>
          <ac:spMkLst>
            <pc:docMk/>
            <pc:sldMk cId="23958801" sldId="305"/>
            <ac:spMk id="8" creationId="{37D60144-1B5B-BC61-7ED7-6B768C83E1D5}"/>
          </ac:spMkLst>
        </pc:spChg>
      </pc:sldChg>
      <pc:sldChg chg="addSp delSp modSp mod">
        <pc:chgData name="Angal-Kalinin, Deepa (STFC,DL,AST)" userId="c042ba6a-0a3e-48bf-9c18-fd031f915517" providerId="ADAL" clId="{D8133285-4763-4122-9EB1-91ED99DCF398}" dt="2025-09-15T05:56:56.164" v="3184" actId="14100"/>
        <pc:sldMkLst>
          <pc:docMk/>
          <pc:sldMk cId="1272922186" sldId="322"/>
        </pc:sldMkLst>
      </pc:sldChg>
      <pc:sldChg chg="addSp delSp modSp mod ord">
        <pc:chgData name="Angal-Kalinin, Deepa (STFC,DL,AST)" userId="c042ba6a-0a3e-48bf-9c18-fd031f915517" providerId="ADAL" clId="{D8133285-4763-4122-9EB1-91ED99DCF398}" dt="2025-09-15T06:16:07.172" v="3349" actId="478"/>
        <pc:sldMkLst>
          <pc:docMk/>
          <pc:sldMk cId="1012820120" sldId="352"/>
        </pc:sldMkLst>
        <pc:spChg chg="mod">
          <ac:chgData name="Angal-Kalinin, Deepa (STFC,DL,AST)" userId="c042ba6a-0a3e-48bf-9c18-fd031f915517" providerId="ADAL" clId="{D8133285-4763-4122-9EB1-91ED99DCF398}" dt="2025-09-15T06:07:17.655" v="3326" actId="20577"/>
          <ac:spMkLst>
            <pc:docMk/>
            <pc:sldMk cId="1012820120" sldId="352"/>
            <ac:spMk id="9" creationId="{00000000-0000-0000-0000-000000000000}"/>
          </ac:spMkLst>
        </pc:spChg>
        <pc:spChg chg="add mod">
          <ac:chgData name="Angal-Kalinin, Deepa (STFC,DL,AST)" userId="c042ba6a-0a3e-48bf-9c18-fd031f915517" providerId="ADAL" clId="{D8133285-4763-4122-9EB1-91ED99DCF398}" dt="2025-09-15T06:01:13.311" v="3250" actId="688"/>
          <ac:spMkLst>
            <pc:docMk/>
            <pc:sldMk cId="1012820120" sldId="352"/>
            <ac:spMk id="10" creationId="{155588BB-30D5-69F2-5280-E2FF3A326872}"/>
          </ac:spMkLst>
        </pc:spChg>
        <pc:spChg chg="add mod">
          <ac:chgData name="Angal-Kalinin, Deepa (STFC,DL,AST)" userId="c042ba6a-0a3e-48bf-9c18-fd031f915517" providerId="ADAL" clId="{D8133285-4763-4122-9EB1-91ED99DCF398}" dt="2025-09-15T06:02:33.140" v="3285" actId="1035"/>
          <ac:spMkLst>
            <pc:docMk/>
            <pc:sldMk cId="1012820120" sldId="352"/>
            <ac:spMk id="11" creationId="{E325FAD0-FE4F-0562-8787-17982936D1CB}"/>
          </ac:spMkLst>
        </pc:spChg>
        <pc:picChg chg="mod">
          <ac:chgData name="Angal-Kalinin, Deepa (STFC,DL,AST)" userId="c042ba6a-0a3e-48bf-9c18-fd031f915517" providerId="ADAL" clId="{D8133285-4763-4122-9EB1-91ED99DCF398}" dt="2025-09-13T07:49:24.670" v="17" actId="1035"/>
          <ac:picMkLst>
            <pc:docMk/>
            <pc:sldMk cId="1012820120" sldId="352"/>
            <ac:picMk id="4" creationId="{00000000-0000-0000-0000-000000000000}"/>
          </ac:picMkLst>
        </pc:picChg>
      </pc:sldChg>
      <pc:sldChg chg="add del">
        <pc:chgData name="Angal-Kalinin, Deepa (STFC,DL,AST)" userId="c042ba6a-0a3e-48bf-9c18-fd031f915517" providerId="ADAL" clId="{D8133285-4763-4122-9EB1-91ED99DCF398}" dt="2025-09-14T14:28:00.429" v="307" actId="2696"/>
        <pc:sldMkLst>
          <pc:docMk/>
          <pc:sldMk cId="3336424845" sldId="353"/>
        </pc:sldMkLst>
      </pc:sldChg>
      <pc:sldChg chg="add del">
        <pc:chgData name="Angal-Kalinin, Deepa (STFC,DL,AST)" userId="c042ba6a-0a3e-48bf-9c18-fd031f915517" providerId="ADAL" clId="{D8133285-4763-4122-9EB1-91ED99DCF398}" dt="2025-09-14T14:38:26.237" v="359" actId="2696"/>
        <pc:sldMkLst>
          <pc:docMk/>
          <pc:sldMk cId="2745374924" sldId="354"/>
        </pc:sldMkLst>
      </pc:sldChg>
      <pc:sldChg chg="modSp add del mod">
        <pc:chgData name="Angal-Kalinin, Deepa (STFC,DL,AST)" userId="c042ba6a-0a3e-48bf-9c18-fd031f915517" providerId="ADAL" clId="{D8133285-4763-4122-9EB1-91ED99DCF398}" dt="2025-09-14T20:54:47.574" v="801" actId="2696"/>
        <pc:sldMkLst>
          <pc:docMk/>
          <pc:sldMk cId="1405151578" sldId="355"/>
        </pc:sldMkLst>
      </pc:sldChg>
      <pc:sldChg chg="add del">
        <pc:chgData name="Angal-Kalinin, Deepa (STFC,DL,AST)" userId="c042ba6a-0a3e-48bf-9c18-fd031f915517" providerId="ADAL" clId="{D8133285-4763-4122-9EB1-91ED99DCF398}" dt="2025-09-13T09:06:44.432" v="160" actId="2696"/>
        <pc:sldMkLst>
          <pc:docMk/>
          <pc:sldMk cId="513992564" sldId="425"/>
        </pc:sldMkLst>
      </pc:sldChg>
      <pc:sldChg chg="add del">
        <pc:chgData name="Angal-Kalinin, Deepa (STFC,DL,AST)" userId="c042ba6a-0a3e-48bf-9c18-fd031f915517" providerId="ADAL" clId="{D8133285-4763-4122-9EB1-91ED99DCF398}" dt="2025-09-13T09:06:44.432" v="160" actId="2696"/>
        <pc:sldMkLst>
          <pc:docMk/>
          <pc:sldMk cId="3369971550" sldId="426"/>
        </pc:sldMkLst>
      </pc:sldChg>
      <pc:sldChg chg="add del">
        <pc:chgData name="Angal-Kalinin, Deepa (STFC,DL,AST)" userId="c042ba6a-0a3e-48bf-9c18-fd031f915517" providerId="ADAL" clId="{D8133285-4763-4122-9EB1-91ED99DCF398}" dt="2025-09-14T14:28:08.903" v="308" actId="2696"/>
        <pc:sldMkLst>
          <pc:docMk/>
          <pc:sldMk cId="3711409651" sldId="428"/>
        </pc:sldMkLst>
      </pc:sldChg>
      <pc:sldChg chg="add del">
        <pc:chgData name="Angal-Kalinin, Deepa (STFC,DL,AST)" userId="c042ba6a-0a3e-48bf-9c18-fd031f915517" providerId="ADAL" clId="{D8133285-4763-4122-9EB1-91ED99DCF398}" dt="2025-09-14T14:38:26.237" v="359" actId="2696"/>
        <pc:sldMkLst>
          <pc:docMk/>
          <pc:sldMk cId="684042957" sldId="429"/>
        </pc:sldMkLst>
      </pc:sldChg>
      <pc:sldChg chg="add del">
        <pc:chgData name="Angal-Kalinin, Deepa (STFC,DL,AST)" userId="c042ba6a-0a3e-48bf-9c18-fd031f915517" providerId="ADAL" clId="{D8133285-4763-4122-9EB1-91ED99DCF398}" dt="2025-09-14T14:22:34.008" v="279" actId="2696"/>
        <pc:sldMkLst>
          <pc:docMk/>
          <pc:sldMk cId="2806066730" sldId="431"/>
        </pc:sldMkLst>
      </pc:sldChg>
      <pc:sldChg chg="addSp delSp modSp add del mod">
        <pc:chgData name="Angal-Kalinin, Deepa (STFC,DL,AST)" userId="c042ba6a-0a3e-48bf-9c18-fd031f915517" providerId="ADAL" clId="{D8133285-4763-4122-9EB1-91ED99DCF398}" dt="2025-09-14T15:52:58.136" v="421" actId="2696"/>
        <pc:sldMkLst>
          <pc:docMk/>
          <pc:sldMk cId="52904346" sldId="433"/>
        </pc:sldMkLst>
      </pc:sldChg>
      <pc:sldChg chg="add del">
        <pc:chgData name="Angal-Kalinin, Deepa (STFC,DL,AST)" userId="c042ba6a-0a3e-48bf-9c18-fd031f915517" providerId="ADAL" clId="{D8133285-4763-4122-9EB1-91ED99DCF398}" dt="2025-09-13T09:06:17.935" v="158" actId="2696"/>
        <pc:sldMkLst>
          <pc:docMk/>
          <pc:sldMk cId="1125561473" sldId="439"/>
        </pc:sldMkLst>
      </pc:sldChg>
      <pc:sldChg chg="del">
        <pc:chgData name="Angal-Kalinin, Deepa (STFC,DL,AST)" userId="c042ba6a-0a3e-48bf-9c18-fd031f915517" providerId="ADAL" clId="{D8133285-4763-4122-9EB1-91ED99DCF398}" dt="2025-09-13T08:50:23.329" v="118" actId="2696"/>
        <pc:sldMkLst>
          <pc:docMk/>
          <pc:sldMk cId="437313392" sldId="524"/>
        </pc:sldMkLst>
      </pc:sldChg>
      <pc:sldChg chg="addSp delSp modSp mod">
        <pc:chgData name="Angal-Kalinin, Deepa (STFC,DL,AST)" userId="c042ba6a-0a3e-48bf-9c18-fd031f915517" providerId="ADAL" clId="{D8133285-4763-4122-9EB1-91ED99DCF398}" dt="2025-09-15T06:07:09.580" v="3324" actId="12"/>
        <pc:sldMkLst>
          <pc:docMk/>
          <pc:sldMk cId="1029120864" sldId="3735"/>
        </pc:sldMkLst>
        <pc:spChg chg="mod">
          <ac:chgData name="Angal-Kalinin, Deepa (STFC,DL,AST)" userId="c042ba6a-0a3e-48bf-9c18-fd031f915517" providerId="ADAL" clId="{D8133285-4763-4122-9EB1-91ED99DCF398}" dt="2025-09-14T14:29:59.195" v="319" actId="14100"/>
          <ac:spMkLst>
            <pc:docMk/>
            <pc:sldMk cId="1029120864" sldId="3735"/>
            <ac:spMk id="5" creationId="{E6AA2F49-E7D6-6C19-224E-0FAB863FD717}"/>
          </ac:spMkLst>
        </pc:spChg>
        <pc:spChg chg="mod">
          <ac:chgData name="Angal-Kalinin, Deepa (STFC,DL,AST)" userId="c042ba6a-0a3e-48bf-9c18-fd031f915517" providerId="ADAL" clId="{D8133285-4763-4122-9EB1-91ED99DCF398}" dt="2025-09-15T05:59:36.999" v="3245" actId="1076"/>
          <ac:spMkLst>
            <pc:docMk/>
            <pc:sldMk cId="1029120864" sldId="3735"/>
            <ac:spMk id="6" creationId="{19007D67-0798-DB10-66FA-BBBB2DE53F03}"/>
          </ac:spMkLst>
        </pc:spChg>
        <pc:picChg chg="mod ord">
          <ac:chgData name="Angal-Kalinin, Deepa (STFC,DL,AST)" userId="c042ba6a-0a3e-48bf-9c18-fd031f915517" providerId="ADAL" clId="{D8133285-4763-4122-9EB1-91ED99DCF398}" dt="2025-09-15T05:59:34.322" v="3244" actId="1076"/>
          <ac:picMkLst>
            <pc:docMk/>
            <pc:sldMk cId="1029120864" sldId="3735"/>
            <ac:picMk id="3" creationId="{E34F034C-F7E7-B145-25D0-2B819C79E923}"/>
          </ac:picMkLst>
        </pc:picChg>
      </pc:sldChg>
      <pc:sldChg chg="addSp delSp modSp mod ord">
        <pc:chgData name="Angal-Kalinin, Deepa (STFC,DL,AST)" userId="c042ba6a-0a3e-48bf-9c18-fd031f915517" providerId="ADAL" clId="{D8133285-4763-4122-9EB1-91ED99DCF398}" dt="2025-09-15T06:00:45.872" v="3247" actId="14100"/>
        <pc:sldMkLst>
          <pc:docMk/>
          <pc:sldMk cId="2907580670" sldId="3737"/>
        </pc:sldMkLst>
        <pc:spChg chg="add mod">
          <ac:chgData name="Angal-Kalinin, Deepa (STFC,DL,AST)" userId="c042ba6a-0a3e-48bf-9c18-fd031f915517" providerId="ADAL" clId="{D8133285-4763-4122-9EB1-91ED99DCF398}" dt="2025-09-14T21:48:40.226" v="2757" actId="1076"/>
          <ac:spMkLst>
            <pc:docMk/>
            <pc:sldMk cId="2907580670" sldId="3737"/>
            <ac:spMk id="6" creationId="{DD9A4464-6901-DD8A-AB8C-F3376B0600FC}"/>
          </ac:spMkLst>
        </pc:spChg>
        <pc:spChg chg="add mod">
          <ac:chgData name="Angal-Kalinin, Deepa (STFC,DL,AST)" userId="c042ba6a-0a3e-48bf-9c18-fd031f915517" providerId="ADAL" clId="{D8133285-4763-4122-9EB1-91ED99DCF398}" dt="2025-09-14T21:48:50.109" v="2761" actId="20577"/>
          <ac:spMkLst>
            <pc:docMk/>
            <pc:sldMk cId="2907580670" sldId="3737"/>
            <ac:spMk id="7" creationId="{F695A0E1-10CB-34FA-433E-8AD2A52AFFD1}"/>
          </ac:spMkLst>
        </pc:spChg>
        <pc:spChg chg="mod">
          <ac:chgData name="Angal-Kalinin, Deepa (STFC,DL,AST)" userId="c042ba6a-0a3e-48bf-9c18-fd031f915517" providerId="ADAL" clId="{D8133285-4763-4122-9EB1-91ED99DCF398}" dt="2025-09-15T06:00:45.872" v="3247" actId="14100"/>
          <ac:spMkLst>
            <pc:docMk/>
            <pc:sldMk cId="2907580670" sldId="3737"/>
            <ac:spMk id="15" creationId="{46CE9BF1-17D8-9714-2A0A-89B09652AABE}"/>
          </ac:spMkLst>
        </pc:spChg>
        <pc:grpChg chg="mod">
          <ac:chgData name="Angal-Kalinin, Deepa (STFC,DL,AST)" userId="c042ba6a-0a3e-48bf-9c18-fd031f915517" providerId="ADAL" clId="{D8133285-4763-4122-9EB1-91ED99DCF398}" dt="2025-09-14T21:48:07.812" v="2754" actId="1076"/>
          <ac:grpSpMkLst>
            <pc:docMk/>
            <pc:sldMk cId="2907580670" sldId="3737"/>
            <ac:grpSpMk id="12" creationId="{4C5DEF65-1F64-421F-130A-BCACD5E7C24F}"/>
          </ac:grpSpMkLst>
        </pc:grpChg>
        <pc:picChg chg="add mod ord">
          <ac:chgData name="Angal-Kalinin, Deepa (STFC,DL,AST)" userId="c042ba6a-0a3e-48bf-9c18-fd031f915517" providerId="ADAL" clId="{D8133285-4763-4122-9EB1-91ED99DCF398}" dt="2025-09-14T21:48:54.980" v="2762" actId="14100"/>
          <ac:picMkLst>
            <pc:docMk/>
            <pc:sldMk cId="2907580670" sldId="3737"/>
            <ac:picMk id="4" creationId="{D20B610B-9714-1710-2679-3B2BC4B28D41}"/>
          </ac:picMkLst>
        </pc:picChg>
      </pc:sldChg>
      <pc:sldChg chg="modSp mod">
        <pc:chgData name="Angal-Kalinin, Deepa (STFC,DL,AST)" userId="c042ba6a-0a3e-48bf-9c18-fd031f915517" providerId="ADAL" clId="{D8133285-4763-4122-9EB1-91ED99DCF398}" dt="2025-09-15T06:18:02.823" v="3355" actId="1076"/>
        <pc:sldMkLst>
          <pc:docMk/>
          <pc:sldMk cId="1245889694" sldId="3746"/>
        </pc:sldMkLst>
      </pc:sldChg>
      <pc:sldChg chg="modSp mod">
        <pc:chgData name="Angal-Kalinin, Deepa (STFC,DL,AST)" userId="c042ba6a-0a3e-48bf-9c18-fd031f915517" providerId="ADAL" clId="{D8133285-4763-4122-9EB1-91ED99DCF398}" dt="2025-09-15T06:18:29.602" v="3356" actId="12"/>
        <pc:sldMkLst>
          <pc:docMk/>
          <pc:sldMk cId="3750954613" sldId="3747"/>
        </pc:sldMkLst>
      </pc:sldChg>
      <pc:sldChg chg="modSp mod ord modAnim">
        <pc:chgData name="Angal-Kalinin, Deepa (STFC,DL,AST)" userId="c042ba6a-0a3e-48bf-9c18-fd031f915517" providerId="ADAL" clId="{D8133285-4763-4122-9EB1-91ED99DCF398}" dt="2025-09-15T06:11:09.752" v="3345" actId="1076"/>
        <pc:sldMkLst>
          <pc:docMk/>
          <pc:sldMk cId="1683924534" sldId="3748"/>
        </pc:sldMkLst>
      </pc:sldChg>
      <pc:sldChg chg="addSp delSp modSp mod modAnim">
        <pc:chgData name="Angal-Kalinin, Deepa (STFC,DL,AST)" userId="c042ba6a-0a3e-48bf-9c18-fd031f915517" providerId="ADAL" clId="{D8133285-4763-4122-9EB1-91ED99DCF398}" dt="2025-09-15T06:20:02.008" v="3364"/>
        <pc:sldMkLst>
          <pc:docMk/>
          <pc:sldMk cId="983956335" sldId="3759"/>
        </pc:sldMkLst>
        <pc:spChg chg="mod">
          <ac:chgData name="Angal-Kalinin, Deepa (STFC,DL,AST)" userId="c042ba6a-0a3e-48bf-9c18-fd031f915517" providerId="ADAL" clId="{D8133285-4763-4122-9EB1-91ED99DCF398}" dt="2025-09-15T06:18:59.473" v="3362" actId="5793"/>
          <ac:spMkLst>
            <pc:docMk/>
            <pc:sldMk cId="983956335" sldId="3759"/>
            <ac:spMk id="2" creationId="{3FB57E29-A1FB-BEE6-0983-EDF29B3C4881}"/>
          </ac:spMkLst>
        </pc:spChg>
        <pc:spChg chg="mod">
          <ac:chgData name="Angal-Kalinin, Deepa (STFC,DL,AST)" userId="c042ba6a-0a3e-48bf-9c18-fd031f915517" providerId="ADAL" clId="{D8133285-4763-4122-9EB1-91ED99DCF398}" dt="2025-09-14T21:32:17.764" v="2341" actId="20577"/>
          <ac:spMkLst>
            <pc:docMk/>
            <pc:sldMk cId="983956335" sldId="3759"/>
            <ac:spMk id="21" creationId="{C0475D53-9B56-460E-ABA1-825364B3BAD3}"/>
          </ac:spMkLst>
        </pc:spChg>
      </pc:sldChg>
      <pc:sldChg chg="del">
        <pc:chgData name="Angal-Kalinin, Deepa (STFC,DL,AST)" userId="c042ba6a-0a3e-48bf-9c18-fd031f915517" providerId="ADAL" clId="{D8133285-4763-4122-9EB1-91ED99DCF398}" dt="2025-09-13T08:50:32.168" v="119" actId="2696"/>
        <pc:sldMkLst>
          <pc:docMk/>
          <pc:sldMk cId="2780652875" sldId="3761"/>
        </pc:sldMkLst>
      </pc:sldChg>
      <pc:sldChg chg="delSp modSp mod ord">
        <pc:chgData name="Angal-Kalinin, Deepa (STFC,DL,AST)" userId="c042ba6a-0a3e-48bf-9c18-fd031f915517" providerId="ADAL" clId="{D8133285-4763-4122-9EB1-91ED99DCF398}" dt="2025-09-15T06:06:57.625" v="3322" actId="12"/>
        <pc:sldMkLst>
          <pc:docMk/>
          <pc:sldMk cId="4261191140" sldId="3762"/>
        </pc:sldMkLst>
        <pc:spChg chg="mod">
          <ac:chgData name="Angal-Kalinin, Deepa (STFC,DL,AST)" userId="c042ba6a-0a3e-48bf-9c18-fd031f915517" providerId="ADAL" clId="{D8133285-4763-4122-9EB1-91ED99DCF398}" dt="2025-09-15T06:06:57.625" v="3322" actId="12"/>
          <ac:spMkLst>
            <pc:docMk/>
            <pc:sldMk cId="4261191140" sldId="3762"/>
            <ac:spMk id="14" creationId="{BA1B06F2-C8C5-79BA-D026-5A4315874F3F}"/>
          </ac:spMkLst>
        </pc:spChg>
      </pc:sldChg>
      <pc:sldChg chg="del">
        <pc:chgData name="Angal-Kalinin, Deepa (STFC,DL,AST)" userId="c042ba6a-0a3e-48bf-9c18-fd031f915517" providerId="ADAL" clId="{D8133285-4763-4122-9EB1-91ED99DCF398}" dt="2025-09-14T22:15:23.890" v="3135" actId="2696"/>
        <pc:sldMkLst>
          <pc:docMk/>
          <pc:sldMk cId="3332376471" sldId="3763"/>
        </pc:sldMkLst>
      </pc:sldChg>
      <pc:sldChg chg="delSp del mod">
        <pc:chgData name="Angal-Kalinin, Deepa (STFC,DL,AST)" userId="c042ba6a-0a3e-48bf-9c18-fd031f915517" providerId="ADAL" clId="{D8133285-4763-4122-9EB1-91ED99DCF398}" dt="2025-09-14T21:38:29.299" v="2646" actId="2696"/>
        <pc:sldMkLst>
          <pc:docMk/>
          <pc:sldMk cId="3729449195" sldId="3765"/>
        </pc:sldMkLst>
      </pc:sldChg>
      <pc:sldChg chg="del">
        <pc:chgData name="Angal-Kalinin, Deepa (STFC,DL,AST)" userId="c042ba6a-0a3e-48bf-9c18-fd031f915517" providerId="ADAL" clId="{D8133285-4763-4122-9EB1-91ED99DCF398}" dt="2025-09-13T08:50:16.498" v="117" actId="2696"/>
        <pc:sldMkLst>
          <pc:docMk/>
          <pc:sldMk cId="894200786" sldId="3766"/>
        </pc:sldMkLst>
      </pc:sldChg>
      <pc:sldChg chg="delSp modSp mod ord">
        <pc:chgData name="Angal-Kalinin, Deepa (STFC,DL,AST)" userId="c042ba6a-0a3e-48bf-9c18-fd031f915517" providerId="ADAL" clId="{D8133285-4763-4122-9EB1-91ED99DCF398}" dt="2025-09-15T06:09:24.607" v="3336" actId="20577"/>
        <pc:sldMkLst>
          <pc:docMk/>
          <pc:sldMk cId="839304482" sldId="3767"/>
        </pc:sldMkLst>
        <pc:spChg chg="mod">
          <ac:chgData name="Angal-Kalinin, Deepa (STFC,DL,AST)" userId="c042ba6a-0a3e-48bf-9c18-fd031f915517" providerId="ADAL" clId="{D8133285-4763-4122-9EB1-91ED99DCF398}" dt="2025-09-14T22:11:21.928" v="3004" actId="14100"/>
          <ac:spMkLst>
            <pc:docMk/>
            <pc:sldMk cId="839304482" sldId="3767"/>
            <ac:spMk id="8" creationId="{E4FF0B39-3FA9-BD12-FF43-575DB25670A7}"/>
          </ac:spMkLst>
        </pc:spChg>
      </pc:sldChg>
      <pc:sldChg chg="del">
        <pc:chgData name="Angal-Kalinin, Deepa (STFC,DL,AST)" userId="c042ba6a-0a3e-48bf-9c18-fd031f915517" providerId="ADAL" clId="{D8133285-4763-4122-9EB1-91ED99DCF398}" dt="2025-09-14T20:56:18.806" v="804" actId="2696"/>
        <pc:sldMkLst>
          <pc:docMk/>
          <pc:sldMk cId="4210012708" sldId="3768"/>
        </pc:sldMkLst>
      </pc:sldChg>
      <pc:sldChg chg="addSp modSp mod">
        <pc:chgData name="Angal-Kalinin, Deepa (STFC,DL,AST)" userId="c042ba6a-0a3e-48bf-9c18-fd031f915517" providerId="ADAL" clId="{D8133285-4763-4122-9EB1-91ED99DCF398}" dt="2025-09-15T06:17:25.824" v="3352" actId="1076"/>
        <pc:sldMkLst>
          <pc:docMk/>
          <pc:sldMk cId="3671634705" sldId="3769"/>
        </pc:sldMkLst>
        <pc:spChg chg="mod">
          <ac:chgData name="Angal-Kalinin, Deepa (STFC,DL,AST)" userId="c042ba6a-0a3e-48bf-9c18-fd031f915517" providerId="ADAL" clId="{D8133285-4763-4122-9EB1-91ED99DCF398}" dt="2025-09-15T06:16:36.557" v="3350" actId="12"/>
          <ac:spMkLst>
            <pc:docMk/>
            <pc:sldMk cId="3671634705" sldId="3769"/>
            <ac:spMk id="6" creationId="{558788EF-A3B2-E19B-E2C4-F4CD2D968727}"/>
          </ac:spMkLst>
        </pc:spChg>
        <pc:spChg chg="mod">
          <ac:chgData name="Angal-Kalinin, Deepa (STFC,DL,AST)" userId="c042ba6a-0a3e-48bf-9c18-fd031f915517" providerId="ADAL" clId="{D8133285-4763-4122-9EB1-91ED99DCF398}" dt="2025-09-15T06:17:25.824" v="3352" actId="1076"/>
          <ac:spMkLst>
            <pc:docMk/>
            <pc:sldMk cId="3671634705" sldId="3769"/>
            <ac:spMk id="46" creationId="{20FBE06B-91E7-FB1C-D753-3E5243258A6A}"/>
          </ac:spMkLst>
        </pc:spChg>
      </pc:sldChg>
      <pc:sldChg chg="del">
        <pc:chgData name="Angal-Kalinin, Deepa (STFC,DL,AST)" userId="c042ba6a-0a3e-48bf-9c18-fd031f915517" providerId="ADAL" clId="{D8133285-4763-4122-9EB1-91ED99DCF398}" dt="2025-09-13T09:04:20.828" v="156" actId="2696"/>
        <pc:sldMkLst>
          <pc:docMk/>
          <pc:sldMk cId="2573047073" sldId="3770"/>
        </pc:sldMkLst>
      </pc:sldChg>
      <pc:sldChg chg="delSp modSp add del mod">
        <pc:chgData name="Angal-Kalinin, Deepa (STFC,DL,AST)" userId="c042ba6a-0a3e-48bf-9c18-fd031f915517" providerId="ADAL" clId="{D8133285-4763-4122-9EB1-91ED99DCF398}" dt="2025-09-14T14:41:14.279" v="366" actId="2696"/>
        <pc:sldMkLst>
          <pc:docMk/>
          <pc:sldMk cId="3690333685" sldId="3771"/>
        </pc:sldMkLst>
      </pc:sldChg>
      <pc:sldChg chg="addSp modSp new del mod ord">
        <pc:chgData name="Angal-Kalinin, Deepa (STFC,DL,AST)" userId="c042ba6a-0a3e-48bf-9c18-fd031f915517" providerId="ADAL" clId="{D8133285-4763-4122-9EB1-91ED99DCF398}" dt="2025-09-14T21:38:18.016" v="2642" actId="2696"/>
        <pc:sldMkLst>
          <pc:docMk/>
          <pc:sldMk cId="3378903259" sldId="3772"/>
        </pc:sldMkLst>
      </pc:sldChg>
      <pc:sldChg chg="addSp delSp modSp add del mod modAnim">
        <pc:chgData name="Angal-Kalinin, Deepa (STFC,DL,AST)" userId="c042ba6a-0a3e-48bf-9c18-fd031f915517" providerId="ADAL" clId="{D8133285-4763-4122-9EB1-91ED99DCF398}" dt="2025-09-14T21:36:59.594" v="2624" actId="2696"/>
        <pc:sldMkLst>
          <pc:docMk/>
          <pc:sldMk cId="414368599" sldId="3773"/>
        </pc:sldMkLst>
      </pc:sldChg>
      <pc:sldChg chg="addSp delSp modSp add del mod delAnim">
        <pc:chgData name="Angal-Kalinin, Deepa (STFC,DL,AST)" userId="c042ba6a-0a3e-48bf-9c18-fd031f915517" providerId="ADAL" clId="{D8133285-4763-4122-9EB1-91ED99DCF398}" dt="2025-09-14T21:49:04.508" v="2763" actId="2696"/>
        <pc:sldMkLst>
          <pc:docMk/>
          <pc:sldMk cId="1210864716" sldId="3774"/>
        </pc:sldMkLst>
      </pc:sldChg>
      <pc:sldChg chg="addSp delSp modSp add mod ord">
        <pc:chgData name="Angal-Kalinin, Deepa (STFC,DL,AST)" userId="c042ba6a-0a3e-48bf-9c18-fd031f915517" providerId="ADAL" clId="{D8133285-4763-4122-9EB1-91ED99DCF398}" dt="2025-09-15T06:08:19.404" v="3334" actId="113"/>
        <pc:sldMkLst>
          <pc:docMk/>
          <pc:sldMk cId="3477101673" sldId="3775"/>
        </pc:sldMkLst>
      </pc:sldChg>
      <pc:sldChg chg="addSp delSp modSp add del mod">
        <pc:chgData name="Angal-Kalinin, Deepa (STFC,DL,AST)" userId="c042ba6a-0a3e-48bf-9c18-fd031f915517" providerId="ADAL" clId="{D8133285-4763-4122-9EB1-91ED99DCF398}" dt="2025-09-14T21:36:50.333" v="2623" actId="2696"/>
        <pc:sldMkLst>
          <pc:docMk/>
          <pc:sldMk cId="2463605025" sldId="3776"/>
        </pc:sldMkLst>
      </pc:sldChg>
      <pc:sldChg chg="add del ord">
        <pc:chgData name="Angal-Kalinin, Deepa (STFC,DL,AST)" userId="c042ba6a-0a3e-48bf-9c18-fd031f915517" providerId="ADAL" clId="{D8133285-4763-4122-9EB1-91ED99DCF398}" dt="2025-09-14T21:38:47.119" v="2648" actId="2696"/>
        <pc:sldMkLst>
          <pc:docMk/>
          <pc:sldMk cId="2634201269" sldId="3777"/>
        </pc:sldMkLst>
      </pc:sldChg>
      <pc:sldChg chg="add del ord">
        <pc:chgData name="Angal-Kalinin, Deepa (STFC,DL,AST)" userId="c042ba6a-0a3e-48bf-9c18-fd031f915517" providerId="ADAL" clId="{D8133285-4763-4122-9EB1-91ED99DCF398}" dt="2025-09-14T21:38:36.529" v="2647" actId="2696"/>
        <pc:sldMkLst>
          <pc:docMk/>
          <pc:sldMk cId="3514882908" sldId="3778"/>
        </pc:sldMkLst>
      </pc:sldChg>
      <pc:sldChg chg="add del ord">
        <pc:chgData name="Angal-Kalinin, Deepa (STFC,DL,AST)" userId="c042ba6a-0a3e-48bf-9c18-fd031f915517" providerId="ADAL" clId="{D8133285-4763-4122-9EB1-91ED99DCF398}" dt="2025-09-14T21:38:36.529" v="2647" actId="2696"/>
        <pc:sldMkLst>
          <pc:docMk/>
          <pc:sldMk cId="3636179831" sldId="3779"/>
        </pc:sldMkLst>
      </pc:sldChg>
      <pc:sldChg chg="add del">
        <pc:chgData name="Angal-Kalinin, Deepa (STFC,DL,AST)" userId="c042ba6a-0a3e-48bf-9c18-fd031f915517" providerId="ADAL" clId="{D8133285-4763-4122-9EB1-91ED99DCF398}" dt="2025-09-14T21:38:20.992" v="2643" actId="2696"/>
        <pc:sldMkLst>
          <pc:docMk/>
          <pc:sldMk cId="2997670246" sldId="3780"/>
        </pc:sldMkLst>
      </pc:sldChg>
      <pc:sldChg chg="addSp modSp add mod ord">
        <pc:chgData name="Angal-Kalinin, Deepa (STFC,DL,AST)" userId="c042ba6a-0a3e-48bf-9c18-fd031f915517" providerId="ADAL" clId="{D8133285-4763-4122-9EB1-91ED99DCF398}" dt="2025-09-15T06:22:41.471" v="3437" actId="2711"/>
        <pc:sldMkLst>
          <pc:docMk/>
          <pc:sldMk cId="2594840408" sldId="3781"/>
        </pc:sldMkLst>
      </pc:sldChg>
      <pc:sldChg chg="addSp delSp modSp add mod">
        <pc:chgData name="Angal-Kalinin, Deepa (STFC,DL,AST)" userId="c042ba6a-0a3e-48bf-9c18-fd031f915517" providerId="ADAL" clId="{D8133285-4763-4122-9EB1-91ED99DCF398}" dt="2025-09-14T22:07:16.856" v="2940" actId="1076"/>
        <pc:sldMkLst>
          <pc:docMk/>
          <pc:sldMk cId="4104241228" sldId="3782"/>
        </pc:sldMkLst>
      </pc:sldChg>
      <pc:sldChg chg="modSp add mod ord">
        <pc:chgData name="Angal-Kalinin, Deepa (STFC,DL,AST)" userId="c042ba6a-0a3e-48bf-9c18-fd031f915517" providerId="ADAL" clId="{D8133285-4763-4122-9EB1-91ED99DCF398}" dt="2025-09-15T06:22:24.428" v="3436" actId="20577"/>
        <pc:sldMkLst>
          <pc:docMk/>
          <pc:sldMk cId="3942356951" sldId="3783"/>
        </pc:sldMkLst>
      </pc:sldChg>
      <pc:sldChg chg="addSp delSp modSp add mod">
        <pc:chgData name="Angal-Kalinin, Deepa (STFC,DL,AST)" userId="c042ba6a-0a3e-48bf-9c18-fd031f915517" providerId="ADAL" clId="{D8133285-4763-4122-9EB1-91ED99DCF398}" dt="2025-09-15T06:15:10.820" v="3346" actId="12"/>
        <pc:sldMkLst>
          <pc:docMk/>
          <pc:sldMk cId="1675950681" sldId="3784"/>
        </pc:sldMkLst>
      </pc:sldChg>
      <pc:sldMasterChg chg="delSldLayout">
        <pc:chgData name="Angal-Kalinin, Deepa (STFC,DL,AST)" userId="c042ba6a-0a3e-48bf-9c18-fd031f915517" providerId="ADAL" clId="{D8133285-4763-4122-9EB1-91ED99DCF398}" dt="2025-09-14T14:28:08.903" v="308" actId="2696"/>
        <pc:sldMasterMkLst>
          <pc:docMk/>
          <pc:sldMasterMk cId="3112532711" sldId="2147483967"/>
        </pc:sldMasterMkLst>
        <pc:sldLayoutChg chg="del">
          <pc:chgData name="Angal-Kalinin, Deepa (STFC,DL,AST)" userId="c042ba6a-0a3e-48bf-9c18-fd031f915517" providerId="ADAL" clId="{D8133285-4763-4122-9EB1-91ED99DCF398}" dt="2025-09-14T14:28:08.903" v="308" actId="2696"/>
          <pc:sldLayoutMkLst>
            <pc:docMk/>
            <pc:sldMasterMk cId="3112532711" sldId="2147483967"/>
            <pc:sldLayoutMk cId="4085480363" sldId="214748398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74DAA3-0523-416E-A618-144C5FA8A994}"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96778-EE7D-4D92-926F-7FE8300DD020}" type="slidenum">
              <a:rPr lang="en-GB" smtClean="0"/>
              <a:t>‹#›</a:t>
            </a:fld>
            <a:endParaRPr lang="en-GB"/>
          </a:p>
        </p:txBody>
      </p:sp>
    </p:spTree>
    <p:extLst>
      <p:ext uri="{BB962C8B-B14F-4D97-AF65-F5344CB8AC3E}">
        <p14:creationId xmlns:p14="http://schemas.microsoft.com/office/powerpoint/2010/main" val="394800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D96778-EE7D-4D92-926F-7FE8300DD020}" type="slidenum">
              <a:rPr lang="en-GB" smtClean="0"/>
              <a:t>1</a:t>
            </a:fld>
            <a:endParaRPr lang="en-GB"/>
          </a:p>
        </p:txBody>
      </p:sp>
    </p:spTree>
    <p:extLst>
      <p:ext uri="{BB962C8B-B14F-4D97-AF65-F5344CB8AC3E}">
        <p14:creationId xmlns:p14="http://schemas.microsoft.com/office/powerpoint/2010/main" val="2164353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6AD33-3E68-20F5-80AD-73629F50B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07796-A11B-089F-4A27-C632B3B7DB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D046D-359B-6A19-0B40-E387068899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6542B64-7ECC-ED54-AB41-22028785DC6D}"/>
              </a:ext>
            </a:extLst>
          </p:cNvPr>
          <p:cNvSpPr>
            <a:spLocks noGrp="1"/>
          </p:cNvSpPr>
          <p:nvPr>
            <p:ph type="sldNum" sz="quarter" idx="5"/>
          </p:nvPr>
        </p:nvSpPr>
        <p:spPr/>
        <p:txBody>
          <a:bodyPr/>
          <a:lstStyle/>
          <a:p>
            <a:fld id="{92D96778-EE7D-4D92-926F-7FE8300DD020}" type="slidenum">
              <a:rPr lang="en-GB" smtClean="0"/>
              <a:t>3</a:t>
            </a:fld>
            <a:endParaRPr lang="en-GB"/>
          </a:p>
        </p:txBody>
      </p:sp>
    </p:spTree>
    <p:extLst>
      <p:ext uri="{BB962C8B-B14F-4D97-AF65-F5344CB8AC3E}">
        <p14:creationId xmlns:p14="http://schemas.microsoft.com/office/powerpoint/2010/main" val="174338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2D96778-EE7D-4D92-926F-7FE8300DD020}" type="slidenum">
              <a:rPr lang="en-GB" smtClean="0"/>
              <a:t>4</a:t>
            </a:fld>
            <a:endParaRPr lang="en-GB"/>
          </a:p>
        </p:txBody>
      </p:sp>
    </p:spTree>
    <p:extLst>
      <p:ext uri="{BB962C8B-B14F-4D97-AF65-F5344CB8AC3E}">
        <p14:creationId xmlns:p14="http://schemas.microsoft.com/office/powerpoint/2010/main" val="312427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02925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D96778-EE7D-4D92-926F-7FE8300DD020}" type="slidenum">
              <a:rPr lang="en-GB" smtClean="0"/>
              <a:t>7</a:t>
            </a:fld>
            <a:endParaRPr lang="en-GB"/>
          </a:p>
        </p:txBody>
      </p:sp>
    </p:spTree>
    <p:extLst>
      <p:ext uri="{BB962C8B-B14F-4D97-AF65-F5344CB8AC3E}">
        <p14:creationId xmlns:p14="http://schemas.microsoft.com/office/powerpoint/2010/main" val="126419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BB224-07B4-2A38-EE81-06320EFFB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B660B-6920-79B1-D049-D5DBA19770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4F2AB-AC3B-8839-33A0-000FF9F47A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821F39E-6EB8-4E87-0307-0451209341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28235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96778-EE7D-4D92-926F-7FE8300DD0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217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2D26-0F33-6619-58A8-A42BBAC4A3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AFB8F-F1D0-A8CC-1E05-1DA840B0D3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CE313D-3D93-0517-7098-E4601CEC32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2FD2C1-6025-4E00-CB42-D88C9B6903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D96778-EE7D-4D92-926F-7FE8300DD0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152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abstract pattern can be removed or repositioned if required. Be careful to ‘Send to Back’ so that it does not obscure any important information.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37591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AD959769-D0AC-42A3-96F9-9FD6CB2E1DE7}" type="datetime1">
              <a:rPr lang="en-GB" smtClean="0"/>
              <a:t>24/09/2025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34393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CDACDB49-502E-46E5-B491-0B49D01A1C4C}" type="datetime1">
              <a:rPr lang="en-GB" smtClean="0"/>
              <a:t>24/09/2025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2569896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1515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7378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500896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722463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505114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678820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4th CLARA User Meeting 3/12/24</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346700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4th CLARA User Meeting 3/12/24</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282205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4th CLARA User Meeting 3/12/24</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13984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0825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BAA8861F-C29D-412A-A36F-B399F3985C5B}" type="datetime1">
              <a:rPr lang="en-GB" smtClean="0"/>
              <a:t>24/09/2025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762454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375470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081933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523337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239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425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313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atin typeface="Aptos" panose="020B0004020202020204" pitchFamily="34"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962110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502305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537545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89626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A41C1E04-3016-4F94-AC0F-6B9CA484C768}" type="datetime1">
              <a:rPr lang="en-GB" smtClean="0"/>
              <a:t>24/09/2025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0715455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684351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949257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4578700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atin typeface="Aptos" panose="020B00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atin typeface="Aptos" panose="020B0004020202020204" pitchFamily="34" charset="0"/>
              </a:defRPr>
            </a:lvl1pPr>
            <a:lvl2pPr>
              <a:defRPr sz="2800">
                <a:latin typeface="Aptos" panose="020B0004020202020204" pitchFamily="34" charset="0"/>
              </a:defRPr>
            </a:lvl2pPr>
            <a:lvl3pPr>
              <a:defRPr sz="2400">
                <a:latin typeface="Aptos" panose="020B0004020202020204" pitchFamily="34" charset="0"/>
              </a:defRPr>
            </a:lvl3pPr>
            <a:lvl4pPr>
              <a:defRPr sz="2000">
                <a:latin typeface="Aptos" panose="020B0004020202020204" pitchFamily="34" charset="0"/>
              </a:defRPr>
            </a:lvl4pPr>
            <a:lvl5pPr>
              <a:defRPr sz="2000">
                <a:latin typeface="Aptos" panose="020B00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atin typeface="Aptos" panose="020B00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554263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987093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852636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432319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4347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1140567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9933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99005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7673318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8650399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589466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790236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a:xfrm>
            <a:off x="3873136" y="6356350"/>
            <a:ext cx="4382589" cy="365125"/>
          </a:xfrm>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88147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080413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4813585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4729694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526541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67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
        <p:nvSpPr>
          <p:cNvPr id="7" name="Date Placeholder 3">
            <a:extLst>
              <a:ext uri="{FF2B5EF4-FFF2-40B4-BE49-F238E27FC236}">
                <a16:creationId xmlns:a16="http://schemas.microsoft.com/office/drawing/2014/main" id="{AE542097-AF6B-88E8-69EA-5BCDA745DFDF}"/>
              </a:ext>
            </a:extLst>
          </p:cNvPr>
          <p:cNvSpPr>
            <a:spLocks noGrp="1"/>
          </p:cNvSpPr>
          <p:nvPr>
            <p:ph type="dt" sz="half" idx="2"/>
          </p:nvPr>
        </p:nvSpPr>
        <p:spPr>
          <a:xfrm>
            <a:off x="166528" y="6492875"/>
            <a:ext cx="3872071" cy="365125"/>
          </a:xfrm>
          <a:prstGeom prst="rect">
            <a:avLst/>
          </a:prstGeom>
        </p:spPr>
        <p:txBody>
          <a:bodyPr vert="horz" lIns="91440" tIns="45720" rIns="91440" bIns="45720" rtlCol="0" anchor="ctr"/>
          <a:lstStyle>
            <a:lvl1pPr algn="l">
              <a:defRPr sz="120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Presenter Name | </a:t>
            </a:r>
            <a:r>
              <a:rPr lang="en-US" b="1" dirty="0"/>
              <a:t>Presentation Title</a:t>
            </a:r>
            <a:r>
              <a:rPr lang="en-US" dirty="0"/>
              <a:t> | </a:t>
            </a:r>
            <a:fld id="{B01B60CE-0CCE-4AF1-9DEF-2C9BFF349B2B}" type="datetime1">
              <a:rPr lang="en-GB" smtClean="0"/>
              <a:t>24/09/2025</a:t>
            </a:fld>
            <a:endParaRPr lang="en-GB" dirty="0"/>
          </a:p>
        </p:txBody>
      </p:sp>
    </p:spTree>
    <p:extLst>
      <p:ext uri="{BB962C8B-B14F-4D97-AF65-F5344CB8AC3E}">
        <p14:creationId xmlns:p14="http://schemas.microsoft.com/office/powerpoint/2010/main" val="2452087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0438321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BE8F5A2-B497-4310-8D83-4E360D84A173}"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59722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E8F5A2-B497-4310-8D83-4E360D84A173}"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28959892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E8F5A2-B497-4310-8D83-4E360D84A173}"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9497890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BE8F5A2-B497-4310-8D83-4E360D84A173}"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4707389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BE8F5A2-B497-4310-8D83-4E360D84A173}" type="datetimeFigureOut">
              <a:rPr lang="en-GB" smtClean="0"/>
              <a:t>24/09/2025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21441452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BE8F5A2-B497-4310-8D83-4E360D84A173}" type="datetimeFigureOut">
              <a:rPr lang="en-GB" smtClean="0"/>
              <a:t>24/09/2025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42948117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E8F5A2-B497-4310-8D83-4E360D84A173}" type="datetimeFigureOut">
              <a:rPr lang="en-GB" smtClean="0"/>
              <a:t>24/09/2025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339966592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E8F5A2-B497-4310-8D83-4E360D84A173}"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28811555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E8F5A2-B497-4310-8D83-4E360D84A173}" type="datetimeFigureOut">
              <a:rPr lang="en-GB" smtClean="0"/>
              <a:t>24/09/2025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2602240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3FEAE0C-4B32-4B81-B704-810AE392C51F}" type="datetime1">
              <a:rPr lang="en-GB" smtClean="0"/>
              <a:t>24/09/2025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lvl1pPr>
              <a:defRPr/>
            </a:lvl1p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472671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E8F5A2-B497-4310-8D83-4E360D84A173}"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23847570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BE8F5A2-B497-4310-8D83-4E360D84A173}" type="datetimeFigureOut">
              <a:rPr lang="en-GB" smtClean="0"/>
              <a:t>24/09/2025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2FB082-32F0-4A2A-BBA6-2F51FCB2A79A}" type="slidenum">
              <a:rPr lang="en-GB" smtClean="0"/>
              <a:t>‹#›</a:t>
            </a:fld>
            <a:endParaRPr lang="en-GB"/>
          </a:p>
        </p:txBody>
      </p:sp>
    </p:spTree>
    <p:extLst>
      <p:ext uri="{BB962C8B-B14F-4D97-AF65-F5344CB8AC3E}">
        <p14:creationId xmlns:p14="http://schemas.microsoft.com/office/powerpoint/2010/main" val="4998125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2365E2F4-90B5-475C-8776-55C6AEFA7512}" type="datetime1">
              <a:rPr lang="en-US" smtClean="0"/>
              <a:t>9/24/2025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335810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2876A87D-EF04-4F7B-8A06-CB020D7EDBD3}" type="datetime1">
              <a:rPr lang="en-US" smtClean="0"/>
              <a:t>9/24/2025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564169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29AB2091-2BE2-4232-AE74-F9DB93F869D0}" type="datetime1">
              <a:rPr lang="en-US" smtClean="0"/>
              <a:t>9/24/2025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917016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0BC60901-C243-498C-B3EA-F402DB62E5CF}" type="datetime1">
              <a:rPr lang="en-US" smtClean="0"/>
              <a:t>9/24/2025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43995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C8CBE43D-81AC-4A81-A1C8-3E67B3D781A7}" type="datetime1">
              <a:rPr lang="en-US" smtClean="0"/>
              <a:t>9/24/2025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0914111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2531DF5B-48B4-4BA7-BE19-811C6E9AEAB4}" type="datetime1">
              <a:rPr lang="en-US" smtClean="0"/>
              <a:t>9/24/2025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8980528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AAC6F4CC-D03A-4F86-8983-D3359F7C4B93}" type="datetime1">
              <a:rPr lang="en-US" smtClean="0"/>
              <a:t>9/24/2025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0589774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5FA470ED-E7D4-4E5F-8015-40B26F4B1A46}" type="datetime1">
              <a:rPr lang="en-US" smtClean="0"/>
              <a:t>9/24/2025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325097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CDA3325F-3D92-4297-980B-4760642623E4}" type="datetime1">
              <a:rPr lang="en-GB" smtClean="0"/>
              <a:t>24/09/2025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208494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DD70B8F1-8D35-40A9-8A7F-BA72D8008094}" type="datetime1">
              <a:rPr lang="en-US" smtClean="0"/>
              <a:t>9/24/2025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533049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C064EA6E-7617-4FF4-9241-16FC7709CCFA}" type="datetime1">
              <a:rPr lang="en-US" smtClean="0"/>
              <a:t>9/24/2025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628356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E0803385-A83A-4C13-8038-012BE75CE29C}" type="datetime1">
              <a:rPr lang="en-US" smtClean="0"/>
              <a:t>9/24/2025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932393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9485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158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484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20/09/2023</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fr-FR"/>
              <a:t>T Pacey - EAAC 2023, Elba, Italy</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408117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20/09/2023</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fr-FR"/>
              <a:t>T Pacey - EAAC 2023, Elba, Italy</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58019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20/09/2023</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fr-FR"/>
              <a:t>T Pacey - EAAC 2023, Elba, Italy</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920205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20/09/2023</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fr-FR"/>
              <a:t>T Pacey - EAAC 2023, Elba, Italy</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03255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CE064313-618C-4DCA-B6CE-AA78ED3D31AC}" type="datetime1">
              <a:rPr lang="en-GB" smtClean="0"/>
              <a:t>24/09/2025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7948491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20/09/2023</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fr-FR"/>
              <a:t>T Pacey - EAAC 2023, Elba, Italy</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7999237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a:t>20/09/2023</a:t>
            </a: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fr-FR"/>
              <a:t>T Pacey - EAAC 2023, Elba, Italy</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399180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r>
              <a:rPr lang="en-US"/>
              <a:t>20/09/2023</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fr-FR"/>
              <a:t>T Pacey - EAAC 2023, Elba, Italy</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0819057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20/09/2023</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fr-FR"/>
              <a:t>T Pacey - EAAC 2023, Elba, Italy</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25198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20/09/2023</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fr-FR"/>
              <a:t>T Pacey - EAAC 2023, Elba, Italy</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619606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20/09/2023</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fr-FR"/>
              <a:t>T Pacey - EAAC 2023, Elba, Italy</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169948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20/09/2023</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fr-FR"/>
              <a:t>T Pacey - EAAC 2023, Elba, Italy</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068873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132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8882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91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99089693-A06D-4D31-9ACE-4D4C11E42CF3}" type="datetime1">
              <a:rPr lang="en-GB" smtClean="0"/>
              <a:t>24/09/2025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Dream Beam Celebratory Event,,RAL, 14th July 2025  </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908674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761611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7598818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4308854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229152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785111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429767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03142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9989871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758763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6173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A01BD21E-11A3-4BAE-9A0C-9EEB555F45B8}" type="datetime1">
              <a:rPr lang="en-GB" smtClean="0"/>
              <a:t>24/09/2025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Dream Beam Celebratory Event,,RAL, 14th July 2025  </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8973637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14BD68BC-1AD8-B640-8B1E-602BF3073AFD}" type="datetimeFigureOut">
              <a:rPr lang="en-US" smtClean="0"/>
              <a:t>9/24/2025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531071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80298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9785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51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r>
              <a:rPr lang="en-US"/>
              <a:t>Deepa Angal-Kalinin, CLARA, AAB 15/07/2025</a:t>
            </a:r>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679154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Deepa Angal-Kalinin, CLARA, AAB 15/07/2025</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1388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r>
              <a:rPr lang="en-US"/>
              <a:t>Deepa Angal-Kalinin, CLARA, AAB 15/07/2025</a:t>
            </a:r>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400696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Deepa Angal-Kalinin, CLARA, AAB 15/07/2025</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969930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r>
              <a:rPr lang="en-US"/>
              <a:t>Deepa Angal-Kalinin, CLARA, AAB 15/07/2025</a:t>
            </a:r>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633504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a:t>Deepa Angal-Kalinin, CLARA, AAB 15/07/2025</a:t>
            </a: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6823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51A316A2-7B3C-4810-9B87-543FB47A0EFA}" type="datetime1">
              <a:rPr lang="en-GB" smtClean="0"/>
              <a:t>24/09/2025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6931149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AEA63D5F-4369-464A-B0A4-32E4419FEFF7}" type="datetime1">
              <a:rPr lang="en-GB" smtClean="0"/>
              <a:t>24/09/2025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Dream Beam Celebratory Event,,RAL, 14th July 2025  </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974604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r>
              <a:rPr lang="en-US"/>
              <a:t>Deepa Angal-Kalinin, CLARA, AAB 15/07/2025</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931868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r>
              <a:rPr lang="en-US"/>
              <a:t>Deepa Angal-Kalinin, CLARA, AAB 15/07/2025</a:t>
            </a:r>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435654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r>
              <a:rPr lang="en-US"/>
              <a:t>Deepa Angal-Kalinin, CLARA, AAB 15/07/2025</a:t>
            </a:r>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587153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r>
              <a:rPr lang="en-US"/>
              <a:t>Deepa Angal-Kalinin, CLARA, AAB 15/07/2025</a:t>
            </a:r>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827185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r>
              <a:rPr lang="en-US"/>
              <a:t>Deepa Angal-Kalinin, CLARA, AAB 15/07/2025</a:t>
            </a:r>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33087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27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5722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311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036364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12427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CB3BF8CA-92C7-458C-ACF1-8711E4F3577E}" type="datetime1">
              <a:rPr lang="en-GB" smtClean="0"/>
              <a:t>24/09/2025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0565085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5972781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866391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4th CLARA User Meeting 3/12/24</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354907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4th CLARA User Meeting 3/12/24</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692828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4th CLARA User Meeting 3/12/24</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28721940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740648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606736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32677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1910967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329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7693CE02-BD75-4B62-9AF3-1BD1ED13C874}" type="datetime1">
              <a:rPr lang="en-GB" smtClean="0"/>
              <a:t>24/09/2025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113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887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4671423F-953F-454A-A362-662DACF85428}" type="datetime1">
              <a:rPr lang="en-GB" smtClean="0"/>
              <a:t>24/09/2025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085988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A35ADF5E-0424-4354-B8CA-6F55DC48CFE6}" type="datetime1">
              <a:rPr lang="en-GB" smtClean="0"/>
              <a:t>24/09/2025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69955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578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72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310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010BE912-A4AC-46A8-83E7-D24839D30AC4}" type="datetime1">
              <a:rPr lang="en-GB" smtClean="0"/>
              <a:t>24/09/2025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155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7E50638D-14C8-44F2-97D5-5703E494106B}" type="datetime1">
              <a:rPr lang="en-GB" smtClean="0"/>
              <a:t>24/09/2025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47779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2ACCD815-EDF8-4E0B-9133-FDA3A7169BE6}" type="datetime1">
              <a:rPr lang="en-GB" smtClean="0"/>
              <a:t>24/09/2025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5802308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0F0B2614-23D9-4CCD-A44A-B10F50C4912E}" type="datetime1">
              <a:rPr lang="en-GB" smtClean="0"/>
              <a:t>24/09/2025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5075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61220024-0EB4-4EA0-9018-9FA77B7B73B1}" type="datetime1">
              <a:rPr lang="en-GB" smtClean="0"/>
              <a:t>24/09/2025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44011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AFF7DA1D-54E1-4F49-9982-042F5E90967D}" type="datetime1">
              <a:rPr lang="en-GB" smtClean="0"/>
              <a:t>24/09/2025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Dream Beam Celebratory Event,,RAL, 14th July 2025  </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01100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030D7AF2-82E8-4E64-B4C3-A5A64E536F00}" type="datetime1">
              <a:rPr lang="en-GB" smtClean="0"/>
              <a:t>24/09/2025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Dream Beam Celebratory Event,,RAL, 14th July 2025  </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08295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C9032CF9-E2F9-41A8-8878-1F5B365CED65}" type="datetime1">
              <a:rPr lang="en-GB" smtClean="0"/>
              <a:t>24/09/2025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Dream Beam Celebratory Event,,RAL, 14th July 2025  </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627490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AE99EB0E-9C08-4BF0-8F95-1C75DA78B0DD}" type="datetime1">
              <a:rPr lang="en-GB" smtClean="0"/>
              <a:t>24/09/2025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12695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CC6238BD-8C36-40F3-8850-77BBEE8D8D63}" type="datetime1">
              <a:rPr lang="en-GB" smtClean="0"/>
              <a:t>24/09/2025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11055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F172FBBB-1B2D-4519-AE13-34D751DD8720}" type="datetime1">
              <a:rPr lang="en-GB" smtClean="0"/>
              <a:t>24/09/2025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879598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386A993A-CC95-4705-ABF9-D433212AB21C}" type="datetime1">
              <a:rPr lang="en-GB" smtClean="0"/>
              <a:t>24/09/2025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6819022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851A4-D66C-8FB8-8967-D87129357D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3F6F89-542B-4DEC-E4BE-A58590E5AF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2E1D1F-2F30-CFA9-94DE-0E6BF27FBDE7}"/>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5" name="Footer Placeholder 4">
            <a:extLst>
              <a:ext uri="{FF2B5EF4-FFF2-40B4-BE49-F238E27FC236}">
                <a16:creationId xmlns:a16="http://schemas.microsoft.com/office/drawing/2014/main" id="{E51E0329-CC44-AA42-B57D-5170AFCDFC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F66554-FFEE-F316-0E9E-26E9A1F6566E}"/>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1881851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A4449F1F-70CC-40BC-A595-0D6FD0F4A004}" type="datetime1">
              <a:rPr lang="en-GB" smtClean="0"/>
              <a:t>24/09/2025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6042873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CFB2-5F51-E14D-074D-EB1301A2D6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B85A01-7AB5-6F2C-4104-3CAC8C7226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1E7957-EABB-3BF2-9F2D-4C98CF2CFFFA}"/>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5" name="Footer Placeholder 4">
            <a:extLst>
              <a:ext uri="{FF2B5EF4-FFF2-40B4-BE49-F238E27FC236}">
                <a16:creationId xmlns:a16="http://schemas.microsoft.com/office/drawing/2014/main" id="{A793D615-A4C8-3668-E62F-6CE7072C8A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4DB614-A2DB-A996-DC09-C39E97B82770}"/>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3893230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176D-9128-02E7-87FB-BA6D247091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ADEF1F-7849-165B-481E-0F7D99B6D0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D3CC44-B6F1-B595-3EA1-FE55CFE691E4}"/>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5" name="Footer Placeholder 4">
            <a:extLst>
              <a:ext uri="{FF2B5EF4-FFF2-40B4-BE49-F238E27FC236}">
                <a16:creationId xmlns:a16="http://schemas.microsoft.com/office/drawing/2014/main" id="{4A0BB561-FC88-5EA3-811F-0C9904A64C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A0F048-2F53-F0DD-3BB7-31EEBD6FAE9E}"/>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4064308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9519-0C5C-4EFA-D8E6-A378C8A96AE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331D0A-0083-25BF-6EAD-CDD98D15B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18FE06-7DDC-F72E-7795-CB3F4FC076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79D6E8E-FBC4-B6CC-5A1D-4B6DB4218CD9}"/>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6" name="Footer Placeholder 5">
            <a:extLst>
              <a:ext uri="{FF2B5EF4-FFF2-40B4-BE49-F238E27FC236}">
                <a16:creationId xmlns:a16="http://schemas.microsoft.com/office/drawing/2014/main" id="{C9982112-3703-95A4-4F84-DD8891F18D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C50DCE8-E411-1F0C-DD97-3EBA9BCBE131}"/>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3316884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5068F-C375-58E3-0306-B901668F2C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7B698D-BF3A-50C6-8632-8BCE75501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794ECA-389D-4A43-6413-6082212A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BAC130-AF0D-49B1-FCB0-E1EF1F40E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8551E9-E590-FE55-4985-3CF446B148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E546087-C880-318C-E5E0-666972BBAF8E}"/>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8" name="Footer Placeholder 7">
            <a:extLst>
              <a:ext uri="{FF2B5EF4-FFF2-40B4-BE49-F238E27FC236}">
                <a16:creationId xmlns:a16="http://schemas.microsoft.com/office/drawing/2014/main" id="{DEE5B373-49E9-C3C9-5A1D-33BA4755A6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7C36CE-1D4D-CC30-8087-51FDD5363269}"/>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3784753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B98E-F7BC-3252-7EBB-7F26DC729A7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BAA4EA-C96C-5CAC-48BA-5E13961E28F2}"/>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4" name="Footer Placeholder 3">
            <a:extLst>
              <a:ext uri="{FF2B5EF4-FFF2-40B4-BE49-F238E27FC236}">
                <a16:creationId xmlns:a16="http://schemas.microsoft.com/office/drawing/2014/main" id="{86C70EB9-033C-61C0-E1EE-944E6DD52D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ED9140-DECB-72DA-1E74-6C9DCBCBB4E8}"/>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731518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86D47-C5B5-3F61-1DC5-D6C1C9831F15}"/>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3" name="Footer Placeholder 2">
            <a:extLst>
              <a:ext uri="{FF2B5EF4-FFF2-40B4-BE49-F238E27FC236}">
                <a16:creationId xmlns:a16="http://schemas.microsoft.com/office/drawing/2014/main" id="{53453F90-712D-837A-605B-540BD197927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260ED1-5076-2EC6-B506-097BEF9AD298}"/>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3522368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1D3A8-DB57-EDD8-7EE3-EE1C72654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A200A1-DFCB-D919-6FCB-E5AE529CB5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C17DB9B-EB01-65E3-7212-BA40FDB3ED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A7E27-D314-4395-D792-B82E5D972D43}"/>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6" name="Footer Placeholder 5">
            <a:extLst>
              <a:ext uri="{FF2B5EF4-FFF2-40B4-BE49-F238E27FC236}">
                <a16:creationId xmlns:a16="http://schemas.microsoft.com/office/drawing/2014/main" id="{2D1F3243-1FEA-F6EA-0372-4909F5B154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365808-E3C3-9118-1616-68C8E56E959F}"/>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257023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D6E7-A2FA-9353-544E-031459BA5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28B08C-1D4F-6EE2-EB49-A8D66CDC3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09A5FAE-C42B-CAFB-8DC0-0A40F35EC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84A3D7-D34E-B028-F2FD-1164FA23C300}"/>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6" name="Footer Placeholder 5">
            <a:extLst>
              <a:ext uri="{FF2B5EF4-FFF2-40B4-BE49-F238E27FC236}">
                <a16:creationId xmlns:a16="http://schemas.microsoft.com/office/drawing/2014/main" id="{CD5E79ED-7AD4-3A31-614C-6ED066085B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81EE6A-66D5-971F-3484-32B7767E0A09}"/>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1024762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98D50-661D-E1CD-6F39-F83156A311E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62D7B77-9013-6848-DFAE-035D725AB6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C44AF-6696-77B9-1FC9-A765E4F77907}"/>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5" name="Footer Placeholder 4">
            <a:extLst>
              <a:ext uri="{FF2B5EF4-FFF2-40B4-BE49-F238E27FC236}">
                <a16:creationId xmlns:a16="http://schemas.microsoft.com/office/drawing/2014/main" id="{115210C2-F75D-3794-B263-8BD6CDA18A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433304-5832-64C2-AEE4-CE80F2703342}"/>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1409641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712D2C-9838-672D-0196-AA773026F2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B93310-AFD5-42C5-A993-C949233C8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071095-84FD-330F-E043-F65834B313BC}"/>
              </a:ext>
            </a:extLst>
          </p:cNvPr>
          <p:cNvSpPr>
            <a:spLocks noGrp="1"/>
          </p:cNvSpPr>
          <p:nvPr>
            <p:ph type="dt" sz="half" idx="10"/>
          </p:nvPr>
        </p:nvSpPr>
        <p:spPr/>
        <p:txBody>
          <a:bodyPr/>
          <a:lstStyle/>
          <a:p>
            <a:fld id="{40262E2D-91A7-4EAC-A229-4A02FC219E3F}" type="datetimeFigureOut">
              <a:rPr lang="en-GB" smtClean="0"/>
              <a:t>24/09/2025</a:t>
            </a:fld>
            <a:endParaRPr lang="en-GB"/>
          </a:p>
        </p:txBody>
      </p:sp>
      <p:sp>
        <p:nvSpPr>
          <p:cNvPr id="5" name="Footer Placeholder 4">
            <a:extLst>
              <a:ext uri="{FF2B5EF4-FFF2-40B4-BE49-F238E27FC236}">
                <a16:creationId xmlns:a16="http://schemas.microsoft.com/office/drawing/2014/main" id="{E38F51F1-51B0-C6E5-BF47-6702E2922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C96BC0-B21A-D1BD-67A8-7F9EA8EF2900}"/>
              </a:ext>
            </a:extLst>
          </p:cNvPr>
          <p:cNvSpPr>
            <a:spLocks noGrp="1"/>
          </p:cNvSpPr>
          <p:nvPr>
            <p:ph type="sldNum" sz="quarter" idx="12"/>
          </p:nvPr>
        </p:nvSpPr>
        <p:spPr/>
        <p:txBody>
          <a:bodyPr/>
          <a:lstStyle/>
          <a:p>
            <a:fld id="{A6238EEF-1593-4F9D-BA85-4496F410A39F}" type="slidenum">
              <a:rPr lang="en-GB" smtClean="0"/>
              <a:t>‹#›</a:t>
            </a:fld>
            <a:endParaRPr lang="en-GB"/>
          </a:p>
        </p:txBody>
      </p:sp>
    </p:spTree>
    <p:extLst>
      <p:ext uri="{BB962C8B-B14F-4D97-AF65-F5344CB8AC3E}">
        <p14:creationId xmlns:p14="http://schemas.microsoft.com/office/powerpoint/2010/main" val="423036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DE6743C3-9184-4820-912B-E41FFAEF3040}" type="datetime1">
              <a:rPr lang="en-GB" smtClean="0"/>
              <a:t>24/09/2025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Dream Beam Celebratory Event,,RAL, 14th July 2025  </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7118718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062C9791-354C-4F1D-9A4A-96AEA14ED421}" type="datetime1">
              <a:rPr lang="en-GB" smtClean="0"/>
              <a:t>24/09/2025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51517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58B64339-2889-442D-B331-D106275E3BFE}" type="datetime1">
              <a:rPr lang="en-GB" smtClean="0"/>
              <a:t>24/09/2025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065481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CC8C0512-D9EE-4C59-BD2F-32998C1E1B28}" type="datetime1">
              <a:rPr lang="en-GB" smtClean="0"/>
              <a:t>24/09/2025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96487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63923542-8C5D-4D94-AB9B-E7DDEF3CD711}" type="datetime1">
              <a:rPr lang="en-GB" smtClean="0"/>
              <a:t>24/09/2025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3421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C42FCEDA-D471-4FC4-805D-F120F35CE648}" type="datetime1">
              <a:rPr lang="en-GB" smtClean="0"/>
              <a:t>24/09/2025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Dream Beam Celebratory Event,,RAL, 14th July 2025  </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26115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B475FDA4-3CDC-4B36-A0C0-DD5F8F1E2658}" type="datetime1">
              <a:rPr lang="en-GB" smtClean="0"/>
              <a:t>24/09/2025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Dream Beam Celebratory Event,,RAL, 14th July 2025  </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753252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BF8ED225-60F5-4131-8761-CCCA81D0E06A}" type="datetime1">
              <a:rPr lang="en-GB" smtClean="0"/>
              <a:t>24/09/2025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Dream Beam Celebratory Event,,RAL, 14th July 2025  </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135970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0A7F10AF-7013-4A0C-BAA4-62A7CBFB5C00}" type="datetime1">
              <a:rPr lang="en-GB" smtClean="0"/>
              <a:t>24/09/2025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42606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35AE1F02-FCBB-49C7-BCF6-9EA9850CCC71}" type="datetime1">
              <a:rPr lang="en-GB" smtClean="0"/>
              <a:t>24/09/2025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9215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FF6F94B1-BF69-4570-B8B7-82F14B8E3075}" type="datetime1">
              <a:rPr lang="en-GB" smtClean="0"/>
              <a:t>24/09/2025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8233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4C5418FF-0AF5-4FAB-84CB-7CA96894B200}" type="datetime1">
              <a:rPr lang="en-GB" smtClean="0"/>
              <a:t>24/09/2025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Dream Beam Celebratory Event,,RAL, 14th July 2025  </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716675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F354F5AF-5893-454B-BC8D-21B964D2E3AF}" type="datetime1">
              <a:rPr lang="en-GB" smtClean="0"/>
              <a:t>24/09/2025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39064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193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51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263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E17398EA-9233-4098-920A-5E1EED979C13}" type="datetime1">
              <a:rPr lang="en-GB" smtClean="0"/>
              <a:t>24/09/2025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95157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C1393EBC-62F1-4A22-98BD-39EFA645D259}" type="datetime1">
              <a:rPr lang="en-GB" smtClean="0"/>
              <a:t>24/09/2025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556904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3D7C5B41-8335-4844-A71E-4BEFD5F50E34}" type="datetime1">
              <a:rPr lang="en-GB" smtClean="0"/>
              <a:t>24/09/2025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81624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108C8DE6-D188-4A3B-937A-A2AE30ACE421}" type="datetime1">
              <a:rPr lang="en-GB" smtClean="0"/>
              <a:t>24/09/2025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44103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F76C6D69-E507-4117-BDC0-67FB35656E11}" type="datetime1">
              <a:rPr lang="en-GB" smtClean="0"/>
              <a:t>24/09/2025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Dream Beam Celebratory Event,,RAL, 14th July 2025  </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518869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F2559B38-634C-45D5-B9F0-FC97FAD2DDBE}" type="datetime1">
              <a:rPr lang="en-GB" smtClean="0"/>
              <a:t>24/09/2025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Dream Beam Celebratory Event,,RAL, 14th July 2025  </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8687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CAACCA7E-CBCA-475B-BCED-FF7594EF018C}" type="datetime1">
              <a:rPr lang="en-GB" smtClean="0"/>
              <a:t>24/09/2025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Dream Beam Celebratory Event,,RAL, 14th July 2025  </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6625781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511BAD4B-6475-46A3-BEB3-5CC0B2DD40A2}" type="datetime1">
              <a:rPr lang="en-GB" smtClean="0"/>
              <a:t>24/09/2025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Dream Beam Celebratory Event,,RAL, 14th July 2025  </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143531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092B8CC4-D2E0-410F-9600-33BABFDDC038}" type="datetime1">
              <a:rPr lang="en-GB" smtClean="0"/>
              <a:t>24/09/2025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09037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16FD0B6D-9C90-4915-BFAD-FD85F72D76FF}" type="datetime1">
              <a:rPr lang="en-GB" smtClean="0"/>
              <a:t>24/09/2025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71636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1F3C9F18-FC54-4BD0-A576-6A6C5EB5CD74}" type="datetime1">
              <a:rPr lang="en-GB" smtClean="0"/>
              <a:t>24/09/2025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62887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3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6597C558-981D-4531-8B43-898AC1590F1C}" type="datetime1">
              <a:rPr lang="en-GB" smtClean="0"/>
              <a:t>24/09/2025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600492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fld id="{6419EFC2-1F44-4F75-B8C8-00E767C0E0A3}" type="datetime1">
              <a:rPr lang="en-GB" smtClean="0"/>
              <a:t>24/09/2025</a:t>
            </a:fld>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88337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fld id="{DCCDA502-7A27-4F0A-B200-4C0E34F34D73}" type="datetime1">
              <a:rPr lang="en-GB" smtClean="0"/>
              <a:t>24/09/2025</a:t>
            </a:fld>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66152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fld id="{4A8983BF-AD01-4368-85BD-4B0D9540076A}" type="datetime1">
              <a:rPr lang="en-GB" smtClean="0"/>
              <a:t>24/09/2025</a:t>
            </a:fld>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4037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fld id="{29793227-E940-4B16-A7FC-EEDC164C1674}" type="datetime1">
              <a:rPr lang="en-GB" smtClean="0"/>
              <a:t>24/09/2025</a:t>
            </a:fld>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4174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fld id="{EF81F231-4294-4376-B504-987CFA892321}" type="datetime1">
              <a:rPr lang="en-GB" smtClean="0"/>
              <a:t>24/09/2025</a:t>
            </a:fld>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GB"/>
              <a:t>Dream Beam Celebratory Event,,RAL, 14th July 2025  </a:t>
            </a:r>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602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05AFB6-3E85-43F7-B439-6C11B1E08715}" type="datetime1">
              <a:rPr lang="en-GB" smtClean="0"/>
              <a:t>24/09/2025</a:t>
            </a:fld>
            <a:endParaRPr lang="en-US"/>
          </a:p>
        </p:txBody>
      </p:sp>
      <p:sp>
        <p:nvSpPr>
          <p:cNvPr id="4" name="Footer Placeholder 3"/>
          <p:cNvSpPr>
            <a:spLocks noGrp="1"/>
          </p:cNvSpPr>
          <p:nvPr>
            <p:ph type="ftr" sz="quarter" idx="11"/>
          </p:nvPr>
        </p:nvSpPr>
        <p:spPr/>
        <p:txBody>
          <a:bodyPr/>
          <a:lstStyle/>
          <a:p>
            <a:r>
              <a:rPr lang="en-GB"/>
              <a:t>Dream Beam Celebratory Event,,RAL, 14th July 2025  </a:t>
            </a:r>
            <a:endParaRPr lang="en-US"/>
          </a:p>
        </p:txBody>
      </p:sp>
      <p:sp>
        <p:nvSpPr>
          <p:cNvPr id="5" name="Slide Number Placeholder 4"/>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4725384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fld id="{6B350557-740C-4B9A-A7E3-23F76EC6475E}" type="datetime1">
              <a:rPr lang="en-GB" smtClean="0"/>
              <a:t>24/09/2025</a:t>
            </a:fld>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GB"/>
              <a:t>Dream Beam Celebratory Event,,RAL, 14th July 2025  </a:t>
            </a:r>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614375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fld id="{BADCC798-08CD-4574-88B4-47E13FD6E99A}" type="datetime1">
              <a:rPr lang="en-GB" smtClean="0"/>
              <a:t>24/09/2025</a:t>
            </a:fld>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GB"/>
              <a:t>Dream Beam Celebratory Event,,RAL, 14th July 2025  </a:t>
            </a:r>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77439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AE923EB8-A259-4FF0-A7F7-64B32699E6F7}" type="datetime1">
              <a:rPr lang="en-GB" smtClean="0"/>
              <a:t>24/09/2025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26108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fld id="{B24E66DB-6688-4AA7-8642-4C6A61C6F990}" type="datetime1">
              <a:rPr lang="en-GB" smtClean="0"/>
              <a:t>24/09/2025</a:t>
            </a:fld>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744421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fld id="{20507CA6-3943-4486-B813-B6010D80318C}" type="datetime1">
              <a:rPr lang="en-GB" smtClean="0"/>
              <a:t>24/09/2025</a:t>
            </a:fld>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541913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fld id="{590B10F5-99C2-4CFD-B66E-C505862A7BEE}" type="datetime1">
              <a:rPr lang="en-GB" smtClean="0"/>
              <a:t>24/09/2025</a:t>
            </a:fld>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524201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796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320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832720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1D308-DA47-6EF7-344F-35DF12083AF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1298B6-8392-1BF9-2083-7A503248787E}"/>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F726C021-3F01-E156-BC4C-641F82822F49}"/>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3738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fld id="{5F198533-71DE-4E22-A390-353F82FF1835}" type="datetime1">
              <a:rPr lang="en-GB" smtClean="0"/>
              <a:t>24/09/2025</a:t>
            </a:fld>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GB"/>
              <a:t>Dream Beam Celebratory Event,,RAL, 14th July 2025  </a:t>
            </a:r>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7817684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228027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861455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4th CLARA User Meeting 3/12/24</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297422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4th CLARA User Meeting 3/12/24</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7109291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4th CLARA User Meeting 3/12/24</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455342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3713422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4th CLARA User Meeting 3/12/24</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615031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80114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4th CLARA User Meeting 3/12/24</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1524693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53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0.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11.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image" Target="../media/image2.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theme" Target="../theme/theme12.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6" Type="http://schemas.openxmlformats.org/officeDocument/2006/relationships/image" Target="../media/image1.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13.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6" Type="http://schemas.openxmlformats.org/officeDocument/2006/relationships/image" Target="../media/image2.png"/><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4.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image" Target="../media/image2.png"/><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theme" Target="../theme/theme4.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image" Target="../media/image2.png"/><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7.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3.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CF788-2BCF-4DD3-98C6-6259F10FB01B}" type="datetime1">
              <a:rPr lang="en-GB" smtClean="0"/>
              <a:t>24/09/2025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9685806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E8F5A2-B497-4310-8D83-4E360D84A173}" type="datetimeFigureOut">
              <a:rPr lang="en-GB" smtClean="0"/>
              <a:t>24/09/2025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FB082-32F0-4A2A-BBA6-2F51FCB2A79A}" type="slidenum">
              <a:rPr lang="en-GB" smtClean="0"/>
              <a:t>‹#›</a:t>
            </a:fld>
            <a:endParaRPr lang="en-GB"/>
          </a:p>
        </p:txBody>
      </p:sp>
    </p:spTree>
    <p:extLst>
      <p:ext uri="{BB962C8B-B14F-4D97-AF65-F5344CB8AC3E}">
        <p14:creationId xmlns:p14="http://schemas.microsoft.com/office/powerpoint/2010/main" val="227628287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30933-97C0-4036-9545-7D1154A89159}" type="datetime1">
              <a:rPr lang="en-US" smtClean="0"/>
              <a:t>9/24/2025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70468499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20/09/2023</a:t>
            </a: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T Pacey - EAAC 2023, Elba, Italy</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1659883601"/>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D68BC-1AD8-B640-8B1E-602BF3073AFD}" type="datetimeFigureOut">
              <a:rPr lang="en-US" smtClean="0"/>
              <a:t>9/24/2025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4264936700"/>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Deepa Angal-Kalinin, CLARA, AAB 15/07/2025</a:t>
            </a: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213132151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 id="2147483966" r:id="rId14"/>
  </p:sldLayoutIdLst>
  <p:hf hdr="0" ft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4th CLARA User Meeting 3/12/24</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112532711"/>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682F24-7E26-401D-9F80-58A7E5FC6C1B}" type="datetime1">
              <a:rPr lang="en-GB" smtClean="0"/>
              <a:t>24/09/2025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156851984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D1740-D73C-ACFD-A812-0FD5564CF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72B9B9-A18B-A9CE-6F49-D36F3F0A84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E47FC0-0C0E-A976-0734-F7809BD9B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0262E2D-91A7-4EAC-A229-4A02FC219E3F}" type="datetimeFigureOut">
              <a:rPr lang="en-GB" smtClean="0"/>
              <a:t>24/09/2025</a:t>
            </a:fld>
            <a:endParaRPr lang="en-GB"/>
          </a:p>
        </p:txBody>
      </p:sp>
      <p:sp>
        <p:nvSpPr>
          <p:cNvPr id="5" name="Footer Placeholder 4">
            <a:extLst>
              <a:ext uri="{FF2B5EF4-FFF2-40B4-BE49-F238E27FC236}">
                <a16:creationId xmlns:a16="http://schemas.microsoft.com/office/drawing/2014/main" id="{89426D98-4B0F-8CF6-B3E1-19E697CA4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878C8BA6-FF1A-6382-4AC0-5C27DF4F75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238EEF-1593-4F9D-BA85-4496F410A39F}" type="slidenum">
              <a:rPr lang="en-GB" smtClean="0"/>
              <a:t>‹#›</a:t>
            </a:fld>
            <a:endParaRPr lang="en-GB"/>
          </a:p>
        </p:txBody>
      </p:sp>
    </p:spTree>
    <p:extLst>
      <p:ext uri="{BB962C8B-B14F-4D97-AF65-F5344CB8AC3E}">
        <p14:creationId xmlns:p14="http://schemas.microsoft.com/office/powerpoint/2010/main" val="3837274165"/>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28CB8-65D8-4640-91D1-330A141E59E1}" type="datetime1">
              <a:rPr lang="en-GB" smtClean="0"/>
              <a:t>24/09/2025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66363834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D930A-CDF9-449C-B8A9-568DA24151A1}" type="datetime1">
              <a:rPr lang="en-GB" smtClean="0"/>
              <a:t>24/09/2025</a:t>
            </a:fld>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Dream Beam Celebratory Event,,RAL, 14th July 2025  </a:t>
            </a:r>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366121287"/>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4th CLARA User Meeting 3/12/24</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199637700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4th CLARA User Meeting 3/12/24</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154536891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3770086"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6513286" y="6356350"/>
            <a:ext cx="4278084" cy="365125"/>
          </a:xfrm>
          <a:prstGeom prst="rect">
            <a:avLst/>
          </a:prstGeom>
        </p:spPr>
        <p:txBody>
          <a:bodyPr vert="horz" lIns="91440" tIns="45720" rIns="91440" bIns="45720" rtlCol="0" anchor="ctr"/>
          <a:lstStyle>
            <a:lvl1pPr algn="ctr">
              <a:defRPr sz="1200">
                <a:solidFill>
                  <a:schemeClr val="tx1">
                    <a:tint val="75000"/>
                  </a:schemeClr>
                </a:solidFill>
                <a:latin typeface="Aptos" panose="020B0004020202020204" pitchFamily="34" charset="0"/>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10791370" y="6356350"/>
            <a:ext cx="562429" cy="365125"/>
          </a:xfrm>
          <a:prstGeom prst="rect">
            <a:avLst/>
          </a:prstGeom>
        </p:spPr>
        <p:txBody>
          <a:bodyPr vert="horz" lIns="91440" tIns="45720" rIns="91440" bIns="45720" rtlCol="0" anchor="ctr"/>
          <a:lstStyle>
            <a:lvl1pPr algn="r">
              <a:defRPr sz="1200">
                <a:solidFill>
                  <a:schemeClr val="tx1">
                    <a:tint val="75000"/>
                  </a:schemeClr>
                </a:solidFill>
                <a:latin typeface="Aptos" panose="020B0004020202020204" pitchFamily="34" charset="0"/>
              </a:defRPr>
            </a:lvl1pPr>
          </a:lstStyle>
          <a:p>
            <a:r>
              <a:rPr lang="en-US"/>
              <a:t> </a:t>
            </a:r>
            <a:fld id="{BBAAB195-B577-5546-8349-9DDA93B6129E}" type="slidenum">
              <a:rPr lang="en-US" smtClean="0"/>
              <a:pPr/>
              <a:t>‹#›</a:t>
            </a:fld>
            <a:endParaRPr lang="en-US"/>
          </a:p>
        </p:txBody>
      </p:sp>
      <p:pic>
        <p:nvPicPr>
          <p:cNvPr id="9" name="Picture 8">
            <a:extLst>
              <a:ext uri="{FF2B5EF4-FFF2-40B4-BE49-F238E27FC236}">
                <a16:creationId xmlns:a16="http://schemas.microsoft.com/office/drawing/2014/main" id="{88FFAE5C-641B-744D-A6DC-75A698267D33}"/>
              </a:ext>
            </a:extLst>
          </p:cNvPr>
          <p:cNvPicPr>
            <a:picLocks noChangeAspect="1"/>
          </p:cNvPicPr>
          <p:nvPr userDrawn="1"/>
        </p:nvPicPr>
        <p:blipFill>
          <a:blip r:embed="rId14"/>
          <a:stretch>
            <a:fillRect/>
          </a:stretch>
        </p:blipFill>
        <p:spPr>
          <a:xfrm>
            <a:off x="97200" y="5760000"/>
            <a:ext cx="2352675" cy="1010412"/>
          </a:xfrm>
          <a:prstGeom prst="rect">
            <a:avLst/>
          </a:prstGeom>
        </p:spPr>
      </p:pic>
    </p:spTree>
    <p:extLst>
      <p:ext uri="{BB962C8B-B14F-4D97-AF65-F5344CB8AC3E}">
        <p14:creationId xmlns:p14="http://schemas.microsoft.com/office/powerpoint/2010/main" val="348121713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hf hdr="0" ftr="0" dt="0"/>
  <p:txStyles>
    <p:titleStyle>
      <a:lvl1pPr algn="l" defTabSz="914400" rtl="0" eaLnBrk="1" latinLnBrk="0" hangingPunct="1">
        <a:lnSpc>
          <a:spcPct val="90000"/>
        </a:lnSpc>
        <a:spcBef>
          <a:spcPct val="0"/>
        </a:spcBef>
        <a:buNone/>
        <a:defRPr sz="4400" b="1" kern="1200">
          <a:solidFill>
            <a:schemeClr val="tx1"/>
          </a:solidFill>
          <a:latin typeface="Aptos" panose="020B00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ptos" panose="020B00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ptos" panose="020B00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ptos" panose="020B00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ptos" panose="020B00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ptos" panose="020B00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15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3944983" y="6356350"/>
            <a:ext cx="42084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8" name="Picture 7">
            <a:extLst>
              <a:ext uri="{FF2B5EF4-FFF2-40B4-BE49-F238E27FC236}">
                <a16:creationId xmlns:a16="http://schemas.microsoft.com/office/drawing/2014/main" id="{0B71704F-DD57-B249-A704-6024A1BC904C}"/>
              </a:ext>
            </a:extLst>
          </p:cNvPr>
          <p:cNvPicPr>
            <a:picLocks noChangeAspect="1"/>
          </p:cNvPicPr>
          <p:nvPr userDrawn="1"/>
        </p:nvPicPr>
        <p:blipFill>
          <a:blip r:embed="rId15"/>
          <a:stretch>
            <a:fillRect/>
          </a:stretch>
        </p:blipFill>
        <p:spPr>
          <a:xfrm>
            <a:off x="97200" y="5760000"/>
            <a:ext cx="2352675" cy="1010412"/>
          </a:xfrm>
          <a:prstGeom prst="rect">
            <a:avLst/>
          </a:prstGeom>
        </p:spPr>
      </p:pic>
    </p:spTree>
    <p:extLst>
      <p:ext uri="{BB962C8B-B14F-4D97-AF65-F5344CB8AC3E}">
        <p14:creationId xmlns:p14="http://schemas.microsoft.com/office/powerpoint/2010/main" val="71364497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4"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3997">
          <p15:clr>
            <a:srgbClr val="F26B43"/>
          </p15:clr>
        </p15:guide>
        <p15:guide id="5" orient="horz" pos="4156">
          <p15:clr>
            <a:srgbClr val="F26B43"/>
          </p15:clr>
        </p15:guide>
        <p15:guide id="6" pos="166">
          <p15:clr>
            <a:srgbClr val="F26B43"/>
          </p15:clr>
        </p15:guide>
        <p15:guide id="7" pos="778">
          <p15:clr>
            <a:srgbClr val="F26B43"/>
          </p15:clr>
        </p15:guide>
        <p15:guide id="8" pos="1504">
          <p15:clr>
            <a:srgbClr val="F26B43"/>
          </p15:clr>
        </p15:guide>
        <p15:guide id="9" orient="horz" pos="406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9.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8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9.xml"/><Relationship Id="rId4" Type="http://schemas.openxmlformats.org/officeDocument/2006/relationships/hyperlink" Target="https://indico.stfc.ac.uk/event/1521/overvie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9.xml"/><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mailto:deepa.angal-kalinin@stfc.ac.uk" TargetMode="External"/><Relationship Id="rId2" Type="http://schemas.openxmlformats.org/officeDocument/2006/relationships/hyperlink" Target="mailto:thomas.pacey@stfc.ac.uk" TargetMode="External"/><Relationship Id="rId1" Type="http://schemas.openxmlformats.org/officeDocument/2006/relationships/slideLayout" Target="../slideLayouts/slideLayout14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9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58.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3.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103/PhysRevAccelBeams.27.041602" TargetMode="Externa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406292" y="921"/>
            <a:ext cx="7785708" cy="6668628"/>
          </a:xfrm>
          <a:prstGeom prst="rect">
            <a:avLst/>
          </a:prstGeom>
        </p:spPr>
      </p:pic>
      <p:pic>
        <p:nvPicPr>
          <p:cNvPr id="10" name="Picture 9">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3920" y="113121"/>
            <a:ext cx="3286539" cy="6858000"/>
          </a:xfrm>
          <a:prstGeom prst="rect">
            <a:avLst/>
          </a:prstGeom>
        </p:spPr>
      </p:pic>
      <p:pic>
        <p:nvPicPr>
          <p:cNvPr id="12" name="Picture 11">
            <a:extLst>
              <a:ext uri="{FF2B5EF4-FFF2-40B4-BE49-F238E27FC236}">
                <a16:creationId xmlns:a16="http://schemas.microsoft.com/office/drawing/2014/main" id="{AF859F6F-E047-894C-BA4C-F3215D885E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450" y="-94550"/>
            <a:ext cx="3619500" cy="1554480"/>
          </a:xfrm>
          <a:prstGeom prst="rect">
            <a:avLst/>
          </a:prstGeom>
        </p:spPr>
      </p:pic>
      <p:sp>
        <p:nvSpPr>
          <p:cNvPr id="13" name="Rectangle 12"/>
          <p:cNvSpPr/>
          <p:nvPr/>
        </p:nvSpPr>
        <p:spPr>
          <a:xfrm>
            <a:off x="4927601" y="45886"/>
            <a:ext cx="7621982" cy="461657"/>
          </a:xfrm>
          <a:prstGeom prst="rect">
            <a:avLst/>
          </a:prstGeom>
        </p:spPr>
        <p:txBody>
          <a:bodyPr wrap="square" lIns="91432" tIns="45716" rIns="91432" bIns="45716">
            <a:spAutoFit/>
          </a:bodyPr>
          <a:lstStyle/>
          <a:p>
            <a:pPr eaLnBrk="0" fontAlgn="base" hangingPunct="0">
              <a:spcBef>
                <a:spcPct val="0"/>
              </a:spcBef>
              <a:spcAft>
                <a:spcPct val="0"/>
              </a:spcAft>
              <a:defRPr/>
            </a:pPr>
            <a:r>
              <a:rPr lang="en-GB" altLang="en-US" sz="2400" b="1" i="1">
                <a:solidFill>
                  <a:prstClr val="white"/>
                </a:solidFill>
                <a:latin typeface="Calibri" panose="020F0502020204030204" pitchFamily="34" charset="0"/>
                <a:ea typeface="ヒラギノ角ゴ Pro W3"/>
                <a:cs typeface="Calibri" panose="020F0502020204030204" pitchFamily="34" charset="0"/>
              </a:rPr>
              <a:t>Making a brighter future through advanced accelerators</a:t>
            </a:r>
          </a:p>
        </p:txBody>
      </p:sp>
      <p:sp>
        <p:nvSpPr>
          <p:cNvPr id="19" name="TextBox 18">
            <a:extLst>
              <a:ext uri="{FF2B5EF4-FFF2-40B4-BE49-F238E27FC236}">
                <a16:creationId xmlns:a16="http://schemas.microsoft.com/office/drawing/2014/main" id="{78DB0FE0-A4AF-D848-8925-91A37993D74D}"/>
              </a:ext>
            </a:extLst>
          </p:cNvPr>
          <p:cNvSpPr txBox="1"/>
          <p:nvPr/>
        </p:nvSpPr>
        <p:spPr>
          <a:xfrm>
            <a:off x="10944" y="2582950"/>
            <a:ext cx="6931724" cy="1077218"/>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spc="-150" dirty="0">
                <a:solidFill>
                  <a:srgbClr val="002060"/>
                </a:solidFill>
                <a:latin typeface="Arial" panose="020B0604020202020204" pitchFamily="34" charset="0"/>
                <a:cs typeface="Arial" panose="020B0604020202020204" pitchFamily="34" charset="0"/>
              </a:rPr>
              <a:t>Transition of CLARA Facility at  Daresbury Laboratory to User Facility</a:t>
            </a:r>
            <a:endParaRPr kumimoji="0" lang="en-US" sz="3200" b="1" i="0" u="none" strike="noStrike" kern="1200" cap="none" spc="-1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0BEB0AE4-391E-6F41-84C6-D4EEDF519A31}"/>
              </a:ext>
            </a:extLst>
          </p:cNvPr>
          <p:cNvSpPr/>
          <p:nvPr/>
        </p:nvSpPr>
        <p:spPr>
          <a:xfrm>
            <a:off x="345648" y="3776964"/>
            <a:ext cx="6096651" cy="1077218"/>
          </a:xfrm>
          <a:prstGeom prst="rect">
            <a:avLst/>
          </a:prstGeom>
        </p:spPr>
        <p:txBody>
          <a:bodyPr wrap="square">
            <a:spAutoFit/>
          </a:bodyPr>
          <a:lstStyle/>
          <a:p>
            <a:pPr algn="ctr">
              <a:spcBef>
                <a:spcPct val="0"/>
              </a:spcBef>
              <a:buFontTx/>
              <a:buNone/>
            </a:pPr>
            <a:r>
              <a:rPr lang="en-GB" altLang="en-US" sz="2400" b="1" dirty="0">
                <a:solidFill>
                  <a:srgbClr val="000000"/>
                </a:solidFill>
                <a:latin typeface="Arial" panose="020B0604020202020204" pitchFamily="34" charset="0"/>
                <a:cs typeface="Arial" panose="020B0604020202020204" pitchFamily="34" charset="0"/>
              </a:rPr>
              <a:t>Deepa Angal-Kalinin</a:t>
            </a:r>
          </a:p>
          <a:p>
            <a:pPr algn="ctr">
              <a:spcBef>
                <a:spcPct val="0"/>
              </a:spcBef>
              <a:buFontTx/>
              <a:buNone/>
            </a:pPr>
            <a:r>
              <a:rPr lang="en-GB" altLang="en-US" sz="2000" dirty="0" err="1">
                <a:solidFill>
                  <a:srgbClr val="000000"/>
                </a:solidFill>
                <a:latin typeface="Arial" panose="020B0604020202020204" pitchFamily="34" charset="0"/>
                <a:cs typeface="Arial" panose="020B0604020202020204" pitchFamily="34" charset="0"/>
              </a:rPr>
              <a:t>ASTeC</a:t>
            </a:r>
            <a:r>
              <a:rPr lang="en-GB" altLang="en-US" sz="2000" dirty="0">
                <a:solidFill>
                  <a:srgbClr val="000000"/>
                </a:solidFill>
                <a:latin typeface="Arial" panose="020B0604020202020204" pitchFamily="34" charset="0"/>
                <a:cs typeface="Arial" panose="020B0604020202020204" pitchFamily="34" charset="0"/>
              </a:rPr>
              <a:t>, STFC Daresbury Laboratory </a:t>
            </a:r>
          </a:p>
          <a:p>
            <a:pPr algn="ctr">
              <a:spcBef>
                <a:spcPct val="0"/>
              </a:spcBef>
              <a:buFontTx/>
              <a:buNone/>
            </a:pPr>
            <a:r>
              <a:rPr lang="en-GB" altLang="en-US" sz="2000" dirty="0">
                <a:solidFill>
                  <a:srgbClr val="000000"/>
                </a:solidFill>
                <a:latin typeface="Arial" panose="020B0604020202020204" pitchFamily="34" charset="0"/>
                <a:cs typeface="Arial" panose="020B0604020202020204" pitchFamily="34" charset="0"/>
              </a:rPr>
              <a:t>and The Cockcroft Institute</a:t>
            </a:r>
          </a:p>
        </p:txBody>
      </p:sp>
      <p:sp>
        <p:nvSpPr>
          <p:cNvPr id="2" name="TextBox 1"/>
          <p:cNvSpPr txBox="1"/>
          <p:nvPr/>
        </p:nvSpPr>
        <p:spPr>
          <a:xfrm>
            <a:off x="1884879" y="6370239"/>
            <a:ext cx="3185487" cy="369332"/>
          </a:xfrm>
          <a:prstGeom prst="rect">
            <a:avLst/>
          </a:prstGeom>
          <a:noFill/>
        </p:spPr>
        <p:txBody>
          <a:bodyPr wrap="none" rtlCol="0">
            <a:spAutoFit/>
          </a:bodyPr>
          <a:lstStyle/>
          <a:p>
            <a:pPr algn="ctr"/>
            <a:r>
              <a:rPr lang="en-GB" dirty="0">
                <a:solidFill>
                  <a:schemeClr val="bg1">
                    <a:lumMod val="50000"/>
                  </a:schemeClr>
                </a:solidFill>
                <a:latin typeface="Arial" panose="020B0604020202020204" pitchFamily="34" charset="0"/>
                <a:cs typeface="Arial" panose="020B0604020202020204" pitchFamily="34" charset="0"/>
              </a:rPr>
              <a:t>, Elba, 24</a:t>
            </a:r>
            <a:r>
              <a:rPr lang="en-GB" baseline="30000" dirty="0">
                <a:solidFill>
                  <a:schemeClr val="bg1">
                    <a:lumMod val="50000"/>
                  </a:schemeClr>
                </a:solidFill>
                <a:latin typeface="Arial" panose="020B0604020202020204" pitchFamily="34" charset="0"/>
                <a:cs typeface="Arial" panose="020B0604020202020204" pitchFamily="34" charset="0"/>
              </a:rPr>
              <a:t>th</a:t>
            </a:r>
            <a:r>
              <a:rPr lang="en-GB" dirty="0">
                <a:solidFill>
                  <a:schemeClr val="bg1">
                    <a:lumMod val="50000"/>
                  </a:schemeClr>
                </a:solidFill>
                <a:latin typeface="Arial" panose="020B0604020202020204" pitchFamily="34" charset="0"/>
                <a:cs typeface="Arial" panose="020B0604020202020204" pitchFamily="34" charset="0"/>
              </a:rPr>
              <a:t> September 2025  </a:t>
            </a:r>
          </a:p>
        </p:txBody>
      </p:sp>
      <p:pic>
        <p:nvPicPr>
          <p:cNvPr id="3" name="Picture 2">
            <a:extLst>
              <a:ext uri="{FF2B5EF4-FFF2-40B4-BE49-F238E27FC236}">
                <a16:creationId xmlns:a16="http://schemas.microsoft.com/office/drawing/2014/main" id="{5294C30E-E3F0-F968-B6E0-25A7858B81F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62605" y="1977225"/>
            <a:ext cx="3529394" cy="2080137"/>
          </a:xfrm>
          <a:prstGeom prst="rect">
            <a:avLst/>
          </a:prstGeom>
        </p:spPr>
      </p:pic>
      <p:pic>
        <p:nvPicPr>
          <p:cNvPr id="4" name="Picture 3">
            <a:extLst>
              <a:ext uri="{FF2B5EF4-FFF2-40B4-BE49-F238E27FC236}">
                <a16:creationId xmlns:a16="http://schemas.microsoft.com/office/drawing/2014/main" id="{EAF01BD4-5243-6344-C45B-CAD500AA4181}"/>
              </a:ext>
            </a:extLst>
          </p:cNvPr>
          <p:cNvPicPr>
            <a:picLocks noChangeAspect="1"/>
          </p:cNvPicPr>
          <p:nvPr/>
        </p:nvPicPr>
        <p:blipFill>
          <a:blip r:embed="rId7"/>
          <a:stretch>
            <a:fillRect/>
          </a:stretch>
        </p:blipFill>
        <p:spPr>
          <a:xfrm>
            <a:off x="8662605" y="4107827"/>
            <a:ext cx="3529395" cy="2236373"/>
          </a:xfrm>
          <a:prstGeom prst="rect">
            <a:avLst/>
          </a:prstGeom>
        </p:spPr>
      </p:pic>
      <p:sp>
        <p:nvSpPr>
          <p:cNvPr id="6" name="TextBox 5">
            <a:extLst>
              <a:ext uri="{FF2B5EF4-FFF2-40B4-BE49-F238E27FC236}">
                <a16:creationId xmlns:a16="http://schemas.microsoft.com/office/drawing/2014/main" id="{B3C0FAAA-352D-2A8C-233B-216C5B37D2EC}"/>
              </a:ext>
            </a:extLst>
          </p:cNvPr>
          <p:cNvSpPr txBox="1"/>
          <p:nvPr/>
        </p:nvSpPr>
        <p:spPr>
          <a:xfrm>
            <a:off x="1045440" y="5031156"/>
            <a:ext cx="4577774" cy="461665"/>
          </a:xfrm>
          <a:prstGeom prst="rect">
            <a:avLst/>
          </a:prstGeom>
          <a:noFill/>
        </p:spPr>
        <p:txBody>
          <a:bodyPr wrap="square">
            <a:spAutoFit/>
          </a:bodyPr>
          <a:lstStyle/>
          <a:p>
            <a:pPr algn="ctr"/>
            <a:r>
              <a:rPr lang="en-US" sz="2400" b="1" i="1" dirty="0">
                <a:solidFill>
                  <a:srgbClr val="0000FF"/>
                </a:solidFill>
                <a:latin typeface="Arial" panose="020B0604020202020204" pitchFamily="34" charset="0"/>
                <a:cs typeface="Arial" panose="020B0604020202020204" pitchFamily="34" charset="0"/>
              </a:rPr>
              <a:t>On behalf of the CLARA Team</a:t>
            </a:r>
            <a:endParaRPr lang="en-GB" sz="2400" b="1" dirty="0">
              <a:solidFill>
                <a:srgbClr val="0000FF"/>
              </a:solidFill>
            </a:endParaRPr>
          </a:p>
        </p:txBody>
      </p:sp>
      <p:pic>
        <p:nvPicPr>
          <p:cNvPr id="5" name="Picture 4">
            <a:extLst>
              <a:ext uri="{FF2B5EF4-FFF2-40B4-BE49-F238E27FC236}">
                <a16:creationId xmlns:a16="http://schemas.microsoft.com/office/drawing/2014/main" id="{C4FEB64B-D118-B700-7DC4-61E9DFC16423}"/>
              </a:ext>
            </a:extLst>
          </p:cNvPr>
          <p:cNvPicPr>
            <a:picLocks noChangeAspect="1"/>
          </p:cNvPicPr>
          <p:nvPr/>
        </p:nvPicPr>
        <p:blipFill>
          <a:blip r:embed="rId8"/>
          <a:stretch>
            <a:fillRect/>
          </a:stretch>
        </p:blipFill>
        <p:spPr>
          <a:xfrm>
            <a:off x="199564" y="6369087"/>
            <a:ext cx="1766784" cy="315402"/>
          </a:xfrm>
          <a:prstGeom prst="rect">
            <a:avLst/>
          </a:prstGeom>
        </p:spPr>
      </p:pic>
    </p:spTree>
    <p:extLst>
      <p:ext uri="{BB962C8B-B14F-4D97-AF65-F5344CB8AC3E}">
        <p14:creationId xmlns:p14="http://schemas.microsoft.com/office/powerpoint/2010/main" val="2234419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31EC-8F8C-139D-372B-7D7B45031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8C31A-D4A4-60EC-BD6A-5FDBD16AECB6}"/>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FEBE Laser System</a:t>
            </a:r>
          </a:p>
        </p:txBody>
      </p:sp>
      <p:sp>
        <p:nvSpPr>
          <p:cNvPr id="14" name="Rectangle 13">
            <a:extLst>
              <a:ext uri="{FF2B5EF4-FFF2-40B4-BE49-F238E27FC236}">
                <a16:creationId xmlns:a16="http://schemas.microsoft.com/office/drawing/2014/main" id="{292AD754-D96B-843D-1F75-723E58DB116D}"/>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D3888911-6493-BF67-08A3-7580521BEF2C}"/>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10</a:t>
            </a:fld>
            <a:endParaRPr lang="en-US">
              <a:solidFill>
                <a:srgbClr val="2E2C61">
                  <a:tint val="75000"/>
                </a:srgbClr>
              </a:solidFill>
              <a:latin typeface="Arial" panose="020B0604020202020204"/>
            </a:endParaRPr>
          </a:p>
        </p:txBody>
      </p:sp>
      <p:sp>
        <p:nvSpPr>
          <p:cNvPr id="6" name="Date Placeholder 3">
            <a:extLst>
              <a:ext uri="{FF2B5EF4-FFF2-40B4-BE49-F238E27FC236}">
                <a16:creationId xmlns:a16="http://schemas.microsoft.com/office/drawing/2014/main" id="{81CD675E-F812-91C5-B75C-FBD22911A6C5}"/>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9F728B24-1D6A-990C-1235-C941AD85EED0}"/>
              </a:ext>
            </a:extLst>
          </p:cNvPr>
          <p:cNvSpPr/>
          <p:nvPr/>
        </p:nvSpPr>
        <p:spPr>
          <a:xfrm>
            <a:off x="74784" y="980991"/>
            <a:ext cx="11791953" cy="461665"/>
          </a:xfrm>
          <a:prstGeom prst="rect">
            <a:avLst/>
          </a:prstGeom>
        </p:spPr>
        <p:txBody>
          <a:bodyPr wrap="square" lIns="91440" tIns="45720" rIns="91440" bIns="45720" anchor="t">
            <a:spAutoFit/>
          </a:bodyPr>
          <a:lstStyle/>
          <a:p>
            <a:pPr>
              <a:defRPr/>
            </a:pPr>
            <a:r>
              <a:rPr lang="en-GB" sz="2400" dirty="0">
                <a:solidFill>
                  <a:srgbClr val="3B3BFF"/>
                </a:solidFill>
                <a:latin typeface="Arial" panose="020B0604020202020204" pitchFamily="34" charset="0"/>
                <a:cs typeface="Arial" panose="020B0604020202020204" pitchFamily="34" charset="0"/>
              </a:rPr>
              <a:t>A commercial 5 Hz, 120 TW laser system (Arco, Amplitude) based on top of the hutch.</a:t>
            </a:r>
          </a:p>
        </p:txBody>
      </p:sp>
      <p:grpSp>
        <p:nvGrpSpPr>
          <p:cNvPr id="7" name="Group 6">
            <a:extLst>
              <a:ext uri="{FF2B5EF4-FFF2-40B4-BE49-F238E27FC236}">
                <a16:creationId xmlns:a16="http://schemas.microsoft.com/office/drawing/2014/main" id="{AD6AFC0C-72DB-011C-17ED-BC9FCB45B392}"/>
              </a:ext>
            </a:extLst>
          </p:cNvPr>
          <p:cNvGrpSpPr/>
          <p:nvPr/>
        </p:nvGrpSpPr>
        <p:grpSpPr>
          <a:xfrm>
            <a:off x="5634400" y="1472615"/>
            <a:ext cx="4855800" cy="3200400"/>
            <a:chOff x="6131836" y="1576554"/>
            <a:chExt cx="5666147" cy="3804148"/>
          </a:xfrm>
        </p:grpSpPr>
        <p:pic>
          <p:nvPicPr>
            <p:cNvPr id="10" name="Picture 6">
              <a:extLst>
                <a:ext uri="{FF2B5EF4-FFF2-40B4-BE49-F238E27FC236}">
                  <a16:creationId xmlns:a16="http://schemas.microsoft.com/office/drawing/2014/main" id="{EED5F7BB-DE19-6193-93FD-25AC0BB70C41}"/>
                </a:ext>
              </a:extLst>
            </p:cNvPr>
            <p:cNvPicPr>
              <a:picLocks noChangeAspect="1"/>
            </p:cNvPicPr>
            <p:nvPr/>
          </p:nvPicPr>
          <p:blipFill>
            <a:blip r:embed="rId2"/>
            <a:stretch>
              <a:fillRect/>
            </a:stretch>
          </p:blipFill>
          <p:spPr>
            <a:xfrm>
              <a:off x="6131836" y="1576554"/>
              <a:ext cx="5666147" cy="3804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01E3FBC6-4C96-6A7D-79A9-C3E9F593A4AB}"/>
                </a:ext>
              </a:extLst>
            </p:cNvPr>
            <p:cNvSpPr txBox="1"/>
            <p:nvPr/>
          </p:nvSpPr>
          <p:spPr>
            <a:xfrm>
              <a:off x="7464245" y="4859878"/>
              <a:ext cx="1802675" cy="383177"/>
            </a:xfrm>
            <a:prstGeom prst="rect">
              <a:avLst/>
            </a:prstGeom>
            <a:solidFill>
              <a:srgbClr val="F08900"/>
            </a:solidFill>
            <a:ln w="12700" cap="flat" cmpd="sng" algn="ctr">
              <a:solidFill>
                <a:srgbClr val="F08900">
                  <a:shade val="50000"/>
                </a:srgbClr>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Arial" panose="020B0604020202020204"/>
                  <a:ea typeface="+mn-ea"/>
                  <a:cs typeface="+mn-cs"/>
                </a:rPr>
                <a:t>Laser room</a:t>
              </a:r>
            </a:p>
          </p:txBody>
        </p:sp>
        <p:sp>
          <p:nvSpPr>
            <p:cNvPr id="12" name="TextBox 11">
              <a:extLst>
                <a:ext uri="{FF2B5EF4-FFF2-40B4-BE49-F238E27FC236}">
                  <a16:creationId xmlns:a16="http://schemas.microsoft.com/office/drawing/2014/main" id="{F1C8701E-9970-8908-0C4B-C2012A0DB03B}"/>
                </a:ext>
              </a:extLst>
            </p:cNvPr>
            <p:cNvSpPr txBox="1"/>
            <p:nvPr/>
          </p:nvSpPr>
          <p:spPr>
            <a:xfrm>
              <a:off x="6196148" y="4339054"/>
              <a:ext cx="1802675" cy="383177"/>
            </a:xfrm>
            <a:prstGeom prst="rect">
              <a:avLst/>
            </a:prstGeom>
            <a:solidFill>
              <a:srgbClr val="003088"/>
            </a:solidFill>
            <a:ln w="12700" cap="flat" cmpd="sng" algn="ctr">
              <a:solidFill>
                <a:srgbClr val="003088">
                  <a:shade val="50000"/>
                </a:srgbClr>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Arial" panose="020B0604020202020204"/>
                  <a:ea typeface="+mn-ea"/>
                  <a:cs typeface="+mn-cs"/>
                </a:rPr>
                <a:t>FEBE hutch</a:t>
              </a:r>
            </a:p>
          </p:txBody>
        </p:sp>
        <p:sp>
          <p:nvSpPr>
            <p:cNvPr id="13" name="TextBox 12">
              <a:extLst>
                <a:ext uri="{FF2B5EF4-FFF2-40B4-BE49-F238E27FC236}">
                  <a16:creationId xmlns:a16="http://schemas.microsoft.com/office/drawing/2014/main" id="{E3E41D92-A9E2-1233-6308-A46DC757B379}"/>
                </a:ext>
              </a:extLst>
            </p:cNvPr>
            <p:cNvSpPr txBox="1"/>
            <p:nvPr/>
          </p:nvSpPr>
          <p:spPr>
            <a:xfrm>
              <a:off x="6196148" y="1727896"/>
              <a:ext cx="1956116" cy="341030"/>
            </a:xfrm>
            <a:prstGeom prst="rect">
              <a:avLst/>
            </a:prstGeom>
            <a:solidFill>
              <a:srgbClr val="70AD47"/>
            </a:solidFill>
            <a:ln>
              <a:noFill/>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FFFFFF"/>
                  </a:solidFill>
                  <a:effectLst/>
                  <a:uLnTx/>
                  <a:uFillTx/>
                  <a:latin typeface="Arial" panose="020B0604020202020204"/>
                  <a:ea typeface="+mn-ea"/>
                  <a:cs typeface="+mn-cs"/>
                </a:rPr>
                <a:t>Laser control room</a:t>
              </a:r>
            </a:p>
          </p:txBody>
        </p:sp>
        <p:cxnSp>
          <p:nvCxnSpPr>
            <p:cNvPr id="15" name="Straight Connector 14">
              <a:extLst>
                <a:ext uri="{FF2B5EF4-FFF2-40B4-BE49-F238E27FC236}">
                  <a16:creationId xmlns:a16="http://schemas.microsoft.com/office/drawing/2014/main" id="{85BCDFFA-AAD9-92E7-A111-484EF4696C8F}"/>
                </a:ext>
              </a:extLst>
            </p:cNvPr>
            <p:cNvCxnSpPr>
              <a:stCxn id="13" idx="3"/>
            </p:cNvCxnSpPr>
            <p:nvPr/>
          </p:nvCxnSpPr>
          <p:spPr>
            <a:xfrm>
              <a:off x="8152264" y="1898411"/>
              <a:ext cx="161068" cy="475815"/>
            </a:xfrm>
            <a:prstGeom prst="line">
              <a:avLst/>
            </a:prstGeom>
            <a:noFill/>
            <a:ln w="28575" cap="flat" cmpd="sng" algn="ctr">
              <a:solidFill>
                <a:srgbClr val="70AD47"/>
              </a:solidFill>
              <a:prstDash val="solid"/>
              <a:miter lim="800000"/>
            </a:ln>
            <a:effectLst/>
          </p:spPr>
        </p:cxnSp>
        <p:cxnSp>
          <p:nvCxnSpPr>
            <p:cNvPr id="16" name="Straight Connector 15">
              <a:extLst>
                <a:ext uri="{FF2B5EF4-FFF2-40B4-BE49-F238E27FC236}">
                  <a16:creationId xmlns:a16="http://schemas.microsoft.com/office/drawing/2014/main" id="{9705BED1-8338-9B82-3C29-3C0CD9A38C84}"/>
                </a:ext>
              </a:extLst>
            </p:cNvPr>
            <p:cNvCxnSpPr/>
            <p:nvPr/>
          </p:nvCxnSpPr>
          <p:spPr>
            <a:xfrm>
              <a:off x="8313332" y="2374227"/>
              <a:ext cx="0" cy="560419"/>
            </a:xfrm>
            <a:prstGeom prst="line">
              <a:avLst/>
            </a:prstGeom>
            <a:noFill/>
            <a:ln w="28575" cap="flat" cmpd="sng" algn="ctr">
              <a:solidFill>
                <a:srgbClr val="70AD47"/>
              </a:solidFill>
              <a:prstDash val="solid"/>
              <a:miter lim="800000"/>
            </a:ln>
            <a:effectLst/>
          </p:spPr>
        </p:cxnSp>
        <p:sp>
          <p:nvSpPr>
            <p:cNvPr id="17" name="Oval 16">
              <a:extLst>
                <a:ext uri="{FF2B5EF4-FFF2-40B4-BE49-F238E27FC236}">
                  <a16:creationId xmlns:a16="http://schemas.microsoft.com/office/drawing/2014/main" id="{757DE021-431B-A652-ADEB-3D4370F9B7B6}"/>
                </a:ext>
              </a:extLst>
            </p:cNvPr>
            <p:cNvSpPr/>
            <p:nvPr/>
          </p:nvSpPr>
          <p:spPr>
            <a:xfrm>
              <a:off x="8269789" y="2838852"/>
              <a:ext cx="95794" cy="95794"/>
            </a:xfrm>
            <a:prstGeom prst="ellipse">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8" name="Straight Connector 17">
              <a:extLst>
                <a:ext uri="{FF2B5EF4-FFF2-40B4-BE49-F238E27FC236}">
                  <a16:creationId xmlns:a16="http://schemas.microsoft.com/office/drawing/2014/main" id="{95790E0B-6A90-33E0-16B6-C6E984526B8B}"/>
                </a:ext>
              </a:extLst>
            </p:cNvPr>
            <p:cNvCxnSpPr>
              <a:stCxn id="12" idx="3"/>
            </p:cNvCxnSpPr>
            <p:nvPr/>
          </p:nvCxnSpPr>
          <p:spPr>
            <a:xfrm flipV="1">
              <a:off x="7998823" y="4458789"/>
              <a:ext cx="366759" cy="71854"/>
            </a:xfrm>
            <a:prstGeom prst="line">
              <a:avLst/>
            </a:prstGeom>
            <a:noFill/>
            <a:ln w="28575" cap="flat" cmpd="sng" algn="ctr">
              <a:solidFill>
                <a:srgbClr val="2E2C61"/>
              </a:solidFill>
              <a:prstDash val="solid"/>
              <a:miter lim="800000"/>
            </a:ln>
            <a:effectLst/>
          </p:spPr>
        </p:cxnSp>
        <p:cxnSp>
          <p:nvCxnSpPr>
            <p:cNvPr id="19" name="Straight Connector 18">
              <a:extLst>
                <a:ext uri="{FF2B5EF4-FFF2-40B4-BE49-F238E27FC236}">
                  <a16:creationId xmlns:a16="http://schemas.microsoft.com/office/drawing/2014/main" id="{361C48CF-03DE-8A65-09F2-9419ECA7AE94}"/>
                </a:ext>
              </a:extLst>
            </p:cNvPr>
            <p:cNvCxnSpPr/>
            <p:nvPr/>
          </p:nvCxnSpPr>
          <p:spPr>
            <a:xfrm flipV="1">
              <a:off x="8365582" y="4196945"/>
              <a:ext cx="0" cy="261844"/>
            </a:xfrm>
            <a:prstGeom prst="line">
              <a:avLst/>
            </a:prstGeom>
            <a:noFill/>
            <a:ln w="28575" cap="flat" cmpd="sng" algn="ctr">
              <a:solidFill>
                <a:srgbClr val="2E2C61"/>
              </a:solidFill>
              <a:prstDash val="solid"/>
              <a:miter lim="800000"/>
            </a:ln>
            <a:effectLst/>
          </p:spPr>
        </p:cxnSp>
        <p:sp>
          <p:nvSpPr>
            <p:cNvPr id="20" name="Oval 19">
              <a:extLst>
                <a:ext uri="{FF2B5EF4-FFF2-40B4-BE49-F238E27FC236}">
                  <a16:creationId xmlns:a16="http://schemas.microsoft.com/office/drawing/2014/main" id="{4EC9E1C2-8391-1809-E99B-23DF017E315C}"/>
                </a:ext>
              </a:extLst>
            </p:cNvPr>
            <p:cNvSpPr/>
            <p:nvPr/>
          </p:nvSpPr>
          <p:spPr>
            <a:xfrm>
              <a:off x="8326390" y="4140780"/>
              <a:ext cx="95794" cy="95794"/>
            </a:xfrm>
            <a:prstGeom prst="ellipse">
              <a:avLst/>
            </a:prstGeom>
            <a:solidFill>
              <a:srgbClr val="003088"/>
            </a:solidFill>
            <a:ln w="12700" cap="flat" cmpd="sng" algn="ctr">
              <a:solidFill>
                <a:srgbClr val="00308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21" name="Straight Connector 20">
              <a:extLst>
                <a:ext uri="{FF2B5EF4-FFF2-40B4-BE49-F238E27FC236}">
                  <a16:creationId xmlns:a16="http://schemas.microsoft.com/office/drawing/2014/main" id="{05A66DE9-5866-C6B2-C947-078D41A40E1B}"/>
                </a:ext>
              </a:extLst>
            </p:cNvPr>
            <p:cNvCxnSpPr>
              <a:stCxn id="11" idx="3"/>
            </p:cNvCxnSpPr>
            <p:nvPr/>
          </p:nvCxnSpPr>
          <p:spPr>
            <a:xfrm flipV="1">
              <a:off x="9266920" y="4859878"/>
              <a:ext cx="190589" cy="191589"/>
            </a:xfrm>
            <a:prstGeom prst="line">
              <a:avLst/>
            </a:prstGeom>
            <a:noFill/>
            <a:ln w="19050" cap="flat" cmpd="sng" algn="ctr">
              <a:solidFill>
                <a:srgbClr val="F08900"/>
              </a:solidFill>
              <a:prstDash val="solid"/>
              <a:miter lim="800000"/>
            </a:ln>
            <a:effectLst/>
          </p:spPr>
        </p:cxnSp>
        <p:cxnSp>
          <p:nvCxnSpPr>
            <p:cNvPr id="22" name="Straight Connector 21">
              <a:extLst>
                <a:ext uri="{FF2B5EF4-FFF2-40B4-BE49-F238E27FC236}">
                  <a16:creationId xmlns:a16="http://schemas.microsoft.com/office/drawing/2014/main" id="{14717F67-18E1-3B40-CC1F-F2B5CE649DB3}"/>
                </a:ext>
              </a:extLst>
            </p:cNvPr>
            <p:cNvCxnSpPr/>
            <p:nvPr/>
          </p:nvCxnSpPr>
          <p:spPr>
            <a:xfrm flipV="1">
              <a:off x="9448800" y="4075611"/>
              <a:ext cx="0" cy="784267"/>
            </a:xfrm>
            <a:prstGeom prst="line">
              <a:avLst/>
            </a:prstGeom>
            <a:noFill/>
            <a:ln w="19050" cap="flat" cmpd="sng" algn="ctr">
              <a:solidFill>
                <a:srgbClr val="F08900"/>
              </a:solidFill>
              <a:prstDash val="solid"/>
              <a:miter lim="800000"/>
            </a:ln>
            <a:effectLst/>
          </p:spPr>
        </p:cxnSp>
        <p:sp>
          <p:nvSpPr>
            <p:cNvPr id="23" name="Oval 22">
              <a:extLst>
                <a:ext uri="{FF2B5EF4-FFF2-40B4-BE49-F238E27FC236}">
                  <a16:creationId xmlns:a16="http://schemas.microsoft.com/office/drawing/2014/main" id="{1C935265-2797-4AAF-1A00-D79C594D137B}"/>
                </a:ext>
              </a:extLst>
            </p:cNvPr>
            <p:cNvSpPr/>
            <p:nvPr/>
          </p:nvSpPr>
          <p:spPr>
            <a:xfrm>
              <a:off x="9393193" y="4014507"/>
              <a:ext cx="95794" cy="95794"/>
            </a:xfrm>
            <a:prstGeom prst="ellipse">
              <a:avLst/>
            </a:prstGeom>
            <a:solidFill>
              <a:srgbClr val="F08900"/>
            </a:solidFill>
            <a:ln w="12700" cap="flat" cmpd="sng" algn="ctr">
              <a:solidFill>
                <a:srgbClr val="F089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aphicFrame>
        <p:nvGraphicFramePr>
          <p:cNvPr id="24" name="Table 2">
            <a:extLst>
              <a:ext uri="{FF2B5EF4-FFF2-40B4-BE49-F238E27FC236}">
                <a16:creationId xmlns:a16="http://schemas.microsoft.com/office/drawing/2014/main" id="{CA57929B-24BD-34DF-115A-CC053D5B19B4}"/>
              </a:ext>
            </a:extLst>
          </p:cNvPr>
          <p:cNvGraphicFramePr>
            <a:graphicFrameLocks noGrp="1"/>
          </p:cNvGraphicFramePr>
          <p:nvPr>
            <p:extLst>
              <p:ext uri="{D42A27DB-BD31-4B8C-83A1-F6EECF244321}">
                <p14:modId xmlns:p14="http://schemas.microsoft.com/office/powerpoint/2010/main" val="3973401987"/>
              </p:ext>
            </p:extLst>
          </p:nvPr>
        </p:nvGraphicFramePr>
        <p:xfrm>
          <a:off x="468923" y="2483398"/>
          <a:ext cx="4572000" cy="3200400"/>
        </p:xfrm>
        <a:graphic>
          <a:graphicData uri="http://schemas.openxmlformats.org/drawingml/2006/table">
            <a:tbl>
              <a:tblPr firstRow="1" bandRow="1"/>
              <a:tblGrid>
                <a:gridCol w="2412000">
                  <a:extLst>
                    <a:ext uri="{9D8B030D-6E8A-4147-A177-3AD203B41FA5}">
                      <a16:colId xmlns:a16="http://schemas.microsoft.com/office/drawing/2014/main" val="3265720352"/>
                    </a:ext>
                  </a:extLst>
                </a:gridCol>
                <a:gridCol w="2160000">
                  <a:extLst>
                    <a:ext uri="{9D8B030D-6E8A-4147-A177-3AD203B41FA5}">
                      <a16:colId xmlns:a16="http://schemas.microsoft.com/office/drawing/2014/main" val="1416380626"/>
                    </a:ext>
                  </a:extLst>
                </a:gridCol>
              </a:tblGrid>
              <a:tr h="434665">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GB" sz="2400" dirty="0"/>
                        <a:t>Parameter</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088"/>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r>
                        <a:rPr lang="en-GB" sz="2400" dirty="0"/>
                        <a:t>F = 3.5 m OAP</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3088"/>
                    </a:solidFill>
                  </a:tcPr>
                </a:tc>
                <a:extLst>
                  <a:ext uri="{0D108BD9-81ED-4DB2-BD59-A6C34878D82A}">
                    <a16:rowId xmlns:a16="http://schemas.microsoft.com/office/drawing/2014/main" val="4011672090"/>
                  </a:ext>
                </a:extLst>
              </a:tr>
              <a:tr h="43466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Wavelength [nm]</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solidFill>
                            <a:srgbClr val="2E2C61"/>
                          </a:solidFill>
                        </a:rPr>
                        <a:t>800</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40000"/>
                      </a:srgbClr>
                    </a:solidFill>
                  </a:tcPr>
                </a:tc>
                <a:extLst>
                  <a:ext uri="{0D108BD9-81ED-4DB2-BD59-A6C34878D82A}">
                    <a16:rowId xmlns:a16="http://schemas.microsoft.com/office/drawing/2014/main" val="3175805718"/>
                  </a:ext>
                </a:extLst>
              </a:tr>
              <a:tr h="43466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Energy [J]</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2.6</a:t>
                      </a:r>
                      <a:endParaRPr lang="en-GB" sz="2400" dirty="0">
                        <a:solidFill>
                          <a:schemeClr val="accent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20000"/>
                      </a:srgbClr>
                    </a:solidFill>
                  </a:tcPr>
                </a:tc>
                <a:extLst>
                  <a:ext uri="{0D108BD9-81ED-4DB2-BD59-A6C34878D82A}">
                    <a16:rowId xmlns:a16="http://schemas.microsoft.com/office/drawing/2014/main" val="457224071"/>
                  </a:ext>
                </a:extLst>
              </a:tr>
              <a:tr h="43466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l-GR" sz="2400" dirty="0"/>
                        <a:t>τ</a:t>
                      </a:r>
                      <a:r>
                        <a:rPr lang="en-GB" sz="2400" baseline="-25000" dirty="0"/>
                        <a:t>FWHM</a:t>
                      </a:r>
                      <a:r>
                        <a:rPr lang="en-GB" sz="2400" dirty="0"/>
                        <a:t> [fs]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23</a:t>
                      </a:r>
                      <a:endParaRPr lang="en-GB" sz="2400" dirty="0">
                        <a:solidFill>
                          <a:schemeClr val="accent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40000"/>
                      </a:srgbClr>
                    </a:solidFill>
                  </a:tcPr>
                </a:tc>
                <a:extLst>
                  <a:ext uri="{0D108BD9-81ED-4DB2-BD59-A6C34878D82A}">
                    <a16:rowId xmlns:a16="http://schemas.microsoft.com/office/drawing/2014/main" val="3209089567"/>
                  </a:ext>
                </a:extLst>
              </a:tr>
              <a:tr h="43466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l-GR" sz="2400" dirty="0"/>
                        <a:t>ω</a:t>
                      </a:r>
                      <a:r>
                        <a:rPr lang="en-GB" sz="2400" baseline="-25000" dirty="0"/>
                        <a:t>0</a:t>
                      </a:r>
                      <a:r>
                        <a:rPr lang="en-GB" sz="2400" dirty="0"/>
                        <a:t> [µm]</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30</a:t>
                      </a:r>
                      <a:endParaRPr lang="en-GB" sz="2400" dirty="0">
                        <a:solidFill>
                          <a:schemeClr val="accent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20000"/>
                      </a:srgbClr>
                    </a:solidFill>
                  </a:tcPr>
                </a:tc>
                <a:extLst>
                  <a:ext uri="{0D108BD9-81ED-4DB2-BD59-A6C34878D82A}">
                    <a16:rowId xmlns:a16="http://schemas.microsoft.com/office/drawing/2014/main" val="3290230643"/>
                  </a:ext>
                </a:extLst>
              </a:tr>
              <a:tr h="43466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err="1"/>
                        <a:t>I</a:t>
                      </a:r>
                      <a:r>
                        <a:rPr lang="en-GB" sz="2400" baseline="-25000" dirty="0" err="1"/>
                        <a:t>pk</a:t>
                      </a:r>
                      <a:r>
                        <a:rPr lang="en-GB" sz="2400" dirty="0"/>
                        <a:t> [Wcm</a:t>
                      </a:r>
                      <a:r>
                        <a:rPr lang="en-GB" sz="2400" baseline="30000" dirty="0"/>
                        <a:t>-2</a:t>
                      </a:r>
                      <a:r>
                        <a:rPr lang="en-GB" sz="2400" dirty="0"/>
                        <a:t>]</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4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8.0×10</a:t>
                      </a:r>
                      <a:r>
                        <a:rPr lang="en-GB" sz="2400" baseline="30000" dirty="0"/>
                        <a:t>18</a:t>
                      </a:r>
                      <a:endParaRPr lang="en-GB" sz="2400" baseline="30000" dirty="0">
                        <a:solidFill>
                          <a:schemeClr val="accent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40000"/>
                      </a:srgbClr>
                    </a:solidFill>
                  </a:tcPr>
                </a:tc>
                <a:extLst>
                  <a:ext uri="{0D108BD9-81ED-4DB2-BD59-A6C34878D82A}">
                    <a16:rowId xmlns:a16="http://schemas.microsoft.com/office/drawing/2014/main" val="823503042"/>
                  </a:ext>
                </a:extLst>
              </a:tr>
              <a:tr h="434665">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a</a:t>
                      </a:r>
                      <a:r>
                        <a:rPr lang="en-GB" sz="2400" baseline="-25000" dirty="0"/>
                        <a:t>0</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20000"/>
                      </a:srgb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r>
                        <a:rPr lang="en-GB" sz="2400" dirty="0"/>
                        <a:t>1.93</a:t>
                      </a:r>
                      <a:endParaRPr lang="en-GB" sz="2400" dirty="0">
                        <a:solidFill>
                          <a:schemeClr val="accent1"/>
                        </a:solidFill>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3088">
                        <a:tint val="20000"/>
                      </a:srgbClr>
                    </a:solidFill>
                  </a:tcPr>
                </a:tc>
                <a:extLst>
                  <a:ext uri="{0D108BD9-81ED-4DB2-BD59-A6C34878D82A}">
                    <a16:rowId xmlns:a16="http://schemas.microsoft.com/office/drawing/2014/main" val="61889549"/>
                  </a:ext>
                </a:extLst>
              </a:tr>
            </a:tbl>
          </a:graphicData>
        </a:graphic>
      </p:graphicFrame>
      <p:sp>
        <p:nvSpPr>
          <p:cNvPr id="25" name="TextBox 24">
            <a:extLst>
              <a:ext uri="{FF2B5EF4-FFF2-40B4-BE49-F238E27FC236}">
                <a16:creationId xmlns:a16="http://schemas.microsoft.com/office/drawing/2014/main" id="{7A5D01CF-B1FA-32DB-3A60-E516092E737D}"/>
              </a:ext>
            </a:extLst>
          </p:cNvPr>
          <p:cNvSpPr txBox="1"/>
          <p:nvPr/>
        </p:nvSpPr>
        <p:spPr>
          <a:xfrm>
            <a:off x="60061" y="1552708"/>
            <a:ext cx="5474941" cy="830997"/>
          </a:xfrm>
          <a:prstGeom prst="rect">
            <a:avLst/>
          </a:prstGeom>
          <a:noFill/>
        </p:spPr>
        <p:txBody>
          <a:bodyPr wrap="square">
            <a:spAutoFit/>
          </a:bodyPr>
          <a:lstStyle/>
          <a:p>
            <a:pPr>
              <a:defRPr/>
            </a:pPr>
            <a:r>
              <a:rPr lang="en-GB" sz="2400" dirty="0">
                <a:solidFill>
                  <a:srgbClr val="2E2C61"/>
                </a:solidFill>
                <a:latin typeface="Arial" panose="020B0604020202020204" pitchFamily="34" charset="0"/>
                <a:cs typeface="Arial" panose="020B0604020202020204" pitchFamily="34" charset="0"/>
              </a:rPr>
              <a:t>Estimated laser properties at IP using standard OAP with co-linear geometry.</a:t>
            </a:r>
          </a:p>
        </p:txBody>
      </p:sp>
      <p:pic>
        <p:nvPicPr>
          <p:cNvPr id="5" name="Picture 4" descr="A large machine in a factory">
            <a:extLst>
              <a:ext uri="{FF2B5EF4-FFF2-40B4-BE49-F238E27FC236}">
                <a16:creationId xmlns:a16="http://schemas.microsoft.com/office/drawing/2014/main" id="{DEDF8128-47AD-ABCC-FE15-F1B871F0B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426" y="4039228"/>
            <a:ext cx="3680574" cy="2760431"/>
          </a:xfrm>
          <a:prstGeom prst="rect">
            <a:avLst/>
          </a:prstGeom>
        </p:spPr>
      </p:pic>
    </p:spTree>
    <p:extLst>
      <p:ext uri="{BB962C8B-B14F-4D97-AF65-F5344CB8AC3E}">
        <p14:creationId xmlns:p14="http://schemas.microsoft.com/office/powerpoint/2010/main" val="2030918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D8185-88DD-B62C-370D-4F4897E3E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CD6AB8-601C-F19B-BC79-AD595C58BE74}"/>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FEBE Laser System</a:t>
            </a:r>
          </a:p>
        </p:txBody>
      </p:sp>
      <p:sp>
        <p:nvSpPr>
          <p:cNvPr id="14" name="Rectangle 13">
            <a:extLst>
              <a:ext uri="{FF2B5EF4-FFF2-40B4-BE49-F238E27FC236}">
                <a16:creationId xmlns:a16="http://schemas.microsoft.com/office/drawing/2014/main" id="{95052E44-C2F8-4B2B-2196-D4034608B70B}"/>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02C6053D-23BF-697C-B58B-00215AE66B82}"/>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11</a:t>
            </a:fld>
            <a:endParaRPr lang="en-US">
              <a:solidFill>
                <a:srgbClr val="2E2C61">
                  <a:tint val="75000"/>
                </a:srgbClr>
              </a:solidFill>
              <a:latin typeface="Arial" panose="020B0604020202020204"/>
            </a:endParaRPr>
          </a:p>
        </p:txBody>
      </p:sp>
      <p:sp>
        <p:nvSpPr>
          <p:cNvPr id="6" name="Date Placeholder 3">
            <a:extLst>
              <a:ext uri="{FF2B5EF4-FFF2-40B4-BE49-F238E27FC236}">
                <a16:creationId xmlns:a16="http://schemas.microsoft.com/office/drawing/2014/main" id="{602E9224-8DEC-82F1-CCDA-C3DF46E470F2}"/>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EA0B25AB-3F64-E837-2E5D-BBBC8FD431A8}"/>
              </a:ext>
            </a:extLst>
          </p:cNvPr>
          <p:cNvGrpSpPr/>
          <p:nvPr/>
        </p:nvGrpSpPr>
        <p:grpSpPr>
          <a:xfrm>
            <a:off x="666750" y="1080415"/>
            <a:ext cx="10751095" cy="4697169"/>
            <a:chOff x="286672" y="1525647"/>
            <a:chExt cx="10751095" cy="4697169"/>
          </a:xfrm>
        </p:grpSpPr>
        <p:grpSp>
          <p:nvGrpSpPr>
            <p:cNvPr id="7" name="Group 6">
              <a:extLst>
                <a:ext uri="{FF2B5EF4-FFF2-40B4-BE49-F238E27FC236}">
                  <a16:creationId xmlns:a16="http://schemas.microsoft.com/office/drawing/2014/main" id="{5B161A4E-1972-779F-A916-112267B59BAF}"/>
                </a:ext>
              </a:extLst>
            </p:cNvPr>
            <p:cNvGrpSpPr/>
            <p:nvPr/>
          </p:nvGrpSpPr>
          <p:grpSpPr>
            <a:xfrm>
              <a:off x="286672" y="1525647"/>
              <a:ext cx="10751095" cy="4697169"/>
              <a:chOff x="-219428" y="1350831"/>
              <a:chExt cx="10751095" cy="4697169"/>
            </a:xfrm>
          </p:grpSpPr>
          <p:pic>
            <p:nvPicPr>
              <p:cNvPr id="12" name="Picture 11" descr="A diagram of a machine&#10;&#10;Description automatically generated">
                <a:extLst>
                  <a:ext uri="{FF2B5EF4-FFF2-40B4-BE49-F238E27FC236}">
                    <a16:creationId xmlns:a16="http://schemas.microsoft.com/office/drawing/2014/main" id="{363E26E6-A09E-4DDB-F502-B693FEF128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486" r="4295" b="11801"/>
              <a:stretch/>
            </p:blipFill>
            <p:spPr>
              <a:xfrm>
                <a:off x="1243667" y="1404000"/>
                <a:ext cx="9288000" cy="4644000"/>
              </a:xfrm>
              <a:prstGeom prst="rect">
                <a:avLst/>
              </a:prstGeom>
            </p:spPr>
          </p:pic>
          <p:sp>
            <p:nvSpPr>
              <p:cNvPr id="13" name="TextBox 12">
                <a:extLst>
                  <a:ext uri="{FF2B5EF4-FFF2-40B4-BE49-F238E27FC236}">
                    <a16:creationId xmlns:a16="http://schemas.microsoft.com/office/drawing/2014/main" id="{69FC5CBF-64A2-ED11-7F1F-38B31279598C}"/>
                  </a:ext>
                </a:extLst>
              </p:cNvPr>
              <p:cNvSpPr txBox="1"/>
              <p:nvPr/>
            </p:nvSpPr>
            <p:spPr>
              <a:xfrm>
                <a:off x="119163" y="3338449"/>
                <a:ext cx="1577088" cy="369332"/>
              </a:xfrm>
              <a:prstGeom prst="rect">
                <a:avLst/>
              </a:prstGeom>
              <a:noFill/>
              <a:ln w="28575">
                <a:solidFill>
                  <a:srgbClr val="00206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e</a:t>
                </a:r>
                <a:r>
                  <a:rPr kumimoji="0" lang="en-GB" sz="1800" b="0" i="0" u="none" strike="noStrike" kern="0" cap="none" spc="0" normalizeH="0" baseline="30000" noProof="0">
                    <a:ln>
                      <a:noFill/>
                    </a:ln>
                    <a:solidFill>
                      <a:srgbClr val="2E2C61"/>
                    </a:solidFill>
                    <a:effectLst/>
                    <a:uLnTx/>
                    <a:uFillTx/>
                    <a:latin typeface="Arial Nova Light" panose="020B0304020202020204" pitchFamily="34" charset="0"/>
                    <a:cs typeface="Times New Roman" panose="02020603050405020304" pitchFamily="18" charset="0"/>
                  </a:rPr>
                  <a:t>-</a:t>
                </a: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 @ 250 MeV</a:t>
                </a:r>
              </a:p>
            </p:txBody>
          </p:sp>
          <p:sp>
            <p:nvSpPr>
              <p:cNvPr id="15" name="TextBox 14">
                <a:extLst>
                  <a:ext uri="{FF2B5EF4-FFF2-40B4-BE49-F238E27FC236}">
                    <a16:creationId xmlns:a16="http://schemas.microsoft.com/office/drawing/2014/main" id="{0D891455-7D27-44CC-D397-9EF88353A649}"/>
                  </a:ext>
                </a:extLst>
              </p:cNvPr>
              <p:cNvSpPr txBox="1"/>
              <p:nvPr/>
            </p:nvSpPr>
            <p:spPr>
              <a:xfrm>
                <a:off x="-219428" y="1350831"/>
                <a:ext cx="1594649" cy="1477328"/>
              </a:xfrm>
              <a:prstGeom prst="rect">
                <a:avLst/>
              </a:prstGeom>
              <a:noFill/>
              <a:ln w="28575">
                <a:solidFill>
                  <a:srgbClr val="C13D3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Input from laser room periscope (compressor above)</a:t>
                </a:r>
              </a:p>
            </p:txBody>
          </p:sp>
          <p:sp>
            <p:nvSpPr>
              <p:cNvPr id="16" name="TextBox 15">
                <a:extLst>
                  <a:ext uri="{FF2B5EF4-FFF2-40B4-BE49-F238E27FC236}">
                    <a16:creationId xmlns:a16="http://schemas.microsoft.com/office/drawing/2014/main" id="{EA72B528-019D-1DB8-3366-69FCC3C17F7C}"/>
                  </a:ext>
                </a:extLst>
              </p:cNvPr>
              <p:cNvSpPr txBox="1"/>
              <p:nvPr/>
            </p:nvSpPr>
            <p:spPr>
              <a:xfrm>
                <a:off x="3031110" y="1909275"/>
                <a:ext cx="1391782" cy="646331"/>
              </a:xfrm>
              <a:prstGeom prst="rect">
                <a:avLst/>
              </a:prstGeom>
              <a:solidFill>
                <a:srgbClr val="FFFFFF"/>
              </a:solidFill>
              <a:ln w="28575">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Deformable mirror</a:t>
                </a:r>
              </a:p>
            </p:txBody>
          </p:sp>
          <p:sp>
            <p:nvSpPr>
              <p:cNvPr id="17" name="TextBox 16">
                <a:extLst>
                  <a:ext uri="{FF2B5EF4-FFF2-40B4-BE49-F238E27FC236}">
                    <a16:creationId xmlns:a16="http://schemas.microsoft.com/office/drawing/2014/main" id="{AAFEED5A-258F-68E7-9B5A-3AFAC96C1E9B}"/>
                  </a:ext>
                </a:extLst>
              </p:cNvPr>
              <p:cNvSpPr txBox="1"/>
              <p:nvPr/>
            </p:nvSpPr>
            <p:spPr>
              <a:xfrm>
                <a:off x="2417928" y="4814672"/>
                <a:ext cx="1391782" cy="646331"/>
              </a:xfrm>
              <a:prstGeom prst="rect">
                <a:avLst/>
              </a:prstGeom>
              <a:solidFill>
                <a:srgbClr val="FFFFFF"/>
              </a:solidFill>
              <a:ln w="28575">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Wavefront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Sensor</a:t>
                </a:r>
              </a:p>
            </p:txBody>
          </p:sp>
          <p:sp>
            <p:nvSpPr>
              <p:cNvPr id="18" name="TextBox 17">
                <a:extLst>
                  <a:ext uri="{FF2B5EF4-FFF2-40B4-BE49-F238E27FC236}">
                    <a16:creationId xmlns:a16="http://schemas.microsoft.com/office/drawing/2014/main" id="{580B992B-B2C2-65AA-63F4-E30AC60B74C6}"/>
                  </a:ext>
                </a:extLst>
              </p:cNvPr>
              <p:cNvSpPr txBox="1"/>
              <p:nvPr/>
            </p:nvSpPr>
            <p:spPr>
              <a:xfrm>
                <a:off x="1465885" y="4256380"/>
                <a:ext cx="661365" cy="369332"/>
              </a:xfrm>
              <a:prstGeom prst="rect">
                <a:avLst/>
              </a:prstGeom>
              <a:solidFill>
                <a:srgbClr val="FFFFFF"/>
              </a:solidFill>
              <a:ln w="28575">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OAP</a:t>
                </a:r>
              </a:p>
            </p:txBody>
          </p:sp>
          <p:sp>
            <p:nvSpPr>
              <p:cNvPr id="19" name="TextBox 18">
                <a:extLst>
                  <a:ext uri="{FF2B5EF4-FFF2-40B4-BE49-F238E27FC236}">
                    <a16:creationId xmlns:a16="http://schemas.microsoft.com/office/drawing/2014/main" id="{584B683A-F747-BE56-150C-C8EAA0C6776F}"/>
                  </a:ext>
                </a:extLst>
              </p:cNvPr>
              <p:cNvSpPr txBox="1"/>
              <p:nvPr/>
            </p:nvSpPr>
            <p:spPr>
              <a:xfrm>
                <a:off x="5102055" y="2431215"/>
                <a:ext cx="1142378" cy="646331"/>
              </a:xfrm>
              <a:prstGeom prst="rect">
                <a:avLst/>
              </a:prstGeom>
              <a:solidFill>
                <a:srgbClr val="FFFFFF"/>
              </a:solidFill>
              <a:ln w="28575">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Probe line</a:t>
                </a:r>
              </a:p>
            </p:txBody>
          </p:sp>
          <p:sp>
            <p:nvSpPr>
              <p:cNvPr id="20" name="TextBox 19">
                <a:extLst>
                  <a:ext uri="{FF2B5EF4-FFF2-40B4-BE49-F238E27FC236}">
                    <a16:creationId xmlns:a16="http://schemas.microsoft.com/office/drawing/2014/main" id="{B318C7CC-FFB0-32AB-AF08-D14F76F2E5CE}"/>
                  </a:ext>
                </a:extLst>
              </p:cNvPr>
              <p:cNvSpPr txBox="1"/>
              <p:nvPr/>
            </p:nvSpPr>
            <p:spPr>
              <a:xfrm>
                <a:off x="5784849" y="3415573"/>
                <a:ext cx="545930" cy="369332"/>
              </a:xfrm>
              <a:prstGeom prst="rect">
                <a:avLst/>
              </a:prstGeom>
              <a:solidFill>
                <a:srgbClr val="FFFFFF"/>
              </a:solidFill>
              <a:ln w="28575">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IP1</a:t>
                </a:r>
              </a:p>
            </p:txBody>
          </p:sp>
          <p:sp>
            <p:nvSpPr>
              <p:cNvPr id="21" name="TextBox 20">
                <a:extLst>
                  <a:ext uri="{FF2B5EF4-FFF2-40B4-BE49-F238E27FC236}">
                    <a16:creationId xmlns:a16="http://schemas.microsoft.com/office/drawing/2014/main" id="{153207DE-ABE0-0C0B-3226-6640EB7E50A4}"/>
                  </a:ext>
                </a:extLst>
              </p:cNvPr>
              <p:cNvSpPr txBox="1"/>
              <p:nvPr/>
            </p:nvSpPr>
            <p:spPr>
              <a:xfrm>
                <a:off x="1978820" y="5505543"/>
                <a:ext cx="1215853" cy="400110"/>
              </a:xfrm>
              <a:prstGeom prst="rect">
                <a:avLst/>
              </a:prstGeom>
              <a:solidFill>
                <a:srgbClr val="FFFFFF"/>
              </a:solidFill>
              <a:ln w="28575">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FMBOX1</a:t>
                </a:r>
              </a:p>
            </p:txBody>
          </p:sp>
          <p:sp>
            <p:nvSpPr>
              <p:cNvPr id="22" name="TextBox 21">
                <a:extLst>
                  <a:ext uri="{FF2B5EF4-FFF2-40B4-BE49-F238E27FC236}">
                    <a16:creationId xmlns:a16="http://schemas.microsoft.com/office/drawing/2014/main" id="{E57A43B5-B552-3F79-2046-15B4140283B4}"/>
                  </a:ext>
                </a:extLst>
              </p:cNvPr>
              <p:cNvSpPr txBox="1"/>
              <p:nvPr/>
            </p:nvSpPr>
            <p:spPr>
              <a:xfrm>
                <a:off x="5190656" y="5505542"/>
                <a:ext cx="986652" cy="400110"/>
              </a:xfrm>
              <a:prstGeom prst="rect">
                <a:avLst/>
              </a:prstGeom>
              <a:solidFill>
                <a:srgbClr val="FFFFFF"/>
              </a:solidFill>
              <a:ln w="28575">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FEC1</a:t>
                </a:r>
              </a:p>
            </p:txBody>
          </p:sp>
          <p:sp>
            <p:nvSpPr>
              <p:cNvPr id="23" name="TextBox 22">
                <a:extLst>
                  <a:ext uri="{FF2B5EF4-FFF2-40B4-BE49-F238E27FC236}">
                    <a16:creationId xmlns:a16="http://schemas.microsoft.com/office/drawing/2014/main" id="{7E827697-7D64-1671-325D-A0A5EA80EFAE}"/>
                  </a:ext>
                </a:extLst>
              </p:cNvPr>
              <p:cNvSpPr txBox="1"/>
              <p:nvPr/>
            </p:nvSpPr>
            <p:spPr>
              <a:xfrm>
                <a:off x="8441870" y="5505542"/>
                <a:ext cx="1215852" cy="400110"/>
              </a:xfrm>
              <a:prstGeom prst="rect">
                <a:avLst/>
              </a:prstGeom>
              <a:solidFill>
                <a:srgbClr val="FFFFFF"/>
              </a:solidFill>
              <a:ln w="28575">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FMBOX2</a:t>
                </a:r>
                <a:endParaRPr kumimoji="0" lang="en-GB" sz="16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3C1EAC53-6DEA-5945-35C5-B07F81AA6DD8}"/>
                  </a:ext>
                </a:extLst>
              </p:cNvPr>
              <p:cNvSpPr txBox="1"/>
              <p:nvPr/>
            </p:nvSpPr>
            <p:spPr>
              <a:xfrm>
                <a:off x="9119719" y="3942906"/>
                <a:ext cx="870992" cy="369332"/>
              </a:xfrm>
              <a:prstGeom prst="rect">
                <a:avLst/>
              </a:prstGeom>
              <a:solidFill>
                <a:srgbClr val="FFFFFF"/>
              </a:solidFill>
              <a:ln w="28575">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a:ln>
                      <a:noFill/>
                    </a:ln>
                    <a:solidFill>
                      <a:srgbClr val="2E2C61"/>
                    </a:solidFill>
                    <a:effectLst/>
                    <a:uLnTx/>
                    <a:uFillTx/>
                    <a:latin typeface="Arial Nova Light" panose="020B0304020202020204" pitchFamily="34" charset="0"/>
                    <a:cs typeface="Times New Roman" panose="02020603050405020304" pitchFamily="18" charset="0"/>
                  </a:rPr>
                  <a:t>Dump</a:t>
                </a:r>
              </a:p>
            </p:txBody>
          </p:sp>
          <p:cxnSp>
            <p:nvCxnSpPr>
              <p:cNvPr id="25" name="Straight Arrow Connector 24">
                <a:extLst>
                  <a:ext uri="{FF2B5EF4-FFF2-40B4-BE49-F238E27FC236}">
                    <a16:creationId xmlns:a16="http://schemas.microsoft.com/office/drawing/2014/main" id="{905AEC4B-BF73-85AD-3A86-25F2088A2173}"/>
                  </a:ext>
                </a:extLst>
              </p:cNvPr>
              <p:cNvCxnSpPr>
                <a:cxnSpLocks/>
                <a:stCxn id="21" idx="3"/>
                <a:endCxn id="22" idx="1"/>
              </p:cNvCxnSpPr>
              <p:nvPr/>
            </p:nvCxnSpPr>
            <p:spPr>
              <a:xfrm flipV="1">
                <a:off x="3194673" y="5705597"/>
                <a:ext cx="1995983" cy="1"/>
              </a:xfrm>
              <a:prstGeom prst="straightConnector1">
                <a:avLst/>
              </a:prstGeom>
              <a:noFill/>
              <a:ln w="38100" cap="flat" cmpd="sng" algn="ctr">
                <a:solidFill>
                  <a:srgbClr val="1E5DF8"/>
                </a:solidFill>
                <a:prstDash val="solid"/>
                <a:miter lim="800000"/>
                <a:tailEnd type="triangle"/>
              </a:ln>
              <a:effectLst/>
            </p:spPr>
          </p:cxnSp>
          <p:cxnSp>
            <p:nvCxnSpPr>
              <p:cNvPr id="26" name="Straight Arrow Connector 25">
                <a:extLst>
                  <a:ext uri="{FF2B5EF4-FFF2-40B4-BE49-F238E27FC236}">
                    <a16:creationId xmlns:a16="http://schemas.microsoft.com/office/drawing/2014/main" id="{B8E18E62-1BFA-9794-D905-8183AC733A35}"/>
                  </a:ext>
                </a:extLst>
              </p:cNvPr>
              <p:cNvCxnSpPr>
                <a:cxnSpLocks/>
                <a:stCxn id="22" idx="3"/>
                <a:endCxn id="23" idx="1"/>
              </p:cNvCxnSpPr>
              <p:nvPr/>
            </p:nvCxnSpPr>
            <p:spPr>
              <a:xfrm>
                <a:off x="6177308" y="5705597"/>
                <a:ext cx="2264562" cy="0"/>
              </a:xfrm>
              <a:prstGeom prst="straightConnector1">
                <a:avLst/>
              </a:prstGeom>
              <a:noFill/>
              <a:ln w="38100" cap="flat" cmpd="sng" algn="ctr">
                <a:solidFill>
                  <a:srgbClr val="1E5DF8"/>
                </a:solidFill>
                <a:prstDash val="solid"/>
                <a:miter lim="800000"/>
                <a:tailEnd type="triangle"/>
              </a:ln>
              <a:effectLst/>
            </p:spPr>
          </p:cxnSp>
        </p:grpSp>
        <p:cxnSp>
          <p:nvCxnSpPr>
            <p:cNvPr id="10" name="Straight Arrow Connector 9">
              <a:extLst>
                <a:ext uri="{FF2B5EF4-FFF2-40B4-BE49-F238E27FC236}">
                  <a16:creationId xmlns:a16="http://schemas.microsoft.com/office/drawing/2014/main" id="{CA68B433-9BF8-6F95-0D42-50AFC5397B73}"/>
                </a:ext>
              </a:extLst>
            </p:cNvPr>
            <p:cNvCxnSpPr>
              <a:cxnSpLocks/>
            </p:cNvCxnSpPr>
            <p:nvPr/>
          </p:nvCxnSpPr>
          <p:spPr>
            <a:xfrm>
              <a:off x="5261486" y="3695302"/>
              <a:ext cx="819029" cy="0"/>
            </a:xfrm>
            <a:prstGeom prst="straightConnector1">
              <a:avLst/>
            </a:prstGeom>
            <a:noFill/>
            <a:ln w="76200" cap="flat" cmpd="sng" algn="ctr">
              <a:solidFill>
                <a:srgbClr val="F08900"/>
              </a:solidFill>
              <a:prstDash val="solid"/>
              <a:miter lim="800000"/>
              <a:tailEnd type="triangle"/>
            </a:ln>
            <a:effectLst/>
          </p:spPr>
        </p:cxnSp>
        <p:cxnSp>
          <p:nvCxnSpPr>
            <p:cNvPr id="11" name="Straight Arrow Connector 10">
              <a:extLst>
                <a:ext uri="{FF2B5EF4-FFF2-40B4-BE49-F238E27FC236}">
                  <a16:creationId xmlns:a16="http://schemas.microsoft.com/office/drawing/2014/main" id="{A15EA634-D571-F1A8-8A56-0E94A185E86B}"/>
                </a:ext>
              </a:extLst>
            </p:cNvPr>
            <p:cNvCxnSpPr>
              <a:stCxn id="15" idx="3"/>
            </p:cNvCxnSpPr>
            <p:nvPr/>
          </p:nvCxnSpPr>
          <p:spPr>
            <a:xfrm>
              <a:off x="1881321" y="2264311"/>
              <a:ext cx="752029" cy="466111"/>
            </a:xfrm>
            <a:prstGeom prst="straightConnector1">
              <a:avLst/>
            </a:prstGeom>
            <a:noFill/>
            <a:ln w="28575" cap="flat" cmpd="sng" algn="ctr">
              <a:solidFill>
                <a:srgbClr val="C13D33"/>
              </a:solidFill>
              <a:prstDash val="solid"/>
              <a:miter lim="800000"/>
              <a:tailEnd type="triangle"/>
            </a:ln>
            <a:effectLst/>
          </p:spPr>
        </p:cxnSp>
      </p:grpSp>
      <p:sp>
        <p:nvSpPr>
          <p:cNvPr id="27" name="TextBox 26">
            <a:extLst>
              <a:ext uri="{FF2B5EF4-FFF2-40B4-BE49-F238E27FC236}">
                <a16:creationId xmlns:a16="http://schemas.microsoft.com/office/drawing/2014/main" id="{468E39B4-ACAE-1271-5962-059780B1974B}"/>
              </a:ext>
            </a:extLst>
          </p:cNvPr>
          <p:cNvSpPr txBox="1"/>
          <p:nvPr/>
        </p:nvSpPr>
        <p:spPr>
          <a:xfrm>
            <a:off x="726030" y="2929556"/>
            <a:ext cx="1831299" cy="64633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Calibri" panose="020F0502020204030204"/>
                <a:ea typeface="+mn-ea"/>
                <a:cs typeface="+mn-cs"/>
              </a:rPr>
              <a:t>CLARA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Calibri" panose="020F0502020204030204"/>
                <a:ea typeface="+mn-ea"/>
                <a:cs typeface="+mn-cs"/>
              </a:rPr>
              <a:t>250 MeV e-</a:t>
            </a:r>
          </a:p>
        </p:txBody>
      </p:sp>
      <p:cxnSp>
        <p:nvCxnSpPr>
          <p:cNvPr id="28" name="Straight Arrow Connector 27">
            <a:extLst>
              <a:ext uri="{FF2B5EF4-FFF2-40B4-BE49-F238E27FC236}">
                <a16:creationId xmlns:a16="http://schemas.microsoft.com/office/drawing/2014/main" id="{34BAD10D-5624-CB8B-92FE-7E362065C361}"/>
              </a:ext>
            </a:extLst>
          </p:cNvPr>
          <p:cNvCxnSpPr>
            <a:cxnSpLocks/>
          </p:cNvCxnSpPr>
          <p:nvPr/>
        </p:nvCxnSpPr>
        <p:spPr>
          <a:xfrm>
            <a:off x="2052906" y="3250070"/>
            <a:ext cx="731548" cy="0"/>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052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D00E0B0-15C4-44FE-94DE-EC7709694AC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6D130C3-1CFE-6901-1AA5-96D85C195430}"/>
              </a:ext>
            </a:extLst>
          </p:cNvPr>
          <p:cNvSpPr txBox="1"/>
          <p:nvPr/>
        </p:nvSpPr>
        <p:spPr>
          <a:xfrm>
            <a:off x="185379" y="2450651"/>
            <a:ext cx="8316591" cy="83099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CLARA: Current Status</a:t>
            </a:r>
            <a:endParaRPr kumimoji="0" lang="en-US" sz="4000" b="1" i="1" u="none" strike="noStrike" kern="1200" cap="none" spc="-15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224456E5-4592-D825-227C-17364D2661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0"/>
            <a:ext cx="2958876" cy="1271392"/>
          </a:xfrm>
          <a:prstGeom prst="rect">
            <a:avLst/>
          </a:prstGeom>
        </p:spPr>
      </p:pic>
      <p:sp>
        <p:nvSpPr>
          <p:cNvPr id="4" name="Date Placeholder 3">
            <a:extLst>
              <a:ext uri="{FF2B5EF4-FFF2-40B4-BE49-F238E27FC236}">
                <a16:creationId xmlns:a16="http://schemas.microsoft.com/office/drawing/2014/main" id="{42E00D8F-E3E5-A7D6-A32C-2DD91CA55E00}"/>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01433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5D787E02-9EF2-1F86-B221-4E57CA32BCB1}"/>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rPr>
              <a:t>Dream Beam Celebratory Event, RAL, 14th July 2025  </a:t>
            </a:r>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7386D8CE-8A4E-D4FC-D801-27BE01C541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C9165579-9284-3CBE-5DEF-177723C3C4FC}"/>
              </a:ext>
            </a:extLst>
          </p:cNvPr>
          <p:cNvPicPr>
            <a:picLocks noChangeAspect="1"/>
          </p:cNvPicPr>
          <p:nvPr/>
        </p:nvPicPr>
        <p:blipFill>
          <a:blip r:embed="rId3"/>
          <a:stretch>
            <a:fillRect/>
          </a:stretch>
        </p:blipFill>
        <p:spPr>
          <a:xfrm>
            <a:off x="100583" y="847335"/>
            <a:ext cx="11988635" cy="6064585"/>
          </a:xfrm>
          <a:prstGeom prst="rect">
            <a:avLst/>
          </a:prstGeom>
        </p:spPr>
      </p:pic>
      <p:sp>
        <p:nvSpPr>
          <p:cNvPr id="46" name="TextBox 45">
            <a:extLst>
              <a:ext uri="{FF2B5EF4-FFF2-40B4-BE49-F238E27FC236}">
                <a16:creationId xmlns:a16="http://schemas.microsoft.com/office/drawing/2014/main" id="{836E4DEC-2CCF-B935-5C86-796D391E7EFF}"/>
              </a:ext>
            </a:extLst>
          </p:cNvPr>
          <p:cNvSpPr txBox="1"/>
          <p:nvPr/>
        </p:nvSpPr>
        <p:spPr>
          <a:xfrm>
            <a:off x="468916" y="153140"/>
            <a:ext cx="1172308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a:ea typeface="+mn-ea"/>
                <a:cs typeface="Arial"/>
              </a:rPr>
              <a:t>250 MeV at 100 Hz, 50 </a:t>
            </a:r>
            <a:r>
              <a:rPr kumimoji="0" lang="en-US" sz="3600" b="1" i="0" u="none" strike="noStrike" kern="1200" cap="none" spc="0" normalizeH="0" baseline="0" noProof="0" dirty="0" err="1">
                <a:ln>
                  <a:noFill/>
                </a:ln>
                <a:solidFill>
                  <a:schemeClr val="tx2"/>
                </a:solidFill>
                <a:effectLst/>
                <a:uLnTx/>
                <a:uFillTx/>
                <a:latin typeface="Arial"/>
                <a:ea typeface="+mn-ea"/>
                <a:cs typeface="Arial"/>
              </a:rPr>
              <a:t>pC</a:t>
            </a:r>
            <a:r>
              <a:rPr kumimoji="0" lang="en-US" sz="3600" b="1" i="0" u="none" strike="noStrike" kern="1200" cap="none" spc="0" normalizeH="0" baseline="0" noProof="0" dirty="0">
                <a:ln>
                  <a:noFill/>
                </a:ln>
                <a:solidFill>
                  <a:schemeClr val="tx2"/>
                </a:solidFill>
                <a:effectLst/>
                <a:uLnTx/>
                <a:uFillTx/>
                <a:latin typeface="Arial"/>
                <a:ea typeface="+mn-ea"/>
                <a:cs typeface="Arial"/>
              </a:rPr>
              <a:t>, Copper Photocathode</a:t>
            </a:r>
          </a:p>
        </p:txBody>
      </p:sp>
      <p:sp>
        <p:nvSpPr>
          <p:cNvPr id="48" name="Slide Number Placeholder 15">
            <a:extLst>
              <a:ext uri="{FF2B5EF4-FFF2-40B4-BE49-F238E27FC236}">
                <a16:creationId xmlns:a16="http://schemas.microsoft.com/office/drawing/2014/main" id="{71207C42-B01E-6FB7-517E-1B9B1D78B1CC}"/>
              </a:ext>
            </a:extLst>
          </p:cNvPr>
          <p:cNvSpPr txBox="1">
            <a:spLocks/>
          </p:cNvSpPr>
          <p:nvPr/>
        </p:nvSpPr>
        <p:spPr>
          <a:xfrm>
            <a:off x="9145774" y="633862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97B2B48-F583-E2C8-5CD9-1B3E9F2BB9B8}"/>
              </a:ext>
            </a:extLst>
          </p:cNvPr>
          <p:cNvSpPr/>
          <p:nvPr/>
        </p:nvSpPr>
        <p:spPr>
          <a:xfrm>
            <a:off x="0" y="327077"/>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6" name="Date Placeholder 3">
            <a:extLst>
              <a:ext uri="{FF2B5EF4-FFF2-40B4-BE49-F238E27FC236}">
                <a16:creationId xmlns:a16="http://schemas.microsoft.com/office/drawing/2014/main" id="{52FBB993-A2CA-C226-1F48-7B5DE79DFF53}"/>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013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082BC-874E-E8EB-80D5-959CFC1FE266}"/>
            </a:ext>
          </a:extLst>
        </p:cNvPr>
        <p:cNvGrpSpPr/>
        <p:nvPr/>
      </p:nvGrpSpPr>
      <p:grpSpPr>
        <a:xfrm>
          <a:off x="0" y="0"/>
          <a:ext cx="0" cy="0"/>
          <a:chOff x="0" y="0"/>
          <a:chExt cx="0" cy="0"/>
        </a:xfrm>
      </p:grpSpPr>
      <p:sp>
        <p:nvSpPr>
          <p:cNvPr id="46" name="TextBox 45">
            <a:extLst>
              <a:ext uri="{FF2B5EF4-FFF2-40B4-BE49-F238E27FC236}">
                <a16:creationId xmlns:a16="http://schemas.microsoft.com/office/drawing/2014/main" id="{20FBE06B-91E7-FB1C-D753-3E5243258A6A}"/>
              </a:ext>
            </a:extLst>
          </p:cNvPr>
          <p:cNvSpPr txBox="1"/>
          <p:nvPr/>
        </p:nvSpPr>
        <p:spPr>
          <a:xfrm>
            <a:off x="468917" y="104737"/>
            <a:ext cx="1156433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2"/>
                </a:solidFill>
                <a:effectLst/>
                <a:uLnTx/>
                <a:uFillTx/>
                <a:latin typeface="Arial"/>
                <a:ea typeface="+mn-ea"/>
                <a:cs typeface="Arial"/>
              </a:rPr>
              <a:t>Photocathode change from Cu to Cs</a:t>
            </a:r>
            <a:r>
              <a:rPr kumimoji="0" lang="en-US" sz="3600" b="1" i="0" u="none" strike="noStrike" kern="1200" cap="none" spc="0" normalizeH="0" baseline="-25000" noProof="0" dirty="0">
                <a:ln>
                  <a:noFill/>
                </a:ln>
                <a:solidFill>
                  <a:schemeClr val="tx2"/>
                </a:solidFill>
                <a:effectLst/>
                <a:uLnTx/>
                <a:uFillTx/>
                <a:latin typeface="Arial"/>
                <a:ea typeface="+mn-ea"/>
                <a:cs typeface="Arial"/>
              </a:rPr>
              <a:t>2</a:t>
            </a:r>
            <a:r>
              <a:rPr kumimoji="0" lang="en-US" sz="3600" b="1" i="0" u="none" strike="noStrike" kern="1200" cap="none" spc="0" normalizeH="0" baseline="0" noProof="0" dirty="0">
                <a:ln>
                  <a:noFill/>
                </a:ln>
                <a:solidFill>
                  <a:schemeClr val="tx2"/>
                </a:solidFill>
                <a:effectLst/>
                <a:uLnTx/>
                <a:uFillTx/>
                <a:latin typeface="Arial"/>
                <a:ea typeface="+mn-ea"/>
                <a:cs typeface="Arial"/>
              </a:rPr>
              <a:t>Te (Sep 25) </a:t>
            </a:r>
          </a:p>
        </p:txBody>
      </p:sp>
      <p:sp>
        <p:nvSpPr>
          <p:cNvPr id="48" name="Slide Number Placeholder 15">
            <a:extLst>
              <a:ext uri="{FF2B5EF4-FFF2-40B4-BE49-F238E27FC236}">
                <a16:creationId xmlns:a16="http://schemas.microsoft.com/office/drawing/2014/main" id="{8CA6512D-CF65-E854-2B6E-486B01CE59F4}"/>
              </a:ext>
            </a:extLst>
          </p:cNvPr>
          <p:cNvSpPr txBox="1">
            <a:spLocks/>
          </p:cNvSpPr>
          <p:nvPr/>
        </p:nvSpPr>
        <p:spPr>
          <a:xfrm>
            <a:off x="9145774" y="633862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375835B-ED67-8B49-CB86-824353046E3C}"/>
              </a:ext>
            </a:extLst>
          </p:cNvPr>
          <p:cNvSpPr/>
          <p:nvPr/>
        </p:nvSpPr>
        <p:spPr>
          <a:xfrm>
            <a:off x="0" y="327077"/>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6" name="TextBox 5">
            <a:extLst>
              <a:ext uri="{FF2B5EF4-FFF2-40B4-BE49-F238E27FC236}">
                <a16:creationId xmlns:a16="http://schemas.microsoft.com/office/drawing/2014/main" id="{558788EF-A3B2-E19B-E2C4-F4CD2D968727}"/>
              </a:ext>
            </a:extLst>
          </p:cNvPr>
          <p:cNvSpPr txBox="1"/>
          <p:nvPr/>
        </p:nvSpPr>
        <p:spPr>
          <a:xfrm>
            <a:off x="234458" y="973408"/>
            <a:ext cx="6902942" cy="4893647"/>
          </a:xfrm>
          <a:prstGeom prst="rect">
            <a:avLst/>
          </a:prstGeom>
          <a:noFill/>
        </p:spPr>
        <p:txBody>
          <a:bodyPr wrap="square" rtlCol="0">
            <a:spAutoFit/>
          </a:bodyPr>
          <a:lstStyle/>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Copper photocathode was recently replaced with Cs</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Te photocathode.</a:t>
            </a:r>
          </a:p>
          <a:p>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Laser transport was designed and modified to address expected QE increase.</a:t>
            </a:r>
          </a:p>
          <a:p>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Increase in QE from Cu Photocathode ~ 10</a:t>
            </a:r>
            <a:r>
              <a:rPr lang="en-GB" sz="2400" baseline="30000" dirty="0">
                <a:latin typeface="Arial" panose="020B0604020202020204" pitchFamily="34" charset="0"/>
                <a:cs typeface="Arial" panose="020B0604020202020204" pitchFamily="34" charset="0"/>
              </a:rPr>
              <a:t>-5</a:t>
            </a:r>
            <a:r>
              <a:rPr lang="en-GB" sz="2400" dirty="0">
                <a:latin typeface="Arial" panose="020B0604020202020204" pitchFamily="34" charset="0"/>
                <a:cs typeface="Arial" panose="020B0604020202020204" pitchFamily="34" charset="0"/>
              </a:rPr>
              <a:t> to ~ 12 x 10</a:t>
            </a:r>
            <a:r>
              <a:rPr lang="en-GB" sz="2400" baseline="30000" dirty="0">
                <a:latin typeface="Arial" panose="020B0604020202020204" pitchFamily="34" charset="0"/>
                <a:cs typeface="Arial" panose="020B0604020202020204" pitchFamily="34" charset="0"/>
              </a:rPr>
              <a:t>-2</a:t>
            </a:r>
            <a:endParaRPr lang="en-GB" sz="2400" dirty="0">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 Lot of headroom to deliver 250 </a:t>
            </a:r>
            <a:r>
              <a:rPr lang="en-GB" sz="2400" dirty="0" err="1">
                <a:latin typeface="Arial" panose="020B0604020202020204" pitchFamily="34" charset="0"/>
                <a:cs typeface="Arial" panose="020B0604020202020204" pitchFamily="34" charset="0"/>
              </a:rPr>
              <a:t>pC</a:t>
            </a:r>
            <a:r>
              <a:rPr lang="en-GB" sz="2400" dirty="0">
                <a:latin typeface="Arial" panose="020B0604020202020204" pitchFamily="34" charset="0"/>
                <a:cs typeface="Arial" panose="020B0604020202020204" pitchFamily="34" charset="0"/>
              </a:rPr>
              <a:t> over operational period &amp; for laser pulse shaping</a:t>
            </a:r>
          </a:p>
          <a:p>
            <a:pPr lvl="1"/>
            <a:endParaRPr lang="en-GB"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GB" sz="2400" dirty="0">
                <a:latin typeface="Arial" panose="020B0604020202020204" pitchFamily="34" charset="0"/>
                <a:cs typeface="Arial" panose="020B0604020202020204" pitchFamily="34" charset="0"/>
              </a:rPr>
              <a:t>Dark current lower than Copper photocathode and expect to reduce over time. </a:t>
            </a:r>
          </a:p>
        </p:txBody>
      </p:sp>
      <p:sp>
        <p:nvSpPr>
          <p:cNvPr id="3" name="Date Placeholder 3">
            <a:extLst>
              <a:ext uri="{FF2B5EF4-FFF2-40B4-BE49-F238E27FC236}">
                <a16:creationId xmlns:a16="http://schemas.microsoft.com/office/drawing/2014/main" id="{D12601E8-39A4-DDBC-CBCF-0149739D4A50}"/>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AD153478-C01A-F241-6076-0832842E9C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5155" y="970419"/>
            <a:ext cx="3252245" cy="2439184"/>
          </a:xfrm>
          <a:prstGeom prst="rect">
            <a:avLst/>
          </a:prstGeom>
        </p:spPr>
      </p:pic>
      <p:pic>
        <p:nvPicPr>
          <p:cNvPr id="7" name="Picture 6">
            <a:extLst>
              <a:ext uri="{FF2B5EF4-FFF2-40B4-BE49-F238E27FC236}">
                <a16:creationId xmlns:a16="http://schemas.microsoft.com/office/drawing/2014/main" id="{8086425D-BB88-F8BC-D6F7-A1594171E0B0}"/>
              </a:ext>
            </a:extLst>
          </p:cNvPr>
          <p:cNvPicPr>
            <a:picLocks noChangeAspect="1"/>
          </p:cNvPicPr>
          <p:nvPr/>
        </p:nvPicPr>
        <p:blipFill>
          <a:blip r:embed="rId4"/>
          <a:stretch/>
        </p:blipFill>
        <p:spPr bwMode="auto">
          <a:xfrm>
            <a:off x="7325491" y="3557401"/>
            <a:ext cx="3943599" cy="2957699"/>
          </a:xfrm>
          <a:prstGeom prst="rect">
            <a:avLst/>
          </a:prstGeom>
        </p:spPr>
      </p:pic>
    </p:spTree>
    <p:extLst>
      <p:ext uri="{BB962C8B-B14F-4D97-AF65-F5344CB8AC3E}">
        <p14:creationId xmlns:p14="http://schemas.microsoft.com/office/powerpoint/2010/main" val="3671634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9772B6-E4BF-DB01-CB27-087D5772FCE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CEB125-C7CD-43D3-F156-E3B886844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2B08EF-35CF-B92B-8503-99C5CD6305BB}"/>
              </a:ext>
            </a:extLst>
          </p:cNvPr>
          <p:cNvSpPr>
            <a:spLocks noGrp="1"/>
          </p:cNvSpPr>
          <p:nvPr>
            <p:ph type="title"/>
          </p:nvPr>
        </p:nvSpPr>
        <p:spPr>
          <a:xfrm>
            <a:off x="494317" y="145410"/>
            <a:ext cx="10562525" cy="669325"/>
          </a:xfrm>
        </p:spPr>
        <p:txBody>
          <a:bodyPr anchor="b">
            <a:normAutofit/>
          </a:bodyPr>
          <a:lstStyle/>
          <a:p>
            <a:r>
              <a:rPr lang="en-GB" sz="3600" dirty="0"/>
              <a:t>Current Status</a:t>
            </a:r>
          </a:p>
        </p:txBody>
      </p:sp>
      <p:pic>
        <p:nvPicPr>
          <p:cNvPr id="7" name="Picture 6" descr="A machine in a factory&#10;&#10;AI-generated content may be incorrect.">
            <a:extLst>
              <a:ext uri="{FF2B5EF4-FFF2-40B4-BE49-F238E27FC236}">
                <a16:creationId xmlns:a16="http://schemas.microsoft.com/office/drawing/2014/main" id="{7BD783A0-0673-E245-A582-B5D159E66651}"/>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Effect>
                      <a14:saturation sat="130000"/>
                    </a14:imgEffect>
                    <a14:imgEffect>
                      <a14:brightnessContrast bright="16000" contrast="5000"/>
                    </a14:imgEffect>
                  </a14:imgLayer>
                </a14:imgProps>
              </a:ext>
              <a:ext uri="{28A0092B-C50C-407E-A947-70E740481C1C}">
                <a14:useLocalDpi xmlns:a14="http://schemas.microsoft.com/office/drawing/2010/main"/>
              </a:ext>
            </a:extLst>
          </a:blip>
          <a:srcRect l="16513" r="13787"/>
          <a:stretch>
            <a:fillRect/>
          </a:stretch>
        </p:blipFill>
        <p:spPr>
          <a:xfrm>
            <a:off x="7281392" y="852677"/>
            <a:ext cx="4910608" cy="5284004"/>
          </a:xfrm>
          <a:prstGeom prst="rect">
            <a:avLst/>
          </a:prstGeom>
        </p:spPr>
      </p:pic>
      <p:sp>
        <p:nvSpPr>
          <p:cNvPr id="13" name="Content Placeholder 2">
            <a:extLst>
              <a:ext uri="{FF2B5EF4-FFF2-40B4-BE49-F238E27FC236}">
                <a16:creationId xmlns:a16="http://schemas.microsoft.com/office/drawing/2014/main" id="{343EEEDB-F544-756E-6D21-512E5372D93B}"/>
              </a:ext>
            </a:extLst>
          </p:cNvPr>
          <p:cNvSpPr>
            <a:spLocks noGrp="1"/>
          </p:cNvSpPr>
          <p:nvPr>
            <p:ph idx="1"/>
          </p:nvPr>
        </p:nvSpPr>
        <p:spPr>
          <a:xfrm>
            <a:off x="130630" y="852677"/>
            <a:ext cx="7065698" cy="5100067"/>
          </a:xfrm>
        </p:spPr>
        <p:txBody>
          <a:bodyPr>
            <a:normAutofit lnSpcReduction="10000"/>
          </a:bodyPr>
          <a:lstStyle/>
          <a:p>
            <a:pPr>
              <a:lnSpc>
                <a:spcPct val="110000"/>
              </a:lnSpc>
            </a:pPr>
            <a:r>
              <a:rPr lang="en-GB" sz="2400" dirty="0">
                <a:solidFill>
                  <a:schemeClr val="tx1"/>
                </a:solidFill>
              </a:rPr>
              <a:t>Technical systems commissioning with beam in the accelerator hall ongoing.</a:t>
            </a:r>
          </a:p>
          <a:p>
            <a:pPr>
              <a:lnSpc>
                <a:spcPct val="110000"/>
              </a:lnSpc>
            </a:pPr>
            <a:r>
              <a:rPr lang="en-GB" sz="2400" dirty="0">
                <a:solidFill>
                  <a:schemeClr val="tx1"/>
                </a:solidFill>
              </a:rPr>
              <a:t>Targeting first electron beam threading through FEBE hutch – early October 25</a:t>
            </a:r>
          </a:p>
          <a:p>
            <a:pPr>
              <a:lnSpc>
                <a:spcPct val="110000"/>
              </a:lnSpc>
            </a:pPr>
            <a:r>
              <a:rPr lang="en-GB" sz="2400" dirty="0">
                <a:solidFill>
                  <a:schemeClr val="tx1"/>
                </a:solidFill>
              </a:rPr>
              <a:t>Day 1 parameters – January 2026</a:t>
            </a:r>
          </a:p>
          <a:p>
            <a:pPr>
              <a:lnSpc>
                <a:spcPct val="110000"/>
              </a:lnSpc>
            </a:pPr>
            <a:r>
              <a:rPr lang="en-GB" sz="2400" dirty="0">
                <a:solidFill>
                  <a:schemeClr val="tx1"/>
                </a:solidFill>
              </a:rPr>
              <a:t>First friendly user experiments without laser– February/March 2026</a:t>
            </a:r>
          </a:p>
          <a:p>
            <a:pPr marL="228600" marR="0" lvl="0" indent="-228600" algn="l" defTabSz="914400" rtl="0" eaLnBrk="1" fontAlgn="auto" latinLnBrk="0" hangingPunct="1">
              <a:lnSpc>
                <a:spcPct val="110000"/>
              </a:lnSpc>
              <a:spcBef>
                <a:spcPts val="1000"/>
              </a:spcBef>
              <a:spcAft>
                <a:spcPts val="0"/>
              </a:spcAft>
              <a:buClr>
                <a:srgbClr val="2E2C61"/>
              </a:buClr>
              <a:buSzTx/>
              <a:buFont typeface="Wingdings" pitchFamily="2" charset="2"/>
              <a:buChar char="§"/>
              <a:tabLst/>
              <a:defRPr/>
            </a:pPr>
            <a:r>
              <a:rPr kumimoji="0" lang="en-GB" sz="24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FEBE 120 TW Laser has been installed. Targeting SAT Completion Q3 25</a:t>
            </a:r>
          </a:p>
          <a:p>
            <a:pPr marL="228600" marR="0" lvl="0" indent="-228600" algn="l" defTabSz="914400" rtl="0" eaLnBrk="1" fontAlgn="auto" latinLnBrk="0" hangingPunct="1">
              <a:lnSpc>
                <a:spcPct val="110000"/>
              </a:lnSpc>
              <a:spcBef>
                <a:spcPts val="1000"/>
              </a:spcBef>
              <a:spcAft>
                <a:spcPts val="0"/>
              </a:spcAft>
              <a:buClr>
                <a:srgbClr val="2E2C61"/>
              </a:buClr>
              <a:buSzTx/>
              <a:buFont typeface="Wingdings" pitchFamily="2" charset="2"/>
              <a:buChar char="§"/>
              <a:tabLst/>
              <a:defRPr/>
            </a:pPr>
            <a:r>
              <a:rPr kumimoji="0" lang="en-GB" sz="24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Laser transport in the hutch will be commissioned Q2 26.</a:t>
            </a:r>
          </a:p>
          <a:p>
            <a:pPr marL="0" marR="0" lvl="0" indent="0" algn="l" defTabSz="914400" rtl="0" eaLnBrk="1" fontAlgn="auto" latinLnBrk="0" hangingPunct="1">
              <a:lnSpc>
                <a:spcPct val="110000"/>
              </a:lnSpc>
              <a:spcBef>
                <a:spcPts val="1000"/>
              </a:spcBef>
              <a:spcAft>
                <a:spcPts val="0"/>
              </a:spcAft>
              <a:buClr>
                <a:srgbClr val="2E2C61"/>
              </a:buClr>
              <a:buSzTx/>
              <a:buNone/>
              <a:tabLst/>
              <a:defRPr/>
            </a:pPr>
            <a:endParaRPr kumimoji="0" lang="en-GB" sz="24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a:p>
            <a:pPr>
              <a:lnSpc>
                <a:spcPct val="110000"/>
              </a:lnSpc>
            </a:pPr>
            <a:endParaRPr lang="en-GB" sz="2400" dirty="0">
              <a:solidFill>
                <a:schemeClr val="tx1"/>
              </a:solidFill>
            </a:endParaRPr>
          </a:p>
        </p:txBody>
      </p:sp>
      <p:sp>
        <p:nvSpPr>
          <p:cNvPr id="5" name="Slide Number Placeholder 4">
            <a:extLst>
              <a:ext uri="{FF2B5EF4-FFF2-40B4-BE49-F238E27FC236}">
                <a16:creationId xmlns:a16="http://schemas.microsoft.com/office/drawing/2014/main" id="{BF004C1A-C81A-E565-DCCA-48FACEBC8936}"/>
              </a:ext>
            </a:extLst>
          </p:cNvPr>
          <p:cNvSpPr>
            <a:spLocks noGrp="1"/>
          </p:cNvSpPr>
          <p:nvPr>
            <p:ph type="sldNum" sz="quarter" idx="12"/>
          </p:nvPr>
        </p:nvSpPr>
        <p:spPr>
          <a:xfrm>
            <a:off x="11632162" y="6453002"/>
            <a:ext cx="42920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76CD02B-8843-6DB5-A852-90244571B89B}"/>
              </a:ext>
            </a:extLst>
          </p:cNvPr>
          <p:cNvSpPr/>
          <p:nvPr/>
        </p:nvSpPr>
        <p:spPr>
          <a:xfrm>
            <a:off x="0" y="31644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Date Placeholder 3">
            <a:extLst>
              <a:ext uri="{FF2B5EF4-FFF2-40B4-BE49-F238E27FC236}">
                <a16:creationId xmlns:a16="http://schemas.microsoft.com/office/drawing/2014/main" id="{FD05D7B4-6F07-1D48-88C7-0831E9F9159A}"/>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5072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97710-4B57-0D74-0F1B-4975CBCD6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31B58-C881-4EDF-6138-810F9D273DFA}"/>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Potential for Novel Acceleration R&amp;D at CLARA</a:t>
            </a:r>
          </a:p>
        </p:txBody>
      </p:sp>
      <p:sp>
        <p:nvSpPr>
          <p:cNvPr id="14" name="Rectangle 13">
            <a:extLst>
              <a:ext uri="{FF2B5EF4-FFF2-40B4-BE49-F238E27FC236}">
                <a16:creationId xmlns:a16="http://schemas.microsoft.com/office/drawing/2014/main" id="{6C44693B-2716-2D67-E072-4ED12D8EB7B2}"/>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5FE023DA-DE6E-E248-69CF-32BE5F37D3D9}"/>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16</a:t>
            </a:fld>
            <a:endParaRPr lang="en-US">
              <a:solidFill>
                <a:srgbClr val="2E2C61">
                  <a:tint val="75000"/>
                </a:srgbClr>
              </a:solidFill>
              <a:latin typeface="Arial" panose="020B0604020202020204"/>
            </a:endParaRPr>
          </a:p>
        </p:txBody>
      </p:sp>
      <p:sp>
        <p:nvSpPr>
          <p:cNvPr id="6" name="Date Placeholder 3">
            <a:extLst>
              <a:ext uri="{FF2B5EF4-FFF2-40B4-BE49-F238E27FC236}">
                <a16:creationId xmlns:a16="http://schemas.microsoft.com/office/drawing/2014/main" id="{AA2AFA0C-37A9-43E2-CC27-5CE037743D81}"/>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9BDFF771-542C-8599-14A1-F8CD0F7BE15E}"/>
              </a:ext>
            </a:extLst>
          </p:cNvPr>
          <p:cNvSpPr txBox="1"/>
          <p:nvPr/>
        </p:nvSpPr>
        <p:spPr>
          <a:xfrm>
            <a:off x="6091219" y="948589"/>
            <a:ext cx="5990155" cy="2622968"/>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6BAEE1E-97C4-2E12-DB0F-C15ECB6EB587}"/>
              </a:ext>
            </a:extLst>
          </p:cNvPr>
          <p:cNvSpPr txBox="1"/>
          <p:nvPr/>
        </p:nvSpPr>
        <p:spPr>
          <a:xfrm>
            <a:off x="127331" y="3768168"/>
            <a:ext cx="5963888" cy="2600993"/>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F2B17C6-2DB0-4EB9-49A4-41A87439B936}"/>
              </a:ext>
            </a:extLst>
          </p:cNvPr>
          <p:cNvSpPr txBox="1"/>
          <p:nvPr/>
        </p:nvSpPr>
        <p:spPr>
          <a:xfrm>
            <a:off x="6172395" y="3742763"/>
            <a:ext cx="5953915" cy="2592000"/>
          </a:xfrm>
          <a:prstGeom prst="rect">
            <a:avLst/>
          </a:prstGeom>
          <a:noFill/>
          <a:ln w="158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CA34B1C-0831-4D04-145E-49972A1B20CC}"/>
              </a:ext>
            </a:extLst>
          </p:cNvPr>
          <p:cNvPicPr>
            <a:picLocks noChangeAspect="1"/>
          </p:cNvPicPr>
          <p:nvPr/>
        </p:nvPicPr>
        <p:blipFill>
          <a:blip r:embed="rId2"/>
          <a:stretch>
            <a:fillRect/>
          </a:stretch>
        </p:blipFill>
        <p:spPr>
          <a:xfrm>
            <a:off x="6143287" y="1428044"/>
            <a:ext cx="6056618" cy="1764320"/>
          </a:xfrm>
          <a:prstGeom prst="rect">
            <a:avLst/>
          </a:prstGeom>
        </p:spPr>
      </p:pic>
      <p:sp>
        <p:nvSpPr>
          <p:cNvPr id="9" name="TextBox 8">
            <a:extLst>
              <a:ext uri="{FF2B5EF4-FFF2-40B4-BE49-F238E27FC236}">
                <a16:creationId xmlns:a16="http://schemas.microsoft.com/office/drawing/2014/main" id="{80F7F3CD-5B88-A7EE-FFC8-31A483AFFB03}"/>
              </a:ext>
            </a:extLst>
          </p:cNvPr>
          <p:cNvSpPr txBox="1"/>
          <p:nvPr/>
        </p:nvSpPr>
        <p:spPr>
          <a:xfrm>
            <a:off x="7932034" y="1016910"/>
            <a:ext cx="2884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External Injection – LWFA</a:t>
            </a:r>
          </a:p>
        </p:txBody>
      </p:sp>
      <p:pic>
        <p:nvPicPr>
          <p:cNvPr id="10" name="Picture 9">
            <a:extLst>
              <a:ext uri="{FF2B5EF4-FFF2-40B4-BE49-F238E27FC236}">
                <a16:creationId xmlns:a16="http://schemas.microsoft.com/office/drawing/2014/main" id="{11B71A44-EC5E-73B4-9A31-728526BE7AF8}"/>
              </a:ext>
            </a:extLst>
          </p:cNvPr>
          <p:cNvPicPr>
            <a:picLocks noChangeAspect="1"/>
          </p:cNvPicPr>
          <p:nvPr/>
        </p:nvPicPr>
        <p:blipFill>
          <a:blip r:embed="rId3"/>
          <a:stretch>
            <a:fillRect/>
          </a:stretch>
        </p:blipFill>
        <p:spPr>
          <a:xfrm>
            <a:off x="6238085" y="4241722"/>
            <a:ext cx="4946327" cy="1728948"/>
          </a:xfrm>
          <a:prstGeom prst="rect">
            <a:avLst/>
          </a:prstGeom>
        </p:spPr>
      </p:pic>
      <p:sp>
        <p:nvSpPr>
          <p:cNvPr id="11" name="TextBox 10">
            <a:extLst>
              <a:ext uri="{FF2B5EF4-FFF2-40B4-BE49-F238E27FC236}">
                <a16:creationId xmlns:a16="http://schemas.microsoft.com/office/drawing/2014/main" id="{0F607385-E83B-B55A-2BC3-4826C37B2227}"/>
              </a:ext>
            </a:extLst>
          </p:cNvPr>
          <p:cNvSpPr txBox="1"/>
          <p:nvPr/>
        </p:nvSpPr>
        <p:spPr>
          <a:xfrm>
            <a:off x="7887299" y="3788309"/>
            <a:ext cx="28841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External Injection – LWFA</a:t>
            </a:r>
          </a:p>
        </p:txBody>
      </p:sp>
      <p:sp>
        <p:nvSpPr>
          <p:cNvPr id="12" name="TextBox 11">
            <a:extLst>
              <a:ext uri="{FF2B5EF4-FFF2-40B4-BE49-F238E27FC236}">
                <a16:creationId xmlns:a16="http://schemas.microsoft.com/office/drawing/2014/main" id="{C1887801-AD90-5D2F-E447-5BF23B1508E5}"/>
              </a:ext>
            </a:extLst>
          </p:cNvPr>
          <p:cNvSpPr txBox="1"/>
          <p:nvPr/>
        </p:nvSpPr>
        <p:spPr>
          <a:xfrm>
            <a:off x="7364700" y="5975353"/>
            <a:ext cx="40188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FF"/>
                </a:solidFill>
                <a:effectLst/>
                <a:uLnTx/>
                <a:uFillTx/>
                <a:latin typeface="Calibri" panose="020F0502020204030204"/>
                <a:ea typeface="+mn-ea"/>
                <a:cs typeface="+mn-cs"/>
              </a:rPr>
              <a:t>Higher energy gain &amp; Energy stability</a:t>
            </a:r>
          </a:p>
        </p:txBody>
      </p:sp>
      <p:sp>
        <p:nvSpPr>
          <p:cNvPr id="15" name="TextBox 14">
            <a:extLst>
              <a:ext uri="{FF2B5EF4-FFF2-40B4-BE49-F238E27FC236}">
                <a16:creationId xmlns:a16="http://schemas.microsoft.com/office/drawing/2014/main" id="{F3A58A3E-5E5B-2BD1-480B-EAFE01C6D59C}"/>
              </a:ext>
            </a:extLst>
          </p:cNvPr>
          <p:cNvSpPr txBox="1"/>
          <p:nvPr/>
        </p:nvSpPr>
        <p:spPr>
          <a:xfrm>
            <a:off x="904217" y="3799273"/>
            <a:ext cx="437209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prstClr val="black"/>
                </a:solidFill>
                <a:latin typeface="Calibri" panose="020F0502020204030204"/>
              </a:rPr>
              <a:t>Interstage optics tests for PWFA staging</a:t>
            </a: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E41C426F-4FF6-3056-1009-B329DA868958}"/>
              </a:ext>
            </a:extLst>
          </p:cNvPr>
          <p:cNvSpPr txBox="1"/>
          <p:nvPr/>
        </p:nvSpPr>
        <p:spPr>
          <a:xfrm>
            <a:off x="256062" y="935972"/>
            <a:ext cx="593445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Several R&amp;D challenges to demonstrate high quality beam driven plasma acceleration can be potentially addressed at CLARA.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Only ideas! Many potential possibilities!</a:t>
            </a:r>
            <a:endParaRPr kumimoji="0" lang="en-GB" sz="24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EEA6060-3F31-E5DE-FF03-ED09AE2EDEB7}"/>
              </a:ext>
            </a:extLst>
          </p:cNvPr>
          <p:cNvSpPr txBox="1"/>
          <p:nvPr/>
        </p:nvSpPr>
        <p:spPr>
          <a:xfrm>
            <a:off x="6963071" y="3192106"/>
            <a:ext cx="47326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FF"/>
                </a:solidFill>
                <a:effectLst/>
                <a:uLnTx/>
                <a:uFillTx/>
                <a:latin typeface="Calibri" panose="020F0502020204030204"/>
                <a:ea typeface="+mn-ea"/>
                <a:cs typeface="+mn-cs"/>
              </a:rPr>
              <a:t>Witness beam stability &amp; Staging challenges</a:t>
            </a:r>
          </a:p>
        </p:txBody>
      </p:sp>
      <p:grpSp>
        <p:nvGrpSpPr>
          <p:cNvPr id="13" name="Group 12">
            <a:extLst>
              <a:ext uri="{FF2B5EF4-FFF2-40B4-BE49-F238E27FC236}">
                <a16:creationId xmlns:a16="http://schemas.microsoft.com/office/drawing/2014/main" id="{4D9DC5E1-A80F-BF84-9ED1-FFA03E10349D}"/>
              </a:ext>
            </a:extLst>
          </p:cNvPr>
          <p:cNvGrpSpPr/>
          <p:nvPr/>
        </p:nvGrpSpPr>
        <p:grpSpPr>
          <a:xfrm>
            <a:off x="234458" y="4356010"/>
            <a:ext cx="5635246" cy="1764319"/>
            <a:chOff x="2782486" y="1013457"/>
            <a:chExt cx="5635246" cy="1764319"/>
          </a:xfrm>
        </p:grpSpPr>
        <p:grpSp>
          <p:nvGrpSpPr>
            <p:cNvPr id="30" name="Group 29">
              <a:extLst>
                <a:ext uri="{FF2B5EF4-FFF2-40B4-BE49-F238E27FC236}">
                  <a16:creationId xmlns:a16="http://schemas.microsoft.com/office/drawing/2014/main" id="{1BB01D94-7611-B058-327B-0151A7DC4FA6}"/>
                </a:ext>
              </a:extLst>
            </p:cNvPr>
            <p:cNvGrpSpPr/>
            <p:nvPr/>
          </p:nvGrpSpPr>
          <p:grpSpPr>
            <a:xfrm>
              <a:off x="2782486" y="1013457"/>
              <a:ext cx="5635246" cy="1764319"/>
              <a:chOff x="3320716" y="2202016"/>
              <a:chExt cx="5635246" cy="1764319"/>
            </a:xfrm>
          </p:grpSpPr>
          <p:sp>
            <p:nvSpPr>
              <p:cNvPr id="40" name="Rectangle: Rounded Corners 39">
                <a:extLst>
                  <a:ext uri="{FF2B5EF4-FFF2-40B4-BE49-F238E27FC236}">
                    <a16:creationId xmlns:a16="http://schemas.microsoft.com/office/drawing/2014/main" id="{278E2573-9EFA-E4CF-8A6A-56C32B33F05B}"/>
                  </a:ext>
                </a:extLst>
              </p:cNvPr>
              <p:cNvSpPr/>
              <p:nvPr/>
            </p:nvSpPr>
            <p:spPr>
              <a:xfrm>
                <a:off x="3990475" y="2202016"/>
                <a:ext cx="3881138" cy="1764319"/>
              </a:xfrm>
              <a:prstGeom prst="roundRect">
                <a:avLst/>
              </a:prstGeom>
              <a:solidFill>
                <a:schemeClr val="bg1"/>
              </a:solidFill>
              <a:ln w="41275" cap="rnd">
                <a:solidFill>
                  <a:schemeClr val="bg1">
                    <a:lumMod val="65000"/>
                  </a:schemeClr>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Rounded Corners 40">
                <a:extLst>
                  <a:ext uri="{FF2B5EF4-FFF2-40B4-BE49-F238E27FC236}">
                    <a16:creationId xmlns:a16="http://schemas.microsoft.com/office/drawing/2014/main" id="{938AFFC5-785B-4158-34F8-0A0E4505D81F}"/>
                  </a:ext>
                </a:extLst>
              </p:cNvPr>
              <p:cNvSpPr/>
              <p:nvPr/>
            </p:nvSpPr>
            <p:spPr>
              <a:xfrm>
                <a:off x="4147455" y="2481948"/>
                <a:ext cx="391888" cy="947052"/>
              </a:xfrm>
              <a:prstGeom prst="roundRect">
                <a:avLst/>
              </a:prstGeom>
              <a:noFill/>
              <a:ln w="25400">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8755F595-EE9D-4F58-5F80-2F832D65CE65}"/>
                  </a:ext>
                </a:extLst>
              </p:cNvPr>
              <p:cNvSpPr/>
              <p:nvPr/>
            </p:nvSpPr>
            <p:spPr>
              <a:xfrm>
                <a:off x="4686677" y="2590805"/>
                <a:ext cx="1197431" cy="729338"/>
              </a:xfrm>
              <a:prstGeom prst="roundRect">
                <a:avLst/>
              </a:prstGeom>
              <a:noFill/>
              <a:ln w="25400">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8ECEA36C-1B95-79E7-1807-88BEE86E1D69}"/>
                  </a:ext>
                </a:extLst>
              </p:cNvPr>
              <p:cNvSpPr/>
              <p:nvPr/>
            </p:nvSpPr>
            <p:spPr>
              <a:xfrm>
                <a:off x="6008911" y="2460179"/>
                <a:ext cx="391888" cy="947052"/>
              </a:xfrm>
              <a:prstGeom prst="roundRect">
                <a:avLst/>
              </a:prstGeom>
              <a:noFill/>
              <a:ln w="25400">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BA17DF5F-E123-2813-0028-1EDB3F742AD2}"/>
                  </a:ext>
                </a:extLst>
              </p:cNvPr>
              <p:cNvSpPr/>
              <p:nvPr/>
            </p:nvSpPr>
            <p:spPr>
              <a:xfrm>
                <a:off x="6504588" y="2601693"/>
                <a:ext cx="1197431" cy="729338"/>
              </a:xfrm>
              <a:prstGeom prst="roundRect">
                <a:avLst/>
              </a:prstGeom>
              <a:noFill/>
              <a:ln w="25400">
                <a:solidFill>
                  <a:schemeClr val="bg1">
                    <a:lumMod val="6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rrow: Right 45">
                <a:extLst>
                  <a:ext uri="{FF2B5EF4-FFF2-40B4-BE49-F238E27FC236}">
                    <a16:creationId xmlns:a16="http://schemas.microsoft.com/office/drawing/2014/main" id="{B473F523-FC19-148E-5736-0501F4835F20}"/>
                  </a:ext>
                </a:extLst>
              </p:cNvPr>
              <p:cNvSpPr/>
              <p:nvPr/>
            </p:nvSpPr>
            <p:spPr>
              <a:xfrm>
                <a:off x="3320716" y="2858703"/>
                <a:ext cx="826739" cy="231006"/>
              </a:xfrm>
              <a:prstGeom prst="rightArrow">
                <a:avLst/>
              </a:prstGeom>
              <a:solidFill>
                <a:schemeClr val="accent3"/>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6BA92DC3-D81D-CBFA-FD16-B0083DCD6B24}"/>
                  </a:ext>
                </a:extLst>
              </p:cNvPr>
              <p:cNvSpPr/>
              <p:nvPr/>
            </p:nvSpPr>
            <p:spPr>
              <a:xfrm>
                <a:off x="8153400" y="2814533"/>
                <a:ext cx="457200" cy="365125"/>
              </a:xfrm>
              <a:prstGeom prst="roundRect">
                <a:avLst/>
              </a:prstGeom>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01C034DB-CC34-4874-FF74-6C2A18D26A72}"/>
                  </a:ext>
                </a:extLst>
              </p:cNvPr>
              <p:cNvCxnSpPr>
                <a:cxnSpLocks/>
              </p:cNvCxnSpPr>
              <p:nvPr/>
            </p:nvCxnSpPr>
            <p:spPr>
              <a:xfrm>
                <a:off x="8610600" y="3025971"/>
                <a:ext cx="345362" cy="2403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000017C-9001-4C0E-FEAA-E126F7305845}"/>
                </a:ext>
              </a:extLst>
            </p:cNvPr>
            <p:cNvGrpSpPr/>
            <p:nvPr/>
          </p:nvGrpSpPr>
          <p:grpSpPr>
            <a:xfrm>
              <a:off x="4305775" y="1587503"/>
              <a:ext cx="877830" cy="230565"/>
              <a:chOff x="4518562" y="5278573"/>
              <a:chExt cx="2046511" cy="463087"/>
            </a:xfrm>
          </p:grpSpPr>
          <p:sp>
            <p:nvSpPr>
              <p:cNvPr id="34" name="Rectangle: Rounded Corners 33">
                <a:extLst>
                  <a:ext uri="{FF2B5EF4-FFF2-40B4-BE49-F238E27FC236}">
                    <a16:creationId xmlns:a16="http://schemas.microsoft.com/office/drawing/2014/main" id="{79F295D4-1D0D-A4A2-02C3-4A0EFD0133E1}"/>
                  </a:ext>
                </a:extLst>
              </p:cNvPr>
              <p:cNvSpPr/>
              <p:nvPr/>
            </p:nvSpPr>
            <p:spPr>
              <a:xfrm>
                <a:off x="4518562" y="5510312"/>
                <a:ext cx="276722" cy="231270"/>
              </a:xfrm>
              <a:prstGeom prst="roundRect">
                <a:avLst/>
              </a:prstGeom>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CB1DEA90-FAF1-0D88-69B9-A93FBBC77B12}"/>
                  </a:ext>
                </a:extLst>
              </p:cNvPr>
              <p:cNvSpPr/>
              <p:nvPr/>
            </p:nvSpPr>
            <p:spPr>
              <a:xfrm>
                <a:off x="5116092" y="5279042"/>
                <a:ext cx="276722" cy="231270"/>
              </a:xfrm>
              <a:prstGeom prst="roundRect">
                <a:avLst/>
              </a:prstGeom>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751737DB-1976-6F48-94E4-BC32F9FBA4E9}"/>
                  </a:ext>
                </a:extLst>
              </p:cNvPr>
              <p:cNvSpPr/>
              <p:nvPr/>
            </p:nvSpPr>
            <p:spPr>
              <a:xfrm>
                <a:off x="5751066" y="5279042"/>
                <a:ext cx="276722" cy="231270"/>
              </a:xfrm>
              <a:prstGeom prst="roundRect">
                <a:avLst/>
              </a:prstGeom>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2DAFA9CD-C4C8-A85F-1DD9-A2E6CE6A0A3E}"/>
                  </a:ext>
                </a:extLst>
              </p:cNvPr>
              <p:cNvSpPr/>
              <p:nvPr/>
            </p:nvSpPr>
            <p:spPr>
              <a:xfrm>
                <a:off x="6288351" y="5510312"/>
                <a:ext cx="276722" cy="231270"/>
              </a:xfrm>
              <a:prstGeom prst="roundRect">
                <a:avLst/>
              </a:prstGeom>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6423FE99-2348-FF0C-BF70-011C55A7D26F}"/>
                  </a:ext>
                </a:extLst>
              </p:cNvPr>
              <p:cNvSpPr/>
              <p:nvPr/>
            </p:nvSpPr>
            <p:spPr>
              <a:xfrm>
                <a:off x="4917002" y="5278573"/>
                <a:ext cx="64413" cy="449007"/>
              </a:xfrm>
              <a:prstGeom prst="roundRect">
                <a:avLst/>
              </a:prstGeom>
              <a:solidFill>
                <a:srgbClr val="CB57C7"/>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1C93113A-39C8-C021-51D3-58CDEDA4F8D4}"/>
                  </a:ext>
                </a:extLst>
              </p:cNvPr>
              <p:cNvSpPr/>
              <p:nvPr/>
            </p:nvSpPr>
            <p:spPr>
              <a:xfrm>
                <a:off x="6122022" y="5292654"/>
                <a:ext cx="64412" cy="449006"/>
              </a:xfrm>
              <a:prstGeom prst="roundRect">
                <a:avLst/>
              </a:prstGeom>
              <a:solidFill>
                <a:srgbClr val="CB57C7"/>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2" name="Straight Connector 31">
              <a:extLst>
                <a:ext uri="{FF2B5EF4-FFF2-40B4-BE49-F238E27FC236}">
                  <a16:creationId xmlns:a16="http://schemas.microsoft.com/office/drawing/2014/main" id="{0A17B687-1695-B8D8-6970-E3C506CD1A54}"/>
                </a:ext>
              </a:extLst>
            </p:cNvPr>
            <p:cNvCxnSpPr/>
            <p:nvPr/>
          </p:nvCxnSpPr>
          <p:spPr>
            <a:xfrm>
              <a:off x="3609225" y="1784187"/>
              <a:ext cx="694260" cy="0"/>
            </a:xfrm>
            <a:prstGeom prst="line">
              <a:avLst/>
            </a:prstGeom>
            <a:ln w="952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D78CEB-5769-9022-9709-0A325D400FA5}"/>
                </a:ext>
              </a:extLst>
            </p:cNvPr>
            <p:cNvCxnSpPr>
              <a:cxnSpLocks/>
            </p:cNvCxnSpPr>
            <p:nvPr/>
          </p:nvCxnSpPr>
          <p:spPr>
            <a:xfrm flipV="1">
              <a:off x="5165121" y="1752288"/>
              <a:ext cx="2469054" cy="35437"/>
            </a:xfrm>
            <a:prstGeom prst="line">
              <a:avLst/>
            </a:prstGeom>
            <a:ln w="952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9226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BFD65-CD01-EE7A-1D96-4B6DD86D2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731C3-561A-DFE9-6E2B-1E0913AB5B67}"/>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Novel Acceleration R&amp;D – EAAC25</a:t>
            </a:r>
          </a:p>
        </p:txBody>
      </p:sp>
      <p:sp>
        <p:nvSpPr>
          <p:cNvPr id="14" name="Rectangle 13">
            <a:extLst>
              <a:ext uri="{FF2B5EF4-FFF2-40B4-BE49-F238E27FC236}">
                <a16:creationId xmlns:a16="http://schemas.microsoft.com/office/drawing/2014/main" id="{312F77CA-9976-1D25-14B9-2BAA81FB0163}"/>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CF1D7D16-602A-C0FA-4D79-C7B70E7A4196}"/>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17</a:t>
            </a:fld>
            <a:endParaRPr lang="en-US">
              <a:solidFill>
                <a:srgbClr val="2E2C61">
                  <a:tint val="75000"/>
                </a:srgbClr>
              </a:solidFill>
              <a:latin typeface="Arial" panose="020B0604020202020204"/>
            </a:endParaRPr>
          </a:p>
        </p:txBody>
      </p:sp>
      <p:sp>
        <p:nvSpPr>
          <p:cNvPr id="6" name="Date Placeholder 3">
            <a:extLst>
              <a:ext uri="{FF2B5EF4-FFF2-40B4-BE49-F238E27FC236}">
                <a16:creationId xmlns:a16="http://schemas.microsoft.com/office/drawing/2014/main" id="{CEAE5852-BC78-2D5E-4366-25099FEB928E}"/>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ED60BD79-B70B-27D8-E094-675EF29F54C0}"/>
              </a:ext>
            </a:extLst>
          </p:cNvPr>
          <p:cNvPicPr>
            <a:picLocks noChangeAspect="1"/>
          </p:cNvPicPr>
          <p:nvPr/>
        </p:nvPicPr>
        <p:blipFill>
          <a:blip r:embed="rId2"/>
          <a:stretch>
            <a:fillRect/>
          </a:stretch>
        </p:blipFill>
        <p:spPr>
          <a:xfrm>
            <a:off x="666750" y="826639"/>
            <a:ext cx="5178516" cy="2750037"/>
          </a:xfrm>
          <a:prstGeom prst="rect">
            <a:avLst/>
          </a:prstGeom>
          <a:ln w="19050">
            <a:solidFill>
              <a:schemeClr val="tx1"/>
            </a:solidFill>
          </a:ln>
        </p:spPr>
      </p:pic>
      <p:sp>
        <p:nvSpPr>
          <p:cNvPr id="10" name="TextBox 9">
            <a:extLst>
              <a:ext uri="{FF2B5EF4-FFF2-40B4-BE49-F238E27FC236}">
                <a16:creationId xmlns:a16="http://schemas.microsoft.com/office/drawing/2014/main" id="{D5788FD9-5DDD-8CF7-FC68-D9F83653A641}"/>
              </a:ext>
            </a:extLst>
          </p:cNvPr>
          <p:cNvSpPr txBox="1"/>
          <p:nvPr/>
        </p:nvSpPr>
        <p:spPr>
          <a:xfrm rot="19912808">
            <a:off x="3709292" y="2128402"/>
            <a:ext cx="2784682" cy="400110"/>
          </a:xfrm>
          <a:prstGeom prst="rect">
            <a:avLst/>
          </a:prstGeom>
          <a:solidFill>
            <a:srgbClr val="CB57C7"/>
          </a:solidFill>
        </p:spPr>
        <p:txBody>
          <a:bodyPr wrap="square">
            <a:spAutoFit/>
          </a:bodyPr>
          <a:lstStyle/>
          <a:p>
            <a:pPr algn="ctr"/>
            <a:r>
              <a:rPr lang="en-GB" sz="2000" dirty="0">
                <a:solidFill>
                  <a:schemeClr val="bg1"/>
                </a:solidFill>
                <a:highlight>
                  <a:srgbClr val="CB57C7"/>
                </a:highlight>
              </a:rPr>
              <a:t>Y. Saveliev, Monday, PS2</a:t>
            </a:r>
          </a:p>
        </p:txBody>
      </p:sp>
      <p:pic>
        <p:nvPicPr>
          <p:cNvPr id="12" name="Picture 11">
            <a:extLst>
              <a:ext uri="{FF2B5EF4-FFF2-40B4-BE49-F238E27FC236}">
                <a16:creationId xmlns:a16="http://schemas.microsoft.com/office/drawing/2014/main" id="{F604CFDC-17F5-264E-B2A6-7505DBD12657}"/>
              </a:ext>
            </a:extLst>
          </p:cNvPr>
          <p:cNvPicPr>
            <a:picLocks noChangeAspect="1"/>
          </p:cNvPicPr>
          <p:nvPr/>
        </p:nvPicPr>
        <p:blipFill>
          <a:blip r:embed="rId3"/>
          <a:stretch>
            <a:fillRect/>
          </a:stretch>
        </p:blipFill>
        <p:spPr>
          <a:xfrm>
            <a:off x="6399329" y="792843"/>
            <a:ext cx="5117071" cy="2817628"/>
          </a:xfrm>
          <a:prstGeom prst="rect">
            <a:avLst/>
          </a:prstGeom>
          <a:ln w="15875">
            <a:solidFill>
              <a:schemeClr val="tx1"/>
            </a:solidFill>
          </a:ln>
        </p:spPr>
      </p:pic>
      <p:sp>
        <p:nvSpPr>
          <p:cNvPr id="13" name="TextBox 12">
            <a:extLst>
              <a:ext uri="{FF2B5EF4-FFF2-40B4-BE49-F238E27FC236}">
                <a16:creationId xmlns:a16="http://schemas.microsoft.com/office/drawing/2014/main" id="{7A32A211-3A63-D0BF-B810-A5332E15D262}"/>
              </a:ext>
            </a:extLst>
          </p:cNvPr>
          <p:cNvSpPr txBox="1"/>
          <p:nvPr/>
        </p:nvSpPr>
        <p:spPr>
          <a:xfrm rot="19912808">
            <a:off x="9049082" y="1753943"/>
            <a:ext cx="2971486" cy="400110"/>
          </a:xfrm>
          <a:prstGeom prst="rect">
            <a:avLst/>
          </a:prstGeom>
          <a:solidFill>
            <a:srgbClr val="CB57C7"/>
          </a:solidFill>
        </p:spPr>
        <p:txBody>
          <a:bodyPr wrap="square">
            <a:spAutoFit/>
          </a:bodyPr>
          <a:lstStyle/>
          <a:p>
            <a:pPr algn="ctr"/>
            <a:r>
              <a:rPr lang="en-GB" sz="2000" dirty="0">
                <a:solidFill>
                  <a:schemeClr val="bg1"/>
                </a:solidFill>
              </a:rPr>
              <a:t>C. Lindstrøm, Monday, PS1</a:t>
            </a:r>
          </a:p>
        </p:txBody>
      </p:sp>
      <p:pic>
        <p:nvPicPr>
          <p:cNvPr id="16" name="Picture 15">
            <a:extLst>
              <a:ext uri="{FF2B5EF4-FFF2-40B4-BE49-F238E27FC236}">
                <a16:creationId xmlns:a16="http://schemas.microsoft.com/office/drawing/2014/main" id="{F752055A-6456-DBAC-B444-ADBDE00CB5E2}"/>
              </a:ext>
            </a:extLst>
          </p:cNvPr>
          <p:cNvPicPr>
            <a:picLocks noChangeAspect="1"/>
          </p:cNvPicPr>
          <p:nvPr/>
        </p:nvPicPr>
        <p:blipFill>
          <a:blip r:embed="rId4"/>
          <a:stretch>
            <a:fillRect/>
          </a:stretch>
        </p:blipFill>
        <p:spPr>
          <a:xfrm>
            <a:off x="666750" y="3611942"/>
            <a:ext cx="5178516" cy="2957666"/>
          </a:xfrm>
          <a:prstGeom prst="rect">
            <a:avLst/>
          </a:prstGeom>
        </p:spPr>
      </p:pic>
      <p:sp>
        <p:nvSpPr>
          <p:cNvPr id="17" name="TextBox 16">
            <a:extLst>
              <a:ext uri="{FF2B5EF4-FFF2-40B4-BE49-F238E27FC236}">
                <a16:creationId xmlns:a16="http://schemas.microsoft.com/office/drawing/2014/main" id="{0D9E395C-852F-2FE2-0728-812D7D378C77}"/>
              </a:ext>
            </a:extLst>
          </p:cNvPr>
          <p:cNvSpPr txBox="1"/>
          <p:nvPr/>
        </p:nvSpPr>
        <p:spPr>
          <a:xfrm rot="19912808">
            <a:off x="3820302" y="4604308"/>
            <a:ext cx="2584689" cy="400110"/>
          </a:xfrm>
          <a:prstGeom prst="rect">
            <a:avLst/>
          </a:prstGeom>
          <a:solidFill>
            <a:srgbClr val="CB57C7"/>
          </a:solidFill>
        </p:spPr>
        <p:txBody>
          <a:bodyPr wrap="square">
            <a:spAutoFit/>
          </a:bodyPr>
          <a:lstStyle/>
          <a:p>
            <a:pPr algn="ctr"/>
            <a:r>
              <a:rPr lang="en-GB" sz="2000" dirty="0">
                <a:solidFill>
                  <a:schemeClr val="bg1"/>
                </a:solidFill>
                <a:highlight>
                  <a:srgbClr val="CB57C7"/>
                </a:highlight>
              </a:rPr>
              <a:t>G. Xia, Monday, PS1</a:t>
            </a:r>
          </a:p>
        </p:txBody>
      </p:sp>
      <p:pic>
        <p:nvPicPr>
          <p:cNvPr id="22" name="Picture 21">
            <a:extLst>
              <a:ext uri="{FF2B5EF4-FFF2-40B4-BE49-F238E27FC236}">
                <a16:creationId xmlns:a16="http://schemas.microsoft.com/office/drawing/2014/main" id="{6BA202FD-A63A-D96F-328C-51994BAEED7A}"/>
              </a:ext>
            </a:extLst>
          </p:cNvPr>
          <p:cNvPicPr>
            <a:picLocks noChangeAspect="1"/>
          </p:cNvPicPr>
          <p:nvPr/>
        </p:nvPicPr>
        <p:blipFill>
          <a:blip r:embed="rId5"/>
          <a:stretch>
            <a:fillRect/>
          </a:stretch>
        </p:blipFill>
        <p:spPr>
          <a:xfrm>
            <a:off x="6435505" y="3655895"/>
            <a:ext cx="5089745" cy="2883392"/>
          </a:xfrm>
          <a:prstGeom prst="rect">
            <a:avLst/>
          </a:prstGeom>
          <a:ln w="15875">
            <a:solidFill>
              <a:schemeClr val="tx1"/>
            </a:solidFill>
          </a:ln>
        </p:spPr>
      </p:pic>
      <p:sp>
        <p:nvSpPr>
          <p:cNvPr id="23" name="TextBox 22">
            <a:extLst>
              <a:ext uri="{FF2B5EF4-FFF2-40B4-BE49-F238E27FC236}">
                <a16:creationId xmlns:a16="http://schemas.microsoft.com/office/drawing/2014/main" id="{3A23F1D6-9D6C-A09F-9267-3A29A3DECA50}"/>
              </a:ext>
            </a:extLst>
          </p:cNvPr>
          <p:cNvSpPr txBox="1"/>
          <p:nvPr/>
        </p:nvSpPr>
        <p:spPr>
          <a:xfrm rot="19912808">
            <a:off x="9316834" y="5310589"/>
            <a:ext cx="2733612" cy="400110"/>
          </a:xfrm>
          <a:prstGeom prst="rect">
            <a:avLst/>
          </a:prstGeom>
          <a:solidFill>
            <a:srgbClr val="CB57C7"/>
          </a:solidFill>
        </p:spPr>
        <p:txBody>
          <a:bodyPr wrap="square">
            <a:spAutoFit/>
          </a:bodyPr>
          <a:lstStyle/>
          <a:p>
            <a:pPr algn="ctr"/>
            <a:r>
              <a:rPr lang="en-GB" sz="2000" dirty="0">
                <a:solidFill>
                  <a:schemeClr val="bg1"/>
                </a:solidFill>
              </a:rPr>
              <a:t>J. Zhang, Tuesday, PS7</a:t>
            </a:r>
          </a:p>
        </p:txBody>
      </p:sp>
    </p:spTree>
    <p:extLst>
      <p:ext uri="{BB962C8B-B14F-4D97-AF65-F5344CB8AC3E}">
        <p14:creationId xmlns:p14="http://schemas.microsoft.com/office/powerpoint/2010/main" val="167666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E867-EAE7-6F01-3F87-D90077A09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95EDE-32BB-3D2B-5F62-258DEC756815}"/>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Potential for Novel Acceleration R&amp;D at CLARA</a:t>
            </a:r>
          </a:p>
        </p:txBody>
      </p:sp>
      <p:sp>
        <p:nvSpPr>
          <p:cNvPr id="14" name="Rectangle 13">
            <a:extLst>
              <a:ext uri="{FF2B5EF4-FFF2-40B4-BE49-F238E27FC236}">
                <a16:creationId xmlns:a16="http://schemas.microsoft.com/office/drawing/2014/main" id="{17433055-E5BD-D395-CD04-F7DE957D10A9}"/>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1E3ED40F-F19F-CFA7-E9CF-16A651BECE28}"/>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18</a:t>
            </a:fld>
            <a:endParaRPr lang="en-US">
              <a:solidFill>
                <a:srgbClr val="2E2C61">
                  <a:tint val="75000"/>
                </a:srgbClr>
              </a:solidFill>
              <a:latin typeface="Arial" panose="020B0604020202020204"/>
            </a:endParaRPr>
          </a:p>
        </p:txBody>
      </p:sp>
      <p:sp>
        <p:nvSpPr>
          <p:cNvPr id="6" name="Date Placeholder 3">
            <a:extLst>
              <a:ext uri="{FF2B5EF4-FFF2-40B4-BE49-F238E27FC236}">
                <a16:creationId xmlns:a16="http://schemas.microsoft.com/office/drawing/2014/main" id="{D9DADFE7-0069-CEE9-7D96-E682526FBD6D}"/>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94AC514-4E7B-08A6-90F9-A0037CDA66BA}"/>
              </a:ext>
            </a:extLst>
          </p:cNvPr>
          <p:cNvPicPr>
            <a:picLocks noChangeAspect="1"/>
          </p:cNvPicPr>
          <p:nvPr/>
        </p:nvPicPr>
        <p:blipFill>
          <a:blip r:embed="rId2"/>
          <a:stretch>
            <a:fillRect/>
          </a:stretch>
        </p:blipFill>
        <p:spPr>
          <a:xfrm>
            <a:off x="5160515" y="2310028"/>
            <a:ext cx="6962578" cy="3965643"/>
          </a:xfrm>
          <a:prstGeom prst="rect">
            <a:avLst/>
          </a:prstGeom>
          <a:ln w="19050">
            <a:solidFill>
              <a:schemeClr val="tx1"/>
            </a:solidFill>
          </a:ln>
        </p:spPr>
      </p:pic>
      <p:pic>
        <p:nvPicPr>
          <p:cNvPr id="8" name="Picture 7">
            <a:extLst>
              <a:ext uri="{FF2B5EF4-FFF2-40B4-BE49-F238E27FC236}">
                <a16:creationId xmlns:a16="http://schemas.microsoft.com/office/drawing/2014/main" id="{CFA26715-8B86-DFAA-B7C1-742D37241D82}"/>
              </a:ext>
            </a:extLst>
          </p:cNvPr>
          <p:cNvPicPr>
            <a:picLocks noChangeAspect="1"/>
          </p:cNvPicPr>
          <p:nvPr/>
        </p:nvPicPr>
        <p:blipFill>
          <a:blip r:embed="rId3"/>
          <a:stretch>
            <a:fillRect/>
          </a:stretch>
        </p:blipFill>
        <p:spPr>
          <a:xfrm>
            <a:off x="133648" y="892590"/>
            <a:ext cx="4954669" cy="3121145"/>
          </a:xfrm>
          <a:prstGeom prst="rect">
            <a:avLst/>
          </a:prstGeom>
          <a:ln w="19050">
            <a:solidFill>
              <a:schemeClr val="tx1"/>
            </a:solidFill>
          </a:ln>
        </p:spPr>
      </p:pic>
      <p:sp>
        <p:nvSpPr>
          <p:cNvPr id="9" name="TextBox 8">
            <a:extLst>
              <a:ext uri="{FF2B5EF4-FFF2-40B4-BE49-F238E27FC236}">
                <a16:creationId xmlns:a16="http://schemas.microsoft.com/office/drawing/2014/main" id="{BCE4E2B6-384B-E23D-20FB-8C30F1B096E6}"/>
              </a:ext>
            </a:extLst>
          </p:cNvPr>
          <p:cNvSpPr txBox="1"/>
          <p:nvPr/>
        </p:nvSpPr>
        <p:spPr>
          <a:xfrm rot="19912808">
            <a:off x="4241161" y="1698076"/>
            <a:ext cx="2733612" cy="400110"/>
          </a:xfrm>
          <a:prstGeom prst="rect">
            <a:avLst/>
          </a:prstGeom>
          <a:solidFill>
            <a:srgbClr val="CB57C7"/>
          </a:solidFill>
        </p:spPr>
        <p:txBody>
          <a:bodyPr wrap="square">
            <a:spAutoFit/>
          </a:bodyPr>
          <a:lstStyle/>
          <a:p>
            <a:pPr algn="ctr"/>
            <a:r>
              <a:rPr lang="en-GB" sz="2000" dirty="0">
                <a:solidFill>
                  <a:schemeClr val="bg1"/>
                </a:solidFill>
              </a:rPr>
              <a:t>S. Jamison, Tuesday, PS1</a:t>
            </a:r>
          </a:p>
        </p:txBody>
      </p:sp>
    </p:spTree>
    <p:extLst>
      <p:ext uri="{BB962C8B-B14F-4D97-AF65-F5344CB8AC3E}">
        <p14:creationId xmlns:p14="http://schemas.microsoft.com/office/powerpoint/2010/main" val="113527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20A66-3119-CFE2-DAD0-B96C0D887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43BE2F-B53A-C36F-CFE0-ABF97A85EA7D}"/>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Potential for VHEE RT R&amp;D at CLARA</a:t>
            </a:r>
          </a:p>
        </p:txBody>
      </p:sp>
      <p:sp>
        <p:nvSpPr>
          <p:cNvPr id="14" name="Rectangle 13">
            <a:extLst>
              <a:ext uri="{FF2B5EF4-FFF2-40B4-BE49-F238E27FC236}">
                <a16:creationId xmlns:a16="http://schemas.microsoft.com/office/drawing/2014/main" id="{5BC3DA56-0A21-08DC-9B8A-4120506E4251}"/>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C53E8551-D8CD-8463-2047-98D7D5D82791}"/>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19</a:t>
            </a:fld>
            <a:endParaRPr lang="en-US">
              <a:solidFill>
                <a:srgbClr val="2E2C61">
                  <a:tint val="75000"/>
                </a:srgbClr>
              </a:solidFill>
              <a:latin typeface="Arial" panose="020B0604020202020204"/>
            </a:endParaRPr>
          </a:p>
        </p:txBody>
      </p:sp>
      <p:sp>
        <p:nvSpPr>
          <p:cNvPr id="6" name="Date Placeholder 3">
            <a:extLst>
              <a:ext uri="{FF2B5EF4-FFF2-40B4-BE49-F238E27FC236}">
                <a16:creationId xmlns:a16="http://schemas.microsoft.com/office/drawing/2014/main" id="{3A4C980D-D58F-6581-AA16-19614D9C2A42}"/>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BC142A0-C938-AB4C-2A18-8CF10B4DD453}"/>
              </a:ext>
            </a:extLst>
          </p:cNvPr>
          <p:cNvPicPr>
            <a:picLocks noChangeAspect="1"/>
          </p:cNvPicPr>
          <p:nvPr/>
        </p:nvPicPr>
        <p:blipFill>
          <a:blip r:embed="rId2"/>
          <a:stretch>
            <a:fillRect/>
          </a:stretch>
        </p:blipFill>
        <p:spPr>
          <a:xfrm>
            <a:off x="234458" y="1103556"/>
            <a:ext cx="3460749" cy="5046927"/>
          </a:xfrm>
          <a:prstGeom prst="rect">
            <a:avLst/>
          </a:prstGeom>
          <a:ln w="228600" cap="sq" cmpd="thickThin">
            <a:solidFill>
              <a:schemeClr val="tx2"/>
            </a:solidFill>
            <a:prstDash val="solid"/>
            <a:miter lim="800000"/>
          </a:ln>
          <a:effectLst>
            <a:innerShdw blurRad="76200">
              <a:srgbClr val="000000"/>
            </a:innerShdw>
          </a:effectLst>
        </p:spPr>
      </p:pic>
      <p:pic>
        <p:nvPicPr>
          <p:cNvPr id="7" name="Picture 2">
            <a:extLst>
              <a:ext uri="{FF2B5EF4-FFF2-40B4-BE49-F238E27FC236}">
                <a16:creationId xmlns:a16="http://schemas.microsoft.com/office/drawing/2014/main" id="{B3EB5848-3B3A-66FE-92D8-50C060F6A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321" y="806450"/>
            <a:ext cx="8120763" cy="3562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148F84-AFFD-2B77-3148-BE4F5B004280}"/>
              </a:ext>
            </a:extLst>
          </p:cNvPr>
          <p:cNvSpPr txBox="1"/>
          <p:nvPr/>
        </p:nvSpPr>
        <p:spPr>
          <a:xfrm>
            <a:off x="4090052" y="4664868"/>
            <a:ext cx="7861300" cy="707886"/>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hlinkClick r:id="rId4"/>
              </a:rPr>
              <a:t>International Workshop on Very High Energy Electron Radiotherapy (VHEE’25) (15-17 September 2025): Overview · STFC Indico</a:t>
            </a:r>
            <a:endParaRPr lang="en-GB" sz="2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CE90129-3844-3C50-195A-8815FCDD9A07}"/>
              </a:ext>
            </a:extLst>
          </p:cNvPr>
          <p:cNvSpPr txBox="1"/>
          <p:nvPr/>
        </p:nvSpPr>
        <p:spPr>
          <a:xfrm>
            <a:off x="4001152" y="5639236"/>
            <a:ext cx="8235588" cy="400110"/>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Details of VHEE/FLASH RT R&amp;D on CLARA in Facility Update Session</a:t>
            </a:r>
          </a:p>
        </p:txBody>
      </p:sp>
    </p:spTree>
    <p:extLst>
      <p:ext uri="{BB962C8B-B14F-4D97-AF65-F5344CB8AC3E}">
        <p14:creationId xmlns:p14="http://schemas.microsoft.com/office/powerpoint/2010/main" val="2775962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43887" y="227847"/>
            <a:ext cx="7123145" cy="1200321"/>
          </a:xfrm>
          <a:prstGeom prst="rect">
            <a:avLst/>
          </a:prstGeom>
        </p:spPr>
        <p:txBody>
          <a:bodyPr wrap="square" lIns="91432" tIns="45716" rIns="91432" bIns="45716">
            <a:spAutoFit/>
          </a:bodyPr>
          <a:lstStyle/>
          <a:p>
            <a:pPr eaLnBrk="0" fontAlgn="base" hangingPunct="0">
              <a:spcBef>
                <a:spcPct val="0"/>
              </a:spcBef>
              <a:spcAft>
                <a:spcPct val="0"/>
              </a:spcAft>
              <a:defRPr/>
            </a:pPr>
            <a:r>
              <a:rPr lang="en-GB" altLang="en-US" sz="3600" b="1" i="1">
                <a:solidFill>
                  <a:prstClr val="white"/>
                </a:solidFill>
                <a:latin typeface="Calibri" panose="020F0502020204030204" pitchFamily="34" charset="0"/>
                <a:ea typeface="ヒラギノ角ゴ Pro W3"/>
                <a:cs typeface="Calibri" panose="020F0502020204030204" pitchFamily="34" charset="0"/>
              </a:rPr>
              <a:t>Making a brighter future through advanced accelerators</a:t>
            </a:r>
          </a:p>
        </p:txBody>
      </p:sp>
      <p:sp>
        <p:nvSpPr>
          <p:cNvPr id="25" name="Rectangle 24">
            <a:extLst>
              <a:ext uri="{FF2B5EF4-FFF2-40B4-BE49-F238E27FC236}">
                <a16:creationId xmlns:a16="http://schemas.microsoft.com/office/drawing/2014/main" id="{14D3142D-BEAB-4F4D-A208-14C8AC5E448B}"/>
              </a:ext>
            </a:extLst>
          </p:cNvPr>
          <p:cNvSpPr/>
          <p:nvPr/>
        </p:nvSpPr>
        <p:spPr>
          <a:xfrm>
            <a:off x="-10442" y="-62144"/>
            <a:ext cx="302464" cy="6995604"/>
          </a:xfrm>
          <a:prstGeom prst="rect">
            <a:avLst/>
          </a:prstGeom>
          <a:solidFill>
            <a:srgbClr val="1C5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421346" y="227847"/>
            <a:ext cx="7953180" cy="830997"/>
          </a:xfrm>
          <a:prstGeom prst="rect">
            <a:avLst/>
          </a:prstGeom>
          <a:noFill/>
        </p:spPr>
        <p:txBody>
          <a:bodyPr wrap="square" rtlCol="0">
            <a:spAutoFit/>
          </a:bodyPr>
          <a:lstStyle/>
          <a:p>
            <a:r>
              <a:rPr lang="en-GB" sz="4800" b="1" dirty="0">
                <a:solidFill>
                  <a:srgbClr val="002060"/>
                </a:solidFill>
                <a:latin typeface="Arial" panose="020B0604020202020204" pitchFamily="34" charset="0"/>
                <a:cs typeface="Arial" panose="020B0604020202020204" pitchFamily="34" charset="0"/>
              </a:rPr>
              <a:t>Outline</a:t>
            </a:r>
            <a:endParaRPr lang="en-GB" sz="3600" b="1" dirty="0">
              <a:solidFill>
                <a:srgbClr val="00206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7AFA834-3837-0743-D9E0-CF56D604FD55}"/>
              </a:ext>
            </a:extLst>
          </p:cNvPr>
          <p:cNvSpPr>
            <a:spLocks noGrp="1"/>
          </p:cNvSpPr>
          <p:nvPr>
            <p:ph type="sldNum" sz="quarter" idx="12"/>
          </p:nvPr>
        </p:nvSpPr>
        <p:spPr/>
        <p:txBody>
          <a:bodyPr/>
          <a:lstStyle/>
          <a:p>
            <a:fld id="{862FB082-32F0-4A2A-BBA6-2F51FCB2A79A}" type="slidenum">
              <a:rPr lang="en-GB" smtClean="0"/>
              <a:t>2</a:t>
            </a:fld>
            <a:endParaRPr lang="en-GB"/>
          </a:p>
        </p:txBody>
      </p:sp>
      <p:pic>
        <p:nvPicPr>
          <p:cNvPr id="11" name="Picture 10">
            <a:extLst>
              <a:ext uri="{FF2B5EF4-FFF2-40B4-BE49-F238E27FC236}">
                <a16:creationId xmlns:a16="http://schemas.microsoft.com/office/drawing/2014/main" id="{CCE0E471-66BF-5C15-7362-80AC588C7C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8269" y="5830312"/>
            <a:ext cx="2449685" cy="1052075"/>
          </a:xfrm>
          <a:prstGeom prst="rect">
            <a:avLst/>
          </a:prstGeom>
        </p:spPr>
      </p:pic>
      <p:sp>
        <p:nvSpPr>
          <p:cNvPr id="8" name="TextBox 7">
            <a:extLst>
              <a:ext uri="{FF2B5EF4-FFF2-40B4-BE49-F238E27FC236}">
                <a16:creationId xmlns:a16="http://schemas.microsoft.com/office/drawing/2014/main" id="{B06720A2-63AF-1B82-F6BD-A9219387CD8F}"/>
              </a:ext>
            </a:extLst>
          </p:cNvPr>
          <p:cNvSpPr txBox="1"/>
          <p:nvPr/>
        </p:nvSpPr>
        <p:spPr>
          <a:xfrm>
            <a:off x="421346" y="1176387"/>
            <a:ext cx="8109976" cy="3754874"/>
          </a:xfrm>
          <a:prstGeom prst="rect">
            <a:avLst/>
          </a:prstGeom>
          <a:noFill/>
        </p:spPr>
        <p:txBody>
          <a:bodyPr wrap="square" rtlCol="0">
            <a:spAutoFit/>
          </a:bodyPr>
          <a:lstStyle/>
          <a:p>
            <a:pPr marL="285750" indent="-285750">
              <a:lnSpc>
                <a:spcPct val="150000"/>
              </a:lnSpc>
              <a:buClr>
                <a:schemeClr val="accent5"/>
              </a:buClr>
              <a:buSzPct val="100000"/>
              <a:buFont typeface="Wingdings" panose="05000000000000000000" pitchFamily="2" charset="2"/>
              <a:buChar char="§"/>
            </a:pPr>
            <a:r>
              <a:rPr lang="en-GB" sz="2800" dirty="0">
                <a:latin typeface="Arial" panose="020B0604020202020204" pitchFamily="34" charset="0"/>
                <a:cs typeface="Arial" panose="020B0604020202020204" pitchFamily="34" charset="0"/>
              </a:rPr>
              <a:t>CLARA upgrade to 250 MeV</a:t>
            </a:r>
          </a:p>
          <a:p>
            <a:pPr marL="285750" indent="-285750">
              <a:lnSpc>
                <a:spcPct val="150000"/>
              </a:lnSpc>
              <a:buClr>
                <a:schemeClr val="accent5"/>
              </a:buClr>
              <a:buSzPct val="100000"/>
              <a:buFont typeface="Wingdings" panose="05000000000000000000" pitchFamily="2" charset="2"/>
              <a:buChar char="§"/>
            </a:pPr>
            <a:r>
              <a:rPr lang="en-GB" sz="2800" dirty="0">
                <a:latin typeface="Arial" panose="020B0604020202020204" pitchFamily="34" charset="0"/>
                <a:cs typeface="Arial" panose="020B0604020202020204" pitchFamily="34" charset="0"/>
              </a:rPr>
              <a:t>FEBE beamline and hutch</a:t>
            </a:r>
          </a:p>
          <a:p>
            <a:pPr marL="285750" indent="-285750">
              <a:lnSpc>
                <a:spcPct val="150000"/>
              </a:lnSpc>
              <a:buClr>
                <a:schemeClr val="accent5"/>
              </a:buClr>
              <a:buSzPct val="100000"/>
              <a:buFont typeface="Wingdings" panose="05000000000000000000" pitchFamily="2" charset="2"/>
              <a:buChar char="§"/>
            </a:pPr>
            <a:r>
              <a:rPr lang="en-GB" sz="2800" dirty="0">
                <a:latin typeface="Arial" panose="020B0604020202020204" pitchFamily="34" charset="0"/>
                <a:cs typeface="Arial" panose="020B0604020202020204" pitchFamily="34" charset="0"/>
              </a:rPr>
              <a:t>Current Status</a:t>
            </a:r>
          </a:p>
          <a:p>
            <a:pPr marL="285750" indent="-285750">
              <a:lnSpc>
                <a:spcPct val="150000"/>
              </a:lnSpc>
              <a:buClr>
                <a:schemeClr val="accent5"/>
              </a:buClr>
              <a:buSzPct val="100000"/>
              <a:buFont typeface="Wingdings" panose="05000000000000000000" pitchFamily="2" charset="2"/>
              <a:buChar char="§"/>
            </a:pPr>
            <a:r>
              <a:rPr lang="en-GB" sz="2800" dirty="0">
                <a:latin typeface="Arial" panose="020B0604020202020204" pitchFamily="34" charset="0"/>
                <a:cs typeface="Arial" panose="020B0604020202020204" pitchFamily="34" charset="0"/>
              </a:rPr>
              <a:t>Potential for Novel Acceleration R&amp;D</a:t>
            </a:r>
          </a:p>
          <a:p>
            <a:pPr marL="285750" indent="-285750">
              <a:lnSpc>
                <a:spcPct val="150000"/>
              </a:lnSpc>
              <a:buClr>
                <a:schemeClr val="accent5"/>
              </a:buClr>
              <a:buSzPct val="100000"/>
              <a:buFont typeface="Wingdings" panose="05000000000000000000" pitchFamily="2" charset="2"/>
              <a:buChar char="§"/>
            </a:pPr>
            <a:r>
              <a:rPr lang="en-GB" sz="2800" dirty="0">
                <a:latin typeface="Arial" panose="020B0604020202020204" pitchFamily="34" charset="0"/>
                <a:cs typeface="Arial" panose="020B0604020202020204" pitchFamily="34" charset="0"/>
              </a:rPr>
              <a:t>Summary</a:t>
            </a:r>
          </a:p>
          <a:p>
            <a:pPr marL="285750" indent="-285750">
              <a:buClr>
                <a:schemeClr val="accent5"/>
              </a:buClr>
              <a:buSzPct val="100000"/>
              <a:buFont typeface="Wingdings" panose="05000000000000000000" pitchFamily="2" charset="2"/>
              <a:buChar char="§"/>
            </a:pPr>
            <a:endParaRPr lang="en-GB" sz="2800" dirty="0">
              <a:latin typeface="Arial" panose="020B0604020202020204" pitchFamily="34" charset="0"/>
              <a:cs typeface="Arial" panose="020B0604020202020204" pitchFamily="34" charset="0"/>
            </a:endParaRPr>
          </a:p>
        </p:txBody>
      </p:sp>
      <p:pic>
        <p:nvPicPr>
          <p:cNvPr id="18" name="Picture 17" descr="A person working in a factory">
            <a:extLst>
              <a:ext uri="{FF2B5EF4-FFF2-40B4-BE49-F238E27FC236}">
                <a16:creationId xmlns:a16="http://schemas.microsoft.com/office/drawing/2014/main" id="{22485E3C-B1A7-8475-BDAC-2F2CA3AF35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05457" y="2364356"/>
            <a:ext cx="3136942" cy="2091098"/>
          </a:xfrm>
          <a:prstGeom prst="rect">
            <a:avLst/>
          </a:prstGeom>
        </p:spPr>
      </p:pic>
      <p:pic>
        <p:nvPicPr>
          <p:cNvPr id="19" name="Picture 18" descr="A person working on a machine">
            <a:extLst>
              <a:ext uri="{FF2B5EF4-FFF2-40B4-BE49-F238E27FC236}">
                <a16:creationId xmlns:a16="http://schemas.microsoft.com/office/drawing/2014/main" id="{ADA28882-6FE5-9659-FDA7-2D5C4AB556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05458" y="130839"/>
            <a:ext cx="3136942" cy="2091097"/>
          </a:xfrm>
          <a:prstGeom prst="rect">
            <a:avLst/>
          </a:prstGeom>
        </p:spPr>
      </p:pic>
      <p:pic>
        <p:nvPicPr>
          <p:cNvPr id="20" name="Picture 19" descr="A machine in a factory">
            <a:extLst>
              <a:ext uri="{FF2B5EF4-FFF2-40B4-BE49-F238E27FC236}">
                <a16:creationId xmlns:a16="http://schemas.microsoft.com/office/drawing/2014/main" id="{C1C3270A-3DAD-0AB9-4057-4BA1DB7430A4}"/>
              </a:ext>
            </a:extLst>
          </p:cNvPr>
          <p:cNvPicPr>
            <a:picLocks noChangeAspect="1"/>
          </p:cNvPicPr>
          <p:nvPr/>
        </p:nvPicPr>
        <p:blipFill>
          <a:blip r:embed="rId5" cstate="print">
            <a:extLst>
              <a:ext uri="{28A0092B-C50C-407E-A947-70E740481C1C}">
                <a14:useLocalDpi xmlns:a14="http://schemas.microsoft.com/office/drawing/2010/main"/>
              </a:ext>
            </a:extLst>
          </a:blip>
          <a:srcRect l="21248" t="10288" r="21382" b="32631"/>
          <a:stretch/>
        </p:blipFill>
        <p:spPr>
          <a:xfrm>
            <a:off x="8905457" y="4610432"/>
            <a:ext cx="3129654" cy="2078540"/>
          </a:xfrm>
          <a:prstGeom prst="rect">
            <a:avLst/>
          </a:prstGeom>
        </p:spPr>
      </p:pic>
      <p:sp>
        <p:nvSpPr>
          <p:cNvPr id="4" name="Date Placeholder 3">
            <a:extLst>
              <a:ext uri="{FF2B5EF4-FFF2-40B4-BE49-F238E27FC236}">
                <a16:creationId xmlns:a16="http://schemas.microsoft.com/office/drawing/2014/main" id="{E1B4A8C3-27EE-9EF4-45CE-C797AC7F39A2}"/>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182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343887" y="227847"/>
            <a:ext cx="7123145" cy="1200321"/>
          </a:xfrm>
          <a:prstGeom prst="rect">
            <a:avLst/>
          </a:prstGeom>
        </p:spPr>
        <p:txBody>
          <a:bodyPr wrap="square" lIns="91432" tIns="45716" rIns="91432" bIns="45716">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3600" b="1" i="1" u="none" strike="noStrike" kern="1200" cap="none" spc="0" normalizeH="0" baseline="0" noProof="0">
                <a:ln>
                  <a:noFill/>
                </a:ln>
                <a:solidFill>
                  <a:prstClr val="white"/>
                </a:solidFill>
                <a:effectLst/>
                <a:uLnTx/>
                <a:uFillTx/>
                <a:latin typeface="Calibri" panose="020F0502020204030204" pitchFamily="34" charset="0"/>
                <a:ea typeface="ヒラギノ角ゴ Pro W3"/>
                <a:cs typeface="Calibri" panose="020F0502020204030204" pitchFamily="34" charset="0"/>
              </a:rPr>
              <a:t>Making a brighter future through advanced accelerators</a:t>
            </a:r>
          </a:p>
        </p:txBody>
      </p:sp>
      <p:sp>
        <p:nvSpPr>
          <p:cNvPr id="20" name="Rectangle 19">
            <a:extLst>
              <a:ext uri="{FF2B5EF4-FFF2-40B4-BE49-F238E27FC236}">
                <a16:creationId xmlns:a16="http://schemas.microsoft.com/office/drawing/2014/main" id="{65DAB929-3AD4-4D75-8990-110F07C9D9C7}"/>
              </a:ext>
            </a:extLst>
          </p:cNvPr>
          <p:cNvSpPr/>
          <p:nvPr/>
        </p:nvSpPr>
        <p:spPr>
          <a:xfrm>
            <a:off x="0" y="348343"/>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0475D53-9B56-460E-ABA1-825364B3BAD3}"/>
              </a:ext>
            </a:extLst>
          </p:cNvPr>
          <p:cNvSpPr txBox="1"/>
          <p:nvPr/>
        </p:nvSpPr>
        <p:spPr>
          <a:xfrm>
            <a:off x="512462" y="256594"/>
            <a:ext cx="22878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088"/>
                </a:solidFill>
                <a:effectLst/>
                <a:uLnTx/>
                <a:uFillTx/>
                <a:latin typeface="Arial" panose="020B0604020202020204" pitchFamily="34" charset="0"/>
                <a:ea typeface="+mn-ea"/>
                <a:cs typeface="Arial" panose="020B0604020202020204" pitchFamily="34" charset="0"/>
              </a:rPr>
              <a:t>Summary</a:t>
            </a:r>
          </a:p>
        </p:txBody>
      </p:sp>
      <p:sp>
        <p:nvSpPr>
          <p:cNvPr id="2" name="TextBox 1">
            <a:extLst>
              <a:ext uri="{FF2B5EF4-FFF2-40B4-BE49-F238E27FC236}">
                <a16:creationId xmlns:a16="http://schemas.microsoft.com/office/drawing/2014/main" id="{3FB57E29-A1FB-BEE6-0983-EDF29B3C4881}"/>
              </a:ext>
            </a:extLst>
          </p:cNvPr>
          <p:cNvSpPr txBox="1"/>
          <p:nvPr/>
        </p:nvSpPr>
        <p:spPr>
          <a:xfrm>
            <a:off x="234458" y="1148897"/>
            <a:ext cx="11487278" cy="5189369"/>
          </a:xfrm>
          <a:prstGeom prst="rect">
            <a:avLst/>
          </a:prstGeom>
          <a:noFill/>
        </p:spPr>
        <p:txBody>
          <a:bodyPr wrap="square">
            <a:spAutoFit/>
          </a:bodyPr>
          <a:lstStyle/>
          <a:p>
            <a:pPr marL="342900" indent="-342900">
              <a:buFont typeface="Wingdings" panose="05000000000000000000" pitchFamily="2" charset="2"/>
              <a:buChar char="§"/>
              <a:defRPr/>
            </a:pPr>
            <a:r>
              <a:rPr lang="en-US" sz="2400" dirty="0">
                <a:solidFill>
                  <a:prstClr val="black"/>
                </a:solidFill>
                <a:latin typeface="Arial"/>
                <a:cs typeface="Arial"/>
              </a:rPr>
              <a:t>CLARA has achieved design beam energy (250 MeV), bunch charge (250 </a:t>
            </a:r>
            <a:r>
              <a:rPr lang="en-US" sz="2400" dirty="0" err="1">
                <a:solidFill>
                  <a:prstClr val="black"/>
                </a:solidFill>
                <a:latin typeface="Arial"/>
                <a:cs typeface="Arial"/>
              </a:rPr>
              <a:t>pC</a:t>
            </a:r>
            <a:r>
              <a:rPr lang="en-US" sz="2400" dirty="0">
                <a:solidFill>
                  <a:prstClr val="black"/>
                </a:solidFill>
                <a:latin typeface="Arial"/>
                <a:cs typeface="Arial"/>
              </a:rPr>
              <a:t>) and rep rate (100 Hz).</a:t>
            </a:r>
          </a:p>
          <a:p>
            <a:pPr>
              <a:defRPr/>
            </a:pPr>
            <a:endParaRPr lang="en-US" sz="2400" dirty="0">
              <a:solidFill>
                <a:prstClr val="black"/>
              </a:solidFill>
              <a:latin typeface="Arial"/>
              <a:cs typeface="Arial"/>
            </a:endParaRPr>
          </a:p>
          <a:p>
            <a:pPr marL="342900" indent="-342900">
              <a:buFont typeface="Wingdings" panose="05000000000000000000" pitchFamily="2" charset="2"/>
              <a:buChar char="§"/>
              <a:defRPr/>
            </a:pPr>
            <a:r>
              <a:rPr lang="en-US" sz="2400" dirty="0">
                <a:solidFill>
                  <a:prstClr val="black"/>
                </a:solidFill>
                <a:latin typeface="Arial"/>
                <a:cs typeface="Arial"/>
              </a:rPr>
              <a:t>Beam threading through the FEBE hutch is planned in October 2025.</a:t>
            </a:r>
          </a:p>
          <a:p>
            <a:pPr>
              <a:defRPr/>
            </a:pPr>
            <a:endParaRPr lang="en-US" sz="2400" dirty="0">
              <a:solidFill>
                <a:prstClr val="black"/>
              </a:solidFill>
              <a:latin typeface="Arial"/>
              <a:cs typeface="Aria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CLARA will transition next year into fully operational user facility. </a:t>
            </a:r>
            <a:endParaRPr lang="en-GB" sz="2400" dirty="0">
              <a:solidFill>
                <a:prstClr val="black"/>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friendly user experiments likely to be in February/March 2026.</a:t>
            </a:r>
          </a:p>
          <a:p>
            <a:pPr marL="800100" lvl="1" indent="-342900">
              <a:buFont typeface="Wingdings" panose="05000000000000000000" pitchFamily="2" charset="2"/>
              <a:buChar char="§"/>
              <a:defRPr/>
            </a:pPr>
            <a:r>
              <a:rPr lang="en-GB" sz="2400" dirty="0">
                <a:solidFill>
                  <a:prstClr val="black"/>
                </a:solidFill>
                <a:latin typeface="Arial" panose="020B0604020202020204" pitchFamily="34" charset="0"/>
                <a:cs typeface="Arial" panose="020B0604020202020204" pitchFamily="34" charset="0"/>
              </a:rPr>
              <a:t>Open user call will be issued sometime in 2026 and then on a regular basis.</a:t>
            </a:r>
          </a:p>
          <a:p>
            <a:pPr marL="228600" lvl="0" indent="-228600">
              <a:lnSpc>
                <a:spcPct val="120000"/>
              </a:lnSpc>
              <a:spcBef>
                <a:spcPts val="1000"/>
              </a:spcBef>
              <a:spcAft>
                <a:spcPts val="1200"/>
              </a:spcAft>
              <a:buClr>
                <a:srgbClr val="2E2C61"/>
              </a:buClr>
              <a:buFont typeface="Wingdings" pitchFamily="2" charset="2"/>
              <a:buChar char="§"/>
              <a:defRPr/>
            </a:pPr>
            <a:r>
              <a:rPr lang="en-US" sz="2400" dirty="0">
                <a:solidFill>
                  <a:prstClr val="black"/>
                </a:solidFill>
                <a:latin typeface="Arial"/>
                <a:cs typeface="Arial"/>
              </a:rPr>
              <a:t>There is a huge potential to exploit the full flexibility and performance of the CLARA Beam &amp; the FEBE Hutch.</a:t>
            </a:r>
          </a:p>
          <a:p>
            <a:pPr marL="0" marR="0" lvl="0" indent="0" algn="l" defTabSz="914400" rtl="0" eaLnBrk="1" fontAlgn="auto" latinLnBrk="0" hangingPunct="1">
              <a:lnSpc>
                <a:spcPct val="120000"/>
              </a:lnSpc>
              <a:spcBef>
                <a:spcPts val="1000"/>
              </a:spcBef>
              <a:spcAft>
                <a:spcPts val="1200"/>
              </a:spcAft>
              <a:buClr>
                <a:srgbClr val="2E2C61"/>
              </a:buClr>
              <a:buSzTx/>
              <a:buFontTx/>
              <a:buNone/>
              <a:tabLst/>
              <a:defRPr/>
            </a:pPr>
            <a:r>
              <a:rPr kumimoji="0" lang="en-US" sz="2400" b="0" i="0" u="none" strike="noStrike" kern="1200" cap="none" spc="0" normalizeH="0" baseline="0" noProof="0" dirty="0">
                <a:ln>
                  <a:noFill/>
                </a:ln>
                <a:solidFill>
                  <a:srgbClr val="0000FF"/>
                </a:solidFill>
                <a:effectLst/>
                <a:uLnTx/>
                <a:uFillTx/>
                <a:latin typeface="Arial"/>
                <a:ea typeface="+mn-ea"/>
                <a:cs typeface="Arial"/>
              </a:rPr>
              <a:t>If you are interested </a:t>
            </a:r>
            <a:r>
              <a:rPr lang="en-US" sz="2400" dirty="0">
                <a:solidFill>
                  <a:srgbClr val="0000FF"/>
                </a:solidFill>
                <a:latin typeface="Arial"/>
                <a:cs typeface="Arial"/>
              </a:rPr>
              <a:t>to use </a:t>
            </a:r>
            <a:r>
              <a:rPr kumimoji="0" lang="en-US" sz="2400" b="0" i="0" u="none" strike="noStrike" kern="1200" cap="none" spc="0" normalizeH="0" baseline="0" noProof="0" dirty="0">
                <a:ln>
                  <a:noFill/>
                </a:ln>
                <a:solidFill>
                  <a:srgbClr val="0000FF"/>
                </a:solidFill>
                <a:effectLst/>
                <a:uLnTx/>
                <a:uFillTx/>
                <a:latin typeface="Arial"/>
                <a:ea typeface="+mn-ea"/>
                <a:cs typeface="Arial"/>
              </a:rPr>
              <a:t>CLARA for R&amp;D, please contact </a:t>
            </a:r>
            <a:r>
              <a:rPr kumimoji="0" lang="en-GB" sz="2400" b="0" i="0" u="none" strike="noStrike" kern="1200" cap="none" spc="0" normalizeH="0" baseline="0" noProof="0" dirty="0">
                <a:ln>
                  <a:noFill/>
                </a:ln>
                <a:solidFill>
                  <a:srgbClr val="0000FF"/>
                </a:solidFill>
                <a:effectLst/>
                <a:uLnTx/>
                <a:uFillTx/>
                <a:latin typeface="Arial"/>
                <a:ea typeface="+mn-ea"/>
                <a:cs typeface="Arial"/>
                <a:hlinkClick r:id="rId2">
                  <a:extLst>
                    <a:ext uri="{A12FA001-AC4F-418D-AE19-62706E023703}">
                      <ahyp:hlinkClr xmlns:ahyp="http://schemas.microsoft.com/office/drawing/2018/hyperlinkcolor" val="tx"/>
                    </a:ext>
                  </a:extLst>
                </a:hlinkClick>
              </a:rPr>
              <a:t>thomas.pacey@stfc.ac.uk</a:t>
            </a:r>
            <a:r>
              <a:rPr kumimoji="0" lang="en-GB" sz="2400" b="0" i="0" u="none" strike="noStrike" kern="1200" cap="none" spc="0" normalizeH="0" baseline="0" noProof="0" dirty="0">
                <a:ln>
                  <a:noFill/>
                </a:ln>
                <a:solidFill>
                  <a:srgbClr val="0000FF"/>
                </a:solidFill>
                <a:effectLst/>
                <a:uLnTx/>
                <a:uFillTx/>
                <a:latin typeface="Arial"/>
                <a:ea typeface="+mn-ea"/>
                <a:cs typeface="Arial"/>
              </a:rPr>
              <a:t>; </a:t>
            </a:r>
            <a:r>
              <a:rPr kumimoji="0" lang="en-US" sz="2400" b="0" i="0" u="none" strike="noStrike" kern="1200" cap="none" spc="0" normalizeH="0" baseline="0" noProof="0" dirty="0">
                <a:ln>
                  <a:noFill/>
                </a:ln>
                <a:solidFill>
                  <a:srgbClr val="0000FF"/>
                </a:solidFill>
                <a:effectLst/>
                <a:uLnTx/>
                <a:uFillTx/>
                <a:latin typeface="Arial"/>
                <a:ea typeface="+mn-ea"/>
                <a:cs typeface="Arial"/>
                <a:hlinkClick r:id="rId3">
                  <a:extLst>
                    <a:ext uri="{A12FA001-AC4F-418D-AE19-62706E023703}">
                      <ahyp:hlinkClr xmlns:ahyp="http://schemas.microsoft.com/office/drawing/2018/hyperlinkcolor" val="tx"/>
                    </a:ext>
                  </a:extLst>
                </a:hlinkClick>
              </a:rPr>
              <a:t>deepa.angal-kalinin@stfc.ac.uk</a:t>
            </a:r>
            <a:endParaRPr kumimoji="0" lang="en-US" sz="2400" b="0" i="0" u="none" strike="noStrike" kern="1200" cap="none" spc="0" normalizeH="0" baseline="0" noProof="0" dirty="0">
              <a:ln>
                <a:noFill/>
              </a:ln>
              <a:solidFill>
                <a:srgbClr val="0000FF"/>
              </a:solidFill>
              <a:effectLst/>
              <a:uLnTx/>
              <a:uFillTx/>
              <a:latin typeface="Arial"/>
              <a:ea typeface="+mn-ea"/>
              <a:cs typeface="Arial"/>
            </a:endParaRPr>
          </a:p>
        </p:txBody>
      </p:sp>
      <p:sp>
        <p:nvSpPr>
          <p:cNvPr id="4" name="Slide Number Placeholder 2">
            <a:extLst>
              <a:ext uri="{FF2B5EF4-FFF2-40B4-BE49-F238E27FC236}">
                <a16:creationId xmlns:a16="http://schemas.microsoft.com/office/drawing/2014/main" id="{55BF7364-538C-D13A-B254-4C03B5CFF45E}"/>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20</a:t>
            </a:fld>
            <a:endParaRPr lang="en-US">
              <a:solidFill>
                <a:srgbClr val="2E2C61">
                  <a:tint val="75000"/>
                </a:srgbClr>
              </a:solidFill>
              <a:latin typeface="Arial" panose="020B0604020202020204"/>
            </a:endParaRPr>
          </a:p>
        </p:txBody>
      </p:sp>
      <p:sp>
        <p:nvSpPr>
          <p:cNvPr id="5" name="Date Placeholder 3">
            <a:extLst>
              <a:ext uri="{FF2B5EF4-FFF2-40B4-BE49-F238E27FC236}">
                <a16:creationId xmlns:a16="http://schemas.microsoft.com/office/drawing/2014/main" id="{3EEFC978-63FD-C740-FB62-5A446FD207E6}"/>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3956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07538D-2CF0-A924-E798-A544B24F71BB}"/>
              </a:ext>
            </a:extLst>
          </p:cNvPr>
          <p:cNvSpPr txBox="1"/>
          <p:nvPr/>
        </p:nvSpPr>
        <p:spPr>
          <a:xfrm>
            <a:off x="241855" y="2315695"/>
            <a:ext cx="509374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Thank you for listening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Any Questions?</a:t>
            </a:r>
          </a:p>
        </p:txBody>
      </p:sp>
    </p:spTree>
    <p:extLst>
      <p:ext uri="{BB962C8B-B14F-4D97-AF65-F5344CB8AC3E}">
        <p14:creationId xmlns:p14="http://schemas.microsoft.com/office/powerpoint/2010/main" val="28273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540AE-32DD-588E-2F88-779BC6170E9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AA2F49-E7D6-6C19-224E-0FAB863FD717}"/>
              </a:ext>
            </a:extLst>
          </p:cNvPr>
          <p:cNvSpPr>
            <a:spLocks noGrp="1"/>
          </p:cNvSpPr>
          <p:nvPr>
            <p:ph type="sldNum" sz="quarter" idx="12"/>
          </p:nvPr>
        </p:nvSpPr>
        <p:spPr>
          <a:xfrm>
            <a:off x="8610600" y="6357257"/>
            <a:ext cx="2710543" cy="364218"/>
          </a:xfrm>
        </p:spPr>
        <p:txBody>
          <a:bodyPr/>
          <a:lstStyle/>
          <a:p>
            <a:fld id="{BBAAB195-B577-5546-8349-9DDA93B6129E}" type="slidenum">
              <a:rPr lang="en-US" smtClean="0"/>
              <a:t>3</a:t>
            </a:fld>
            <a:endParaRPr lang="en-US"/>
          </a:p>
        </p:txBody>
      </p:sp>
      <p:sp>
        <p:nvSpPr>
          <p:cNvPr id="8" name="TextBox 7">
            <a:extLst>
              <a:ext uri="{FF2B5EF4-FFF2-40B4-BE49-F238E27FC236}">
                <a16:creationId xmlns:a16="http://schemas.microsoft.com/office/drawing/2014/main" id="{76E5F2D4-3554-4996-E70E-06F56F947086}"/>
              </a:ext>
            </a:extLst>
          </p:cNvPr>
          <p:cNvSpPr txBox="1"/>
          <p:nvPr/>
        </p:nvSpPr>
        <p:spPr>
          <a:xfrm>
            <a:off x="5616172" y="2672833"/>
            <a:ext cx="36000" cy="7200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E2C61"/>
                </a:solidFill>
                <a:effectLst/>
                <a:uLnTx/>
                <a:uFillTx/>
                <a:latin typeface="Arial" panose="020B0604020202020204"/>
                <a:ea typeface="+mn-ea"/>
                <a:cs typeface="+mn-cs"/>
              </a:rPr>
              <a:t>  </a:t>
            </a:r>
          </a:p>
        </p:txBody>
      </p:sp>
      <p:sp>
        <p:nvSpPr>
          <p:cNvPr id="9" name="TextBox 8">
            <a:extLst>
              <a:ext uri="{FF2B5EF4-FFF2-40B4-BE49-F238E27FC236}">
                <a16:creationId xmlns:a16="http://schemas.microsoft.com/office/drawing/2014/main" id="{91C9C36E-78F4-6013-AB8F-567685682894}"/>
              </a:ext>
            </a:extLst>
          </p:cNvPr>
          <p:cNvSpPr txBox="1"/>
          <p:nvPr/>
        </p:nvSpPr>
        <p:spPr>
          <a:xfrm>
            <a:off x="9973315" y="1767970"/>
            <a:ext cx="767242" cy="369332"/>
          </a:xfrm>
          <a:prstGeom prst="rect">
            <a:avLst/>
          </a:prstGeom>
          <a:solidFill>
            <a:schemeClr val="bg1"/>
          </a:solidFill>
        </p:spPr>
        <p:txBody>
          <a:bodyPr wrap="square" rtlCol="0">
            <a:spAutoFit/>
          </a:bodyPr>
          <a:lstStyle/>
          <a:p>
            <a:endParaRPr lang="en-GB"/>
          </a:p>
        </p:txBody>
      </p:sp>
      <p:sp>
        <p:nvSpPr>
          <p:cNvPr id="24" name="Title 1">
            <a:extLst>
              <a:ext uri="{FF2B5EF4-FFF2-40B4-BE49-F238E27FC236}">
                <a16:creationId xmlns:a16="http://schemas.microsoft.com/office/drawing/2014/main" id="{68E0D8A5-8089-50BF-C6E5-BE225DA6B3C5}"/>
              </a:ext>
            </a:extLst>
          </p:cNvPr>
          <p:cNvSpPr>
            <a:spLocks noGrp="1"/>
          </p:cNvSpPr>
          <p:nvPr>
            <p:ph type="title"/>
          </p:nvPr>
        </p:nvSpPr>
        <p:spPr>
          <a:xfrm>
            <a:off x="521587" y="149804"/>
            <a:ext cx="11763375" cy="847725"/>
          </a:xfrm>
        </p:spPr>
        <p:txBody>
          <a:bodyPr>
            <a:normAutofit/>
          </a:bodyPr>
          <a:lstStyle/>
          <a:p>
            <a:r>
              <a:rPr lang="en-GB" sz="3600" dirty="0">
                <a:solidFill>
                  <a:schemeClr val="accent2"/>
                </a:solidFill>
              </a:rPr>
              <a:t>CLARA</a:t>
            </a:r>
          </a:p>
        </p:txBody>
      </p:sp>
      <p:sp>
        <p:nvSpPr>
          <p:cNvPr id="6" name="TextBox 5">
            <a:extLst>
              <a:ext uri="{FF2B5EF4-FFF2-40B4-BE49-F238E27FC236}">
                <a16:creationId xmlns:a16="http://schemas.microsoft.com/office/drawing/2014/main" id="{19007D67-0798-DB10-66FA-BBBB2DE53F03}"/>
              </a:ext>
            </a:extLst>
          </p:cNvPr>
          <p:cNvSpPr txBox="1"/>
          <p:nvPr/>
        </p:nvSpPr>
        <p:spPr>
          <a:xfrm>
            <a:off x="9441157" y="3541231"/>
            <a:ext cx="2153154" cy="646331"/>
          </a:xfrm>
          <a:prstGeom prst="rect">
            <a:avLst/>
          </a:prstGeom>
          <a:no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wrap="none" rtlCol="0">
            <a:spAutoFit/>
          </a:bodyPr>
          <a:lstStyle/>
          <a:p>
            <a:r>
              <a:rPr lang="en-GB" dirty="0">
                <a:latin typeface="Arial" panose="020B0604020202020204" pitchFamily="34" charset="0"/>
                <a:cs typeface="Arial" panose="020B0604020202020204" pitchFamily="34" charset="0"/>
              </a:rPr>
              <a:t>Accelerator Hall</a:t>
            </a:r>
          </a:p>
          <a:p>
            <a:r>
              <a:rPr lang="en-GB" dirty="0">
                <a:latin typeface="Arial" panose="020B0604020202020204" pitchFamily="34" charset="0"/>
                <a:cs typeface="Arial" panose="020B0604020202020204" pitchFamily="34" charset="0"/>
              </a:rPr>
              <a:t>~90 m x 3.5m x 3m</a:t>
            </a:r>
          </a:p>
        </p:txBody>
      </p:sp>
      <p:sp>
        <p:nvSpPr>
          <p:cNvPr id="19" name="Rectangle 18">
            <a:extLst>
              <a:ext uri="{FF2B5EF4-FFF2-40B4-BE49-F238E27FC236}">
                <a16:creationId xmlns:a16="http://schemas.microsoft.com/office/drawing/2014/main" id="{0BB622C2-CCFE-EA52-6298-5EAA340F9FA6}"/>
              </a:ext>
            </a:extLst>
          </p:cNvPr>
          <p:cNvSpPr/>
          <p:nvPr/>
        </p:nvSpPr>
        <p:spPr>
          <a:xfrm>
            <a:off x="0" y="348343"/>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pic>
        <p:nvPicPr>
          <p:cNvPr id="3" name="Picture 2" descr="A colorful pixelated game&#10;&#10;Description automatically generated with medium confidence">
            <a:extLst>
              <a:ext uri="{FF2B5EF4-FFF2-40B4-BE49-F238E27FC236}">
                <a16:creationId xmlns:a16="http://schemas.microsoft.com/office/drawing/2014/main" id="{E34F034C-F7E7-B145-25D0-2B819C79E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805" y="1344251"/>
            <a:ext cx="11676359" cy="2991961"/>
          </a:xfrm>
          <a:prstGeom prst="rect">
            <a:avLst/>
          </a:prstGeom>
        </p:spPr>
      </p:pic>
      <p:sp>
        <p:nvSpPr>
          <p:cNvPr id="4" name="Date Placeholder 3">
            <a:extLst>
              <a:ext uri="{FF2B5EF4-FFF2-40B4-BE49-F238E27FC236}">
                <a16:creationId xmlns:a16="http://schemas.microsoft.com/office/drawing/2014/main" id="{34428CA8-DF20-D7DC-625C-D7B109B00083}"/>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91B71034-DF06-C5AF-60C5-8A935B308DCD}"/>
              </a:ext>
            </a:extLst>
          </p:cNvPr>
          <p:cNvSpPr txBox="1"/>
          <p:nvPr/>
        </p:nvSpPr>
        <p:spPr>
          <a:xfrm>
            <a:off x="234458" y="867490"/>
            <a:ext cx="8640675" cy="1015663"/>
          </a:xfrm>
          <a:prstGeom prst="rect">
            <a:avLst/>
          </a:prstGeom>
          <a:noFill/>
          <a:ln w="19050">
            <a:noFill/>
          </a:ln>
        </p:spPr>
        <p:txBody>
          <a:bodyPr wrap="square">
            <a:spAutoFit/>
          </a:bodyPr>
          <a:lstStyle/>
          <a:p>
            <a:pPr marL="342900" indent="-342900">
              <a:buClr>
                <a:schemeClr val="tx2"/>
              </a:buClr>
              <a:buFont typeface="Wingdings" panose="05000000000000000000" pitchFamily="2" charset="2"/>
              <a:buChar char="§"/>
            </a:pPr>
            <a:r>
              <a:rPr lang="en-GB" sz="2000" dirty="0">
                <a:solidFill>
                  <a:schemeClr val="tx2"/>
                </a:solidFill>
                <a:latin typeface="Arial" panose="020B0604020202020204" pitchFamily="34" charset="0"/>
                <a:cs typeface="Arial" panose="020B0604020202020204" pitchFamily="34" charset="0"/>
              </a:rPr>
              <a:t>250 MeV normal conducting S-Band electron beam facility. </a:t>
            </a:r>
          </a:p>
          <a:p>
            <a:pPr marL="342900" indent="-342900">
              <a:buClr>
                <a:schemeClr val="tx2"/>
              </a:buClr>
              <a:buFont typeface="Wingdings" panose="05000000000000000000" pitchFamily="2" charset="2"/>
              <a:buChar char="§"/>
            </a:pPr>
            <a:r>
              <a:rPr lang="en-GB" sz="2000" dirty="0">
                <a:solidFill>
                  <a:schemeClr val="tx2"/>
                </a:solidFill>
                <a:latin typeface="Arial" panose="020B0604020202020204" pitchFamily="34" charset="0"/>
                <a:cs typeface="Arial" panose="020B0604020202020204" pitchFamily="34" charset="0"/>
              </a:rPr>
              <a:t>Two successful novel acceleration experiments with ‘CLARA Front End’ at 35 MeV (2018-2022).</a:t>
            </a:r>
          </a:p>
        </p:txBody>
      </p:sp>
      <p:sp>
        <p:nvSpPr>
          <p:cNvPr id="13" name="Slide Number Placeholder 4">
            <a:extLst>
              <a:ext uri="{FF2B5EF4-FFF2-40B4-BE49-F238E27FC236}">
                <a16:creationId xmlns:a16="http://schemas.microsoft.com/office/drawing/2014/main" id="{AB5DD86D-870E-3279-62DD-04BEFBF15A6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AAB195-B577-5546-8349-9DDA93B6129E}" type="slidenum">
              <a:rPr lang="en-US" smtClean="0"/>
              <a:pPr/>
              <a:t>3</a:t>
            </a:fld>
            <a:endParaRPr lang="en-US"/>
          </a:p>
        </p:txBody>
      </p:sp>
      <p:pic>
        <p:nvPicPr>
          <p:cNvPr id="14" name="Picture 13">
            <a:extLst>
              <a:ext uri="{FF2B5EF4-FFF2-40B4-BE49-F238E27FC236}">
                <a16:creationId xmlns:a16="http://schemas.microsoft.com/office/drawing/2014/main" id="{CD588CF9-8C2D-D303-54CA-E002BA47017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95" y="4801401"/>
            <a:ext cx="2743200" cy="2057400"/>
          </a:xfrm>
          <a:prstGeom prst="rect">
            <a:avLst/>
          </a:prstGeom>
        </p:spPr>
      </p:pic>
      <p:pic>
        <p:nvPicPr>
          <p:cNvPr id="15" name="Picture 14" descr="A large machine in a factory">
            <a:extLst>
              <a:ext uri="{FF2B5EF4-FFF2-40B4-BE49-F238E27FC236}">
                <a16:creationId xmlns:a16="http://schemas.microsoft.com/office/drawing/2014/main" id="{796A579A-2786-C504-BE07-6B7E95A965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0330" y="4800600"/>
            <a:ext cx="3086100" cy="2058201"/>
          </a:xfrm>
          <a:prstGeom prst="rect">
            <a:avLst/>
          </a:prstGeom>
        </p:spPr>
      </p:pic>
      <p:pic>
        <p:nvPicPr>
          <p:cNvPr id="17" name="Picture 16">
            <a:extLst>
              <a:ext uri="{FF2B5EF4-FFF2-40B4-BE49-F238E27FC236}">
                <a16:creationId xmlns:a16="http://schemas.microsoft.com/office/drawing/2014/main" id="{F9157ECC-D72F-33D6-530A-CEA238E260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717" y="4800600"/>
            <a:ext cx="3086101" cy="2058201"/>
          </a:xfrm>
          <a:prstGeom prst="rect">
            <a:avLst/>
          </a:prstGeom>
        </p:spPr>
      </p:pic>
      <p:sp>
        <p:nvSpPr>
          <p:cNvPr id="18" name="TextBox 17">
            <a:extLst>
              <a:ext uri="{FF2B5EF4-FFF2-40B4-BE49-F238E27FC236}">
                <a16:creationId xmlns:a16="http://schemas.microsoft.com/office/drawing/2014/main" id="{747C57F3-3CD6-3931-0D2E-976440199DEA}"/>
              </a:ext>
            </a:extLst>
          </p:cNvPr>
          <p:cNvSpPr txBox="1"/>
          <p:nvPr/>
        </p:nvSpPr>
        <p:spPr>
          <a:xfrm>
            <a:off x="58995" y="6529296"/>
            <a:ext cx="2736389" cy="338554"/>
          </a:xfrm>
          <a:prstGeom prst="rect">
            <a:avLst/>
          </a:prstGeom>
          <a:solidFill>
            <a:srgbClr val="0000FF"/>
          </a:solidFill>
        </p:spPr>
        <p:txBody>
          <a:bodyPr wrap="square" rtlCol="0">
            <a:spAutoFit/>
          </a:bodyPr>
          <a:lstStyle/>
          <a:p>
            <a:pPr algn="ctr"/>
            <a:r>
              <a:rPr lang="en-GB" sz="1600">
                <a:solidFill>
                  <a:schemeClr val="bg1"/>
                </a:solidFill>
                <a:latin typeface="Arial" panose="020B0604020202020204" pitchFamily="34" charset="0"/>
                <a:cs typeface="Arial" panose="020B0604020202020204" pitchFamily="34" charset="0"/>
              </a:rPr>
              <a:t>CLARA Gun</a:t>
            </a:r>
          </a:p>
        </p:txBody>
      </p:sp>
      <p:sp>
        <p:nvSpPr>
          <p:cNvPr id="20" name="TextBox 19">
            <a:extLst>
              <a:ext uri="{FF2B5EF4-FFF2-40B4-BE49-F238E27FC236}">
                <a16:creationId xmlns:a16="http://schemas.microsoft.com/office/drawing/2014/main" id="{851A4AB5-33E2-68F7-AE5A-0E021249BA20}"/>
              </a:ext>
            </a:extLst>
          </p:cNvPr>
          <p:cNvSpPr txBox="1"/>
          <p:nvPr/>
        </p:nvSpPr>
        <p:spPr>
          <a:xfrm>
            <a:off x="2972532" y="6529296"/>
            <a:ext cx="3083898" cy="338554"/>
          </a:xfrm>
          <a:prstGeom prst="rect">
            <a:avLst/>
          </a:prstGeom>
          <a:solidFill>
            <a:srgbClr val="0000FF"/>
          </a:solidFill>
        </p:spPr>
        <p:txBody>
          <a:bodyPr wrap="square" rtlCol="0">
            <a:spAutoFit/>
          </a:bodyPr>
          <a:lstStyle/>
          <a:p>
            <a:pPr algn="ctr"/>
            <a:r>
              <a:rPr lang="en-GB" sz="1600">
                <a:solidFill>
                  <a:schemeClr val="bg1"/>
                </a:solidFill>
                <a:latin typeface="Arial" panose="020B0604020202020204" pitchFamily="34" charset="0"/>
                <a:cs typeface="Arial" panose="020B0604020202020204" pitchFamily="34" charset="0"/>
              </a:rPr>
              <a:t>S-band </a:t>
            </a:r>
            <a:r>
              <a:rPr lang="en-GB" sz="1600" err="1">
                <a:solidFill>
                  <a:schemeClr val="bg1"/>
                </a:solidFill>
                <a:latin typeface="Arial" panose="020B0604020202020204" pitchFamily="34" charset="0"/>
                <a:cs typeface="Arial" panose="020B0604020202020204" pitchFamily="34" charset="0"/>
              </a:rPr>
              <a:t>Linac</a:t>
            </a:r>
            <a:endParaRPr lang="en-GB" sz="160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FB34142-9FD6-270D-ADED-BC27B5342FCB}"/>
              </a:ext>
            </a:extLst>
          </p:cNvPr>
          <p:cNvSpPr txBox="1"/>
          <p:nvPr/>
        </p:nvSpPr>
        <p:spPr>
          <a:xfrm>
            <a:off x="6174717" y="6529296"/>
            <a:ext cx="3104729" cy="338554"/>
          </a:xfrm>
          <a:prstGeom prst="rect">
            <a:avLst/>
          </a:prstGeom>
          <a:solidFill>
            <a:srgbClr val="0000FF"/>
          </a:solidFill>
        </p:spPr>
        <p:txBody>
          <a:bodyPr wrap="square" rtlCol="0">
            <a:spAutoFit/>
          </a:bodyPr>
          <a:lstStyle/>
          <a:p>
            <a:pPr algn="ctr"/>
            <a:r>
              <a:rPr lang="en-GB" sz="1600" dirty="0">
                <a:solidFill>
                  <a:schemeClr val="bg1"/>
                </a:solidFill>
                <a:latin typeface="Arial" panose="020B0604020202020204" pitchFamily="34" charset="0"/>
                <a:cs typeface="Arial" panose="020B0604020202020204" pitchFamily="34" charset="0"/>
              </a:rPr>
              <a:t>Arc to FEBE hutch</a:t>
            </a:r>
          </a:p>
        </p:txBody>
      </p:sp>
      <p:pic>
        <p:nvPicPr>
          <p:cNvPr id="23" name="Picture 22">
            <a:extLst>
              <a:ext uri="{FF2B5EF4-FFF2-40B4-BE49-F238E27FC236}">
                <a16:creationId xmlns:a16="http://schemas.microsoft.com/office/drawing/2014/main" id="{B2692F43-6FCA-0F52-CD21-9A93F4C9AACF}"/>
              </a:ext>
            </a:extLst>
          </p:cNvPr>
          <p:cNvPicPr>
            <a:picLocks noChangeAspect="1"/>
          </p:cNvPicPr>
          <p:nvPr/>
        </p:nvPicPr>
        <p:blipFill>
          <a:blip r:embed="rId7"/>
          <a:stretch>
            <a:fillRect/>
          </a:stretch>
        </p:blipFill>
        <p:spPr>
          <a:xfrm>
            <a:off x="9379105" y="4801112"/>
            <a:ext cx="2825730" cy="2058201"/>
          </a:xfrm>
          <a:prstGeom prst="rect">
            <a:avLst/>
          </a:prstGeom>
        </p:spPr>
      </p:pic>
      <p:sp>
        <p:nvSpPr>
          <p:cNvPr id="22" name="TextBox 21">
            <a:extLst>
              <a:ext uri="{FF2B5EF4-FFF2-40B4-BE49-F238E27FC236}">
                <a16:creationId xmlns:a16="http://schemas.microsoft.com/office/drawing/2014/main" id="{4FAB7666-4397-EA47-8C0C-37490690123A}"/>
              </a:ext>
            </a:extLst>
          </p:cNvPr>
          <p:cNvSpPr txBox="1"/>
          <p:nvPr/>
        </p:nvSpPr>
        <p:spPr>
          <a:xfrm>
            <a:off x="9411108" y="6504749"/>
            <a:ext cx="2761828" cy="338554"/>
          </a:xfrm>
          <a:prstGeom prst="rect">
            <a:avLst/>
          </a:prstGeom>
          <a:solidFill>
            <a:srgbClr val="0000FF"/>
          </a:solidFill>
        </p:spPr>
        <p:txBody>
          <a:bodyPr wrap="square" rtlCol="0">
            <a:spAutoFit/>
          </a:bodyPr>
          <a:lstStyle/>
          <a:p>
            <a:pPr algn="ctr"/>
            <a:r>
              <a:rPr lang="en-GB" sz="1600">
                <a:solidFill>
                  <a:schemeClr val="bg1"/>
                </a:solidFill>
                <a:latin typeface="Arial" panose="020B0604020202020204" pitchFamily="34" charset="0"/>
                <a:cs typeface="Arial" panose="020B0604020202020204" pitchFamily="34" charset="0"/>
              </a:rPr>
              <a:t>FEBE hutch</a:t>
            </a:r>
          </a:p>
        </p:txBody>
      </p:sp>
      <p:grpSp>
        <p:nvGrpSpPr>
          <p:cNvPr id="25" name="Group 24">
            <a:extLst>
              <a:ext uri="{FF2B5EF4-FFF2-40B4-BE49-F238E27FC236}">
                <a16:creationId xmlns:a16="http://schemas.microsoft.com/office/drawing/2014/main" id="{0DB83177-2ACD-1194-2376-69DDD6F4A2FC}"/>
              </a:ext>
            </a:extLst>
          </p:cNvPr>
          <p:cNvGrpSpPr/>
          <p:nvPr/>
        </p:nvGrpSpPr>
        <p:grpSpPr>
          <a:xfrm>
            <a:off x="442101" y="4391347"/>
            <a:ext cx="10445272" cy="647558"/>
            <a:chOff x="533811" y="4050896"/>
            <a:chExt cx="10445272" cy="647558"/>
          </a:xfrm>
        </p:grpSpPr>
        <p:sp>
          <p:nvSpPr>
            <p:cNvPr id="26" name="TextBox 25">
              <a:extLst>
                <a:ext uri="{FF2B5EF4-FFF2-40B4-BE49-F238E27FC236}">
                  <a16:creationId xmlns:a16="http://schemas.microsoft.com/office/drawing/2014/main" id="{55D24A4A-66B7-4A87-6A5E-C3E446990867}"/>
                </a:ext>
              </a:extLst>
            </p:cNvPr>
            <p:cNvSpPr txBox="1"/>
            <p:nvPr/>
          </p:nvSpPr>
          <p:spPr>
            <a:xfrm>
              <a:off x="7020977" y="4050896"/>
              <a:ext cx="2516686" cy="369332"/>
            </a:xfrm>
            <a:prstGeom prst="rect">
              <a:avLst/>
            </a:prstGeom>
            <a:noFill/>
          </p:spPr>
          <p:txBody>
            <a:bodyPr wrap="square">
              <a:spAutoFit/>
            </a:bodyPr>
            <a:lstStyle/>
            <a:p>
              <a:r>
                <a:rPr lang="en-GB" b="1" dirty="0">
                  <a:solidFill>
                    <a:srgbClr val="2ACC00"/>
                  </a:solidFill>
                  <a:latin typeface="Arial" panose="020B0604020202020204" pitchFamily="34" charset="0"/>
                  <a:cs typeface="Arial" panose="020B0604020202020204" pitchFamily="34" charset="0"/>
                </a:rPr>
                <a:t>Characterise in 6D</a:t>
              </a:r>
            </a:p>
          </p:txBody>
        </p:sp>
        <p:grpSp>
          <p:nvGrpSpPr>
            <p:cNvPr id="27" name="Group 26">
              <a:extLst>
                <a:ext uri="{FF2B5EF4-FFF2-40B4-BE49-F238E27FC236}">
                  <a16:creationId xmlns:a16="http://schemas.microsoft.com/office/drawing/2014/main" id="{7493AD4F-07DA-644C-8F7F-9F058FB3A0FD}"/>
                </a:ext>
              </a:extLst>
            </p:cNvPr>
            <p:cNvGrpSpPr/>
            <p:nvPr/>
          </p:nvGrpSpPr>
          <p:grpSpPr>
            <a:xfrm>
              <a:off x="533811" y="4052123"/>
              <a:ext cx="10445272" cy="646331"/>
              <a:chOff x="533811" y="4052123"/>
              <a:chExt cx="10445272" cy="646331"/>
            </a:xfrm>
          </p:grpSpPr>
          <p:sp>
            <p:nvSpPr>
              <p:cNvPr id="28" name="TextBox 27">
                <a:extLst>
                  <a:ext uri="{FF2B5EF4-FFF2-40B4-BE49-F238E27FC236}">
                    <a16:creationId xmlns:a16="http://schemas.microsoft.com/office/drawing/2014/main" id="{D7EEE011-2557-A0CC-D51E-CDF2AD2B0DA6}"/>
                  </a:ext>
                </a:extLst>
              </p:cNvPr>
              <p:cNvSpPr txBox="1"/>
              <p:nvPr/>
            </p:nvSpPr>
            <p:spPr>
              <a:xfrm>
                <a:off x="2394873" y="4052123"/>
                <a:ext cx="4685377" cy="646331"/>
              </a:xfrm>
              <a:prstGeom prst="rect">
                <a:avLst/>
              </a:prstGeom>
              <a:noFill/>
            </p:spPr>
            <p:txBody>
              <a:bodyPr wrap="square" rtlCol="0">
                <a:spAutoFit/>
              </a:bodyPr>
              <a:lstStyle/>
              <a:p>
                <a:r>
                  <a:rPr lang="en-GB" b="1" dirty="0">
                    <a:solidFill>
                      <a:srgbClr val="FF9933"/>
                    </a:solidFill>
                    <a:latin typeface="Arial" panose="020B0604020202020204" pitchFamily="34" charset="0"/>
                    <a:cs typeface="Arial" panose="020B0604020202020204" pitchFamily="34" charset="0"/>
                  </a:rPr>
                  <a:t>Accelerate + </a:t>
                </a:r>
                <a:r>
                  <a:rPr lang="en-GB" b="1" dirty="0">
                    <a:solidFill>
                      <a:srgbClr val="0066FF"/>
                    </a:solidFill>
                    <a:latin typeface="Arial" panose="020B0604020202020204" pitchFamily="34" charset="0"/>
                    <a:cs typeface="Arial" panose="020B0604020202020204" pitchFamily="34" charset="0"/>
                  </a:rPr>
                  <a:t>Manipulate </a:t>
                </a:r>
                <a:r>
                  <a:rPr lang="en-GB" b="1" dirty="0">
                    <a:solidFill>
                      <a:srgbClr val="FFC000"/>
                    </a:solidFill>
                    <a:latin typeface="Arial" panose="020B0604020202020204" pitchFamily="34" charset="0"/>
                    <a:cs typeface="Arial" panose="020B0604020202020204" pitchFamily="34" charset="0"/>
                  </a:rPr>
                  <a:t>+</a:t>
                </a:r>
                <a:r>
                  <a:rPr lang="en-GB" b="1" dirty="0">
                    <a:solidFill>
                      <a:srgbClr val="FF0000"/>
                    </a:solidFill>
                    <a:latin typeface="Arial" panose="020B0604020202020204" pitchFamily="34" charset="0"/>
                    <a:cs typeface="Arial" panose="020B0604020202020204" pitchFamily="34" charset="0"/>
                  </a:rPr>
                  <a:t> </a:t>
                </a:r>
                <a:r>
                  <a:rPr lang="en-GB" b="1" dirty="0">
                    <a:solidFill>
                      <a:srgbClr val="FF9933"/>
                    </a:solidFill>
                    <a:latin typeface="Arial" panose="020B0604020202020204" pitchFamily="34" charset="0"/>
                    <a:cs typeface="Arial" panose="020B0604020202020204" pitchFamily="34" charset="0"/>
                  </a:rPr>
                  <a:t>Accelerate</a:t>
                </a:r>
              </a:p>
              <a:p>
                <a:endParaRPr lang="en-GB" b="1" dirty="0">
                  <a:solidFill>
                    <a:srgbClr val="FF0000"/>
                  </a:solidFill>
                </a:endParaRPr>
              </a:p>
            </p:txBody>
          </p:sp>
          <p:sp>
            <p:nvSpPr>
              <p:cNvPr id="29" name="TextBox 28">
                <a:extLst>
                  <a:ext uri="{FF2B5EF4-FFF2-40B4-BE49-F238E27FC236}">
                    <a16:creationId xmlns:a16="http://schemas.microsoft.com/office/drawing/2014/main" id="{3A592F14-16E8-226B-4574-60DA48E116EE}"/>
                  </a:ext>
                </a:extLst>
              </p:cNvPr>
              <p:cNvSpPr txBox="1"/>
              <p:nvPr/>
            </p:nvSpPr>
            <p:spPr>
              <a:xfrm>
                <a:off x="533811" y="4060214"/>
                <a:ext cx="1184940" cy="369332"/>
              </a:xfrm>
              <a:prstGeom prst="rect">
                <a:avLst/>
              </a:prstGeom>
              <a:noFill/>
            </p:spPr>
            <p:txBody>
              <a:bodyPr wrap="none" rtlCol="0">
                <a:spAutoFit/>
              </a:bodyPr>
              <a:lstStyle/>
              <a:p>
                <a:r>
                  <a:rPr lang="en-GB" b="1" dirty="0">
                    <a:solidFill>
                      <a:srgbClr val="CB57C7"/>
                    </a:solidFill>
                    <a:latin typeface="Arial" panose="020B0604020202020204" pitchFamily="34" charset="0"/>
                    <a:cs typeface="Arial" panose="020B0604020202020204" pitchFamily="34" charset="0"/>
                  </a:rPr>
                  <a:t>Generate</a:t>
                </a:r>
              </a:p>
            </p:txBody>
          </p:sp>
          <p:sp>
            <p:nvSpPr>
              <p:cNvPr id="30" name="TextBox 29">
                <a:extLst>
                  <a:ext uri="{FF2B5EF4-FFF2-40B4-BE49-F238E27FC236}">
                    <a16:creationId xmlns:a16="http://schemas.microsoft.com/office/drawing/2014/main" id="{F9A11197-E4CB-E81C-0B3E-58251F3DD851}"/>
                  </a:ext>
                </a:extLst>
              </p:cNvPr>
              <p:cNvSpPr txBox="1"/>
              <p:nvPr/>
            </p:nvSpPr>
            <p:spPr>
              <a:xfrm>
                <a:off x="9537663" y="4052860"/>
                <a:ext cx="1441420" cy="369332"/>
              </a:xfrm>
              <a:prstGeom prst="rect">
                <a:avLst/>
              </a:prstGeom>
              <a:noFill/>
            </p:spPr>
            <p:txBody>
              <a:bodyPr wrap="none" rtlCol="0">
                <a:spAutoFit/>
              </a:bodyPr>
              <a:lstStyle/>
              <a:p>
                <a:r>
                  <a:rPr lang="en-GB" b="1">
                    <a:solidFill>
                      <a:srgbClr val="7030A0"/>
                    </a:solidFill>
                    <a:latin typeface="Arial" panose="020B0604020202020204" pitchFamily="34" charset="0"/>
                    <a:cs typeface="Arial" panose="020B0604020202020204" pitchFamily="34" charset="0"/>
                  </a:rPr>
                  <a:t>Experiment</a:t>
                </a:r>
              </a:p>
            </p:txBody>
          </p:sp>
        </p:grpSp>
      </p:grpSp>
    </p:spTree>
    <p:extLst>
      <p:ext uri="{BB962C8B-B14F-4D97-AF65-F5344CB8AC3E}">
        <p14:creationId xmlns:p14="http://schemas.microsoft.com/office/powerpoint/2010/main" val="1029120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3FED0944-838F-494C-41A7-BA972F01AB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754" y="1179616"/>
            <a:ext cx="11609173" cy="3030882"/>
          </a:xfrm>
          <a:prstGeom prst="rect">
            <a:avLst/>
          </a:prstGeom>
        </p:spPr>
      </p:pic>
      <p:cxnSp>
        <p:nvCxnSpPr>
          <p:cNvPr id="3" name="Straight Connector 2">
            <a:extLst>
              <a:ext uri="{FF2B5EF4-FFF2-40B4-BE49-F238E27FC236}">
                <a16:creationId xmlns:a16="http://schemas.microsoft.com/office/drawing/2014/main" id="{5104FDB0-C58A-1565-684C-A184EEA07E8A}"/>
              </a:ext>
            </a:extLst>
          </p:cNvPr>
          <p:cNvCxnSpPr>
            <a:cxnSpLocks/>
          </p:cNvCxnSpPr>
          <p:nvPr/>
        </p:nvCxnSpPr>
        <p:spPr>
          <a:xfrm>
            <a:off x="7411766" y="4311219"/>
            <a:ext cx="0" cy="1623063"/>
          </a:xfrm>
          <a:prstGeom prst="line">
            <a:avLst/>
          </a:prstGeom>
          <a:noFill/>
          <a:ln w="76200" cap="flat" cmpd="sng" algn="ctr">
            <a:solidFill>
              <a:srgbClr val="1E5DF8"/>
            </a:solidFill>
            <a:prstDash val="sysDash"/>
            <a:miter lim="800000"/>
          </a:ln>
          <a:effectLst/>
        </p:spPr>
      </p:cxnSp>
      <p:sp>
        <p:nvSpPr>
          <p:cNvPr id="4" name="Right Arrow 4">
            <a:extLst>
              <a:ext uri="{FF2B5EF4-FFF2-40B4-BE49-F238E27FC236}">
                <a16:creationId xmlns:a16="http://schemas.microsoft.com/office/drawing/2014/main" id="{1A65CE9C-88A8-1E33-F9B4-5552DB067DE0}"/>
              </a:ext>
            </a:extLst>
          </p:cNvPr>
          <p:cNvSpPr/>
          <p:nvPr/>
        </p:nvSpPr>
        <p:spPr>
          <a:xfrm>
            <a:off x="385593" y="4209123"/>
            <a:ext cx="6717385" cy="555513"/>
          </a:xfrm>
          <a:prstGeom prst="rightArrow">
            <a:avLst/>
          </a:prstGeom>
          <a:solidFill>
            <a:srgbClr val="F08900"/>
          </a:solidFill>
          <a:ln w="12700" cap="flat" cmpd="sng" algn="ctr">
            <a:solidFill>
              <a:srgbClr val="F089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a:ln>
                  <a:noFill/>
                </a:ln>
                <a:solidFill>
                  <a:srgbClr val="FFFFFF"/>
                </a:solidFill>
                <a:effectLst/>
                <a:uLnTx/>
                <a:uFillTx/>
                <a:latin typeface="Calibri" panose="020F0502020204030204"/>
                <a:ea typeface="+mn-ea"/>
                <a:cs typeface="+mn-cs"/>
              </a:rPr>
              <a:t>Up to 250 MeV</a:t>
            </a:r>
          </a:p>
        </p:txBody>
      </p:sp>
      <p:sp>
        <p:nvSpPr>
          <p:cNvPr id="5" name="Right Arrow 6">
            <a:extLst>
              <a:ext uri="{FF2B5EF4-FFF2-40B4-BE49-F238E27FC236}">
                <a16:creationId xmlns:a16="http://schemas.microsoft.com/office/drawing/2014/main" id="{A53DD289-996D-8A79-E185-5AC88D6C6065}"/>
              </a:ext>
            </a:extLst>
          </p:cNvPr>
          <p:cNvSpPr/>
          <p:nvPr/>
        </p:nvSpPr>
        <p:spPr>
          <a:xfrm>
            <a:off x="7506100" y="5176473"/>
            <a:ext cx="1869185" cy="501911"/>
          </a:xfrm>
          <a:prstGeom prst="rightArrow">
            <a:avLst/>
          </a:prstGeom>
          <a:solidFill>
            <a:srgbClr val="F08900"/>
          </a:solidFill>
          <a:ln w="12700" cap="flat" cmpd="sng" algn="ctr">
            <a:solidFill>
              <a:srgbClr val="F089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FFFFFF"/>
                </a:solidFill>
                <a:effectLst/>
                <a:uLnTx/>
                <a:uFillTx/>
                <a:cs typeface="Arial" panose="020B0604020202020204" pitchFamily="34" charset="0"/>
              </a:rPr>
              <a:t>250 MeV – 2 GeV</a:t>
            </a:r>
          </a:p>
        </p:txBody>
      </p:sp>
      <p:cxnSp>
        <p:nvCxnSpPr>
          <p:cNvPr id="6" name="Straight Connector 5">
            <a:extLst>
              <a:ext uri="{FF2B5EF4-FFF2-40B4-BE49-F238E27FC236}">
                <a16:creationId xmlns:a16="http://schemas.microsoft.com/office/drawing/2014/main" id="{5E056CB3-EA92-8A99-CBDF-EC032BF73A58}"/>
              </a:ext>
            </a:extLst>
          </p:cNvPr>
          <p:cNvCxnSpPr/>
          <p:nvPr/>
        </p:nvCxnSpPr>
        <p:spPr>
          <a:xfrm>
            <a:off x="11662467" y="3628987"/>
            <a:ext cx="0" cy="2478063"/>
          </a:xfrm>
          <a:prstGeom prst="line">
            <a:avLst/>
          </a:prstGeom>
          <a:noFill/>
          <a:ln w="76200" cap="flat" cmpd="sng" algn="ctr">
            <a:solidFill>
              <a:srgbClr val="1E5DF8"/>
            </a:solidFill>
            <a:prstDash val="sysDash"/>
            <a:miter lim="800000"/>
          </a:ln>
          <a:effectLst/>
        </p:spPr>
      </p:cxnSp>
      <p:cxnSp>
        <p:nvCxnSpPr>
          <p:cNvPr id="7" name="Straight Connector 6">
            <a:extLst>
              <a:ext uri="{FF2B5EF4-FFF2-40B4-BE49-F238E27FC236}">
                <a16:creationId xmlns:a16="http://schemas.microsoft.com/office/drawing/2014/main" id="{9996474C-EFC7-C129-6EFB-F794F9E2F5CD}"/>
              </a:ext>
            </a:extLst>
          </p:cNvPr>
          <p:cNvCxnSpPr>
            <a:cxnSpLocks/>
          </p:cNvCxnSpPr>
          <p:nvPr/>
        </p:nvCxnSpPr>
        <p:spPr>
          <a:xfrm>
            <a:off x="9375289" y="4259586"/>
            <a:ext cx="0" cy="1653436"/>
          </a:xfrm>
          <a:prstGeom prst="line">
            <a:avLst/>
          </a:prstGeom>
          <a:noFill/>
          <a:ln w="76200" cap="flat" cmpd="sng" algn="ctr">
            <a:solidFill>
              <a:srgbClr val="1E5DF8"/>
            </a:solidFill>
            <a:prstDash val="sysDash"/>
            <a:miter lim="800000"/>
          </a:ln>
          <a:effectLst/>
        </p:spPr>
      </p:cxnSp>
      <p:sp>
        <p:nvSpPr>
          <p:cNvPr id="8" name="Right Arrow 5">
            <a:extLst>
              <a:ext uri="{FF2B5EF4-FFF2-40B4-BE49-F238E27FC236}">
                <a16:creationId xmlns:a16="http://schemas.microsoft.com/office/drawing/2014/main" id="{00E40F26-1B8B-09BD-8F89-F9C469727202}"/>
              </a:ext>
            </a:extLst>
          </p:cNvPr>
          <p:cNvSpPr/>
          <p:nvPr/>
        </p:nvSpPr>
        <p:spPr>
          <a:xfrm>
            <a:off x="7508764" y="4338531"/>
            <a:ext cx="4033969" cy="520256"/>
          </a:xfrm>
          <a:prstGeom prst="rightArrow">
            <a:avLst/>
          </a:prstGeom>
          <a:solidFill>
            <a:srgbClr val="F08900"/>
          </a:solidFill>
          <a:ln w="12700" cap="flat" cmpd="sng" algn="ctr">
            <a:solidFill>
              <a:srgbClr val="F089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700" b="0" i="0" u="none" strike="noStrike" kern="0" cap="none" spc="0" normalizeH="0" baseline="0" noProof="0" dirty="0">
                <a:ln>
                  <a:noFill/>
                </a:ln>
                <a:solidFill>
                  <a:srgbClr val="FFFFFF"/>
                </a:solidFill>
                <a:effectLst/>
                <a:uLnTx/>
                <a:uFillTx/>
                <a:latin typeface="Calibri" panose="020F0502020204030204"/>
                <a:ea typeface="+mn-ea"/>
                <a:cs typeface="+mn-cs"/>
              </a:rPr>
              <a:t>250 – 600 MeV</a:t>
            </a:r>
          </a:p>
        </p:txBody>
      </p:sp>
      <p:sp>
        <p:nvSpPr>
          <p:cNvPr id="10" name="TextBox 9">
            <a:extLst>
              <a:ext uri="{FF2B5EF4-FFF2-40B4-BE49-F238E27FC236}">
                <a16:creationId xmlns:a16="http://schemas.microsoft.com/office/drawing/2014/main" id="{5ABFDB47-6BFF-EC93-3157-017CC476C42B}"/>
              </a:ext>
            </a:extLst>
          </p:cNvPr>
          <p:cNvSpPr txBox="1"/>
          <p:nvPr/>
        </p:nvSpPr>
        <p:spPr>
          <a:xfrm>
            <a:off x="4673600" y="2220230"/>
            <a:ext cx="55245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B0F0"/>
                </a:solidFill>
                <a:effectLst/>
                <a:uLnTx/>
                <a:uFillTx/>
              </a:rPr>
              <a:t>ICT</a:t>
            </a:r>
          </a:p>
        </p:txBody>
      </p:sp>
      <p:sp>
        <p:nvSpPr>
          <p:cNvPr id="11" name="TextBox 10">
            <a:extLst>
              <a:ext uri="{FF2B5EF4-FFF2-40B4-BE49-F238E27FC236}">
                <a16:creationId xmlns:a16="http://schemas.microsoft.com/office/drawing/2014/main" id="{D490BA42-808D-C64B-D0C3-B43A9ABA6C46}"/>
              </a:ext>
            </a:extLst>
          </p:cNvPr>
          <p:cNvSpPr txBox="1"/>
          <p:nvPr/>
        </p:nvSpPr>
        <p:spPr>
          <a:xfrm>
            <a:off x="5226050" y="2220230"/>
            <a:ext cx="55245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srgbClr val="00B0F0"/>
                </a:solidFill>
                <a:effectLst/>
                <a:uLnTx/>
                <a:uFillTx/>
              </a:rPr>
              <a:t>CTR</a:t>
            </a:r>
          </a:p>
        </p:txBody>
      </p:sp>
      <p:sp>
        <p:nvSpPr>
          <p:cNvPr id="12" name="TextBox 11">
            <a:extLst>
              <a:ext uri="{FF2B5EF4-FFF2-40B4-BE49-F238E27FC236}">
                <a16:creationId xmlns:a16="http://schemas.microsoft.com/office/drawing/2014/main" id="{ED51CA93-712C-F483-00A9-BBDCA2D57E72}"/>
              </a:ext>
            </a:extLst>
          </p:cNvPr>
          <p:cNvSpPr txBox="1"/>
          <p:nvPr/>
        </p:nvSpPr>
        <p:spPr>
          <a:xfrm>
            <a:off x="8382000" y="2252363"/>
            <a:ext cx="55245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00B0F0"/>
                </a:solidFill>
                <a:effectLst/>
                <a:uLnTx/>
                <a:uFillTx/>
              </a:rPr>
              <a:t>ICT</a:t>
            </a:r>
          </a:p>
        </p:txBody>
      </p:sp>
      <p:sp>
        <p:nvSpPr>
          <p:cNvPr id="14" name="Rectangle 13">
            <a:extLst>
              <a:ext uri="{FF2B5EF4-FFF2-40B4-BE49-F238E27FC236}">
                <a16:creationId xmlns:a16="http://schemas.microsoft.com/office/drawing/2014/main" id="{BA1B06F2-C8C5-79BA-D026-5A4315874F3F}"/>
              </a:ext>
            </a:extLst>
          </p:cNvPr>
          <p:cNvSpPr/>
          <p:nvPr/>
        </p:nvSpPr>
        <p:spPr>
          <a:xfrm>
            <a:off x="66271" y="4723806"/>
            <a:ext cx="7642119" cy="1631216"/>
          </a:xfrm>
          <a:prstGeom prst="rect">
            <a:avLst/>
          </a:prstGeom>
          <a:ln w="28575">
            <a:noFill/>
          </a:ln>
        </p:spPr>
        <p:txBody>
          <a:bodyPr wrap="square">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FEL ready high brightness beam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120 TW laser + electron beam in FEC1</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
              <a:tabLst/>
              <a:defRPr/>
            </a:pPr>
            <a:r>
              <a:rPr kumimoji="0" lang="en-GB" sz="2000" b="0" i="0" u="none" strike="noStrike" kern="0" cap="none" spc="0" normalizeH="0" baseline="0" noProof="0" dirty="0">
                <a:ln>
                  <a:noFill/>
                </a:ln>
                <a:effectLst/>
                <a:uLnTx/>
                <a:uFillTx/>
                <a:latin typeface="Arial" panose="020B0604020202020204" pitchFamily="34" charset="0"/>
                <a:cs typeface="Arial" panose="020B0604020202020204" pitchFamily="34" charset="0"/>
              </a:rPr>
              <a:t>Highly instrumented beamline to support setup &amp; characterisation of novel accelerated beam</a:t>
            </a:r>
          </a:p>
        </p:txBody>
      </p:sp>
      <p:sp>
        <p:nvSpPr>
          <p:cNvPr id="15" name="Rectangle 14">
            <a:extLst>
              <a:ext uri="{FF2B5EF4-FFF2-40B4-BE49-F238E27FC236}">
                <a16:creationId xmlns:a16="http://schemas.microsoft.com/office/drawing/2014/main" id="{D83C9ECF-96A4-50F0-7FB1-5BCD6D45E9F6}"/>
              </a:ext>
            </a:extLst>
          </p:cNvPr>
          <p:cNvSpPr/>
          <p:nvPr/>
        </p:nvSpPr>
        <p:spPr>
          <a:xfrm>
            <a:off x="0" y="348343"/>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16" name="TextBox 15">
            <a:extLst>
              <a:ext uri="{FF2B5EF4-FFF2-40B4-BE49-F238E27FC236}">
                <a16:creationId xmlns:a16="http://schemas.microsoft.com/office/drawing/2014/main" id="{4D187EC2-0916-582C-1196-016BC395F188}"/>
              </a:ext>
            </a:extLst>
          </p:cNvPr>
          <p:cNvSpPr txBox="1"/>
          <p:nvPr/>
        </p:nvSpPr>
        <p:spPr>
          <a:xfrm>
            <a:off x="468917" y="178033"/>
            <a:ext cx="107003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3088"/>
                </a:solidFill>
                <a:effectLst/>
                <a:uLnTx/>
                <a:uFillTx/>
                <a:latin typeface="Arial" panose="020B0604020202020204" pitchFamily="34" charset="0"/>
                <a:cs typeface="Arial" panose="020B0604020202020204" pitchFamily="34" charset="0"/>
              </a:rPr>
              <a:t>Full Energy Beam Exploitation (FEBE) Beamline</a:t>
            </a:r>
          </a:p>
        </p:txBody>
      </p:sp>
      <p:sp>
        <p:nvSpPr>
          <p:cNvPr id="18" name="Slide Number Placeholder 2">
            <a:extLst>
              <a:ext uri="{FF2B5EF4-FFF2-40B4-BE49-F238E27FC236}">
                <a16:creationId xmlns:a16="http://schemas.microsoft.com/office/drawing/2014/main" id="{149910B3-390E-E056-9ADC-59C4877E1155}"/>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4</a:t>
            </a:fld>
            <a:endParaRPr lang="en-US">
              <a:solidFill>
                <a:srgbClr val="2E2C61">
                  <a:tint val="75000"/>
                </a:srgbClr>
              </a:solidFill>
              <a:latin typeface="Arial" panose="020B0604020202020204"/>
            </a:endParaRPr>
          </a:p>
        </p:txBody>
      </p:sp>
      <p:sp>
        <p:nvSpPr>
          <p:cNvPr id="9" name="Date Placeholder 3">
            <a:extLst>
              <a:ext uri="{FF2B5EF4-FFF2-40B4-BE49-F238E27FC236}">
                <a16:creationId xmlns:a16="http://schemas.microsoft.com/office/drawing/2014/main" id="{D5859E2E-D582-5AA3-448B-0A487EACB685}"/>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119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48167" y="243194"/>
            <a:ext cx="10413999" cy="617564"/>
          </a:xfrm>
          <a:prstGeom prst="rect">
            <a:avLst/>
          </a:prstGeom>
        </p:spPr>
        <p:txBody>
          <a:bodyPr lIns="91440" tIns="45720" rIns="91440" bIns="45720" anchor="t"/>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chemeClr val="accent2"/>
                </a:solidFill>
                <a:effectLst/>
                <a:uLnTx/>
                <a:uFillTx/>
              </a:rPr>
              <a:t>Configuration </a:t>
            </a:r>
            <a:endParaRPr kumimoji="0" lang="en-GB" sz="3600" b="0" i="0" u="none" strike="noStrike" kern="1200" cap="none" spc="0" normalizeH="0" baseline="0" noProof="0" dirty="0">
              <a:ln>
                <a:noFill/>
              </a:ln>
              <a:solidFill>
                <a:schemeClr val="accent2"/>
              </a:solidFill>
              <a:effectLst/>
              <a:uLnTx/>
              <a:uFillTx/>
            </a:endParaRPr>
          </a:p>
        </p:txBody>
      </p:sp>
      <p:pic>
        <p:nvPicPr>
          <p:cNvPr id="12" name="Picture 11">
            <a:extLst>
              <a:ext uri="{FF2B5EF4-FFF2-40B4-BE49-F238E27FC236}">
                <a16:creationId xmlns:a16="http://schemas.microsoft.com/office/drawing/2014/main" id="{046F1586-17D8-1E57-6502-8F2401E5C12E}"/>
              </a:ext>
            </a:extLst>
          </p:cNvPr>
          <p:cNvPicPr>
            <a:picLocks noChangeAspect="1"/>
          </p:cNvPicPr>
          <p:nvPr/>
        </p:nvPicPr>
        <p:blipFill>
          <a:blip r:embed="rId3"/>
          <a:stretch>
            <a:fillRect/>
          </a:stretch>
        </p:blipFill>
        <p:spPr>
          <a:xfrm>
            <a:off x="0" y="877024"/>
            <a:ext cx="12080902" cy="3503344"/>
          </a:xfrm>
          <a:prstGeom prst="rect">
            <a:avLst/>
          </a:prstGeom>
        </p:spPr>
      </p:pic>
      <p:sp>
        <p:nvSpPr>
          <p:cNvPr id="2" name="Rectangle 1">
            <a:extLst>
              <a:ext uri="{FF2B5EF4-FFF2-40B4-BE49-F238E27FC236}">
                <a16:creationId xmlns:a16="http://schemas.microsoft.com/office/drawing/2014/main" id="{8E1C94C7-3134-DDEC-DA90-D844A971BA3D}"/>
              </a:ext>
            </a:extLst>
          </p:cNvPr>
          <p:cNvSpPr/>
          <p:nvPr/>
        </p:nvSpPr>
        <p:spPr>
          <a:xfrm>
            <a:off x="0" y="348343"/>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3DEB00DF-6322-4C2E-5CDA-37F04E2C8275}"/>
              </a:ext>
            </a:extLst>
          </p:cNvPr>
          <p:cNvSpPr>
            <a:spLocks noGrp="1"/>
          </p:cNvSpPr>
          <p:nvPr>
            <p:ph type="sldNum" sz="quarter" idx="12"/>
          </p:nvPr>
        </p:nvSpPr>
        <p:spPr>
          <a:xfrm>
            <a:off x="8978536" y="637670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37D60144-1B5B-BC61-7ED7-6B768C83E1D5}"/>
              </a:ext>
            </a:extLst>
          </p:cNvPr>
          <p:cNvSpPr txBox="1"/>
          <p:nvPr/>
        </p:nvSpPr>
        <p:spPr>
          <a:xfrm>
            <a:off x="5755166" y="3415852"/>
            <a:ext cx="5359159" cy="400110"/>
          </a:xfrm>
          <a:prstGeom prst="rect">
            <a:avLst/>
          </a:prstGeom>
          <a:solidFill>
            <a:schemeClr val="bg1"/>
          </a:solidFill>
        </p:spPr>
        <p:txBody>
          <a:bodyPr wrap="none" rtlCol="0">
            <a:spAutoFit/>
          </a:bodyPr>
          <a:lstStyle/>
          <a:p>
            <a:r>
              <a:rPr lang="en-GB" sz="2000" dirty="0"/>
              <a:t>Accelerator length ~ 85 m to final beam dump</a:t>
            </a:r>
          </a:p>
        </p:txBody>
      </p:sp>
      <p:sp>
        <p:nvSpPr>
          <p:cNvPr id="3" name="TextBox 2">
            <a:extLst>
              <a:ext uri="{FF2B5EF4-FFF2-40B4-BE49-F238E27FC236}">
                <a16:creationId xmlns:a16="http://schemas.microsoft.com/office/drawing/2014/main" id="{D9F69DDE-4215-69BC-D88B-3F9277524841}"/>
              </a:ext>
            </a:extLst>
          </p:cNvPr>
          <p:cNvSpPr txBox="1"/>
          <p:nvPr/>
        </p:nvSpPr>
        <p:spPr>
          <a:xfrm>
            <a:off x="7545595" y="644051"/>
            <a:ext cx="2198038" cy="646331"/>
          </a:xfrm>
          <a:prstGeom prst="rect">
            <a:avLst/>
          </a:prstGeom>
          <a:noFill/>
        </p:spPr>
        <p:txBody>
          <a:bodyPr wrap="none" rtlCol="0">
            <a:spAutoFit/>
          </a:bodyPr>
          <a:lstStyle/>
          <a:p>
            <a:pPr algn="ctr"/>
            <a:r>
              <a:rPr lang="en-GB" dirty="0"/>
              <a:t>Shielded FEBE </a:t>
            </a:r>
          </a:p>
          <a:p>
            <a:pPr algn="ctr"/>
            <a:r>
              <a:rPr lang="en-GB" dirty="0"/>
              <a:t>Experimental Hutch</a:t>
            </a:r>
          </a:p>
        </p:txBody>
      </p:sp>
      <p:sp>
        <p:nvSpPr>
          <p:cNvPr id="6" name="TextBox 5">
            <a:extLst>
              <a:ext uri="{FF2B5EF4-FFF2-40B4-BE49-F238E27FC236}">
                <a16:creationId xmlns:a16="http://schemas.microsoft.com/office/drawing/2014/main" id="{90D957CB-67A1-EEF7-CBCA-AF90D94843EC}"/>
              </a:ext>
            </a:extLst>
          </p:cNvPr>
          <p:cNvSpPr txBox="1"/>
          <p:nvPr/>
        </p:nvSpPr>
        <p:spPr>
          <a:xfrm>
            <a:off x="150670" y="4373602"/>
            <a:ext cx="11890660" cy="1938992"/>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2E2C61"/>
                </a:solidFill>
                <a:effectLst/>
                <a:uLnTx/>
                <a:uFillTx/>
                <a:ea typeface="+mn-ea"/>
                <a:cs typeface="+mn-cs"/>
              </a:rPr>
              <a:t>Access to CLARA electron beam within a shielded hutch for users.</a:t>
            </a:r>
          </a:p>
          <a:p>
            <a:pPr marR="0" lvl="0" algn="l" defTabSz="914400" rtl="0" eaLnBrk="1" fontAlgn="auto" latinLnBrk="0" hangingPunct="1">
              <a:lnSpc>
                <a:spcPct val="100000"/>
              </a:lnSpc>
              <a:spcBef>
                <a:spcPts val="0"/>
              </a:spcBef>
              <a:spcAft>
                <a:spcPts val="0"/>
              </a:spcAft>
              <a:buClrTx/>
              <a:buSzTx/>
              <a:tabLst/>
              <a:defRPr/>
            </a:pPr>
            <a:endParaRPr kumimoji="0" lang="en-GB" sz="2000" b="0" i="0" u="none" strike="noStrike" kern="1200" cap="none" spc="0" normalizeH="0" baseline="0" noProof="0" dirty="0">
              <a:ln>
                <a:noFill/>
              </a:ln>
              <a:solidFill>
                <a:srgbClr val="2E2C61"/>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2E2C61"/>
                </a:solidFill>
                <a:effectLst/>
                <a:uLnTx/>
                <a:uFillTx/>
                <a:ea typeface="+mn-ea"/>
                <a:cs typeface="+mn-cs"/>
              </a:rPr>
              <a:t>The hutch can be accessed whilst the accelerator is operating (and FEBE beamline magnets off), enabling users to set up their experiments and access the hutch during experiment without switching off the accelerator.</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srgbClr val="0000FF"/>
                </a:solidFill>
                <a:effectLst/>
                <a:uLnTx/>
                <a:uFillTx/>
                <a:ea typeface="+mn-ea"/>
                <a:cs typeface="+mn-cs"/>
              </a:rPr>
              <a:t>Beam stability and fast turn around. </a:t>
            </a:r>
          </a:p>
        </p:txBody>
      </p:sp>
      <p:sp>
        <p:nvSpPr>
          <p:cNvPr id="9" name="Date Placeholder 3">
            <a:extLst>
              <a:ext uri="{FF2B5EF4-FFF2-40B4-BE49-F238E27FC236}">
                <a16:creationId xmlns:a16="http://schemas.microsoft.com/office/drawing/2014/main" id="{CB82C371-1CB0-C258-08B9-C6E951F64939}"/>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5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2E2C61">
                  <a:tint val="75000"/>
                </a:srgbClr>
              </a:solidFill>
              <a:effectLst/>
              <a:uLnTx/>
              <a:uFillTx/>
              <a:latin typeface="Arial" panose="020B060402020202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0280" y="1103690"/>
            <a:ext cx="7758858" cy="5479282"/>
          </a:xfrm>
          <a:prstGeom prst="rect">
            <a:avLst/>
          </a:prstGeom>
        </p:spPr>
      </p:pic>
      <p:sp>
        <p:nvSpPr>
          <p:cNvPr id="6" name="TextBox 5">
            <a:extLst>
              <a:ext uri="{FF2B5EF4-FFF2-40B4-BE49-F238E27FC236}">
                <a16:creationId xmlns:a16="http://schemas.microsoft.com/office/drawing/2014/main" id="{A121BF9D-7312-D146-A098-1393906DE9CF}"/>
              </a:ext>
            </a:extLst>
          </p:cNvPr>
          <p:cNvSpPr txBox="1"/>
          <p:nvPr/>
        </p:nvSpPr>
        <p:spPr>
          <a:xfrm>
            <a:off x="507419" y="176536"/>
            <a:ext cx="11684581" cy="646331"/>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a:ln>
                  <a:noFill/>
                </a:ln>
                <a:solidFill>
                  <a:schemeClr val="accent2"/>
                </a:solidFill>
                <a:effectLst/>
                <a:uLnTx/>
                <a:uFillTx/>
                <a:latin typeface="Arial" panose="020B0604020202020204" pitchFamily="34" charset="0"/>
                <a:cs typeface="Arial" panose="020B0604020202020204" pitchFamily="34" charset="0"/>
              </a:rPr>
              <a:t>FEBE Hutch Overview</a:t>
            </a:r>
          </a:p>
        </p:txBody>
      </p:sp>
      <p:sp>
        <p:nvSpPr>
          <p:cNvPr id="7" name="TextBox 6"/>
          <p:cNvSpPr txBox="1"/>
          <p:nvPr/>
        </p:nvSpPr>
        <p:spPr>
          <a:xfrm>
            <a:off x="1582345" y="1768654"/>
            <a:ext cx="3304135" cy="1399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Arial" panose="020B0604020202020204"/>
              <a:ea typeface="+mn-ea"/>
              <a:cs typeface="+mn-cs"/>
            </a:endParaRPr>
          </a:p>
        </p:txBody>
      </p:sp>
      <p:sp>
        <p:nvSpPr>
          <p:cNvPr id="9" name="TextBox 8"/>
          <p:cNvSpPr txBox="1"/>
          <p:nvPr/>
        </p:nvSpPr>
        <p:spPr>
          <a:xfrm>
            <a:off x="205640" y="904339"/>
            <a:ext cx="11354989"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1E5DF8"/>
                </a:solidFill>
                <a:effectLst/>
                <a:uLnTx/>
                <a:uFillTx/>
                <a:latin typeface="Arial" panose="020B0604020202020204" pitchFamily="34" charset="0"/>
                <a:cs typeface="Arial" panose="020B0604020202020204" pitchFamily="34" charset="0"/>
              </a:rPr>
              <a:t>Hutch footprint: 10 × 5.4 × 3 m</a:t>
            </a:r>
            <a:r>
              <a:rPr kumimoji="0" lang="en-GB" sz="2400" b="1" i="0" u="none" strike="noStrike" kern="1200" cap="none" spc="0" normalizeH="0" baseline="30000" noProof="0" dirty="0">
                <a:ln>
                  <a:noFill/>
                </a:ln>
                <a:solidFill>
                  <a:srgbClr val="1E5DF8"/>
                </a:solidFill>
                <a:effectLst/>
                <a:uLnTx/>
                <a:uFillTx/>
                <a:latin typeface="Arial" panose="020B0604020202020204" pitchFamily="34" charset="0"/>
                <a:cs typeface="Arial" panose="020B0604020202020204" pitchFamily="34" charset="0"/>
              </a:rPr>
              <a:t>3</a:t>
            </a:r>
            <a:r>
              <a:rPr kumimoji="0" lang="en-GB" sz="2400" b="1" i="0" u="none" strike="noStrike" kern="1200" cap="none" spc="0" normalizeH="0" baseline="0" noProof="0" dirty="0">
                <a:ln>
                  <a:noFill/>
                </a:ln>
                <a:solidFill>
                  <a:srgbClr val="1E5DF8"/>
                </a:solidFill>
                <a:effectLst/>
                <a:uLnTx/>
                <a:uFillTx/>
                <a:latin typeface="Arial" panose="020B0604020202020204" pitchFamily="34" charset="0"/>
                <a:cs typeface="Arial" panose="020B0604020202020204" pitchFamily="34" charset="0"/>
              </a:rPr>
              <a:t>, Shielding</a:t>
            </a:r>
            <a:r>
              <a:rPr kumimoji="0" lang="en-GB" sz="2400" b="0" i="0" u="none" strike="noStrike" kern="1200" cap="none" spc="0" normalizeH="0" baseline="0" noProof="0" dirty="0">
                <a:ln>
                  <a:noFill/>
                </a:ln>
                <a:solidFill>
                  <a:srgbClr val="1E5DF8"/>
                </a:solidFill>
                <a:effectLst/>
                <a:uLnTx/>
                <a:uFillTx/>
                <a:latin typeface="Arial" panose="020B0604020202020204" pitchFamily="34" charset="0"/>
                <a:cs typeface="Arial" panose="020B0604020202020204" pitchFamily="34" charset="0"/>
              </a:rPr>
              <a:t>: </a:t>
            </a:r>
            <a:r>
              <a:rPr lang="en-GB" sz="2400" u="sng" dirty="0">
                <a:solidFill>
                  <a:srgbClr val="1E5DF8"/>
                </a:solidFill>
                <a:latin typeface="Arial" panose="020B0604020202020204" pitchFamily="34" charset="0"/>
                <a:cs typeface="Arial" panose="020B0604020202020204" pitchFamily="34" charset="0"/>
              </a:rPr>
              <a:t>T</a:t>
            </a:r>
            <a:r>
              <a:rPr kumimoji="0" lang="en-GB" sz="2400" b="0" i="0" u="sng" strike="noStrike" kern="1200" cap="none" spc="0" normalizeH="0" baseline="0" noProof="0" dirty="0" err="1">
                <a:ln>
                  <a:noFill/>
                </a:ln>
                <a:solidFill>
                  <a:srgbClr val="1E5DF8"/>
                </a:solidFill>
                <a:effectLst/>
                <a:uLnTx/>
                <a:uFillTx/>
                <a:latin typeface="Arial" panose="020B0604020202020204" pitchFamily="34" charset="0"/>
                <a:cs typeface="Arial" panose="020B0604020202020204" pitchFamily="34" charset="0"/>
              </a:rPr>
              <a:t>otal</a:t>
            </a:r>
            <a:r>
              <a:rPr kumimoji="0" lang="en-GB" sz="2400" b="0" i="0" u="sng" strike="noStrike" kern="1200" cap="none" spc="0" normalizeH="0" baseline="0" noProof="0" dirty="0">
                <a:ln>
                  <a:noFill/>
                </a:ln>
                <a:solidFill>
                  <a:srgbClr val="1E5DF8"/>
                </a:solidFill>
                <a:effectLst/>
                <a:uLnTx/>
                <a:uFillTx/>
                <a:latin typeface="Arial" panose="020B0604020202020204" pitchFamily="34" charset="0"/>
                <a:cs typeface="Arial" panose="020B0604020202020204" pitchFamily="34" charset="0"/>
              </a:rPr>
              <a:t> beam power 6 W</a:t>
            </a:r>
            <a:br>
              <a:rPr kumimoji="0" lang="en-GB" sz="2400" b="0" i="0" u="sng" strike="noStrike" kern="1200" cap="none" spc="0" normalizeH="0" baseline="0" noProof="0" dirty="0">
                <a:ln>
                  <a:noFill/>
                </a:ln>
                <a:solidFill>
                  <a:srgbClr val="1E5DF8"/>
                </a:solidFill>
                <a:effectLst/>
                <a:uLnTx/>
                <a:uFillTx/>
                <a:latin typeface="Arial" panose="020B0604020202020204" pitchFamily="34" charset="0"/>
                <a:cs typeface="Arial" panose="020B0604020202020204" pitchFamily="34" charset="0"/>
              </a:rPr>
            </a:br>
            <a:r>
              <a:rPr kumimoji="0" lang="en-GB"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Flexibility with bunch charge (maximum 250 </a:t>
            </a:r>
            <a:r>
              <a:rPr kumimoji="0" lang="en-GB"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pC</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bunch repetition rate (maximum 100 Hz), beam energy (</a:t>
            </a:r>
            <a:r>
              <a:rPr lang="en-GB" sz="2400" dirty="0">
                <a:solidFill>
                  <a:srgbClr val="000000"/>
                </a:solidFill>
                <a:latin typeface="Arial" panose="020B0604020202020204" pitchFamily="34" charset="0"/>
                <a:cs typeface="Arial" panose="020B0604020202020204" pitchFamily="34" charset="0"/>
              </a:rPr>
              <a:t>5</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0 MeV – 250 MeV)</a:t>
            </a:r>
          </a:p>
        </p:txBody>
      </p:sp>
      <p:sp>
        <p:nvSpPr>
          <p:cNvPr id="2" name="Rectangle 1">
            <a:extLst>
              <a:ext uri="{FF2B5EF4-FFF2-40B4-BE49-F238E27FC236}">
                <a16:creationId xmlns:a16="http://schemas.microsoft.com/office/drawing/2014/main" id="{EE98D8FC-A587-5843-79CC-8A4E1D4C9834}"/>
              </a:ext>
            </a:extLst>
          </p:cNvPr>
          <p:cNvSpPr/>
          <p:nvPr/>
        </p:nvSpPr>
        <p:spPr>
          <a:xfrm>
            <a:off x="0" y="348343"/>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8" name="TextBox 7">
            <a:extLst>
              <a:ext uri="{FF2B5EF4-FFF2-40B4-BE49-F238E27FC236}">
                <a16:creationId xmlns:a16="http://schemas.microsoft.com/office/drawing/2014/main" id="{0BD06DF7-9747-C079-9DF1-C031F882280C}"/>
              </a:ext>
            </a:extLst>
          </p:cNvPr>
          <p:cNvSpPr txBox="1"/>
          <p:nvPr/>
        </p:nvSpPr>
        <p:spPr>
          <a:xfrm>
            <a:off x="0" y="5465135"/>
            <a:ext cx="2594344" cy="1392865"/>
          </a:xfrm>
          <a:prstGeom prst="rect">
            <a:avLst/>
          </a:prstGeom>
          <a:solidFill>
            <a:schemeClr val="bg1"/>
          </a:solidFill>
        </p:spPr>
        <p:txBody>
          <a:bodyPr wrap="square" rtlCol="0">
            <a:spAutoFit/>
          </a:bodyPr>
          <a:lstStyle/>
          <a:p>
            <a:endParaRPr lang="en-GB"/>
          </a:p>
        </p:txBody>
      </p:sp>
      <p:sp>
        <p:nvSpPr>
          <p:cNvPr id="10" name="TextBox 9">
            <a:extLst>
              <a:ext uri="{FF2B5EF4-FFF2-40B4-BE49-F238E27FC236}">
                <a16:creationId xmlns:a16="http://schemas.microsoft.com/office/drawing/2014/main" id="{155588BB-30D5-69F2-5280-E2FF3A326872}"/>
              </a:ext>
            </a:extLst>
          </p:cNvPr>
          <p:cNvSpPr txBox="1"/>
          <p:nvPr/>
        </p:nvSpPr>
        <p:spPr>
          <a:xfrm rot="20965407">
            <a:off x="8452705" y="2313036"/>
            <a:ext cx="1370133" cy="64633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FF"/>
                </a:solidFill>
                <a:effectLst/>
                <a:uLnTx/>
                <a:uFillTx/>
                <a:latin typeface="Calibri" panose="020F0502020204030204"/>
                <a:ea typeface="+mn-ea"/>
                <a:cs typeface="+mn-cs"/>
              </a:rPr>
              <a:t>CLARA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FF"/>
                </a:solidFill>
                <a:effectLst/>
                <a:uLnTx/>
                <a:uFillTx/>
                <a:latin typeface="Calibri" panose="020F0502020204030204"/>
                <a:ea typeface="+mn-ea"/>
                <a:cs typeface="+mn-cs"/>
              </a:rPr>
              <a:t>250 MeV e-</a:t>
            </a:r>
          </a:p>
        </p:txBody>
      </p:sp>
      <p:sp>
        <p:nvSpPr>
          <p:cNvPr id="11" name="Arrow: Left 10">
            <a:extLst>
              <a:ext uri="{FF2B5EF4-FFF2-40B4-BE49-F238E27FC236}">
                <a16:creationId xmlns:a16="http://schemas.microsoft.com/office/drawing/2014/main" id="{E325FAD0-FE4F-0562-8787-17982936D1CB}"/>
              </a:ext>
            </a:extLst>
          </p:cNvPr>
          <p:cNvSpPr/>
          <p:nvPr/>
        </p:nvSpPr>
        <p:spPr>
          <a:xfrm rot="20890020">
            <a:off x="8571964" y="3192793"/>
            <a:ext cx="889434" cy="20034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3">
            <a:extLst>
              <a:ext uri="{FF2B5EF4-FFF2-40B4-BE49-F238E27FC236}">
                <a16:creationId xmlns:a16="http://schemas.microsoft.com/office/drawing/2014/main" id="{658F49FB-00AB-0A0B-FA00-6D4CB7D7A47E}"/>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64E74E9-A0BD-5C60-C625-776E117EB9A0}"/>
              </a:ext>
            </a:extLst>
          </p:cNvPr>
          <p:cNvSpPr txBox="1"/>
          <p:nvPr/>
        </p:nvSpPr>
        <p:spPr>
          <a:xfrm>
            <a:off x="0" y="5732201"/>
            <a:ext cx="8405027" cy="707886"/>
          </a:xfrm>
          <a:prstGeom prst="rect">
            <a:avLst/>
          </a:prstGeom>
          <a:solidFill>
            <a:schemeClr val="bg1"/>
          </a:solidFill>
        </p:spPr>
        <p:txBody>
          <a:bodyPr wrap="square" lIns="91440" tIns="45720" rIns="91440" bIns="45720" rtlCol="0" anchor="t">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1E5DF8"/>
                </a:solidFill>
                <a:effectLst/>
                <a:uLnTx/>
                <a:uFillTx/>
                <a:latin typeface="Arial" panose="020B0604020202020204" pitchFamily="34" charset="0"/>
                <a:cs typeface="Arial" panose="020B0604020202020204" pitchFamily="34" charset="0"/>
              </a:rPr>
              <a:t>Two identical chambers: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more</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flexible, provides diagnostic support, and a route towards ambitious interaction/transport/application</a:t>
            </a:r>
          </a:p>
        </p:txBody>
      </p:sp>
    </p:spTree>
    <p:extLst>
      <p:ext uri="{BB962C8B-B14F-4D97-AF65-F5344CB8AC3E}">
        <p14:creationId xmlns:p14="http://schemas.microsoft.com/office/powerpoint/2010/main" val="101282012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C1B2A-7CEC-BB2A-C5E3-3F57361495E9}"/>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F579B191-E6E1-6306-0297-42760E9A5272}"/>
              </a:ext>
            </a:extLst>
          </p:cNvPr>
          <p:cNvSpPr/>
          <p:nvPr/>
        </p:nvSpPr>
        <p:spPr>
          <a:xfrm>
            <a:off x="0" y="358976"/>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24" name="TextBox 23">
            <a:extLst>
              <a:ext uri="{FF2B5EF4-FFF2-40B4-BE49-F238E27FC236}">
                <a16:creationId xmlns:a16="http://schemas.microsoft.com/office/drawing/2014/main" id="{05F195CC-80D5-B803-368F-0C09799C3CAD}"/>
              </a:ext>
            </a:extLst>
          </p:cNvPr>
          <p:cNvSpPr txBox="1"/>
          <p:nvPr/>
        </p:nvSpPr>
        <p:spPr>
          <a:xfrm>
            <a:off x="468917" y="218690"/>
            <a:ext cx="6145618" cy="646331"/>
          </a:xfrm>
          <a:prstGeom prst="rect">
            <a:avLst/>
          </a:prstGeom>
          <a:noFill/>
        </p:spPr>
        <p:txBody>
          <a:bodyPr wrap="square">
            <a:spAutoFit/>
          </a:bodyPr>
          <a:lstStyle/>
          <a:p>
            <a:r>
              <a:rPr kumimoji="0" lang="en-GB" sz="3600" b="1" i="0" u="none" strike="noStrike" kern="1200" cap="none" spc="0" normalizeH="0" baseline="0" noProof="0" dirty="0">
                <a:ln>
                  <a:noFill/>
                </a:ln>
                <a:solidFill>
                  <a:schemeClr val="accent2"/>
                </a:solidFill>
                <a:effectLst/>
                <a:uLnTx/>
                <a:uFillTx/>
                <a:latin typeface="Arial" panose="020B0604020202020204" pitchFamily="34" charset="0"/>
                <a:ea typeface="+mj-ea"/>
                <a:cs typeface="Arial" panose="020B0604020202020204" pitchFamily="34" charset="0"/>
              </a:rPr>
              <a:t>FEBE Hutch Beamline</a:t>
            </a:r>
            <a:endParaRPr lang="en-GB" dirty="0">
              <a:solidFill>
                <a:schemeClr val="accent2"/>
              </a:solidFill>
            </a:endParaRPr>
          </a:p>
        </p:txBody>
      </p:sp>
      <p:grpSp>
        <p:nvGrpSpPr>
          <p:cNvPr id="12" name="Group 11">
            <a:extLst>
              <a:ext uri="{FF2B5EF4-FFF2-40B4-BE49-F238E27FC236}">
                <a16:creationId xmlns:a16="http://schemas.microsoft.com/office/drawing/2014/main" id="{4C5DEF65-1F64-421F-130A-BCACD5E7C24F}"/>
              </a:ext>
            </a:extLst>
          </p:cNvPr>
          <p:cNvGrpSpPr/>
          <p:nvPr/>
        </p:nvGrpSpPr>
        <p:grpSpPr>
          <a:xfrm>
            <a:off x="1001701" y="978618"/>
            <a:ext cx="10188598" cy="3015551"/>
            <a:chOff x="0" y="1149016"/>
            <a:chExt cx="14037368" cy="4900653"/>
          </a:xfrm>
        </p:grpSpPr>
        <p:pic>
          <p:nvPicPr>
            <p:cNvPr id="13" name="Picture 12" descr="A person standing next to a machine">
              <a:extLst>
                <a:ext uri="{FF2B5EF4-FFF2-40B4-BE49-F238E27FC236}">
                  <a16:creationId xmlns:a16="http://schemas.microsoft.com/office/drawing/2014/main" id="{CF6ED899-646E-5F1D-80C3-A04EF77A1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0543"/>
              <a:ext cx="12192000" cy="4339126"/>
            </a:xfrm>
            <a:prstGeom prst="rect">
              <a:avLst/>
            </a:prstGeom>
          </p:spPr>
        </p:pic>
        <p:sp>
          <p:nvSpPr>
            <p:cNvPr id="15" name="TextBox 14">
              <a:extLst>
                <a:ext uri="{FF2B5EF4-FFF2-40B4-BE49-F238E27FC236}">
                  <a16:creationId xmlns:a16="http://schemas.microsoft.com/office/drawing/2014/main" id="{46CE9BF1-17D8-9714-2A0A-89B09652AABE}"/>
                </a:ext>
              </a:extLst>
            </p:cNvPr>
            <p:cNvSpPr txBox="1"/>
            <p:nvPr/>
          </p:nvSpPr>
          <p:spPr>
            <a:xfrm>
              <a:off x="12149664" y="2594610"/>
              <a:ext cx="1887704" cy="1050370"/>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Calibri" panose="020F0502020204030204"/>
                  <a:ea typeface="+mn-ea"/>
                  <a:cs typeface="+mn-cs"/>
                </a:rPr>
                <a:t>CLARA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FF"/>
                  </a:solidFill>
                  <a:effectLst/>
                  <a:uLnTx/>
                  <a:uFillTx/>
                  <a:latin typeface="Calibri" panose="020F0502020204030204"/>
                  <a:ea typeface="+mn-ea"/>
                  <a:cs typeface="+mn-cs"/>
                </a:rPr>
                <a:t>250 MeV e-</a:t>
              </a:r>
            </a:p>
          </p:txBody>
        </p:sp>
        <p:cxnSp>
          <p:nvCxnSpPr>
            <p:cNvPr id="18" name="Straight Arrow Connector 17">
              <a:extLst>
                <a:ext uri="{FF2B5EF4-FFF2-40B4-BE49-F238E27FC236}">
                  <a16:creationId xmlns:a16="http://schemas.microsoft.com/office/drawing/2014/main" id="{35642A5E-E70D-5F25-7139-BBA1F2E3C000}"/>
                </a:ext>
              </a:extLst>
            </p:cNvPr>
            <p:cNvCxnSpPr>
              <a:cxnSpLocks/>
            </p:cNvCxnSpPr>
            <p:nvPr/>
          </p:nvCxnSpPr>
          <p:spPr>
            <a:xfrm>
              <a:off x="11643858" y="1912585"/>
              <a:ext cx="0" cy="997189"/>
            </a:xfrm>
            <a:prstGeom prst="straightConnector1">
              <a:avLst/>
            </a:prstGeom>
            <a:ln w="76200">
              <a:solidFill>
                <a:srgbClr val="F00056"/>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EB81BFA-C171-FF38-2981-08323659489B}"/>
                </a:ext>
              </a:extLst>
            </p:cNvPr>
            <p:cNvSpPr txBox="1"/>
            <p:nvPr/>
          </p:nvSpPr>
          <p:spPr>
            <a:xfrm>
              <a:off x="11129405" y="1149016"/>
              <a:ext cx="1887720" cy="10503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00056"/>
                  </a:solidFill>
                  <a:effectLst/>
                  <a:uLnTx/>
                  <a:uFillTx/>
                  <a:latin typeface="Calibri" panose="020F0502020204030204"/>
                  <a:ea typeface="+mn-ea"/>
                  <a:cs typeface="+mn-cs"/>
                </a:rPr>
                <a:t>Laser from roof</a:t>
              </a:r>
            </a:p>
          </p:txBody>
        </p:sp>
        <p:sp>
          <p:nvSpPr>
            <p:cNvPr id="23" name="TextBox 22">
              <a:extLst>
                <a:ext uri="{FF2B5EF4-FFF2-40B4-BE49-F238E27FC236}">
                  <a16:creationId xmlns:a16="http://schemas.microsoft.com/office/drawing/2014/main" id="{1F761843-E061-4BA0-F5FB-8161F92CCBD3}"/>
                </a:ext>
              </a:extLst>
            </p:cNvPr>
            <p:cNvSpPr txBox="1"/>
            <p:nvPr/>
          </p:nvSpPr>
          <p:spPr>
            <a:xfrm>
              <a:off x="7766888" y="1206487"/>
              <a:ext cx="1042043" cy="369331"/>
            </a:xfrm>
            <a:prstGeom prst="rect">
              <a:avLst/>
            </a:prstGeom>
            <a:noFill/>
          </p:spPr>
          <p:txBody>
            <a:bodyPr wrap="square" rtlCol="0">
              <a:spAutoFit/>
            </a:bodyPr>
            <a:lstStyle/>
            <a:p>
              <a:r>
                <a:rPr lang="en-GB" b="1" dirty="0"/>
                <a:t>FEC1</a:t>
              </a:r>
            </a:p>
          </p:txBody>
        </p:sp>
        <p:sp>
          <p:nvSpPr>
            <p:cNvPr id="25" name="TextBox 24">
              <a:extLst>
                <a:ext uri="{FF2B5EF4-FFF2-40B4-BE49-F238E27FC236}">
                  <a16:creationId xmlns:a16="http://schemas.microsoft.com/office/drawing/2014/main" id="{B5DD6BE5-9AFF-1C35-E451-17A9C9A61713}"/>
                </a:ext>
              </a:extLst>
            </p:cNvPr>
            <p:cNvSpPr txBox="1"/>
            <p:nvPr/>
          </p:nvSpPr>
          <p:spPr>
            <a:xfrm>
              <a:off x="2094613" y="1682607"/>
              <a:ext cx="1042043" cy="369331"/>
            </a:xfrm>
            <a:prstGeom prst="rect">
              <a:avLst/>
            </a:prstGeom>
            <a:noFill/>
          </p:spPr>
          <p:txBody>
            <a:bodyPr wrap="square" rtlCol="0">
              <a:spAutoFit/>
            </a:bodyPr>
            <a:lstStyle/>
            <a:p>
              <a:r>
                <a:rPr lang="en-GB" b="1" dirty="0"/>
                <a:t>FEC2</a:t>
              </a:r>
            </a:p>
          </p:txBody>
        </p:sp>
        <p:cxnSp>
          <p:nvCxnSpPr>
            <p:cNvPr id="14" name="Straight Arrow Connector 13">
              <a:extLst>
                <a:ext uri="{FF2B5EF4-FFF2-40B4-BE49-F238E27FC236}">
                  <a16:creationId xmlns:a16="http://schemas.microsoft.com/office/drawing/2014/main" id="{C1B73F87-DD3F-8A54-E1B5-E73F794C2C8F}"/>
                </a:ext>
              </a:extLst>
            </p:cNvPr>
            <p:cNvCxnSpPr>
              <a:cxnSpLocks/>
            </p:cNvCxnSpPr>
            <p:nvPr/>
          </p:nvCxnSpPr>
          <p:spPr>
            <a:xfrm flipH="1">
              <a:off x="11618251" y="3086195"/>
              <a:ext cx="669391" cy="89171"/>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20B610B-9714-1710-2679-3B2BC4B28D41}"/>
              </a:ext>
            </a:extLst>
          </p:cNvPr>
          <p:cNvPicPr>
            <a:picLocks noChangeAspect="1"/>
          </p:cNvPicPr>
          <p:nvPr/>
        </p:nvPicPr>
        <p:blipFill>
          <a:blip r:embed="rId4"/>
          <a:stretch>
            <a:fillRect/>
          </a:stretch>
        </p:blipFill>
        <p:spPr>
          <a:xfrm>
            <a:off x="402810" y="3795579"/>
            <a:ext cx="4082104" cy="3042772"/>
          </a:xfrm>
          <a:prstGeom prst="rect">
            <a:avLst/>
          </a:prstGeom>
        </p:spPr>
      </p:pic>
      <p:sp>
        <p:nvSpPr>
          <p:cNvPr id="6" name="TextBox 5">
            <a:extLst>
              <a:ext uri="{FF2B5EF4-FFF2-40B4-BE49-F238E27FC236}">
                <a16:creationId xmlns:a16="http://schemas.microsoft.com/office/drawing/2014/main" id="{DD9A4464-6901-DD8A-AB8C-F3376B0600FC}"/>
              </a:ext>
            </a:extLst>
          </p:cNvPr>
          <p:cNvSpPr txBox="1"/>
          <p:nvPr/>
        </p:nvSpPr>
        <p:spPr>
          <a:xfrm>
            <a:off x="8300500" y="1281743"/>
            <a:ext cx="1042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E2C61"/>
                </a:solidFill>
                <a:effectLst/>
                <a:uLnTx/>
                <a:uFillTx/>
                <a:latin typeface="Calibri" panose="020F0502020204030204"/>
                <a:ea typeface="+mn-ea"/>
                <a:cs typeface="+mn-cs"/>
              </a:rPr>
              <a:t>FMBOX1</a:t>
            </a:r>
          </a:p>
        </p:txBody>
      </p:sp>
      <p:sp>
        <p:nvSpPr>
          <p:cNvPr id="7" name="TextBox 6">
            <a:extLst>
              <a:ext uri="{FF2B5EF4-FFF2-40B4-BE49-F238E27FC236}">
                <a16:creationId xmlns:a16="http://schemas.microsoft.com/office/drawing/2014/main" id="{F695A0E1-10CB-34FA-433E-8AD2A52AFFD1}"/>
              </a:ext>
            </a:extLst>
          </p:cNvPr>
          <p:cNvSpPr txBox="1"/>
          <p:nvPr/>
        </p:nvSpPr>
        <p:spPr>
          <a:xfrm>
            <a:off x="4034426" y="1435734"/>
            <a:ext cx="1042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FMBOX2</a:t>
            </a:r>
          </a:p>
        </p:txBody>
      </p:sp>
      <p:sp>
        <p:nvSpPr>
          <p:cNvPr id="3" name="Date Placeholder 3">
            <a:extLst>
              <a:ext uri="{FF2B5EF4-FFF2-40B4-BE49-F238E27FC236}">
                <a16:creationId xmlns:a16="http://schemas.microsoft.com/office/drawing/2014/main" id="{569A4ADC-23D9-38E6-BA58-650B3FE9B370}"/>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pic>
        <p:nvPicPr>
          <p:cNvPr id="10" name="Picture 9" descr="A large machine in a factory">
            <a:extLst>
              <a:ext uri="{FF2B5EF4-FFF2-40B4-BE49-F238E27FC236}">
                <a16:creationId xmlns:a16="http://schemas.microsoft.com/office/drawing/2014/main" id="{49F9E30D-52F2-7ACA-0472-D70BE99EE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0" y="3648538"/>
            <a:ext cx="4279073" cy="3209304"/>
          </a:xfrm>
          <a:prstGeom prst="rect">
            <a:avLst/>
          </a:prstGeom>
        </p:spPr>
      </p:pic>
    </p:spTree>
    <p:extLst>
      <p:ext uri="{BB962C8B-B14F-4D97-AF65-F5344CB8AC3E}">
        <p14:creationId xmlns:p14="http://schemas.microsoft.com/office/powerpoint/2010/main" val="2907580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7A268-6D3A-5FA7-019A-27C6905BC7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F44FA-A420-0497-7372-E2FEBD2CACE8}"/>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Electron Beam Parameters</a:t>
            </a:r>
          </a:p>
        </p:txBody>
      </p:sp>
      <p:sp>
        <p:nvSpPr>
          <p:cNvPr id="8" name="TextBox 7">
            <a:extLst>
              <a:ext uri="{FF2B5EF4-FFF2-40B4-BE49-F238E27FC236}">
                <a16:creationId xmlns:a16="http://schemas.microsoft.com/office/drawing/2014/main" id="{E4FF0B39-3FA9-BD12-FF43-575DB25670A7}"/>
              </a:ext>
            </a:extLst>
          </p:cNvPr>
          <p:cNvSpPr txBox="1"/>
          <p:nvPr/>
        </p:nvSpPr>
        <p:spPr>
          <a:xfrm>
            <a:off x="153416" y="836902"/>
            <a:ext cx="98287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E2C61"/>
                </a:solidFill>
                <a:effectLst/>
                <a:uLnTx/>
                <a:uFillTx/>
                <a:latin typeface="Arial" panose="020B0604020202020204" pitchFamily="34" charset="0"/>
                <a:cs typeface="Arial" panose="020B0604020202020204" pitchFamily="34" charset="0"/>
              </a:rPr>
              <a:t>To be delivered at Interaction Point in FEC1 and/or FEC2 chambers.</a:t>
            </a:r>
          </a:p>
        </p:txBody>
      </p:sp>
      <p:sp>
        <p:nvSpPr>
          <p:cNvPr id="14" name="Rectangle 13">
            <a:extLst>
              <a:ext uri="{FF2B5EF4-FFF2-40B4-BE49-F238E27FC236}">
                <a16:creationId xmlns:a16="http://schemas.microsoft.com/office/drawing/2014/main" id="{C34F4832-C4CF-22E3-02E0-AAE0A09C5698}"/>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3" name="Date Placeholder 3">
            <a:extLst>
              <a:ext uri="{FF2B5EF4-FFF2-40B4-BE49-F238E27FC236}">
                <a16:creationId xmlns:a16="http://schemas.microsoft.com/office/drawing/2014/main" id="{B6851123-10FC-73BF-85ED-E5CF94CEF5BB}"/>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aphicFrame>
        <p:nvGraphicFramePr>
          <p:cNvPr id="6" name="Table 2">
            <a:extLst>
              <a:ext uri="{FF2B5EF4-FFF2-40B4-BE49-F238E27FC236}">
                <a16:creationId xmlns:a16="http://schemas.microsoft.com/office/drawing/2014/main" id="{4CBABDF5-2229-D233-FD0C-59C0D75864C8}"/>
              </a:ext>
            </a:extLst>
          </p:cNvPr>
          <p:cNvGraphicFramePr>
            <a:graphicFrameLocks noGrp="1"/>
          </p:cNvGraphicFramePr>
          <p:nvPr>
            <p:extLst>
              <p:ext uri="{D42A27DB-BD31-4B8C-83A1-F6EECF244321}">
                <p14:modId xmlns:p14="http://schemas.microsoft.com/office/powerpoint/2010/main" val="3763553828"/>
              </p:ext>
            </p:extLst>
          </p:nvPr>
        </p:nvGraphicFramePr>
        <p:xfrm>
          <a:off x="114807" y="1665578"/>
          <a:ext cx="5981194" cy="3830796"/>
        </p:xfrm>
        <a:graphic>
          <a:graphicData uri="http://schemas.openxmlformats.org/drawingml/2006/table">
            <a:tbl>
              <a:tblPr firstRow="1" bandRow="1">
                <a:tableStyleId>{5C22544A-7EE6-4342-B048-85BDC9FD1C3A}</a:tableStyleId>
              </a:tblPr>
              <a:tblGrid>
                <a:gridCol w="2074479">
                  <a:extLst>
                    <a:ext uri="{9D8B030D-6E8A-4147-A177-3AD203B41FA5}">
                      <a16:colId xmlns:a16="http://schemas.microsoft.com/office/drawing/2014/main" val="3265720352"/>
                    </a:ext>
                  </a:extLst>
                </a:gridCol>
                <a:gridCol w="1794885">
                  <a:extLst>
                    <a:ext uri="{9D8B030D-6E8A-4147-A177-3AD203B41FA5}">
                      <a16:colId xmlns:a16="http://schemas.microsoft.com/office/drawing/2014/main" val="1416380626"/>
                    </a:ext>
                  </a:extLst>
                </a:gridCol>
                <a:gridCol w="2111830">
                  <a:extLst>
                    <a:ext uri="{9D8B030D-6E8A-4147-A177-3AD203B41FA5}">
                      <a16:colId xmlns:a16="http://schemas.microsoft.com/office/drawing/2014/main" val="3618162818"/>
                    </a:ext>
                  </a:extLst>
                </a:gridCol>
              </a:tblGrid>
              <a:tr h="425644">
                <a:tc>
                  <a:txBody>
                    <a:bodyPr/>
                    <a:lstStyle/>
                    <a:p>
                      <a:r>
                        <a:rPr lang="en-GB" sz="2000" dirty="0">
                          <a:latin typeface="Arial" panose="020B0604020202020204" pitchFamily="34" charset="0"/>
                          <a:cs typeface="Arial" panose="020B0604020202020204" pitchFamily="34" charset="0"/>
                        </a:rPr>
                        <a:t>Parameter</a:t>
                      </a:r>
                    </a:p>
                  </a:txBody>
                  <a:tcPr marL="82941" marR="82941" marT="41471" marB="41471"/>
                </a:tc>
                <a:tc>
                  <a:txBody>
                    <a:bodyPr/>
                    <a:lstStyle/>
                    <a:p>
                      <a:r>
                        <a:rPr lang="en-GB" sz="2000" dirty="0">
                          <a:latin typeface="Arial" panose="020B0604020202020204" pitchFamily="34" charset="0"/>
                          <a:cs typeface="Arial" panose="020B0604020202020204" pitchFamily="34" charset="0"/>
                        </a:rPr>
                        <a:t>High charge</a:t>
                      </a:r>
                    </a:p>
                  </a:txBody>
                  <a:tcPr marL="82941" marR="82941" marT="41471" marB="41471"/>
                </a:tc>
                <a:tc>
                  <a:txBody>
                    <a:bodyPr/>
                    <a:lstStyle/>
                    <a:p>
                      <a:r>
                        <a:rPr lang="en-GB" sz="2000">
                          <a:latin typeface="Arial" panose="020B0604020202020204" pitchFamily="34" charset="0"/>
                          <a:cs typeface="Arial" panose="020B0604020202020204" pitchFamily="34" charset="0"/>
                        </a:rPr>
                        <a:t>Low charge</a:t>
                      </a:r>
                    </a:p>
                  </a:txBody>
                  <a:tcPr marL="82941" marR="82941" marT="41471" marB="41471"/>
                </a:tc>
                <a:extLst>
                  <a:ext uri="{0D108BD9-81ED-4DB2-BD59-A6C34878D82A}">
                    <a16:rowId xmlns:a16="http://schemas.microsoft.com/office/drawing/2014/main" val="4011672090"/>
                  </a:ext>
                </a:extLst>
              </a:tr>
              <a:tr h="425644">
                <a:tc>
                  <a:txBody>
                    <a:bodyPr/>
                    <a:lstStyle/>
                    <a:p>
                      <a:r>
                        <a:rPr lang="en-GB" sz="2000">
                          <a:latin typeface="Arial" panose="020B0604020202020204" pitchFamily="34" charset="0"/>
                          <a:cs typeface="Arial" panose="020B0604020202020204" pitchFamily="34" charset="0"/>
                        </a:rPr>
                        <a:t>Energy [MeV]</a:t>
                      </a:r>
                    </a:p>
                  </a:txBody>
                  <a:tcPr marL="82941" marR="82941" marT="41471" marB="41471"/>
                </a:tc>
                <a:tc>
                  <a:txBody>
                    <a:bodyPr/>
                    <a:lstStyle/>
                    <a:p>
                      <a:pPr algn="ctr"/>
                      <a:r>
                        <a:rPr lang="en-GB" sz="2000">
                          <a:latin typeface="Arial" panose="020B0604020202020204" pitchFamily="34" charset="0"/>
                          <a:cs typeface="Arial" panose="020B0604020202020204" pitchFamily="34" charset="0"/>
                        </a:rPr>
                        <a:t>250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a:latin typeface="Arial" panose="020B0604020202020204" pitchFamily="34" charset="0"/>
                          <a:cs typeface="Arial" panose="020B0604020202020204" pitchFamily="34" charset="0"/>
                        </a:rPr>
                        <a:t>250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457224071"/>
                  </a:ext>
                </a:extLst>
              </a:tr>
              <a:tr h="425644">
                <a:tc>
                  <a:txBody>
                    <a:bodyPr/>
                    <a:lstStyle/>
                    <a:p>
                      <a:r>
                        <a:rPr lang="en-GB" sz="2000" dirty="0">
                          <a:latin typeface="Arial" panose="020B0604020202020204" pitchFamily="34" charset="0"/>
                          <a:cs typeface="Arial" panose="020B0604020202020204" pitchFamily="34" charset="0"/>
                        </a:rPr>
                        <a:t>Charge [</a:t>
                      </a:r>
                      <a:r>
                        <a:rPr lang="en-GB" sz="2000" dirty="0" err="1">
                          <a:latin typeface="Arial" panose="020B0604020202020204" pitchFamily="34" charset="0"/>
                          <a:cs typeface="Arial" panose="020B0604020202020204" pitchFamily="34" charset="0"/>
                        </a:rPr>
                        <a:t>pC</a:t>
                      </a:r>
                      <a:r>
                        <a:rPr lang="en-GB" sz="2000" dirty="0">
                          <a:latin typeface="Arial" panose="020B0604020202020204" pitchFamily="34" charset="0"/>
                          <a:cs typeface="Arial" panose="020B0604020202020204" pitchFamily="34" charset="0"/>
                        </a:rPr>
                        <a:t>]</a:t>
                      </a:r>
                    </a:p>
                  </a:txBody>
                  <a:tcPr marL="82941" marR="82941" marT="41471" marB="41471"/>
                </a:tc>
                <a:tc>
                  <a:txBody>
                    <a:bodyPr/>
                    <a:lstStyle/>
                    <a:p>
                      <a:pPr algn="ctr"/>
                      <a:r>
                        <a:rPr lang="en-GB" sz="2000">
                          <a:latin typeface="Arial" panose="020B0604020202020204" pitchFamily="34" charset="0"/>
                          <a:cs typeface="Arial" panose="020B0604020202020204" pitchFamily="34" charset="0"/>
                        </a:rPr>
                        <a:t>250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a:latin typeface="Arial" panose="020B0604020202020204" pitchFamily="34" charset="0"/>
                          <a:cs typeface="Arial" panose="020B0604020202020204" pitchFamily="34" charset="0"/>
                        </a:rPr>
                        <a:t>5</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3209089567"/>
                  </a:ext>
                </a:extLst>
              </a:tr>
              <a:tr h="425644">
                <a:tc>
                  <a:txBody>
                    <a:bodyPr/>
                    <a:lstStyle/>
                    <a:p>
                      <a:r>
                        <a:rPr lang="en-GB" sz="2000">
                          <a:latin typeface="Arial" panose="020B0604020202020204" pitchFamily="34" charset="0"/>
                          <a:cs typeface="Arial" panose="020B0604020202020204" pitchFamily="34" charset="0"/>
                        </a:rPr>
                        <a:t>RMS t [fs]</a:t>
                      </a:r>
                    </a:p>
                  </a:txBody>
                  <a:tcPr marL="82941" marR="82941" marT="41471" marB="41471"/>
                </a:tc>
                <a:tc>
                  <a:txBody>
                    <a:bodyPr/>
                    <a:lstStyle/>
                    <a:p>
                      <a:pPr algn="ctr"/>
                      <a:r>
                        <a:rPr lang="en-GB" sz="2000">
                          <a:latin typeface="Arial" panose="020B0604020202020204" pitchFamily="34" charset="0"/>
                          <a:cs typeface="Arial" panose="020B0604020202020204" pitchFamily="34" charset="0"/>
                        </a:rPr>
                        <a:t>100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a:latin typeface="Arial" panose="020B0604020202020204" pitchFamily="34" charset="0"/>
                          <a:cs typeface="Arial" panose="020B0604020202020204" pitchFamily="34" charset="0"/>
                        </a:rPr>
                        <a:t>50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3290230643"/>
                  </a:ext>
                </a:extLst>
              </a:tr>
              <a:tr h="425644">
                <a:tc>
                  <a:txBody>
                    <a:bodyPr/>
                    <a:lstStyle/>
                    <a:p>
                      <a:r>
                        <a:rPr lang="en-GB" sz="2000" err="1">
                          <a:latin typeface="Arial" panose="020B0604020202020204" pitchFamily="34" charset="0"/>
                          <a:cs typeface="Arial" panose="020B0604020202020204" pitchFamily="34" charset="0"/>
                        </a:rPr>
                        <a:t>σ</a:t>
                      </a:r>
                      <a:r>
                        <a:rPr lang="en-GB" sz="2000" baseline="-25000" err="1">
                          <a:latin typeface="Arial" panose="020B0604020202020204" pitchFamily="34" charset="0"/>
                          <a:cs typeface="Arial" panose="020B0604020202020204" pitchFamily="34" charset="0"/>
                        </a:rPr>
                        <a:t>E</a:t>
                      </a:r>
                      <a:r>
                        <a:rPr lang="en-GB" sz="2000" baseline="0">
                          <a:latin typeface="Arial" panose="020B0604020202020204" pitchFamily="34" charset="0"/>
                          <a:cs typeface="Arial" panose="020B0604020202020204" pitchFamily="34" charset="0"/>
                        </a:rPr>
                        <a:t>/E</a:t>
                      </a:r>
                      <a:r>
                        <a:rPr lang="en-GB" sz="2000">
                          <a:latin typeface="Arial" panose="020B0604020202020204" pitchFamily="34" charset="0"/>
                          <a:cs typeface="Arial" panose="020B0604020202020204" pitchFamily="34" charset="0"/>
                        </a:rPr>
                        <a:t> [%]</a:t>
                      </a:r>
                    </a:p>
                  </a:txBody>
                  <a:tcPr marL="82941" marR="82941" marT="41471" marB="41471"/>
                </a:tc>
                <a:tc>
                  <a:txBody>
                    <a:bodyPr/>
                    <a:lstStyle/>
                    <a:p>
                      <a:pPr algn="ctr"/>
                      <a:r>
                        <a:rPr lang="en-GB" sz="2000">
                          <a:latin typeface="Arial" panose="020B0604020202020204" pitchFamily="34" charset="0"/>
                          <a:cs typeface="Arial" panose="020B0604020202020204" pitchFamily="34" charset="0"/>
                        </a:rPr>
                        <a:t>&lt;5</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a:latin typeface="Arial" panose="020B0604020202020204" pitchFamily="34" charset="0"/>
                          <a:cs typeface="Arial" panose="020B0604020202020204" pitchFamily="34" charset="0"/>
                        </a:rPr>
                        <a:t>&lt;1</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823503042"/>
                  </a:ext>
                </a:extLst>
              </a:tr>
              <a:tr h="425644">
                <a:tc>
                  <a:txBody>
                    <a:bodyPr/>
                    <a:lstStyle/>
                    <a:p>
                      <a:r>
                        <a:rPr lang="en-GB" sz="2000">
                          <a:latin typeface="Arial" panose="020B0604020202020204" pitchFamily="34" charset="0"/>
                          <a:cs typeface="Arial" panose="020B0604020202020204" pitchFamily="34" charset="0"/>
                        </a:rPr>
                        <a:t>RMS x [µm]</a:t>
                      </a:r>
                    </a:p>
                  </a:txBody>
                  <a:tcPr marL="82941" marR="82941" marT="41471" marB="41471"/>
                </a:tc>
                <a:tc>
                  <a:txBody>
                    <a:bodyPr/>
                    <a:lstStyle/>
                    <a:p>
                      <a:pPr algn="ctr"/>
                      <a:r>
                        <a:rPr lang="en-GB" sz="2000">
                          <a:latin typeface="Arial" panose="020B0604020202020204" pitchFamily="34" charset="0"/>
                          <a:cs typeface="Arial" panose="020B0604020202020204" pitchFamily="34" charset="0"/>
                        </a:rPr>
                        <a:t>100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a:latin typeface="Arial" panose="020B0604020202020204" pitchFamily="34" charset="0"/>
                          <a:cs typeface="Arial" panose="020B0604020202020204" pitchFamily="34" charset="0"/>
                        </a:rPr>
                        <a:t>20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61889549"/>
                  </a:ext>
                </a:extLst>
              </a:tr>
              <a:tr h="425644">
                <a:tc>
                  <a:txBody>
                    <a:bodyPr/>
                    <a:lstStyle/>
                    <a:p>
                      <a:r>
                        <a:rPr lang="en-GB" sz="2000">
                          <a:latin typeface="Arial" panose="020B0604020202020204" pitchFamily="34" charset="0"/>
                          <a:cs typeface="Arial" panose="020B0604020202020204" pitchFamily="34" charset="0"/>
                        </a:rPr>
                        <a:t>RMS y [µm]</a:t>
                      </a:r>
                    </a:p>
                  </a:txBody>
                  <a:tcPr marL="82941" marR="82941" marT="41471" marB="41471"/>
                </a:tc>
                <a:tc>
                  <a:txBody>
                    <a:bodyPr/>
                    <a:lstStyle/>
                    <a:p>
                      <a:pPr algn="ctr"/>
                      <a:r>
                        <a:rPr lang="en-GB" sz="2000">
                          <a:latin typeface="Arial" panose="020B0604020202020204" pitchFamily="34" charset="0"/>
                          <a:cs typeface="Arial" panose="020B0604020202020204" pitchFamily="34" charset="0"/>
                        </a:rPr>
                        <a:t>100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a:latin typeface="Arial" panose="020B0604020202020204" pitchFamily="34" charset="0"/>
                          <a:cs typeface="Arial" panose="020B0604020202020204" pitchFamily="34" charset="0"/>
                        </a:rPr>
                        <a:t>20</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824748619"/>
                  </a:ext>
                </a:extLst>
              </a:tr>
              <a:tr h="425644">
                <a:tc>
                  <a:txBody>
                    <a:bodyPr/>
                    <a:lstStyle/>
                    <a:p>
                      <a:r>
                        <a:rPr lang="el-GR" sz="2000">
                          <a:latin typeface="Arial" panose="020B0604020202020204" pitchFamily="34" charset="0"/>
                          <a:cs typeface="Arial" panose="020B0604020202020204" pitchFamily="34" charset="0"/>
                        </a:rPr>
                        <a:t>ε</a:t>
                      </a:r>
                      <a:r>
                        <a:rPr lang="en-GB" sz="2000" baseline="-25000">
                          <a:latin typeface="Arial" panose="020B0604020202020204" pitchFamily="34" charset="0"/>
                          <a:cs typeface="Arial" panose="020B0604020202020204" pitchFamily="34" charset="0"/>
                        </a:rPr>
                        <a:t>N</a:t>
                      </a:r>
                      <a:r>
                        <a:rPr lang="en-GB" sz="2000" baseline="0">
                          <a:latin typeface="Arial" panose="020B0604020202020204" pitchFamily="34" charset="0"/>
                          <a:cs typeface="Arial" panose="020B0604020202020204" pitchFamily="34" charset="0"/>
                        </a:rPr>
                        <a:t> x [</a:t>
                      </a:r>
                      <a:r>
                        <a:rPr lang="en-GB" sz="2000">
                          <a:latin typeface="Arial" panose="020B0604020202020204" pitchFamily="34" charset="0"/>
                          <a:cs typeface="Arial" panose="020B0604020202020204" pitchFamily="34" charset="0"/>
                        </a:rPr>
                        <a:t>µm]</a:t>
                      </a:r>
                    </a:p>
                  </a:txBody>
                  <a:tcPr marL="82941" marR="82941" marT="41471" marB="41471"/>
                </a:tc>
                <a:tc>
                  <a:txBody>
                    <a:bodyPr/>
                    <a:lstStyle/>
                    <a:p>
                      <a:pPr algn="ctr"/>
                      <a:r>
                        <a:rPr lang="en-GB" sz="2000">
                          <a:latin typeface="Arial" panose="020B0604020202020204" pitchFamily="34" charset="0"/>
                          <a:cs typeface="Arial" panose="020B0604020202020204" pitchFamily="34" charset="0"/>
                        </a:rPr>
                        <a:t>5</a:t>
                      </a:r>
                      <a:endParaRPr lang="en-GB" sz="200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dirty="0">
                          <a:latin typeface="Arial" panose="020B0604020202020204" pitchFamily="34" charset="0"/>
                          <a:cs typeface="Arial" panose="020B0604020202020204" pitchFamily="34" charset="0"/>
                        </a:rPr>
                        <a:t>2</a:t>
                      </a:r>
                      <a:endParaRPr lang="en-GB" sz="2000" dirty="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1490313010"/>
                  </a:ext>
                </a:extLst>
              </a:tr>
              <a:tr h="4256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latin typeface="Arial" panose="020B0604020202020204" pitchFamily="34" charset="0"/>
                          <a:cs typeface="Arial" panose="020B0604020202020204" pitchFamily="34" charset="0"/>
                        </a:rPr>
                        <a:t>ε</a:t>
                      </a:r>
                      <a:r>
                        <a:rPr lang="en-GB" sz="2000" baseline="-25000" dirty="0">
                          <a:latin typeface="Arial" panose="020B0604020202020204" pitchFamily="34" charset="0"/>
                          <a:cs typeface="Arial" panose="020B0604020202020204" pitchFamily="34" charset="0"/>
                        </a:rPr>
                        <a:t>N</a:t>
                      </a:r>
                      <a:r>
                        <a:rPr lang="en-GB" sz="2000" baseline="0" dirty="0">
                          <a:latin typeface="Arial" panose="020B0604020202020204" pitchFamily="34" charset="0"/>
                          <a:cs typeface="Arial" panose="020B0604020202020204" pitchFamily="34" charset="0"/>
                        </a:rPr>
                        <a:t> y [</a:t>
                      </a:r>
                      <a:r>
                        <a:rPr lang="en-GB" sz="2000" dirty="0">
                          <a:latin typeface="Arial" panose="020B0604020202020204" pitchFamily="34" charset="0"/>
                          <a:cs typeface="Arial" panose="020B0604020202020204" pitchFamily="34" charset="0"/>
                        </a:rPr>
                        <a:t>µm]</a:t>
                      </a:r>
                    </a:p>
                  </a:txBody>
                  <a:tcPr marL="82941" marR="82941" marT="41471" marB="41471"/>
                </a:tc>
                <a:tc>
                  <a:txBody>
                    <a:bodyPr/>
                    <a:lstStyle/>
                    <a:p>
                      <a:pPr algn="ctr"/>
                      <a:r>
                        <a:rPr lang="en-GB" sz="2000" dirty="0">
                          <a:latin typeface="Arial" panose="020B0604020202020204" pitchFamily="34" charset="0"/>
                          <a:cs typeface="Arial" panose="020B0604020202020204" pitchFamily="34" charset="0"/>
                        </a:rPr>
                        <a:t>5</a:t>
                      </a:r>
                      <a:endParaRPr lang="en-GB" sz="2000" dirty="0">
                        <a:solidFill>
                          <a:schemeClr val="accent1"/>
                        </a:solidFill>
                        <a:latin typeface="Arial" panose="020B0604020202020204" pitchFamily="34" charset="0"/>
                        <a:cs typeface="Arial" panose="020B0604020202020204" pitchFamily="34" charset="0"/>
                      </a:endParaRPr>
                    </a:p>
                  </a:txBody>
                  <a:tcPr marL="82941" marR="82941" marT="41471" marB="41471"/>
                </a:tc>
                <a:tc>
                  <a:txBody>
                    <a:bodyPr/>
                    <a:lstStyle/>
                    <a:p>
                      <a:pPr algn="ctr"/>
                      <a:r>
                        <a:rPr lang="en-GB" sz="2000" dirty="0">
                          <a:latin typeface="Arial" panose="020B0604020202020204" pitchFamily="34" charset="0"/>
                          <a:cs typeface="Arial" panose="020B0604020202020204" pitchFamily="34" charset="0"/>
                        </a:rPr>
                        <a:t>2</a:t>
                      </a:r>
                      <a:endParaRPr lang="en-GB" sz="2000" dirty="0">
                        <a:solidFill>
                          <a:schemeClr val="accent1"/>
                        </a:solidFill>
                        <a:latin typeface="Arial" panose="020B0604020202020204" pitchFamily="34" charset="0"/>
                        <a:cs typeface="Arial" panose="020B0604020202020204" pitchFamily="34" charset="0"/>
                      </a:endParaRPr>
                    </a:p>
                  </a:txBody>
                  <a:tcPr marL="82941" marR="82941" marT="41471" marB="41471"/>
                </a:tc>
                <a:extLst>
                  <a:ext uri="{0D108BD9-81ED-4DB2-BD59-A6C34878D82A}">
                    <a16:rowId xmlns:a16="http://schemas.microsoft.com/office/drawing/2014/main" val="1113942701"/>
                  </a:ext>
                </a:extLst>
              </a:tr>
            </a:tbl>
          </a:graphicData>
        </a:graphic>
      </p:graphicFrame>
      <p:sp>
        <p:nvSpPr>
          <p:cNvPr id="7" name="TextBox 6">
            <a:extLst>
              <a:ext uri="{FF2B5EF4-FFF2-40B4-BE49-F238E27FC236}">
                <a16:creationId xmlns:a16="http://schemas.microsoft.com/office/drawing/2014/main" id="{8DBC1564-BFEE-0DB6-3C58-319D19E2A666}"/>
              </a:ext>
            </a:extLst>
          </p:cNvPr>
          <p:cNvSpPr txBox="1"/>
          <p:nvPr/>
        </p:nvSpPr>
        <p:spPr>
          <a:xfrm>
            <a:off x="234457" y="5774979"/>
            <a:ext cx="48927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E2C61"/>
                </a:solidFill>
                <a:effectLst/>
                <a:uLnTx/>
                <a:uFillTx/>
                <a:latin typeface="Calibri" panose="020F0502020204030204"/>
                <a:ea typeface="+mn-ea"/>
                <a:cs typeface="+mn-cs"/>
              </a:rPr>
              <a:t>Snedden, E. W., et al. PRAB 27.4 (2024): 041602. </a:t>
            </a:r>
            <a:r>
              <a:rPr kumimoji="0" lang="en-US" sz="1600" b="0" i="0" u="none" strike="noStrike" kern="1200" cap="none" spc="0" normalizeH="0" baseline="0" noProof="0" dirty="0">
                <a:ln>
                  <a:noFill/>
                </a:ln>
                <a:solidFill>
                  <a:srgbClr val="2E2C61"/>
                </a:solidFill>
                <a:effectLst/>
                <a:uLnTx/>
                <a:uFillTx/>
                <a:latin typeface="Calibri" panose="020F0502020204030204"/>
                <a:ea typeface="+mn-ea"/>
                <a:cs typeface="+mn-cs"/>
                <a:hlinkClick r:id="rId2"/>
              </a:rPr>
              <a:t>https://doi.org/10.1103/PhysRevAccelBeams.27.041602</a:t>
            </a:r>
            <a:endParaRPr kumimoji="0" lang="en-US" sz="1600" b="0" i="0" u="none" strike="noStrike" kern="1200" cap="none" spc="0" normalizeH="0" baseline="0" noProof="0" dirty="0">
              <a:ln>
                <a:noFill/>
              </a:ln>
              <a:solidFill>
                <a:srgbClr val="2E2C61"/>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0E1C3DD-0145-C48C-92D0-EF7CC3FEB76F}"/>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2E2C61">
                  <a:tint val="75000"/>
                </a:srgbClr>
              </a:solidFill>
              <a:effectLst/>
              <a:uLnTx/>
              <a:uFillTx/>
              <a:latin typeface="Calibri" panose="020F0502020204030204"/>
              <a:ea typeface="+mn-ea"/>
              <a:cs typeface="+mn-cs"/>
            </a:endParaRPr>
          </a:p>
        </p:txBody>
      </p:sp>
      <p:graphicFrame>
        <p:nvGraphicFramePr>
          <p:cNvPr id="12" name="Table 2">
            <a:extLst>
              <a:ext uri="{FF2B5EF4-FFF2-40B4-BE49-F238E27FC236}">
                <a16:creationId xmlns:a16="http://schemas.microsoft.com/office/drawing/2014/main" id="{492C37C4-BF77-1E78-CEBA-AB23F7E0E562}"/>
              </a:ext>
            </a:extLst>
          </p:cNvPr>
          <p:cNvGraphicFramePr>
            <a:graphicFrameLocks noGrp="1"/>
          </p:cNvGraphicFramePr>
          <p:nvPr>
            <p:extLst>
              <p:ext uri="{D42A27DB-BD31-4B8C-83A1-F6EECF244321}">
                <p14:modId xmlns:p14="http://schemas.microsoft.com/office/powerpoint/2010/main" val="3506862812"/>
              </p:ext>
            </p:extLst>
          </p:nvPr>
        </p:nvGraphicFramePr>
        <p:xfrm>
          <a:off x="6248401" y="1665578"/>
          <a:ext cx="5856514" cy="3911985"/>
        </p:xfrm>
        <a:graphic>
          <a:graphicData uri="http://schemas.openxmlformats.org/drawingml/2006/table">
            <a:tbl>
              <a:tblPr firstRow="1" bandRow="1">
                <a:tableStyleId>{5C22544A-7EE6-4342-B048-85BDC9FD1C3A}</a:tableStyleId>
              </a:tblPr>
              <a:tblGrid>
                <a:gridCol w="1970313">
                  <a:extLst>
                    <a:ext uri="{9D8B030D-6E8A-4147-A177-3AD203B41FA5}">
                      <a16:colId xmlns:a16="http://schemas.microsoft.com/office/drawing/2014/main" val="3265720352"/>
                    </a:ext>
                  </a:extLst>
                </a:gridCol>
                <a:gridCol w="1937657">
                  <a:extLst>
                    <a:ext uri="{9D8B030D-6E8A-4147-A177-3AD203B41FA5}">
                      <a16:colId xmlns:a16="http://schemas.microsoft.com/office/drawing/2014/main" val="1416380626"/>
                    </a:ext>
                  </a:extLst>
                </a:gridCol>
                <a:gridCol w="1948544">
                  <a:extLst>
                    <a:ext uri="{9D8B030D-6E8A-4147-A177-3AD203B41FA5}">
                      <a16:colId xmlns:a16="http://schemas.microsoft.com/office/drawing/2014/main" val="3618162818"/>
                    </a:ext>
                  </a:extLst>
                </a:gridCol>
              </a:tblGrid>
              <a:tr h="434665">
                <a:tc>
                  <a:txBody>
                    <a:bodyPr/>
                    <a:lstStyle/>
                    <a:p>
                      <a:r>
                        <a:rPr lang="en-GB" sz="2000" dirty="0">
                          <a:latin typeface="Arial" panose="020B0604020202020204" pitchFamily="34" charset="0"/>
                          <a:cs typeface="Arial" panose="020B0604020202020204" pitchFamily="34" charset="0"/>
                        </a:rPr>
                        <a:t>Parameter</a:t>
                      </a:r>
                    </a:p>
                  </a:txBody>
                  <a:tcPr/>
                </a:tc>
                <a:tc>
                  <a:txBody>
                    <a:bodyPr/>
                    <a:lstStyle/>
                    <a:p>
                      <a:r>
                        <a:rPr lang="en-GB" sz="2000" dirty="0">
                          <a:latin typeface="Arial" panose="020B0604020202020204" pitchFamily="34" charset="0"/>
                          <a:cs typeface="Arial" panose="020B0604020202020204" pitchFamily="34" charset="0"/>
                        </a:rPr>
                        <a:t>High charge</a:t>
                      </a:r>
                    </a:p>
                  </a:txBody>
                  <a:tcPr/>
                </a:tc>
                <a:tc>
                  <a:txBody>
                    <a:bodyPr/>
                    <a:lstStyle/>
                    <a:p>
                      <a:r>
                        <a:rPr lang="en-GB" sz="2000">
                          <a:latin typeface="Arial" panose="020B0604020202020204" pitchFamily="34" charset="0"/>
                          <a:cs typeface="Arial" panose="020B0604020202020204" pitchFamily="34" charset="0"/>
                        </a:rPr>
                        <a:t>Low charge</a:t>
                      </a:r>
                    </a:p>
                  </a:txBody>
                  <a:tcPr/>
                </a:tc>
                <a:extLst>
                  <a:ext uri="{0D108BD9-81ED-4DB2-BD59-A6C34878D82A}">
                    <a16:rowId xmlns:a16="http://schemas.microsoft.com/office/drawing/2014/main" val="4011672090"/>
                  </a:ext>
                </a:extLst>
              </a:tr>
              <a:tr h="434665">
                <a:tc>
                  <a:txBody>
                    <a:bodyPr/>
                    <a:lstStyle/>
                    <a:p>
                      <a:r>
                        <a:rPr lang="en-GB" sz="2000" dirty="0">
                          <a:latin typeface="Arial" panose="020B0604020202020204" pitchFamily="34" charset="0"/>
                          <a:cs typeface="Arial" panose="020B0604020202020204" pitchFamily="34" charset="0"/>
                        </a:rPr>
                        <a:t>Energy [MeV]</a:t>
                      </a:r>
                    </a:p>
                  </a:txBody>
                  <a:tcPr/>
                </a:tc>
                <a:tc>
                  <a:txBody>
                    <a:bodyPr/>
                    <a:lstStyle/>
                    <a:p>
                      <a:r>
                        <a:rPr lang="en-GB" sz="2000" dirty="0">
                          <a:latin typeface="Arial" panose="020B0604020202020204" pitchFamily="34" charset="0"/>
                          <a:cs typeface="Arial" panose="020B0604020202020204" pitchFamily="34" charset="0"/>
                        </a:rPr>
                        <a:t>250</a:t>
                      </a:r>
                      <a:endParaRPr lang="en-GB" sz="2000" dirty="0">
                        <a:solidFill>
                          <a:schemeClr val="accent1"/>
                        </a:solidFill>
                        <a:latin typeface="Arial" panose="020B0604020202020204" pitchFamily="34" charset="0"/>
                        <a:cs typeface="Arial" panose="020B0604020202020204" pitchFamily="34" charset="0"/>
                      </a:endParaRPr>
                    </a:p>
                  </a:txBody>
                  <a:tcPr/>
                </a:tc>
                <a:tc>
                  <a:txBody>
                    <a:bodyPr/>
                    <a:lstStyle/>
                    <a:p>
                      <a:r>
                        <a:rPr lang="en-GB" sz="2000">
                          <a:latin typeface="Arial" panose="020B0604020202020204" pitchFamily="34" charset="0"/>
                          <a:cs typeface="Arial" panose="020B0604020202020204" pitchFamily="34" charset="0"/>
                        </a:rPr>
                        <a:t>250</a:t>
                      </a:r>
                      <a:endParaRPr lang="en-GB" sz="200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57224071"/>
                  </a:ext>
                </a:extLst>
              </a:tr>
              <a:tr h="434665">
                <a:tc>
                  <a:txBody>
                    <a:bodyPr/>
                    <a:lstStyle/>
                    <a:p>
                      <a:r>
                        <a:rPr lang="en-GB" sz="2000">
                          <a:latin typeface="Arial" panose="020B0604020202020204" pitchFamily="34" charset="0"/>
                          <a:cs typeface="Arial" panose="020B0604020202020204" pitchFamily="34" charset="0"/>
                        </a:rPr>
                        <a:t>Charge [pC]</a:t>
                      </a:r>
                    </a:p>
                  </a:txBody>
                  <a:tcPr/>
                </a:tc>
                <a:tc>
                  <a:txBody>
                    <a:bodyPr/>
                    <a:lstStyle/>
                    <a:p>
                      <a:r>
                        <a:rPr lang="en-GB" sz="2000" dirty="0">
                          <a:latin typeface="Arial" panose="020B0604020202020204" pitchFamily="34" charset="0"/>
                          <a:cs typeface="Arial" panose="020B0604020202020204" pitchFamily="34" charset="0"/>
                        </a:rPr>
                        <a:t>250</a:t>
                      </a:r>
                      <a:endParaRPr lang="en-GB" sz="2000" dirty="0">
                        <a:solidFill>
                          <a:schemeClr val="accent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5 </a:t>
                      </a:r>
                      <a:r>
                        <a:rPr lang="en-GB" sz="2000" dirty="0">
                          <a:solidFill>
                            <a:srgbClr val="FF0000"/>
                          </a:solidFill>
                          <a:latin typeface="Arial" panose="020B0604020202020204" pitchFamily="34" charset="0"/>
                          <a:cs typeface="Arial" panose="020B0604020202020204" pitchFamily="34" charset="0"/>
                        </a:rPr>
                        <a:t>→ &lt;5</a:t>
                      </a:r>
                    </a:p>
                  </a:txBody>
                  <a:tcPr/>
                </a:tc>
                <a:extLst>
                  <a:ext uri="{0D108BD9-81ED-4DB2-BD59-A6C34878D82A}">
                    <a16:rowId xmlns:a16="http://schemas.microsoft.com/office/drawing/2014/main" val="3209089567"/>
                  </a:ext>
                </a:extLst>
              </a:tr>
              <a:tr h="434665">
                <a:tc>
                  <a:txBody>
                    <a:bodyPr/>
                    <a:lstStyle/>
                    <a:p>
                      <a:r>
                        <a:rPr lang="en-GB" sz="2000" dirty="0">
                          <a:latin typeface="Arial" panose="020B0604020202020204" pitchFamily="34" charset="0"/>
                          <a:cs typeface="Arial" panose="020B0604020202020204" pitchFamily="34" charset="0"/>
                        </a:rPr>
                        <a:t>RMS t [fs]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100 </a:t>
                      </a:r>
                      <a:r>
                        <a:rPr lang="en-GB" sz="2000" dirty="0">
                          <a:solidFill>
                            <a:srgbClr val="FF0000"/>
                          </a:solidFill>
                          <a:latin typeface="Arial" panose="020B0604020202020204" pitchFamily="34" charset="0"/>
                          <a:cs typeface="Arial" panose="020B0604020202020204" pitchFamily="34" charset="0"/>
                        </a:rPr>
                        <a:t>→ 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50 </a:t>
                      </a:r>
                      <a:r>
                        <a:rPr lang="en-GB" sz="2000" dirty="0">
                          <a:solidFill>
                            <a:srgbClr val="FF0000"/>
                          </a:solidFill>
                          <a:latin typeface="Arial" panose="020B0604020202020204" pitchFamily="34" charset="0"/>
                          <a:cs typeface="Arial" panose="020B0604020202020204" pitchFamily="34" charset="0"/>
                        </a:rPr>
                        <a:t>→ &lt;50</a:t>
                      </a:r>
                    </a:p>
                  </a:txBody>
                  <a:tcPr/>
                </a:tc>
                <a:extLst>
                  <a:ext uri="{0D108BD9-81ED-4DB2-BD59-A6C34878D82A}">
                    <a16:rowId xmlns:a16="http://schemas.microsoft.com/office/drawing/2014/main" val="3290230643"/>
                  </a:ext>
                </a:extLst>
              </a:tr>
              <a:tr h="434665">
                <a:tc>
                  <a:txBody>
                    <a:bodyPr/>
                    <a:lstStyle/>
                    <a:p>
                      <a:r>
                        <a:rPr lang="en-GB" sz="2000" dirty="0" err="1">
                          <a:latin typeface="Arial" panose="020B0604020202020204" pitchFamily="34" charset="0"/>
                          <a:cs typeface="Arial" panose="020B0604020202020204" pitchFamily="34" charset="0"/>
                        </a:rPr>
                        <a:t>σ</a:t>
                      </a:r>
                      <a:r>
                        <a:rPr lang="en-GB" sz="2000" baseline="-25000" dirty="0" err="1">
                          <a:latin typeface="Arial" panose="020B0604020202020204" pitchFamily="34" charset="0"/>
                          <a:cs typeface="Arial" panose="020B0604020202020204" pitchFamily="34" charset="0"/>
                        </a:rPr>
                        <a:t>E</a:t>
                      </a:r>
                      <a:r>
                        <a:rPr lang="en-GB" sz="2000" baseline="0" dirty="0">
                          <a:latin typeface="Arial" panose="020B0604020202020204" pitchFamily="34" charset="0"/>
                          <a:cs typeface="Arial" panose="020B0604020202020204" pitchFamily="34" charset="0"/>
                        </a:rPr>
                        <a:t>/E</a:t>
                      </a:r>
                      <a:r>
                        <a:rPr lang="en-GB" sz="2000" dirty="0">
                          <a:latin typeface="Arial" panose="020B0604020202020204" pitchFamily="34" charset="0"/>
                          <a:cs typeface="Arial" panose="020B0604020202020204" pitchFamily="34" charset="0"/>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&lt;5 </a:t>
                      </a:r>
                      <a:r>
                        <a:rPr lang="en-GB" sz="2000" dirty="0">
                          <a:solidFill>
                            <a:schemeClr val="tx1"/>
                          </a:solidFill>
                          <a:latin typeface="Arial" panose="020B0604020202020204" pitchFamily="34" charset="0"/>
                          <a:cs typeface="Arial" panose="020B0604020202020204" pitchFamily="34" charset="0"/>
                        </a:rPr>
                        <a:t>→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&lt;1 </a:t>
                      </a:r>
                      <a:endParaRPr lang="en-GB" sz="2000" dirty="0">
                        <a:solidFill>
                          <a:srgbClr val="FF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23503042"/>
                  </a:ext>
                </a:extLst>
              </a:tr>
              <a:tr h="434665">
                <a:tc>
                  <a:txBody>
                    <a:bodyPr/>
                    <a:lstStyle/>
                    <a:p>
                      <a:r>
                        <a:rPr lang="en-GB" sz="2000">
                          <a:latin typeface="Arial" panose="020B0604020202020204" pitchFamily="34" charset="0"/>
                          <a:cs typeface="Arial" panose="020B0604020202020204" pitchFamily="34" charset="0"/>
                        </a:rPr>
                        <a:t>RMS x [µm]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Arial" panose="020B0604020202020204" pitchFamily="34" charset="0"/>
                          <a:cs typeface="Arial" panose="020B0604020202020204" pitchFamily="34" charset="0"/>
                        </a:rPr>
                        <a:t>100 → 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20 </a:t>
                      </a:r>
                      <a:r>
                        <a:rPr lang="en-GB" sz="2000" dirty="0">
                          <a:solidFill>
                            <a:srgbClr val="FF0000"/>
                          </a:solidFill>
                          <a:latin typeface="Arial" panose="020B0604020202020204" pitchFamily="34" charset="0"/>
                          <a:cs typeface="Arial" panose="020B0604020202020204" pitchFamily="34" charset="0"/>
                        </a:rPr>
                        <a:t>→ ~1</a:t>
                      </a:r>
                    </a:p>
                  </a:txBody>
                  <a:tcPr/>
                </a:tc>
                <a:extLst>
                  <a:ext uri="{0D108BD9-81ED-4DB2-BD59-A6C34878D82A}">
                    <a16:rowId xmlns:a16="http://schemas.microsoft.com/office/drawing/2014/main" val="61889549"/>
                  </a:ext>
                </a:extLst>
              </a:tr>
              <a:tr h="434665">
                <a:tc>
                  <a:txBody>
                    <a:bodyPr/>
                    <a:lstStyle/>
                    <a:p>
                      <a:r>
                        <a:rPr lang="en-GB" sz="2000">
                          <a:latin typeface="Arial" panose="020B0604020202020204" pitchFamily="34" charset="0"/>
                          <a:cs typeface="Arial" panose="020B0604020202020204" pitchFamily="34" charset="0"/>
                        </a:rPr>
                        <a:t>RMS y [µm]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Arial" panose="020B0604020202020204" pitchFamily="34" charset="0"/>
                          <a:cs typeface="Arial" panose="020B0604020202020204" pitchFamily="34" charset="0"/>
                        </a:rPr>
                        <a:t>100 → 50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20 </a:t>
                      </a:r>
                      <a:r>
                        <a:rPr lang="en-GB" sz="2000" dirty="0">
                          <a:solidFill>
                            <a:srgbClr val="FF0000"/>
                          </a:solidFill>
                          <a:latin typeface="Arial" panose="020B0604020202020204" pitchFamily="34" charset="0"/>
                          <a:cs typeface="Arial" panose="020B0604020202020204" pitchFamily="34" charset="0"/>
                        </a:rPr>
                        <a:t>→ ~1</a:t>
                      </a:r>
                    </a:p>
                  </a:txBody>
                  <a:tcPr/>
                </a:tc>
                <a:extLst>
                  <a:ext uri="{0D108BD9-81ED-4DB2-BD59-A6C34878D82A}">
                    <a16:rowId xmlns:a16="http://schemas.microsoft.com/office/drawing/2014/main" val="824748619"/>
                  </a:ext>
                </a:extLst>
              </a:tr>
              <a:tr h="434665">
                <a:tc>
                  <a:txBody>
                    <a:bodyPr/>
                    <a:lstStyle/>
                    <a:p>
                      <a:r>
                        <a:rPr lang="el-GR" sz="2000" dirty="0">
                          <a:latin typeface="Arial" panose="020B0604020202020204" pitchFamily="34" charset="0"/>
                          <a:cs typeface="Arial" panose="020B0604020202020204" pitchFamily="34" charset="0"/>
                        </a:rPr>
                        <a:t>ε</a:t>
                      </a:r>
                      <a:r>
                        <a:rPr lang="en-GB" sz="2000" baseline="-25000" dirty="0">
                          <a:latin typeface="Arial" panose="020B0604020202020204" pitchFamily="34" charset="0"/>
                          <a:cs typeface="Arial" panose="020B0604020202020204" pitchFamily="34" charset="0"/>
                        </a:rPr>
                        <a:t>N</a:t>
                      </a:r>
                      <a:r>
                        <a:rPr lang="en-GB" sz="2000" baseline="0" dirty="0">
                          <a:latin typeface="Arial" panose="020B0604020202020204" pitchFamily="34" charset="0"/>
                          <a:cs typeface="Arial" panose="020B0604020202020204" pitchFamily="34" charset="0"/>
                        </a:rPr>
                        <a:t> x [</a:t>
                      </a:r>
                      <a:r>
                        <a:rPr lang="en-GB" sz="2000" dirty="0">
                          <a:latin typeface="Arial" panose="020B0604020202020204" pitchFamily="34" charset="0"/>
                          <a:cs typeface="Arial" panose="020B0604020202020204" pitchFamily="34" charset="0"/>
                        </a:rPr>
                        <a:t>µm]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Arial" panose="020B0604020202020204" pitchFamily="34" charset="0"/>
                          <a:cs typeface="Arial" panose="020B0604020202020204" pitchFamily="34" charset="0"/>
                        </a:rPr>
                        <a:t>5 → &lt;5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Arial" panose="020B0604020202020204" pitchFamily="34" charset="0"/>
                          <a:cs typeface="Arial" panose="020B0604020202020204" pitchFamily="34" charset="0"/>
                        </a:rPr>
                        <a:t>2 → 1</a:t>
                      </a:r>
                    </a:p>
                  </a:txBody>
                  <a:tcPr/>
                </a:tc>
                <a:extLst>
                  <a:ext uri="{0D108BD9-81ED-4DB2-BD59-A6C34878D82A}">
                    <a16:rowId xmlns:a16="http://schemas.microsoft.com/office/drawing/2014/main" val="1490313010"/>
                  </a:ext>
                </a:extLst>
              </a:tr>
              <a:tr h="43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latin typeface="Arial" panose="020B0604020202020204" pitchFamily="34" charset="0"/>
                          <a:cs typeface="Arial" panose="020B0604020202020204" pitchFamily="34" charset="0"/>
                        </a:rPr>
                        <a:t>ε</a:t>
                      </a:r>
                      <a:r>
                        <a:rPr lang="en-GB" sz="2000" baseline="-25000" dirty="0">
                          <a:latin typeface="Arial" panose="020B0604020202020204" pitchFamily="34" charset="0"/>
                          <a:cs typeface="Arial" panose="020B0604020202020204" pitchFamily="34" charset="0"/>
                        </a:rPr>
                        <a:t>N</a:t>
                      </a:r>
                      <a:r>
                        <a:rPr lang="en-GB" sz="2000" baseline="0" dirty="0">
                          <a:latin typeface="Arial" panose="020B0604020202020204" pitchFamily="34" charset="0"/>
                          <a:cs typeface="Arial" panose="020B0604020202020204" pitchFamily="34" charset="0"/>
                        </a:rPr>
                        <a:t> y [</a:t>
                      </a:r>
                      <a:r>
                        <a:rPr lang="en-GB" sz="2000" dirty="0">
                          <a:latin typeface="Arial" panose="020B0604020202020204" pitchFamily="34" charset="0"/>
                          <a:cs typeface="Arial" panose="020B0604020202020204" pitchFamily="34" charset="0"/>
                        </a:rPr>
                        <a:t>µm]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5 </a:t>
                      </a:r>
                      <a:r>
                        <a:rPr lang="en-GB" sz="2000" dirty="0">
                          <a:solidFill>
                            <a:srgbClr val="FF0000"/>
                          </a:solidFill>
                          <a:latin typeface="Arial" panose="020B0604020202020204" pitchFamily="34" charset="0"/>
                          <a:cs typeface="Arial" panose="020B0604020202020204" pitchFamily="34" charset="0"/>
                        </a:rPr>
                        <a:t>→ &lt;1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2 </a:t>
                      </a:r>
                      <a:r>
                        <a:rPr lang="en-GB" sz="2000" dirty="0">
                          <a:solidFill>
                            <a:srgbClr val="FF0000"/>
                          </a:solidFill>
                          <a:latin typeface="Arial" panose="020B0604020202020204" pitchFamily="34" charset="0"/>
                          <a:cs typeface="Arial" panose="020B0604020202020204" pitchFamily="34" charset="0"/>
                        </a:rPr>
                        <a:t>→ &lt;1</a:t>
                      </a:r>
                    </a:p>
                  </a:txBody>
                  <a:tcPr/>
                </a:tc>
                <a:extLst>
                  <a:ext uri="{0D108BD9-81ED-4DB2-BD59-A6C34878D82A}">
                    <a16:rowId xmlns:a16="http://schemas.microsoft.com/office/drawing/2014/main" val="1113942701"/>
                  </a:ext>
                </a:extLst>
              </a:tr>
            </a:tbl>
          </a:graphicData>
        </a:graphic>
      </p:graphicFrame>
      <p:sp>
        <p:nvSpPr>
          <p:cNvPr id="13" name="Rectangle 12">
            <a:extLst>
              <a:ext uri="{FF2B5EF4-FFF2-40B4-BE49-F238E27FC236}">
                <a16:creationId xmlns:a16="http://schemas.microsoft.com/office/drawing/2014/main" id="{7642DA8A-45A7-C648-C637-8E4772BD2EB4}"/>
              </a:ext>
            </a:extLst>
          </p:cNvPr>
          <p:cNvSpPr/>
          <p:nvPr/>
        </p:nvSpPr>
        <p:spPr>
          <a:xfrm>
            <a:off x="5924550" y="5704254"/>
            <a:ext cx="6055179" cy="707886"/>
          </a:xfrm>
          <a:prstGeom prst="rect">
            <a:avLst/>
          </a:prstGeom>
          <a:ln w="28575">
            <a:solidFill>
              <a:srgbClr val="FF0000"/>
            </a:solidFill>
          </a:ln>
        </p:spPr>
        <p:txBody>
          <a:bodyPr wrap="square">
            <a:spAutoFit/>
          </a:bodyPr>
          <a:lstStyle/>
          <a:p>
            <a:pPr marL="457200" marR="0" lvl="1" indent="0" defTabSz="914400" rtl="0" eaLnBrk="1" fontAlgn="base"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R&amp;D:</a:t>
            </a:r>
            <a:r>
              <a:rPr kumimoji="0" lang="en-GB" sz="20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GB" sz="2000" b="1" i="0" u="none" strike="noStrike" kern="1200" cap="none" spc="0" normalizeH="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rPr>
              <a:t>Meeting these parameters will require upgraded and/or new diagnostics</a:t>
            </a:r>
            <a:endParaRPr kumimoji="0" lang="en-GB"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31C923CE-BD45-4AE6-3D96-7A2897557011}"/>
              </a:ext>
            </a:extLst>
          </p:cNvPr>
          <p:cNvSpPr txBox="1"/>
          <p:nvPr/>
        </p:nvSpPr>
        <p:spPr>
          <a:xfrm>
            <a:off x="7725780" y="1173461"/>
            <a:ext cx="2901756" cy="523220"/>
          </a:xfrm>
          <a:prstGeom prst="rect">
            <a:avLst/>
          </a:prstGeom>
          <a:noFill/>
        </p:spPr>
        <p:txBody>
          <a:bodyPr wrap="none" rtlCol="0">
            <a:spAutoFit/>
          </a:bodyPr>
          <a:lstStyle/>
          <a:p>
            <a:r>
              <a:rPr lang="en-GB" sz="2800" b="1" dirty="0">
                <a:solidFill>
                  <a:srgbClr val="FF0000"/>
                </a:solidFill>
                <a:latin typeface="Arial" panose="020B0604020202020204" pitchFamily="34" charset="0"/>
                <a:cs typeface="Arial" panose="020B0604020202020204" pitchFamily="34" charset="0"/>
              </a:rPr>
              <a:t>Future potential</a:t>
            </a:r>
          </a:p>
        </p:txBody>
      </p:sp>
      <p:sp>
        <p:nvSpPr>
          <p:cNvPr id="16" name="TextBox 15">
            <a:extLst>
              <a:ext uri="{FF2B5EF4-FFF2-40B4-BE49-F238E27FC236}">
                <a16:creationId xmlns:a16="http://schemas.microsoft.com/office/drawing/2014/main" id="{514012F8-C1B2-6196-4CE1-F6430BF99BC7}"/>
              </a:ext>
            </a:extLst>
          </p:cNvPr>
          <p:cNvSpPr txBox="1"/>
          <p:nvPr/>
        </p:nvSpPr>
        <p:spPr>
          <a:xfrm>
            <a:off x="2532971" y="1125363"/>
            <a:ext cx="1144865" cy="523220"/>
          </a:xfrm>
          <a:prstGeom prst="rect">
            <a:avLst/>
          </a:prstGeom>
          <a:noFill/>
        </p:spPr>
        <p:txBody>
          <a:bodyPr wrap="none" rtlCol="0">
            <a:spAutoFit/>
          </a:bodyPr>
          <a:lstStyle/>
          <a:p>
            <a:r>
              <a:rPr lang="en-GB" sz="2800" b="1" dirty="0">
                <a:latin typeface="Arial" panose="020B0604020202020204" pitchFamily="34" charset="0"/>
                <a:cs typeface="Arial" panose="020B0604020202020204" pitchFamily="34" charset="0"/>
              </a:rPr>
              <a:t>Day 1</a:t>
            </a:r>
          </a:p>
        </p:txBody>
      </p:sp>
    </p:spTree>
    <p:extLst>
      <p:ext uri="{BB962C8B-B14F-4D97-AF65-F5344CB8AC3E}">
        <p14:creationId xmlns:p14="http://schemas.microsoft.com/office/powerpoint/2010/main" val="83930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A67E6-1E9D-247C-F3B5-FA41C402B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C0C63-94D4-6D00-D935-12E3F093658C}"/>
              </a:ext>
            </a:extLst>
          </p:cNvPr>
          <p:cNvSpPr>
            <a:spLocks noGrp="1"/>
          </p:cNvSpPr>
          <p:nvPr>
            <p:ph type="title"/>
          </p:nvPr>
        </p:nvSpPr>
        <p:spPr>
          <a:xfrm>
            <a:off x="666750" y="200025"/>
            <a:ext cx="10515600" cy="606425"/>
          </a:xfrm>
        </p:spPr>
        <p:txBody>
          <a:bodyPr>
            <a:normAutofit/>
          </a:bodyPr>
          <a:lstStyle/>
          <a:p>
            <a:r>
              <a:rPr lang="en-GB" sz="3600" dirty="0">
                <a:solidFill>
                  <a:schemeClr val="accent2"/>
                </a:solidFill>
              </a:rPr>
              <a:t>Electron Beam Pulse Shaping </a:t>
            </a:r>
          </a:p>
        </p:txBody>
      </p:sp>
      <p:sp>
        <p:nvSpPr>
          <p:cNvPr id="14" name="Rectangle 13">
            <a:extLst>
              <a:ext uri="{FF2B5EF4-FFF2-40B4-BE49-F238E27FC236}">
                <a16:creationId xmlns:a16="http://schemas.microsoft.com/office/drawing/2014/main" id="{C0A705BA-34AE-8F6F-81F2-CCB145C5B338}"/>
              </a:ext>
            </a:extLst>
          </p:cNvPr>
          <p:cNvSpPr/>
          <p:nvPr/>
        </p:nvSpPr>
        <p:spPr>
          <a:xfrm>
            <a:off x="0" y="335694"/>
            <a:ext cx="468917" cy="36576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Demi" panose="020B0704020202020204"/>
              <a:ea typeface="+mn-ea"/>
              <a:cs typeface="+mn-cs"/>
            </a:endParaRPr>
          </a:p>
        </p:txBody>
      </p:sp>
      <p:sp>
        <p:nvSpPr>
          <p:cNvPr id="4" name="Slide Number Placeholder 2">
            <a:extLst>
              <a:ext uri="{FF2B5EF4-FFF2-40B4-BE49-F238E27FC236}">
                <a16:creationId xmlns:a16="http://schemas.microsoft.com/office/drawing/2014/main" id="{46132D66-9B11-A36F-77B2-052D8B709B3D}"/>
              </a:ext>
            </a:extLst>
          </p:cNvPr>
          <p:cNvSpPr txBox="1">
            <a:spLocks/>
          </p:cNvSpPr>
          <p:nvPr/>
        </p:nvSpPr>
        <p:spPr>
          <a:xfrm>
            <a:off x="8978536" y="63767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BAAB195-B577-5546-8349-9DDA93B6129E}" type="slidenum">
              <a:rPr lang="en-US" smtClean="0">
                <a:solidFill>
                  <a:srgbClr val="2E2C61">
                    <a:tint val="75000"/>
                  </a:srgbClr>
                </a:solidFill>
                <a:latin typeface="Arial" panose="020B0604020202020204"/>
              </a:rPr>
              <a:pPr>
                <a:defRPr/>
              </a:pPr>
              <a:t>9</a:t>
            </a:fld>
            <a:endParaRPr lang="en-US">
              <a:solidFill>
                <a:srgbClr val="2E2C61">
                  <a:tint val="75000"/>
                </a:srgbClr>
              </a:solidFill>
              <a:latin typeface="Arial" panose="020B0604020202020204"/>
            </a:endParaRPr>
          </a:p>
        </p:txBody>
      </p:sp>
      <p:sp>
        <p:nvSpPr>
          <p:cNvPr id="6" name="Date Placeholder 3">
            <a:extLst>
              <a:ext uri="{FF2B5EF4-FFF2-40B4-BE49-F238E27FC236}">
                <a16:creationId xmlns:a16="http://schemas.microsoft.com/office/drawing/2014/main" id="{4E748F41-3C2A-14AA-DDC1-B4076085A847}"/>
              </a:ext>
            </a:extLst>
          </p:cNvPr>
          <p:cNvSpPr txBox="1">
            <a:spLocks/>
          </p:cNvSpPr>
          <p:nvPr/>
        </p:nvSpPr>
        <p:spPr>
          <a:xfrm>
            <a:off x="4148632" y="6447590"/>
            <a:ext cx="387207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lumMod val="75000"/>
                    <a:lumOff val="25000"/>
                  </a:prstClr>
                </a:solidFill>
              </a:rPr>
              <a:t>D. Angal-Kalinin </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EAAC25, Elba</a:t>
            </a:r>
            <a:r>
              <a:rPr kumimoji="0" lang="en-US"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 24/09/2025</a:t>
            </a:r>
            <a:endPar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F30FCE34-F6CB-0798-1DC5-9287D2B6554B}"/>
              </a:ext>
            </a:extLst>
          </p:cNvPr>
          <p:cNvSpPr>
            <a:spLocks noGrp="1"/>
          </p:cNvSpPr>
          <p:nvPr>
            <p:ph idx="1"/>
          </p:nvPr>
        </p:nvSpPr>
        <p:spPr>
          <a:xfrm>
            <a:off x="419702" y="3713669"/>
            <a:ext cx="4907280" cy="4351338"/>
          </a:xfrm>
        </p:spPr>
        <p:txBody>
          <a:bodyPr>
            <a:normAutofit/>
          </a:bodyPr>
          <a:lstStyle/>
          <a:p>
            <a:r>
              <a:rPr lang="en-GB" sz="2400" dirty="0">
                <a:solidFill>
                  <a:srgbClr val="0000FF"/>
                </a:solidFill>
              </a:rPr>
              <a:t>Photoinjector Laser longitudinal shaping</a:t>
            </a:r>
          </a:p>
          <a:p>
            <a:pPr lvl="1"/>
            <a:r>
              <a:rPr lang="en-GB" dirty="0"/>
              <a:t>Machine Learning driven</a:t>
            </a:r>
          </a:p>
          <a:p>
            <a:pPr lvl="1"/>
            <a:r>
              <a:rPr lang="en-GB" dirty="0"/>
              <a:t>Large number of possibilities</a:t>
            </a:r>
          </a:p>
        </p:txBody>
      </p:sp>
      <p:grpSp>
        <p:nvGrpSpPr>
          <p:cNvPr id="5" name="Group 4">
            <a:extLst>
              <a:ext uri="{FF2B5EF4-FFF2-40B4-BE49-F238E27FC236}">
                <a16:creationId xmlns:a16="http://schemas.microsoft.com/office/drawing/2014/main" id="{66503C2D-F545-065E-E150-D8D002D8298D}"/>
              </a:ext>
            </a:extLst>
          </p:cNvPr>
          <p:cNvGrpSpPr/>
          <p:nvPr/>
        </p:nvGrpSpPr>
        <p:grpSpPr>
          <a:xfrm>
            <a:off x="470140" y="832083"/>
            <a:ext cx="11274173" cy="4499003"/>
            <a:chOff x="496023" y="1470440"/>
            <a:chExt cx="11274173" cy="4499003"/>
          </a:xfrm>
        </p:grpSpPr>
        <p:pic>
          <p:nvPicPr>
            <p:cNvPr id="7" name="Picture 6">
              <a:extLst>
                <a:ext uri="{FF2B5EF4-FFF2-40B4-BE49-F238E27FC236}">
                  <a16:creationId xmlns:a16="http://schemas.microsoft.com/office/drawing/2014/main" id="{621B3DF7-0655-79A5-E09C-D3F4C556DCDC}"/>
                </a:ext>
              </a:extLst>
            </p:cNvPr>
            <p:cNvPicPr>
              <a:picLocks noChangeAspect="1"/>
            </p:cNvPicPr>
            <p:nvPr/>
          </p:nvPicPr>
          <p:blipFill>
            <a:blip r:embed="rId2"/>
            <a:stretch>
              <a:fillRect/>
            </a:stretch>
          </p:blipFill>
          <p:spPr>
            <a:xfrm>
              <a:off x="5601136" y="1470440"/>
              <a:ext cx="6169060" cy="3163117"/>
            </a:xfrm>
            <a:prstGeom prst="rect">
              <a:avLst/>
            </a:prstGeom>
          </p:spPr>
        </p:pic>
        <p:sp>
          <p:nvSpPr>
            <p:cNvPr id="9" name="Content Placeholder 2">
              <a:extLst>
                <a:ext uri="{FF2B5EF4-FFF2-40B4-BE49-F238E27FC236}">
                  <a16:creationId xmlns:a16="http://schemas.microsoft.com/office/drawing/2014/main" id="{456D5265-7D34-45D5-A72B-F9479F642AA9}"/>
                </a:ext>
              </a:extLst>
            </p:cNvPr>
            <p:cNvSpPr txBox="1">
              <a:spLocks/>
            </p:cNvSpPr>
            <p:nvPr/>
          </p:nvSpPr>
          <p:spPr>
            <a:xfrm>
              <a:off x="496023" y="1618105"/>
              <a:ext cx="490728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0000FF"/>
                  </a:solidFill>
                </a:rPr>
                <a:t>Tungsten mask in FEBE Arc</a:t>
              </a:r>
            </a:p>
            <a:p>
              <a:pPr lvl="1"/>
              <a:r>
                <a:rPr lang="en-GB" dirty="0"/>
                <a:t>Configurable and changeable</a:t>
              </a:r>
            </a:p>
            <a:p>
              <a:pPr lvl="1"/>
              <a:r>
                <a:rPr lang="en-GB" dirty="0"/>
                <a:t>Drive-witness, pulse trains…all possible</a:t>
              </a:r>
            </a:p>
          </p:txBody>
        </p:sp>
      </p:grpSp>
      <p:pic>
        <p:nvPicPr>
          <p:cNvPr id="12" name="Picture 11">
            <a:extLst>
              <a:ext uri="{FF2B5EF4-FFF2-40B4-BE49-F238E27FC236}">
                <a16:creationId xmlns:a16="http://schemas.microsoft.com/office/drawing/2014/main" id="{5A6C5DA5-50AF-D8D4-9D25-188DE1C6D1E3}"/>
              </a:ext>
            </a:extLst>
          </p:cNvPr>
          <p:cNvPicPr>
            <a:picLocks noChangeAspect="1"/>
          </p:cNvPicPr>
          <p:nvPr/>
        </p:nvPicPr>
        <p:blipFill rotWithShape="1">
          <a:blip r:embed="rId3"/>
          <a:srcRect t="47676"/>
          <a:stretch/>
        </p:blipFill>
        <p:spPr>
          <a:xfrm>
            <a:off x="8403828" y="4402816"/>
            <a:ext cx="3178834" cy="2409899"/>
          </a:xfrm>
          <a:prstGeom prst="rect">
            <a:avLst/>
          </a:prstGeom>
        </p:spPr>
      </p:pic>
      <p:pic>
        <p:nvPicPr>
          <p:cNvPr id="13" name="Picture 12">
            <a:extLst>
              <a:ext uri="{FF2B5EF4-FFF2-40B4-BE49-F238E27FC236}">
                <a16:creationId xmlns:a16="http://schemas.microsoft.com/office/drawing/2014/main" id="{6A6019FC-A71C-8F70-9E7A-91C8AF155430}"/>
              </a:ext>
            </a:extLst>
          </p:cNvPr>
          <p:cNvPicPr>
            <a:picLocks noChangeAspect="1"/>
          </p:cNvPicPr>
          <p:nvPr/>
        </p:nvPicPr>
        <p:blipFill rotWithShape="1">
          <a:blip r:embed="rId3"/>
          <a:srcRect b="51784"/>
          <a:stretch/>
        </p:blipFill>
        <p:spPr>
          <a:xfrm>
            <a:off x="5210099" y="3818665"/>
            <a:ext cx="3449684" cy="2409899"/>
          </a:xfrm>
          <a:prstGeom prst="rect">
            <a:avLst/>
          </a:prstGeom>
        </p:spPr>
      </p:pic>
    </p:spTree>
    <p:extLst>
      <p:ext uri="{BB962C8B-B14F-4D97-AF65-F5344CB8AC3E}">
        <p14:creationId xmlns:p14="http://schemas.microsoft.com/office/powerpoint/2010/main" val="3864166296"/>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8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B62C0C025D3849B649584FAF657407" ma:contentTypeVersion="15" ma:contentTypeDescription="Create a new document." ma:contentTypeScope="" ma:versionID="0eb779724ec02356b4fbed4d1d638418">
  <xsd:schema xmlns:xsd="http://www.w3.org/2001/XMLSchema" xmlns:xs="http://www.w3.org/2001/XMLSchema" xmlns:p="http://schemas.microsoft.com/office/2006/metadata/properties" xmlns:ns2="24991601-2ea9-468f-93ff-1f034f2d9250" xmlns:ns3="5862f945-c35f-40d4-8549-e734715c9364" targetNamespace="http://schemas.microsoft.com/office/2006/metadata/properties" ma:root="true" ma:fieldsID="3439459f5a5a399a9be7dda67e441102" ns2:_="" ns3:_="">
    <xsd:import namespace="24991601-2ea9-468f-93ff-1f034f2d9250"/>
    <xsd:import namespace="5862f945-c35f-40d4-8549-e734715c93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91601-2ea9-468f-93ff-1f034f2d92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62f945-c35f-40d4-8549-e734715c936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94dda22-aba3-4467-b3f7-74c89b6dca02}" ma:internalName="TaxCatchAll" ma:showField="CatchAllData" ma:web="5862f945-c35f-40d4-8549-e734715c936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4991601-2ea9-468f-93ff-1f034f2d9250">
      <Terms xmlns="http://schemas.microsoft.com/office/infopath/2007/PartnerControls"/>
    </lcf76f155ced4ddcb4097134ff3c332f>
    <TaxCatchAll xmlns="5862f945-c35f-40d4-8549-e734715c9364" xsi:nil="true"/>
  </documentManagement>
</p:properties>
</file>

<file path=customXml/itemProps1.xml><?xml version="1.0" encoding="utf-8"?>
<ds:datastoreItem xmlns:ds="http://schemas.openxmlformats.org/officeDocument/2006/customXml" ds:itemID="{BF86A06E-03BE-4AE7-A65F-F118A7EDB5B1}">
  <ds:schemaRefs>
    <ds:schemaRef ds:uri="24991601-2ea9-468f-93ff-1f034f2d9250"/>
    <ds:schemaRef ds:uri="5862f945-c35f-40d4-8549-e734715c93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9F68F97-66D1-4349-8BBF-699897A19F42}">
  <ds:schemaRefs>
    <ds:schemaRef ds:uri="http://schemas.microsoft.com/sharepoint/v3/contenttype/forms"/>
  </ds:schemaRefs>
</ds:datastoreItem>
</file>

<file path=customXml/itemProps3.xml><?xml version="1.0" encoding="utf-8"?>
<ds:datastoreItem xmlns:ds="http://schemas.openxmlformats.org/officeDocument/2006/customXml" ds:itemID="{0DDA877C-1C18-4025-8D98-2A78DDE7AA9D}">
  <ds:schemaRef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 ds:uri="5862f945-c35f-40d4-8549-e734715c9364"/>
    <ds:schemaRef ds:uri="http://schemas.microsoft.com/office/2006/documentManagement/types"/>
    <ds:schemaRef ds:uri="24991601-2ea9-468f-93ff-1f034f2d925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2229</TotalTime>
  <Words>1379</Words>
  <Application>Microsoft Office PowerPoint</Application>
  <PresentationFormat>Widescreen</PresentationFormat>
  <Paragraphs>261</Paragraphs>
  <Slides>21</Slides>
  <Notes>9</Notes>
  <HiddenSlides>0</HiddenSlides>
  <MMClips>0</MMClips>
  <ScaleCrop>false</ScaleCrop>
  <HeadingPairs>
    <vt:vector size="6" baseType="variant">
      <vt:variant>
        <vt:lpstr>Fonts Used</vt:lpstr>
      </vt:variant>
      <vt:variant>
        <vt:i4>9</vt:i4>
      </vt:variant>
      <vt:variant>
        <vt:lpstr>Theme</vt:lpstr>
      </vt:variant>
      <vt:variant>
        <vt:i4>15</vt:i4>
      </vt:variant>
      <vt:variant>
        <vt:lpstr>Slide Titles</vt:lpstr>
      </vt:variant>
      <vt:variant>
        <vt:i4>21</vt:i4>
      </vt:variant>
    </vt:vector>
  </HeadingPairs>
  <TitlesOfParts>
    <vt:vector size="45" baseType="lpstr">
      <vt:lpstr>Aptos</vt:lpstr>
      <vt:lpstr>Aptos Display</vt:lpstr>
      <vt:lpstr>Arial</vt:lpstr>
      <vt:lpstr>Arial Nova Light</vt:lpstr>
      <vt:lpstr>Arial Regular</vt:lpstr>
      <vt:lpstr>Avenir Next LT Pro Demi</vt:lpstr>
      <vt:lpstr>Calibri</vt:lpstr>
      <vt:lpstr>Calibri Light</vt:lpstr>
      <vt:lpstr>Wingdings</vt:lpstr>
      <vt:lpstr>Font and logo master</vt:lpstr>
      <vt:lpstr>Font WITHOUT logo master</vt:lpstr>
      <vt:lpstr>Custom Design</vt:lpstr>
      <vt:lpstr>1_Font WITHOUT logo master</vt:lpstr>
      <vt:lpstr>5_Font and logo master</vt:lpstr>
      <vt:lpstr>4_Font WITHOUT logo master</vt:lpstr>
      <vt:lpstr>5_Font WITHOUT logo master</vt:lpstr>
      <vt:lpstr>3_Font and logo master</vt:lpstr>
      <vt:lpstr>4_Font and logo master</vt:lpstr>
      <vt:lpstr>2_Office Theme</vt:lpstr>
      <vt:lpstr>2_Font WITHOUT logo master</vt:lpstr>
      <vt:lpstr>6_Font and logo master</vt:lpstr>
      <vt:lpstr>2_Font and logo master</vt:lpstr>
      <vt:lpstr>7_Font and logo master</vt:lpstr>
      <vt:lpstr>8_Font and logo master</vt:lpstr>
      <vt:lpstr>PowerPoint Presentation</vt:lpstr>
      <vt:lpstr>PowerPoint Presentation</vt:lpstr>
      <vt:lpstr>CLARA</vt:lpstr>
      <vt:lpstr>PowerPoint Presentation</vt:lpstr>
      <vt:lpstr>PowerPoint Presentation</vt:lpstr>
      <vt:lpstr>PowerPoint Presentation</vt:lpstr>
      <vt:lpstr>PowerPoint Presentation</vt:lpstr>
      <vt:lpstr>Electron Beam Parameters</vt:lpstr>
      <vt:lpstr>Electron Beam Pulse Shaping </vt:lpstr>
      <vt:lpstr>FEBE Laser System</vt:lpstr>
      <vt:lpstr>FEBE Laser System</vt:lpstr>
      <vt:lpstr>PowerPoint Presentation</vt:lpstr>
      <vt:lpstr>PowerPoint Presentation</vt:lpstr>
      <vt:lpstr>PowerPoint Presentation</vt:lpstr>
      <vt:lpstr>Current Status</vt:lpstr>
      <vt:lpstr>Potential for Novel Acceleration R&amp;D at CLARA</vt:lpstr>
      <vt:lpstr>Novel Acceleration R&amp;D – EAAC25</vt:lpstr>
      <vt:lpstr>Potential for Novel Acceleration R&amp;D at CLARA</vt:lpstr>
      <vt:lpstr>Potential for VHEE RT R&amp;D at CLARA</vt:lpstr>
      <vt:lpstr>PowerPoint Presentation</vt:lpstr>
      <vt:lpstr>PowerPoint Presentation</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Angal-Kalinin, Deepa (STFC,DL,AST)</dc:creator>
  <cp:lastModifiedBy>Angal-Kalinin, Deepa (STFC,DL,AST)</cp:lastModifiedBy>
  <cp:revision>1</cp:revision>
  <dcterms:created xsi:type="dcterms:W3CDTF">2023-04-28T14:20:41Z</dcterms:created>
  <dcterms:modified xsi:type="dcterms:W3CDTF">2025-09-24T17:37:36Z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0x01010059B62C0C025D3849B649584FAF657407</vt:lpwstr>
  </property>
  <property fmtid="{D5CDD505-2E9C-101B-9397-08002B2CF9AE}" pid="3" name="MediaServiceImageTags">
    <vt:lpwstr/>
  </property>
</Properties>
</file>