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8" r:id="rId4"/>
    <p:sldId id="280" r:id="rId5"/>
    <p:sldId id="259" r:id="rId6"/>
    <p:sldId id="270" r:id="rId7"/>
    <p:sldId id="271" r:id="rId8"/>
    <p:sldId id="264" r:id="rId9"/>
    <p:sldId id="272" r:id="rId10"/>
    <p:sldId id="281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Parsons" userId="487975f2-749d-4290-820f-8143e671d744" providerId="ADAL" clId="{57EA6F93-2BDE-406C-9A21-6F6A8DB384C4}"/>
    <pc:docChg chg="undo custSel addSld delSld modSld modMainMaster">
      <pc:chgData name="Peter Parsons" userId="487975f2-749d-4290-820f-8143e671d744" providerId="ADAL" clId="{57EA6F93-2BDE-406C-9A21-6F6A8DB384C4}" dt="2025-09-24T09:02:11.882" v="1184" actId="478"/>
      <pc:docMkLst>
        <pc:docMk/>
      </pc:docMkLst>
      <pc:sldChg chg="modSp mod">
        <pc:chgData name="Peter Parsons" userId="487975f2-749d-4290-820f-8143e671d744" providerId="ADAL" clId="{57EA6F93-2BDE-406C-9A21-6F6A8DB384C4}" dt="2025-09-10T22:07:14.329" v="848" actId="1076"/>
        <pc:sldMkLst>
          <pc:docMk/>
          <pc:sldMk cId="629014637" sldId="257"/>
        </pc:sldMkLst>
        <pc:spChg chg="mod">
          <ac:chgData name="Peter Parsons" userId="487975f2-749d-4290-820f-8143e671d744" providerId="ADAL" clId="{57EA6F93-2BDE-406C-9A21-6F6A8DB384C4}" dt="2025-09-10T22:06:29.505" v="831" actId="14100"/>
          <ac:spMkLst>
            <pc:docMk/>
            <pc:sldMk cId="629014637" sldId="257"/>
            <ac:spMk id="2" creationId="{58FB97EF-16FB-8FAA-C34A-2F02FCA2B355}"/>
          </ac:spMkLst>
        </pc:spChg>
        <pc:spChg chg="mod">
          <ac:chgData name="Peter Parsons" userId="487975f2-749d-4290-820f-8143e671d744" providerId="ADAL" clId="{57EA6F93-2BDE-406C-9A21-6F6A8DB384C4}" dt="2025-09-10T22:07:14.329" v="848" actId="1076"/>
          <ac:spMkLst>
            <pc:docMk/>
            <pc:sldMk cId="629014637" sldId="257"/>
            <ac:spMk id="3" creationId="{DB2897BF-F1D4-9A56-ABF7-178C2E91AE0E}"/>
          </ac:spMkLst>
        </pc:spChg>
        <pc:cxnChg chg="mod">
          <ac:chgData name="Peter Parsons" userId="487975f2-749d-4290-820f-8143e671d744" providerId="ADAL" clId="{57EA6F93-2BDE-406C-9A21-6F6A8DB384C4}" dt="2025-09-10T22:06:33.318" v="832" actId="1076"/>
          <ac:cxnSpMkLst>
            <pc:docMk/>
            <pc:sldMk cId="629014637" sldId="257"/>
            <ac:cxnSpMk id="8" creationId="{305FF32D-0676-E032-7007-1BCEC86E7EC0}"/>
          </ac:cxnSpMkLst>
        </pc:cxnChg>
      </pc:sldChg>
      <pc:sldChg chg="addSp modSp mod">
        <pc:chgData name="Peter Parsons" userId="487975f2-749d-4290-820f-8143e671d744" providerId="ADAL" clId="{57EA6F93-2BDE-406C-9A21-6F6A8DB384C4}" dt="2025-09-21T14:09:12.428" v="1107" actId="207"/>
        <pc:sldMkLst>
          <pc:docMk/>
          <pc:sldMk cId="409791480" sldId="258"/>
        </pc:sldMkLst>
        <pc:spChg chg="mod">
          <ac:chgData name="Peter Parsons" userId="487975f2-749d-4290-820f-8143e671d744" providerId="ADAL" clId="{57EA6F93-2BDE-406C-9A21-6F6A8DB384C4}" dt="2025-09-21T14:09:12.428" v="1107" actId="207"/>
          <ac:spMkLst>
            <pc:docMk/>
            <pc:sldMk cId="409791480" sldId="258"/>
            <ac:spMk id="14" creationId="{E1E7A441-26D8-FA0B-A86C-AC0DF0E63725}"/>
          </ac:spMkLst>
        </pc:spChg>
        <pc:grpChg chg="add mod">
          <ac:chgData name="Peter Parsons" userId="487975f2-749d-4290-820f-8143e671d744" providerId="ADAL" clId="{57EA6F93-2BDE-406C-9A21-6F6A8DB384C4}" dt="2025-09-21T14:07:23.886" v="1091" actId="164"/>
          <ac:grpSpMkLst>
            <pc:docMk/>
            <pc:sldMk cId="409791480" sldId="258"/>
            <ac:grpSpMk id="7" creationId="{E6355C09-C099-377D-BF18-2573B81D4F89}"/>
          </ac:grpSpMkLst>
        </pc:grpChg>
        <pc:picChg chg="mod">
          <ac:chgData name="Peter Parsons" userId="487975f2-749d-4290-820f-8143e671d744" providerId="ADAL" clId="{57EA6F93-2BDE-406C-9A21-6F6A8DB384C4}" dt="2025-09-21T14:07:23.886" v="1091" actId="164"/>
          <ac:picMkLst>
            <pc:docMk/>
            <pc:sldMk cId="409791480" sldId="258"/>
            <ac:picMk id="8" creationId="{1E561063-0373-751F-346E-F4CBDB82E3F1}"/>
          </ac:picMkLst>
        </pc:picChg>
      </pc:sldChg>
      <pc:sldChg chg="addSp delSp modSp mod delAnim modAnim">
        <pc:chgData name="Peter Parsons" userId="487975f2-749d-4290-820f-8143e671d744" providerId="ADAL" clId="{57EA6F93-2BDE-406C-9A21-6F6A8DB384C4}" dt="2025-09-13T18:45:37.097" v="911"/>
        <pc:sldMkLst>
          <pc:docMk/>
          <pc:sldMk cId="1487652693" sldId="259"/>
        </pc:sldMkLst>
        <pc:spChg chg="mod">
          <ac:chgData name="Peter Parsons" userId="487975f2-749d-4290-820f-8143e671d744" providerId="ADAL" clId="{57EA6F93-2BDE-406C-9A21-6F6A8DB384C4}" dt="2025-09-10T21:51:14.734" v="578" actId="5793"/>
          <ac:spMkLst>
            <pc:docMk/>
            <pc:sldMk cId="1487652693" sldId="259"/>
            <ac:spMk id="3" creationId="{0A96C8E1-91CA-34D0-48A3-60CD2323A795}"/>
          </ac:spMkLst>
        </pc:spChg>
        <pc:spChg chg="mod">
          <ac:chgData name="Peter Parsons" userId="487975f2-749d-4290-820f-8143e671d744" providerId="ADAL" clId="{57EA6F93-2BDE-406C-9A21-6F6A8DB384C4}" dt="2025-09-10T21:51:01.492" v="576" actId="1076"/>
          <ac:spMkLst>
            <pc:docMk/>
            <pc:sldMk cId="1487652693" sldId="259"/>
            <ac:spMk id="6" creationId="{743591C2-B3D7-5938-3A9D-6BBE4433EF16}"/>
          </ac:spMkLst>
        </pc:spChg>
        <pc:spChg chg="add mod">
          <ac:chgData name="Peter Parsons" userId="487975f2-749d-4290-820f-8143e671d744" providerId="ADAL" clId="{57EA6F93-2BDE-406C-9A21-6F6A8DB384C4}" dt="2025-09-13T18:43:54.792" v="898" actId="164"/>
          <ac:spMkLst>
            <pc:docMk/>
            <pc:sldMk cId="1487652693" sldId="259"/>
            <ac:spMk id="18" creationId="{0204346F-554B-FA38-7FC3-A5190636DFFD}"/>
          </ac:spMkLst>
        </pc:spChg>
        <pc:grpChg chg="add mod">
          <ac:chgData name="Peter Parsons" userId="487975f2-749d-4290-820f-8143e671d744" providerId="ADAL" clId="{57EA6F93-2BDE-406C-9A21-6F6A8DB384C4}" dt="2025-09-13T18:43:54.792" v="898" actId="164"/>
          <ac:grpSpMkLst>
            <pc:docMk/>
            <pc:sldMk cId="1487652693" sldId="259"/>
            <ac:grpSpMk id="19" creationId="{853D639B-9A21-93C1-7CF0-33A58A8CE780}"/>
          </ac:grpSpMkLst>
        </pc:grpChg>
        <pc:picChg chg="mod">
          <ac:chgData name="Peter Parsons" userId="487975f2-749d-4290-820f-8143e671d744" providerId="ADAL" clId="{57EA6F93-2BDE-406C-9A21-6F6A8DB384C4}" dt="2025-09-10T21:51:31.742" v="581" actId="1076"/>
          <ac:picMkLst>
            <pc:docMk/>
            <pc:sldMk cId="1487652693" sldId="259"/>
            <ac:picMk id="4" creationId="{DAC2128C-CB99-8A57-183F-0B2D070CFCAB}"/>
          </ac:picMkLst>
        </pc:picChg>
        <pc:picChg chg="mod">
          <ac:chgData name="Peter Parsons" userId="487975f2-749d-4290-820f-8143e671d744" providerId="ADAL" clId="{57EA6F93-2BDE-406C-9A21-6F6A8DB384C4}" dt="2025-09-13T18:43:36.155" v="895" actId="1076"/>
          <ac:picMkLst>
            <pc:docMk/>
            <pc:sldMk cId="1487652693" sldId="259"/>
            <ac:picMk id="10" creationId="{9D46A934-C27D-1303-E8C7-8C52ACAFC921}"/>
          </ac:picMkLst>
        </pc:picChg>
        <pc:picChg chg="add mod">
          <ac:chgData name="Peter Parsons" userId="487975f2-749d-4290-820f-8143e671d744" providerId="ADAL" clId="{57EA6F93-2BDE-406C-9A21-6F6A8DB384C4}" dt="2025-09-10T21:52:19.612" v="582" actId="1076"/>
          <ac:picMkLst>
            <pc:docMk/>
            <pc:sldMk cId="1487652693" sldId="259"/>
            <ac:picMk id="14" creationId="{C82BC3A9-5434-DA1B-F11A-498FE8B2646D}"/>
          </ac:picMkLst>
        </pc:picChg>
        <pc:picChg chg="add mod">
          <ac:chgData name="Peter Parsons" userId="487975f2-749d-4290-820f-8143e671d744" providerId="ADAL" clId="{57EA6F93-2BDE-406C-9A21-6F6A8DB384C4}" dt="2025-09-13T18:43:54.792" v="898" actId="164"/>
          <ac:picMkLst>
            <pc:docMk/>
            <pc:sldMk cId="1487652693" sldId="259"/>
            <ac:picMk id="17" creationId="{7DBE0549-0597-27AE-40AC-90E8FFF09842}"/>
          </ac:picMkLst>
        </pc:picChg>
      </pc:sldChg>
      <pc:sldChg chg="delSp mod">
        <pc:chgData name="Peter Parsons" userId="487975f2-749d-4290-820f-8143e671d744" providerId="ADAL" clId="{57EA6F93-2BDE-406C-9A21-6F6A8DB384C4}" dt="2025-09-24T09:02:01.841" v="1181" actId="478"/>
        <pc:sldMkLst>
          <pc:docMk/>
          <pc:sldMk cId="2305411693" sldId="264"/>
        </pc:sldMkLst>
        <pc:picChg chg="del">
          <ac:chgData name="Peter Parsons" userId="487975f2-749d-4290-820f-8143e671d744" providerId="ADAL" clId="{57EA6F93-2BDE-406C-9A21-6F6A8DB384C4}" dt="2025-09-24T09:01:58.148" v="1179" actId="478"/>
          <ac:picMkLst>
            <pc:docMk/>
            <pc:sldMk cId="2305411693" sldId="264"/>
            <ac:picMk id="8" creationId="{87372348-5741-805D-203D-B249F4060868}"/>
          </ac:picMkLst>
        </pc:picChg>
        <pc:picChg chg="del">
          <ac:chgData name="Peter Parsons" userId="487975f2-749d-4290-820f-8143e671d744" providerId="ADAL" clId="{57EA6F93-2BDE-406C-9A21-6F6A8DB384C4}" dt="2025-09-24T09:01:59.759" v="1180" actId="478"/>
          <ac:picMkLst>
            <pc:docMk/>
            <pc:sldMk cId="2305411693" sldId="264"/>
            <ac:picMk id="9" creationId="{2A981753-62CB-08C2-9F14-034D4B3AA1A8}"/>
          </ac:picMkLst>
        </pc:picChg>
        <pc:picChg chg="del">
          <ac:chgData name="Peter Parsons" userId="487975f2-749d-4290-820f-8143e671d744" providerId="ADAL" clId="{57EA6F93-2BDE-406C-9A21-6F6A8DB384C4}" dt="2025-09-24T09:02:01.841" v="1181" actId="478"/>
          <ac:picMkLst>
            <pc:docMk/>
            <pc:sldMk cId="2305411693" sldId="264"/>
            <ac:picMk id="12" creationId="{DCDE921A-3406-C52E-7683-897CA02B47D8}"/>
          </ac:picMkLst>
        </pc:picChg>
      </pc:sldChg>
      <pc:sldChg chg="modSp mod">
        <pc:chgData name="Peter Parsons" userId="487975f2-749d-4290-820f-8143e671d744" providerId="ADAL" clId="{57EA6F93-2BDE-406C-9A21-6F6A8DB384C4}" dt="2025-09-10T22:02:26.040" v="741" actId="1076"/>
        <pc:sldMkLst>
          <pc:docMk/>
          <pc:sldMk cId="2089061161" sldId="268"/>
        </pc:sldMkLst>
        <pc:grpChg chg="mod">
          <ac:chgData name="Peter Parsons" userId="487975f2-749d-4290-820f-8143e671d744" providerId="ADAL" clId="{57EA6F93-2BDE-406C-9A21-6F6A8DB384C4}" dt="2025-09-10T22:02:26.040" v="741" actId="1076"/>
          <ac:grpSpMkLst>
            <pc:docMk/>
            <pc:sldMk cId="2089061161" sldId="268"/>
            <ac:grpSpMk id="40" creationId="{2BED597F-42DD-C0A7-E6D0-04EFD6B8B242}"/>
          </ac:grpSpMkLst>
        </pc:grpChg>
      </pc:sldChg>
      <pc:sldChg chg="delSp mod delAnim">
        <pc:chgData name="Peter Parsons" userId="487975f2-749d-4290-820f-8143e671d744" providerId="ADAL" clId="{57EA6F93-2BDE-406C-9A21-6F6A8DB384C4}" dt="2025-09-24T09:01:52.266" v="1178" actId="478"/>
        <pc:sldMkLst>
          <pc:docMk/>
          <pc:sldMk cId="1399254800" sldId="271"/>
        </pc:sldMkLst>
        <pc:picChg chg="del">
          <ac:chgData name="Peter Parsons" userId="487975f2-749d-4290-820f-8143e671d744" providerId="ADAL" clId="{57EA6F93-2BDE-406C-9A21-6F6A8DB384C4}" dt="2025-09-24T09:01:50.443" v="1177" actId="478"/>
          <ac:picMkLst>
            <pc:docMk/>
            <pc:sldMk cId="1399254800" sldId="271"/>
            <ac:picMk id="8" creationId="{CFF9ADEA-7ECB-DEDA-95BF-D5BCD28D77DA}"/>
          </ac:picMkLst>
        </pc:picChg>
        <pc:picChg chg="del">
          <ac:chgData name="Peter Parsons" userId="487975f2-749d-4290-820f-8143e671d744" providerId="ADAL" clId="{57EA6F93-2BDE-406C-9A21-6F6A8DB384C4}" dt="2025-09-24T09:01:52.266" v="1178" actId="478"/>
          <ac:picMkLst>
            <pc:docMk/>
            <pc:sldMk cId="1399254800" sldId="271"/>
            <ac:picMk id="10" creationId="{702DC927-F4BC-6C46-7FDD-A7DA71C3C976}"/>
          </ac:picMkLst>
        </pc:picChg>
        <pc:picChg chg="del">
          <ac:chgData name="Peter Parsons" userId="487975f2-749d-4290-820f-8143e671d744" providerId="ADAL" clId="{57EA6F93-2BDE-406C-9A21-6F6A8DB384C4}" dt="2025-09-24T09:01:48.374" v="1176" actId="478"/>
          <ac:picMkLst>
            <pc:docMk/>
            <pc:sldMk cId="1399254800" sldId="271"/>
            <ac:picMk id="12" creationId="{9A4F808B-94D8-7553-47F2-E173F904BA01}"/>
          </ac:picMkLst>
        </pc:picChg>
      </pc:sldChg>
      <pc:sldChg chg="addSp delSp modSp mod delAnim modAnim">
        <pc:chgData name="Peter Parsons" userId="487975f2-749d-4290-820f-8143e671d744" providerId="ADAL" clId="{57EA6F93-2BDE-406C-9A21-6F6A8DB384C4}" dt="2025-09-24T09:02:11.882" v="1184" actId="478"/>
        <pc:sldMkLst>
          <pc:docMk/>
          <pc:sldMk cId="547989243" sldId="272"/>
        </pc:sldMkLst>
        <pc:spChg chg="mod">
          <ac:chgData name="Peter Parsons" userId="487975f2-749d-4290-820f-8143e671d744" providerId="ADAL" clId="{57EA6F93-2BDE-406C-9A21-6F6A8DB384C4}" dt="2025-09-14T19:28:29.174" v="968" actId="20577"/>
          <ac:spMkLst>
            <pc:docMk/>
            <pc:sldMk cId="547989243" sldId="272"/>
            <ac:spMk id="3" creationId="{2E288A17-8065-6D17-A5ED-C7C535FA6A8B}"/>
          </ac:spMkLst>
        </pc:spChg>
        <pc:spChg chg="add del mod">
          <ac:chgData name="Peter Parsons" userId="487975f2-749d-4290-820f-8143e671d744" providerId="ADAL" clId="{57EA6F93-2BDE-406C-9A21-6F6A8DB384C4}" dt="2025-09-24T09:02:10.159" v="1183" actId="478"/>
          <ac:spMkLst>
            <pc:docMk/>
            <pc:sldMk cId="547989243" sldId="272"/>
            <ac:spMk id="8" creationId="{BE868BEA-B437-6B42-CBA6-ADF13DF1DCAC}"/>
          </ac:spMkLst>
        </pc:spChg>
        <pc:spChg chg="mod">
          <ac:chgData name="Peter Parsons" userId="487975f2-749d-4290-820f-8143e671d744" providerId="ADAL" clId="{57EA6F93-2BDE-406C-9A21-6F6A8DB384C4}" dt="2025-09-21T14:12:07.674" v="1130" actId="1582"/>
          <ac:spMkLst>
            <pc:docMk/>
            <pc:sldMk cId="547989243" sldId="272"/>
            <ac:spMk id="12" creationId="{49E9AD5E-7C0A-D059-A6A3-BD59ED2A7662}"/>
          </ac:spMkLst>
        </pc:spChg>
        <pc:grpChg chg="add del mod">
          <ac:chgData name="Peter Parsons" userId="487975f2-749d-4290-820f-8143e671d744" providerId="ADAL" clId="{57EA6F93-2BDE-406C-9A21-6F6A8DB384C4}" dt="2025-09-24T09:02:11.882" v="1184" actId="478"/>
          <ac:grpSpMkLst>
            <pc:docMk/>
            <pc:sldMk cId="547989243" sldId="272"/>
            <ac:grpSpMk id="10" creationId="{8EC242F3-34AA-9BFC-34F5-F6DBD024C10E}"/>
          </ac:grpSpMkLst>
        </pc:grpChg>
        <pc:picChg chg="add del mod">
          <ac:chgData name="Peter Parsons" userId="487975f2-749d-4290-820f-8143e671d744" providerId="ADAL" clId="{57EA6F93-2BDE-406C-9A21-6F6A8DB384C4}" dt="2025-09-24T09:02:06.152" v="1182" actId="478"/>
          <ac:picMkLst>
            <pc:docMk/>
            <pc:sldMk cId="547989243" sldId="272"/>
            <ac:picMk id="5" creationId="{F1F7C756-4BDD-4D24-7069-73BFE66CFEEA}"/>
          </ac:picMkLst>
        </pc:picChg>
        <pc:picChg chg="add mod">
          <ac:chgData name="Peter Parsons" userId="487975f2-749d-4290-820f-8143e671d744" providerId="ADAL" clId="{57EA6F93-2BDE-406C-9A21-6F6A8DB384C4}" dt="2025-09-08T19:55:35.502" v="517" actId="14100"/>
          <ac:picMkLst>
            <pc:docMk/>
            <pc:sldMk cId="547989243" sldId="272"/>
            <ac:picMk id="6" creationId="{16CE79B9-AD29-BC61-0312-509394006E78}"/>
          </ac:picMkLst>
        </pc:picChg>
        <pc:picChg chg="add mod">
          <ac:chgData name="Peter Parsons" userId="487975f2-749d-4290-820f-8143e671d744" providerId="ADAL" clId="{57EA6F93-2BDE-406C-9A21-6F6A8DB384C4}" dt="2025-09-08T19:55:52.734" v="520" actId="1076"/>
          <ac:picMkLst>
            <pc:docMk/>
            <pc:sldMk cId="547989243" sldId="272"/>
            <ac:picMk id="7" creationId="{BF8A242B-EFD2-9248-3C47-544AF3772246}"/>
          </ac:picMkLst>
        </pc:picChg>
        <pc:picChg chg="mod">
          <ac:chgData name="Peter Parsons" userId="487975f2-749d-4290-820f-8143e671d744" providerId="ADAL" clId="{57EA6F93-2BDE-406C-9A21-6F6A8DB384C4}" dt="2025-09-21T14:12:07.674" v="1130" actId="1582"/>
          <ac:picMkLst>
            <pc:docMk/>
            <pc:sldMk cId="547989243" sldId="272"/>
            <ac:picMk id="11" creationId="{5D20CFFC-37B8-1C51-5751-D41519F61A21}"/>
          </ac:picMkLst>
        </pc:picChg>
        <pc:picChg chg="add mod">
          <ac:chgData name="Peter Parsons" userId="487975f2-749d-4290-820f-8143e671d744" providerId="ADAL" clId="{57EA6F93-2BDE-406C-9A21-6F6A8DB384C4}" dt="2025-09-08T19:54:47.549" v="513" actId="1076"/>
          <ac:picMkLst>
            <pc:docMk/>
            <pc:sldMk cId="547989243" sldId="272"/>
            <ac:picMk id="1026" creationId="{8FE88DD9-2F65-2605-53EC-3F6E39F0D1A4}"/>
          </ac:picMkLst>
        </pc:picChg>
      </pc:sldChg>
      <pc:sldChg chg="addSp modSp mod">
        <pc:chgData name="Peter Parsons" userId="487975f2-749d-4290-820f-8143e671d744" providerId="ADAL" clId="{57EA6F93-2BDE-406C-9A21-6F6A8DB384C4}" dt="2025-09-17T15:43:31.391" v="977" actId="20577"/>
        <pc:sldMkLst>
          <pc:docMk/>
          <pc:sldMk cId="2026384952" sldId="279"/>
        </pc:sldMkLst>
        <pc:spChg chg="mod">
          <ac:chgData name="Peter Parsons" userId="487975f2-749d-4290-820f-8143e671d744" providerId="ADAL" clId="{57EA6F93-2BDE-406C-9A21-6F6A8DB384C4}" dt="2025-09-08T19:40:14.547" v="114" actId="20577"/>
          <ac:spMkLst>
            <pc:docMk/>
            <pc:sldMk cId="2026384952" sldId="279"/>
            <ac:spMk id="2" creationId="{D0E1484E-DC25-49D0-291C-7F33FB755E8A}"/>
          </ac:spMkLst>
        </pc:spChg>
        <pc:spChg chg="mod">
          <ac:chgData name="Peter Parsons" userId="487975f2-749d-4290-820f-8143e671d744" providerId="ADAL" clId="{57EA6F93-2BDE-406C-9A21-6F6A8DB384C4}" dt="2025-09-17T15:43:31.391" v="977" actId="20577"/>
          <ac:spMkLst>
            <pc:docMk/>
            <pc:sldMk cId="2026384952" sldId="279"/>
            <ac:spMk id="3" creationId="{C7900174-9FBB-6FB7-DA86-4BACF5856C2A}"/>
          </ac:spMkLst>
        </pc:spChg>
        <pc:spChg chg="add mod">
          <ac:chgData name="Peter Parsons" userId="487975f2-749d-4290-820f-8143e671d744" providerId="ADAL" clId="{57EA6F93-2BDE-406C-9A21-6F6A8DB384C4}" dt="2025-09-14T19:29:03.326" v="975" actId="1076"/>
          <ac:spMkLst>
            <pc:docMk/>
            <pc:sldMk cId="2026384952" sldId="279"/>
            <ac:spMk id="6" creationId="{3E0BD344-1FBC-6322-1CED-B1A463CCFEEF}"/>
          </ac:spMkLst>
        </pc:spChg>
      </pc:sldChg>
      <pc:sldChg chg="modSp mod">
        <pc:chgData name="Peter Parsons" userId="487975f2-749d-4290-820f-8143e671d744" providerId="ADAL" clId="{57EA6F93-2BDE-406C-9A21-6F6A8DB384C4}" dt="2025-09-20T20:39:22.551" v="1090"/>
        <pc:sldMkLst>
          <pc:docMk/>
          <pc:sldMk cId="2670914775" sldId="280"/>
        </pc:sldMkLst>
        <pc:spChg chg="mod">
          <ac:chgData name="Peter Parsons" userId="487975f2-749d-4290-820f-8143e671d744" providerId="ADAL" clId="{57EA6F93-2BDE-406C-9A21-6F6A8DB384C4}" dt="2025-09-20T20:39:22.551" v="1090"/>
          <ac:spMkLst>
            <pc:docMk/>
            <pc:sldMk cId="2670914775" sldId="280"/>
            <ac:spMk id="3" creationId="{C41272BD-87B3-BFE1-A619-34A5483487F6}"/>
          </ac:spMkLst>
        </pc:spChg>
        <pc:picChg chg="mod">
          <ac:chgData name="Peter Parsons" userId="487975f2-749d-4290-820f-8143e671d744" providerId="ADAL" clId="{57EA6F93-2BDE-406C-9A21-6F6A8DB384C4}" dt="2025-09-13T18:07:00.793" v="850" actId="1076"/>
          <ac:picMkLst>
            <pc:docMk/>
            <pc:sldMk cId="2670914775" sldId="280"/>
            <ac:picMk id="6" creationId="{13E55463-16D2-0C03-13E3-AEA306272CAC}"/>
          </ac:picMkLst>
        </pc:picChg>
      </pc:sldChg>
      <pc:sldChg chg="addSp modSp new mod">
        <pc:chgData name="Peter Parsons" userId="487975f2-749d-4290-820f-8143e671d744" providerId="ADAL" clId="{57EA6F93-2BDE-406C-9A21-6F6A8DB384C4}" dt="2025-09-17T16:51:31.658" v="1023" actId="20577"/>
        <pc:sldMkLst>
          <pc:docMk/>
          <pc:sldMk cId="3416642656" sldId="281"/>
        </pc:sldMkLst>
        <pc:spChg chg="mod">
          <ac:chgData name="Peter Parsons" userId="487975f2-749d-4290-820f-8143e671d744" providerId="ADAL" clId="{57EA6F93-2BDE-406C-9A21-6F6A8DB384C4}" dt="2025-09-08T19:48:50.447" v="190" actId="20577"/>
          <ac:spMkLst>
            <pc:docMk/>
            <pc:sldMk cId="3416642656" sldId="281"/>
            <ac:spMk id="2" creationId="{12337058-35FA-1320-B79E-49194ED81196}"/>
          </ac:spMkLst>
        </pc:spChg>
        <pc:spChg chg="mod">
          <ac:chgData name="Peter Parsons" userId="487975f2-749d-4290-820f-8143e671d744" providerId="ADAL" clId="{57EA6F93-2BDE-406C-9A21-6F6A8DB384C4}" dt="2025-09-17T16:51:31.658" v="1023" actId="20577"/>
          <ac:spMkLst>
            <pc:docMk/>
            <pc:sldMk cId="3416642656" sldId="281"/>
            <ac:spMk id="3" creationId="{601C2034-9154-E974-A452-6881C40035CF}"/>
          </ac:spMkLst>
        </pc:spChg>
        <pc:picChg chg="add mod">
          <ac:chgData name="Peter Parsons" userId="487975f2-749d-4290-820f-8143e671d744" providerId="ADAL" clId="{57EA6F93-2BDE-406C-9A21-6F6A8DB384C4}" dt="2025-09-10T13:56:12.439" v="564" actId="1076"/>
          <ac:picMkLst>
            <pc:docMk/>
            <pc:sldMk cId="3416642656" sldId="281"/>
            <ac:picMk id="6" creationId="{B6CF5072-E46E-3E4B-ADED-52B78372F8D1}"/>
          </ac:picMkLst>
        </pc:picChg>
        <pc:picChg chg="add mod">
          <ac:chgData name="Peter Parsons" userId="487975f2-749d-4290-820f-8143e671d744" providerId="ADAL" clId="{57EA6F93-2BDE-406C-9A21-6F6A8DB384C4}" dt="2025-09-10T13:56:16.324" v="566" actId="14100"/>
          <ac:picMkLst>
            <pc:docMk/>
            <pc:sldMk cId="3416642656" sldId="281"/>
            <ac:picMk id="7" creationId="{7ACC51D4-44BA-E1C7-1A43-58E223CD2D7D}"/>
          </ac:picMkLst>
        </pc:picChg>
      </pc:sldChg>
      <pc:sldChg chg="new del">
        <pc:chgData name="Peter Parsons" userId="487975f2-749d-4290-820f-8143e671d744" providerId="ADAL" clId="{57EA6F93-2BDE-406C-9A21-6F6A8DB384C4}" dt="2025-09-10T21:59:17.254" v="619" actId="47"/>
        <pc:sldMkLst>
          <pc:docMk/>
          <pc:sldMk cId="252036248" sldId="282"/>
        </pc:sldMkLst>
      </pc:sldChg>
      <pc:sldChg chg="modSp new del mod">
        <pc:chgData name="Peter Parsons" userId="487975f2-749d-4290-820f-8143e671d744" providerId="ADAL" clId="{57EA6F93-2BDE-406C-9A21-6F6A8DB384C4}" dt="2025-09-10T21:56:11.785" v="617" actId="47"/>
        <pc:sldMkLst>
          <pc:docMk/>
          <pc:sldMk cId="3034561705" sldId="282"/>
        </pc:sldMkLst>
      </pc:sldChg>
      <pc:sldMasterChg chg="modSldLayout">
        <pc:chgData name="Peter Parsons" userId="487975f2-749d-4290-820f-8143e671d744" providerId="ADAL" clId="{57EA6F93-2BDE-406C-9A21-6F6A8DB384C4}" dt="2025-09-10T22:05:32.067" v="765" actId="20577"/>
        <pc:sldMasterMkLst>
          <pc:docMk/>
          <pc:sldMasterMk cId="4156953406" sldId="2147483660"/>
        </pc:sldMasterMkLst>
        <pc:sldLayoutChg chg="modSp mod">
          <pc:chgData name="Peter Parsons" userId="487975f2-749d-4290-820f-8143e671d744" providerId="ADAL" clId="{57EA6F93-2BDE-406C-9A21-6F6A8DB384C4}" dt="2025-09-10T22:05:32.067" v="765" actId="20577"/>
          <pc:sldLayoutMkLst>
            <pc:docMk/>
            <pc:sldMasterMk cId="4156953406" sldId="2147483660"/>
            <pc:sldLayoutMk cId="156479049" sldId="2147483662"/>
          </pc:sldLayoutMkLst>
          <pc:spChg chg="mod">
            <ac:chgData name="Peter Parsons" userId="487975f2-749d-4290-820f-8143e671d744" providerId="ADAL" clId="{57EA6F93-2BDE-406C-9A21-6F6A8DB384C4}" dt="2025-09-10T22:05:32.067" v="765" actId="20577"/>
            <ac:spMkLst>
              <pc:docMk/>
              <pc:sldMasterMk cId="4156953406" sldId="2147483660"/>
              <pc:sldLayoutMk cId="156479049" sldId="2147483662"/>
              <ac:spMk id="7" creationId="{6EA04227-7677-7530-B40B-EFB05396D3F3}"/>
            </ac:spMkLst>
          </pc:spChg>
        </pc:sldLayoutChg>
      </pc:sldMasterChg>
    </pc:docChg>
  </pc:docChgLst>
  <pc:docChgLst>
    <pc:chgData name="Peter Parsons" userId="487975f2-749d-4290-820f-8143e671d744" providerId="ADAL" clId="{8B453404-066C-4548-A557-FCA0195CECA1}"/>
    <pc:docChg chg="undo custSel addSld delSld modSld delMainMaster">
      <pc:chgData name="Peter Parsons" userId="487975f2-749d-4290-820f-8143e671d744" providerId="ADAL" clId="{8B453404-066C-4548-A557-FCA0195CECA1}" dt="2025-09-05T11:05:23.452" v="648" actId="1076"/>
      <pc:docMkLst>
        <pc:docMk/>
      </pc:docMkLst>
      <pc:sldChg chg="del">
        <pc:chgData name="Peter Parsons" userId="487975f2-749d-4290-820f-8143e671d744" providerId="ADAL" clId="{8B453404-066C-4548-A557-FCA0195CECA1}" dt="2025-08-15T10:41:38.125" v="1" actId="47"/>
        <pc:sldMkLst>
          <pc:docMk/>
          <pc:sldMk cId="4167782692" sldId="256"/>
        </pc:sldMkLst>
      </pc:sldChg>
      <pc:sldChg chg="delSp modSp add del mod">
        <pc:chgData name="Peter Parsons" userId="487975f2-749d-4290-820f-8143e671d744" providerId="ADAL" clId="{8B453404-066C-4548-A557-FCA0195CECA1}" dt="2025-09-05T10:45:25.177" v="487"/>
        <pc:sldMkLst>
          <pc:docMk/>
          <pc:sldMk cId="629014637" sldId="257"/>
        </pc:sldMkLst>
        <pc:spChg chg="mod">
          <ac:chgData name="Peter Parsons" userId="487975f2-749d-4290-820f-8143e671d744" providerId="ADAL" clId="{8B453404-066C-4548-A557-FCA0195CECA1}" dt="2025-09-05T10:45:25.177" v="487"/>
          <ac:spMkLst>
            <pc:docMk/>
            <pc:sldMk cId="629014637" sldId="257"/>
            <ac:spMk id="2" creationId="{58FB97EF-16FB-8FAA-C34A-2F02FCA2B355}"/>
          </ac:spMkLst>
        </pc:spChg>
      </pc:sldChg>
      <pc:sldChg chg="modSp add mod">
        <pc:chgData name="Peter Parsons" userId="487975f2-749d-4290-820f-8143e671d744" providerId="ADAL" clId="{8B453404-066C-4548-A557-FCA0195CECA1}" dt="2025-09-05T10:49:51.535" v="505" actId="1076"/>
        <pc:sldMkLst>
          <pc:docMk/>
          <pc:sldMk cId="409791480" sldId="258"/>
        </pc:sldMkLst>
        <pc:spChg chg="mod">
          <ac:chgData name="Peter Parsons" userId="487975f2-749d-4290-820f-8143e671d744" providerId="ADAL" clId="{8B453404-066C-4548-A557-FCA0195CECA1}" dt="2025-09-05T10:49:33.713" v="500" actId="1076"/>
          <ac:spMkLst>
            <pc:docMk/>
            <pc:sldMk cId="409791480" sldId="258"/>
            <ac:spMk id="5" creationId="{F99ECDC5-D9F6-96AB-D493-2FBBBEA50081}"/>
          </ac:spMkLst>
        </pc:spChg>
        <pc:spChg chg="mod">
          <ac:chgData name="Peter Parsons" userId="487975f2-749d-4290-820f-8143e671d744" providerId="ADAL" clId="{8B453404-066C-4548-A557-FCA0195CECA1}" dt="2025-09-05T10:49:47.975" v="504" actId="1076"/>
          <ac:spMkLst>
            <pc:docMk/>
            <pc:sldMk cId="409791480" sldId="258"/>
            <ac:spMk id="14" creationId="{E1E7A441-26D8-FA0B-A86C-AC0DF0E63725}"/>
          </ac:spMkLst>
        </pc:spChg>
        <pc:picChg chg="mod">
          <ac:chgData name="Peter Parsons" userId="487975f2-749d-4290-820f-8143e671d744" providerId="ADAL" clId="{8B453404-066C-4548-A557-FCA0195CECA1}" dt="2025-09-05T10:49:51.535" v="505" actId="1076"/>
          <ac:picMkLst>
            <pc:docMk/>
            <pc:sldMk cId="409791480" sldId="258"/>
            <ac:picMk id="4" creationId="{F8944EF7-A55A-1AF4-8B5F-F1A6FF21DCD8}"/>
          </ac:picMkLst>
        </pc:picChg>
        <pc:picChg chg="mod">
          <ac:chgData name="Peter Parsons" userId="487975f2-749d-4290-820f-8143e671d744" providerId="ADAL" clId="{8B453404-066C-4548-A557-FCA0195CECA1}" dt="2025-09-05T10:49:43.449" v="503" actId="1076"/>
          <ac:picMkLst>
            <pc:docMk/>
            <pc:sldMk cId="409791480" sldId="258"/>
            <ac:picMk id="8" creationId="{1E561063-0373-751F-346E-F4CBDB82E3F1}"/>
          </ac:picMkLst>
        </pc:picChg>
      </pc:sldChg>
      <pc:sldChg chg="modSp add del mod">
        <pc:chgData name="Peter Parsons" userId="487975f2-749d-4290-820f-8143e671d744" providerId="ADAL" clId="{8B453404-066C-4548-A557-FCA0195CECA1}" dt="2025-08-15T10:44:42.126" v="160" actId="47"/>
        <pc:sldMkLst>
          <pc:docMk/>
          <pc:sldMk cId="2768487546" sldId="258"/>
        </pc:sldMkLst>
      </pc:sldChg>
      <pc:sldChg chg="addSp modSp add mod">
        <pc:chgData name="Peter Parsons" userId="487975f2-749d-4290-820f-8143e671d744" providerId="ADAL" clId="{8B453404-066C-4548-A557-FCA0195CECA1}" dt="2025-08-15T10:47:28.156" v="351" actId="1076"/>
        <pc:sldMkLst>
          <pc:docMk/>
          <pc:sldMk cId="1487652693" sldId="259"/>
        </pc:sldMkLst>
      </pc:sldChg>
      <pc:sldChg chg="add">
        <pc:chgData name="Peter Parsons" userId="487975f2-749d-4290-820f-8143e671d744" providerId="ADAL" clId="{8B453404-066C-4548-A557-FCA0195CECA1}" dt="2025-08-15T10:47:50.440" v="352"/>
        <pc:sldMkLst>
          <pc:docMk/>
          <pc:sldMk cId="2305411693" sldId="264"/>
        </pc:sldMkLst>
      </pc:sldChg>
      <pc:sldChg chg="delSp modSp add mod">
        <pc:chgData name="Peter Parsons" userId="487975f2-749d-4290-820f-8143e671d744" providerId="ADAL" clId="{8B453404-066C-4548-A557-FCA0195CECA1}" dt="2025-08-26T10:35:52.533" v="486" actId="1076"/>
        <pc:sldMkLst>
          <pc:docMk/>
          <pc:sldMk cId="2089061161" sldId="268"/>
        </pc:sldMkLst>
        <pc:spChg chg="mod">
          <ac:chgData name="Peter Parsons" userId="487975f2-749d-4290-820f-8143e671d744" providerId="ADAL" clId="{8B453404-066C-4548-A557-FCA0195CECA1}" dt="2025-08-26T10:35:41.123" v="483" actId="1076"/>
          <ac:spMkLst>
            <pc:docMk/>
            <pc:sldMk cId="2089061161" sldId="268"/>
            <ac:spMk id="3" creationId="{7D23D65C-AF80-1151-149C-03CFD24E3B2D}"/>
          </ac:spMkLst>
        </pc:spChg>
        <pc:spChg chg="mod">
          <ac:chgData name="Peter Parsons" userId="487975f2-749d-4290-820f-8143e671d744" providerId="ADAL" clId="{8B453404-066C-4548-A557-FCA0195CECA1}" dt="2025-08-26T10:35:46.255" v="485" actId="27636"/>
          <ac:spMkLst>
            <pc:docMk/>
            <pc:sldMk cId="2089061161" sldId="268"/>
            <ac:spMk id="18" creationId="{6A7396C0-12FD-96EB-BA74-090E207D8C37}"/>
          </ac:spMkLst>
        </pc:spChg>
        <pc:grpChg chg="mod">
          <ac:chgData name="Peter Parsons" userId="487975f2-749d-4290-820f-8143e671d744" providerId="ADAL" clId="{8B453404-066C-4548-A557-FCA0195CECA1}" dt="2025-08-26T10:35:52.533" v="486" actId="1076"/>
          <ac:grpSpMkLst>
            <pc:docMk/>
            <pc:sldMk cId="2089061161" sldId="268"/>
            <ac:grpSpMk id="40" creationId="{2BED597F-42DD-C0A7-E6D0-04EFD6B8B242}"/>
          </ac:grpSpMkLst>
        </pc:grpChg>
      </pc:sldChg>
      <pc:sldChg chg="add">
        <pc:chgData name="Peter Parsons" userId="487975f2-749d-4290-820f-8143e671d744" providerId="ADAL" clId="{8B453404-066C-4548-A557-FCA0195CECA1}" dt="2025-08-15T10:47:50.440" v="352"/>
        <pc:sldMkLst>
          <pc:docMk/>
          <pc:sldMk cId="1482719171" sldId="270"/>
        </pc:sldMkLst>
      </pc:sldChg>
      <pc:sldChg chg="add">
        <pc:chgData name="Peter Parsons" userId="487975f2-749d-4290-820f-8143e671d744" providerId="ADAL" clId="{8B453404-066C-4548-A557-FCA0195CECA1}" dt="2025-08-15T10:47:50.440" v="352"/>
        <pc:sldMkLst>
          <pc:docMk/>
          <pc:sldMk cId="1399254800" sldId="271"/>
        </pc:sldMkLst>
      </pc:sldChg>
      <pc:sldChg chg="modSp new mod">
        <pc:chgData name="Peter Parsons" userId="487975f2-749d-4290-820f-8143e671d744" providerId="ADAL" clId="{8B453404-066C-4548-A557-FCA0195CECA1}" dt="2025-08-15T10:48:36.380" v="377" actId="20577"/>
        <pc:sldMkLst>
          <pc:docMk/>
          <pc:sldMk cId="547989243" sldId="272"/>
        </pc:sldMkLst>
      </pc:sldChg>
      <pc:sldChg chg="add">
        <pc:chgData name="Peter Parsons" userId="487975f2-749d-4290-820f-8143e671d744" providerId="ADAL" clId="{8B453404-066C-4548-A557-FCA0195CECA1}" dt="2025-08-15T10:49:15.014" v="378"/>
        <pc:sldMkLst>
          <pc:docMk/>
          <pc:sldMk cId="2026384952" sldId="279"/>
        </pc:sldMkLst>
      </pc:sldChg>
      <pc:sldChg chg="addSp delSp modSp new mod">
        <pc:chgData name="Peter Parsons" userId="487975f2-749d-4290-820f-8143e671d744" providerId="ADAL" clId="{8B453404-066C-4548-A557-FCA0195CECA1}" dt="2025-09-05T11:05:23.452" v="648" actId="1076"/>
        <pc:sldMkLst>
          <pc:docMk/>
          <pc:sldMk cId="2670914775" sldId="280"/>
        </pc:sldMkLst>
        <pc:spChg chg="mod">
          <ac:chgData name="Peter Parsons" userId="487975f2-749d-4290-820f-8143e671d744" providerId="ADAL" clId="{8B453404-066C-4548-A557-FCA0195CECA1}" dt="2025-08-26T10:34:19.150" v="401" actId="20577"/>
          <ac:spMkLst>
            <pc:docMk/>
            <pc:sldMk cId="2670914775" sldId="280"/>
            <ac:spMk id="2" creationId="{6FCE14B0-0C2D-08B0-962F-EF323984A479}"/>
          </ac:spMkLst>
        </pc:spChg>
        <pc:spChg chg="mod">
          <ac:chgData name="Peter Parsons" userId="487975f2-749d-4290-820f-8143e671d744" providerId="ADAL" clId="{8B453404-066C-4548-A557-FCA0195CECA1}" dt="2025-09-05T11:02:34.688" v="588" actId="20577"/>
          <ac:spMkLst>
            <pc:docMk/>
            <pc:sldMk cId="2670914775" sldId="280"/>
            <ac:spMk id="3" creationId="{C41272BD-87B3-BFE1-A619-34A5483487F6}"/>
          </ac:spMkLst>
        </pc:spChg>
        <pc:spChg chg="add mod">
          <ac:chgData name="Peter Parsons" userId="487975f2-749d-4290-820f-8143e671d744" providerId="ADAL" clId="{8B453404-066C-4548-A557-FCA0195CECA1}" dt="2025-09-05T11:02:06.655" v="571" actId="164"/>
          <ac:spMkLst>
            <pc:docMk/>
            <pc:sldMk cId="2670914775" sldId="280"/>
            <ac:spMk id="7" creationId="{DF7D9112-676C-CE16-2DBF-250C0D650AD7}"/>
          </ac:spMkLst>
        </pc:spChg>
        <pc:spChg chg="add mod">
          <ac:chgData name="Peter Parsons" userId="487975f2-749d-4290-820f-8143e671d744" providerId="ADAL" clId="{8B453404-066C-4548-A557-FCA0195CECA1}" dt="2025-09-05T10:59:08.395" v="563" actId="164"/>
          <ac:spMkLst>
            <pc:docMk/>
            <pc:sldMk cId="2670914775" sldId="280"/>
            <ac:spMk id="9" creationId="{B9EEA6B9-0624-DCDB-355A-EA34E8006DF3}"/>
          </ac:spMkLst>
        </pc:spChg>
        <pc:spChg chg="add mod">
          <ac:chgData name="Peter Parsons" userId="487975f2-749d-4290-820f-8143e671d744" providerId="ADAL" clId="{8B453404-066C-4548-A557-FCA0195CECA1}" dt="2025-09-05T11:05:13.044" v="646" actId="20577"/>
          <ac:spMkLst>
            <pc:docMk/>
            <pc:sldMk cId="2670914775" sldId="280"/>
            <ac:spMk id="13" creationId="{A8BF2AA4-427F-D2D7-ADB5-26DD8B369A3F}"/>
          </ac:spMkLst>
        </pc:spChg>
        <pc:grpChg chg="add mod">
          <ac:chgData name="Peter Parsons" userId="487975f2-749d-4290-820f-8143e671d744" providerId="ADAL" clId="{8B453404-066C-4548-A557-FCA0195CECA1}" dt="2025-09-05T11:05:23.452" v="648" actId="1076"/>
          <ac:grpSpMkLst>
            <pc:docMk/>
            <pc:sldMk cId="2670914775" sldId="280"/>
            <ac:grpSpMk id="10" creationId="{6303E309-9B59-8E99-FC92-3EE628675EDF}"/>
          </ac:grpSpMkLst>
        </pc:grpChg>
        <pc:grpChg chg="add mod">
          <ac:chgData name="Peter Parsons" userId="487975f2-749d-4290-820f-8143e671d744" providerId="ADAL" clId="{8B453404-066C-4548-A557-FCA0195CECA1}" dt="2025-09-05T11:05:19.204" v="647" actId="1076"/>
          <ac:grpSpMkLst>
            <pc:docMk/>
            <pc:sldMk cId="2670914775" sldId="280"/>
            <ac:grpSpMk id="12" creationId="{DEB3DC1C-ECB4-2D27-216F-77C1564C41D8}"/>
          </ac:grpSpMkLst>
        </pc:grpChg>
        <pc:picChg chg="add mod">
          <ac:chgData name="Peter Parsons" userId="487975f2-749d-4290-820f-8143e671d744" providerId="ADAL" clId="{8B453404-066C-4548-A557-FCA0195CECA1}" dt="2025-09-05T11:02:27.592" v="582" actId="1076"/>
          <ac:picMkLst>
            <pc:docMk/>
            <pc:sldMk cId="2670914775" sldId="280"/>
            <ac:picMk id="5" creationId="{18A69A5D-7485-1919-0528-3CC740A92E75}"/>
          </ac:picMkLst>
        </pc:picChg>
        <pc:picChg chg="add mod">
          <ac:chgData name="Peter Parsons" userId="487975f2-749d-4290-820f-8143e671d744" providerId="ADAL" clId="{8B453404-066C-4548-A557-FCA0195CECA1}" dt="2025-09-05T11:02:06.655" v="571" actId="164"/>
          <ac:picMkLst>
            <pc:docMk/>
            <pc:sldMk cId="2670914775" sldId="280"/>
            <ac:picMk id="6" creationId="{13E55463-16D2-0C03-13E3-AEA306272CAC}"/>
          </ac:picMkLst>
        </pc:picChg>
        <pc:picChg chg="add mod">
          <ac:chgData name="Peter Parsons" userId="487975f2-749d-4290-820f-8143e671d744" providerId="ADAL" clId="{8B453404-066C-4548-A557-FCA0195CECA1}" dt="2025-09-05T11:02:56.898" v="593" actId="1076"/>
          <ac:picMkLst>
            <pc:docMk/>
            <pc:sldMk cId="2670914775" sldId="280"/>
            <ac:picMk id="11" creationId="{99F4FF64-F3E2-8F1C-BBCF-D48BE80D8610}"/>
          </ac:picMkLst>
        </pc:picChg>
      </pc:sldChg>
      <pc:sldChg chg="modSp new del mod">
        <pc:chgData name="Peter Parsons" userId="487975f2-749d-4290-820f-8143e671d744" providerId="ADAL" clId="{8B453404-066C-4548-A557-FCA0195CECA1}" dt="2025-09-05T10:49:05.343" v="493" actId="47"/>
        <pc:sldMkLst>
          <pc:docMk/>
          <pc:sldMk cId="3629349904" sldId="281"/>
        </pc:sldMkLst>
      </pc:sldChg>
      <pc:sldMasterChg chg="del delSldLayout">
        <pc:chgData name="Peter Parsons" userId="487975f2-749d-4290-820f-8143e671d744" providerId="ADAL" clId="{8B453404-066C-4548-A557-FCA0195CECA1}" dt="2025-08-15T10:44:42.126" v="160" actId="47"/>
        <pc:sldMasterMkLst>
          <pc:docMk/>
          <pc:sldMasterMk cId="1334813780" sldId="2147483648"/>
        </pc:sldMasterMkLst>
        <pc:sldLayoutChg chg="del">
          <pc:chgData name="Peter Parsons" userId="487975f2-749d-4290-820f-8143e671d744" providerId="ADAL" clId="{8B453404-066C-4548-A557-FCA0195CECA1}" dt="2025-08-15T10:44:42.126" v="160" actId="47"/>
          <pc:sldLayoutMkLst>
            <pc:docMk/>
            <pc:sldMasterMk cId="1334813780" sldId="2147483648"/>
            <pc:sldLayoutMk cId="2812314911" sldId="2147483649"/>
          </pc:sldLayoutMkLst>
        </pc:sldLayoutChg>
        <pc:sldLayoutChg chg="del">
          <pc:chgData name="Peter Parsons" userId="487975f2-749d-4290-820f-8143e671d744" providerId="ADAL" clId="{8B453404-066C-4548-A557-FCA0195CECA1}" dt="2025-08-15T10:44:42.126" v="160" actId="47"/>
          <pc:sldLayoutMkLst>
            <pc:docMk/>
            <pc:sldMasterMk cId="1334813780" sldId="2147483648"/>
            <pc:sldLayoutMk cId="1690883107" sldId="2147483650"/>
          </pc:sldLayoutMkLst>
        </pc:sldLayoutChg>
        <pc:sldLayoutChg chg="del">
          <pc:chgData name="Peter Parsons" userId="487975f2-749d-4290-820f-8143e671d744" providerId="ADAL" clId="{8B453404-066C-4548-A557-FCA0195CECA1}" dt="2025-08-15T10:44:42.126" v="160" actId="47"/>
          <pc:sldLayoutMkLst>
            <pc:docMk/>
            <pc:sldMasterMk cId="1334813780" sldId="2147483648"/>
            <pc:sldLayoutMk cId="3122420422" sldId="2147483651"/>
          </pc:sldLayoutMkLst>
        </pc:sldLayoutChg>
        <pc:sldLayoutChg chg="del">
          <pc:chgData name="Peter Parsons" userId="487975f2-749d-4290-820f-8143e671d744" providerId="ADAL" clId="{8B453404-066C-4548-A557-FCA0195CECA1}" dt="2025-08-15T10:44:42.126" v="160" actId="47"/>
          <pc:sldLayoutMkLst>
            <pc:docMk/>
            <pc:sldMasterMk cId="1334813780" sldId="2147483648"/>
            <pc:sldLayoutMk cId="1161629454" sldId="2147483652"/>
          </pc:sldLayoutMkLst>
        </pc:sldLayoutChg>
        <pc:sldLayoutChg chg="del">
          <pc:chgData name="Peter Parsons" userId="487975f2-749d-4290-820f-8143e671d744" providerId="ADAL" clId="{8B453404-066C-4548-A557-FCA0195CECA1}" dt="2025-08-15T10:44:42.126" v="160" actId="47"/>
          <pc:sldLayoutMkLst>
            <pc:docMk/>
            <pc:sldMasterMk cId="1334813780" sldId="2147483648"/>
            <pc:sldLayoutMk cId="206486270" sldId="2147483653"/>
          </pc:sldLayoutMkLst>
        </pc:sldLayoutChg>
        <pc:sldLayoutChg chg="del">
          <pc:chgData name="Peter Parsons" userId="487975f2-749d-4290-820f-8143e671d744" providerId="ADAL" clId="{8B453404-066C-4548-A557-FCA0195CECA1}" dt="2025-08-15T10:44:42.126" v="160" actId="47"/>
          <pc:sldLayoutMkLst>
            <pc:docMk/>
            <pc:sldMasterMk cId="1334813780" sldId="2147483648"/>
            <pc:sldLayoutMk cId="2123653584" sldId="2147483654"/>
          </pc:sldLayoutMkLst>
        </pc:sldLayoutChg>
        <pc:sldLayoutChg chg="del">
          <pc:chgData name="Peter Parsons" userId="487975f2-749d-4290-820f-8143e671d744" providerId="ADAL" clId="{8B453404-066C-4548-A557-FCA0195CECA1}" dt="2025-08-15T10:44:42.126" v="160" actId="47"/>
          <pc:sldLayoutMkLst>
            <pc:docMk/>
            <pc:sldMasterMk cId="1334813780" sldId="2147483648"/>
            <pc:sldLayoutMk cId="583961112" sldId="2147483655"/>
          </pc:sldLayoutMkLst>
        </pc:sldLayoutChg>
        <pc:sldLayoutChg chg="del">
          <pc:chgData name="Peter Parsons" userId="487975f2-749d-4290-820f-8143e671d744" providerId="ADAL" clId="{8B453404-066C-4548-A557-FCA0195CECA1}" dt="2025-08-15T10:44:42.126" v="160" actId="47"/>
          <pc:sldLayoutMkLst>
            <pc:docMk/>
            <pc:sldMasterMk cId="1334813780" sldId="2147483648"/>
            <pc:sldLayoutMk cId="3329023679" sldId="2147483656"/>
          </pc:sldLayoutMkLst>
        </pc:sldLayoutChg>
        <pc:sldLayoutChg chg="del">
          <pc:chgData name="Peter Parsons" userId="487975f2-749d-4290-820f-8143e671d744" providerId="ADAL" clId="{8B453404-066C-4548-A557-FCA0195CECA1}" dt="2025-08-15T10:44:42.126" v="160" actId="47"/>
          <pc:sldLayoutMkLst>
            <pc:docMk/>
            <pc:sldMasterMk cId="1334813780" sldId="2147483648"/>
            <pc:sldLayoutMk cId="3652962732" sldId="2147483657"/>
          </pc:sldLayoutMkLst>
        </pc:sldLayoutChg>
        <pc:sldLayoutChg chg="del">
          <pc:chgData name="Peter Parsons" userId="487975f2-749d-4290-820f-8143e671d744" providerId="ADAL" clId="{8B453404-066C-4548-A557-FCA0195CECA1}" dt="2025-08-15T10:44:42.126" v="160" actId="47"/>
          <pc:sldLayoutMkLst>
            <pc:docMk/>
            <pc:sldMasterMk cId="1334813780" sldId="2147483648"/>
            <pc:sldLayoutMk cId="456653798" sldId="2147483658"/>
          </pc:sldLayoutMkLst>
        </pc:sldLayoutChg>
        <pc:sldLayoutChg chg="del">
          <pc:chgData name="Peter Parsons" userId="487975f2-749d-4290-820f-8143e671d744" providerId="ADAL" clId="{8B453404-066C-4548-A557-FCA0195CECA1}" dt="2025-08-15T10:44:42.126" v="160" actId="47"/>
          <pc:sldLayoutMkLst>
            <pc:docMk/>
            <pc:sldMasterMk cId="1334813780" sldId="2147483648"/>
            <pc:sldLayoutMk cId="412077709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F491-B30C-D7C2-050B-8BCFC733D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EF977-606A-3606-09C8-04586C306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418B3-D571-BC12-C043-4F0C9A684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18" y="6492875"/>
            <a:ext cx="3175958" cy="365125"/>
          </a:xfrm>
        </p:spPr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050A-E42E-772C-10CD-D8FE9D23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C7469-828C-8847-6C27-49395009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07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7A6C1-6C1E-B451-D7E5-272A87194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E4F79-A369-04EE-36DA-CF4901333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443A8-282E-A18E-91E6-275DC93AA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AF7A-280F-4DA7-83F9-0A2FAF35F453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0B41-26AA-8829-07C2-B518885D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D75A2-1ECF-0091-0447-5EAD9158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9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B5E9F-9F10-28E1-04DD-25BBB45A5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294E2F-22D7-1DB6-7456-0CC8388AF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066C9-9C8D-9D1B-367C-B266FB21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AF7A-280F-4DA7-83F9-0A2FAF35F453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FC66C-4B68-510F-CC5C-D4944C5C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B2415-F5E3-843D-3CC5-814DB419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27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2BB88-41B5-9CB8-E07F-CAF16C1C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433"/>
            <a:ext cx="10515600" cy="601033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1F0D1-FB47-D924-B71D-47D6CE482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C7D3-0BB4-06BC-1561-67F78BB27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AF7A-280F-4DA7-83F9-0A2FAF35F453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F3FC7-6478-01AA-7A42-D2C14AEA1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329C0-7198-644E-AE61-5808C68C3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61609F-2451-2E2C-FF0E-CCF70692B023}"/>
              </a:ext>
            </a:extLst>
          </p:cNvPr>
          <p:cNvCxnSpPr>
            <a:cxnSpLocks/>
          </p:cNvCxnSpPr>
          <p:nvPr userDrawn="1"/>
        </p:nvCxnSpPr>
        <p:spPr>
          <a:xfrm>
            <a:off x="838200" y="778145"/>
            <a:ext cx="10161917" cy="0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A04227-7677-7530-B40B-EFB05396D3F3}"/>
              </a:ext>
            </a:extLst>
          </p:cNvPr>
          <p:cNvSpPr txBox="1"/>
          <p:nvPr userDrawn="1"/>
        </p:nvSpPr>
        <p:spPr>
          <a:xfrm>
            <a:off x="215660" y="6547449"/>
            <a:ext cx="3597215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dirty="0"/>
              <a:t>P. Parsons    EAAC   23/09/2025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7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55769-A1EE-239B-8805-ED5FF0AFE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EA8F4-5BB8-2CB5-2653-FB44486E3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1C494-C12A-7A29-1A95-6A3C763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AF7A-280F-4DA7-83F9-0A2FAF35F453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71DF9-21D4-E482-7230-2731E07A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1A00-FCEA-FF7F-929E-15BBAFDC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14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99541-FA47-66DE-A4D8-D5DAD0EB3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A2C89-A99A-2F17-5DC9-DE48E3E91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C3364-1172-81DB-520B-1DC0B4ABD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4940C-F41C-0C3D-DAD2-60076AA8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AF7A-280F-4DA7-83F9-0A2FAF35F453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BAD47-AD67-1F3F-9B08-93A818D0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A23B2-BC41-5546-9ED3-AEE50054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721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E74C-6E20-EC8C-7C08-7430AF7D4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37197-B553-A8B3-D29B-8BB0B9104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589F2-F7D3-7A03-D424-353B8E2D2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969175-2FA6-69CC-50AC-BE309424E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1FD771-2D14-4EBF-95A9-4930B0361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CF7D3-9E73-5DB2-0BDB-4BFAAB07A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AF7A-280F-4DA7-83F9-0A2FAF35F453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4AB62C-6717-BECF-2203-1813814B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DAE47-6994-A4B3-C780-0CB67328E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7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0C79-57DA-6B24-9272-20B40983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CD4FA-C83C-2094-5FDA-4A51D38A2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AF7A-280F-4DA7-83F9-0A2FAF35F453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BAEF0-8908-A2CB-D594-FCA4440EF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09D4C-A95A-DB82-5670-A8B2577B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96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78BF64-6B0E-68B4-0ACD-57510201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AF7A-280F-4DA7-83F9-0A2FAF35F453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514F6-3F19-98E1-81C3-DEBFB1FA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347C2-D6AC-84CD-9E69-94CC71DE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51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B700-8F14-278E-68E0-4D0DE072A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D5D8D-60AB-C9DB-ABC2-72083C827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9BCA8-C1CF-64F8-B8FA-A65837D0D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00C5C3-543A-0E7F-183D-6F4B925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AF7A-280F-4DA7-83F9-0A2FAF35F453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64CF8-2BB0-C998-2502-C064E4C8B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4DC5B-C2B7-2718-9C74-8C0385979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06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556F2-A263-DEF4-EF31-16D1E6BE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39BCCF-F74B-2421-D32C-06447E7B75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84BD0-5B93-DADB-72BA-E0AF5B959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8F297-C5C6-1FDF-E29B-F61E009C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AF7A-280F-4DA7-83F9-0A2FAF35F453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F4C61-F788-7DF0-F806-DC0B7D43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9648-CBCE-B95E-D299-4FE44CDE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17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40DE3B-9BFB-6F50-739B-8850D0C3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42"/>
            <a:ext cx="10515600" cy="601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23C80-7FE3-82A1-B6F7-38FAE5F12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5D4BE-6EB4-1414-1FD8-24D4F9C6C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A2AF7A-280F-4DA7-83F9-0A2FAF35F453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B4A86-B146-24CA-B316-D992E63EE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6260F-A32B-03EA-4E0A-CE8074ADD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8185" y="64857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32BEC4-24D6-4FFC-854C-6DFC92B6C4A4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A473D7-1633-5B4F-3493-97887F63463D}"/>
              </a:ext>
            </a:extLst>
          </p:cNvPr>
          <p:cNvCxnSpPr>
            <a:cxnSpLocks/>
          </p:cNvCxnSpPr>
          <p:nvPr userDrawn="1"/>
        </p:nvCxnSpPr>
        <p:spPr>
          <a:xfrm>
            <a:off x="0" y="6485746"/>
            <a:ext cx="12192000" cy="0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95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tmp"/><Relationship Id="rId5" Type="http://schemas.openxmlformats.org/officeDocument/2006/relationships/image" Target="../media/image11.png"/><Relationship Id="rId10" Type="http://schemas.openxmlformats.org/officeDocument/2006/relationships/image" Target="../media/image16.tm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97EF-16FB-8FAA-C34A-2F02FCA2B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704" y="1561338"/>
            <a:ext cx="9144000" cy="1752192"/>
          </a:xfrm>
        </p:spPr>
        <p:txBody>
          <a:bodyPr>
            <a:noAutofit/>
          </a:bodyPr>
          <a:lstStyle/>
          <a:p>
            <a:pPr algn="l"/>
            <a:r>
              <a:rPr lang="en-GB" sz="4400" dirty="0"/>
              <a:t>TNSA proton beam focussing in a low-density plasma behind the target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2897BF-F1D4-9A56-ABF7-178C2E91A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1704" y="3639640"/>
            <a:ext cx="9144000" cy="244974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3000" dirty="0"/>
              <a:t>Peter Parsons</a:t>
            </a:r>
            <a:endParaRPr lang="en-GB" dirty="0"/>
          </a:p>
          <a:p>
            <a:pPr algn="l"/>
            <a:r>
              <a:rPr lang="en-GB" dirty="0"/>
              <a:t>Centre for Light-Matter Interactions, Queen’s University Belfast</a:t>
            </a:r>
          </a:p>
          <a:p>
            <a:pPr algn="l"/>
            <a:r>
              <a:rPr lang="en-GB" dirty="0"/>
              <a:t>pparsons03@qub.ac.uk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EAAC European Advanced Accelerator Concepts Workshop</a:t>
            </a:r>
          </a:p>
          <a:p>
            <a:pPr algn="l"/>
            <a:r>
              <a:rPr lang="en-GB" dirty="0"/>
              <a:t>23/09/2025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139EE-7320-9CAF-2BF6-11472CFC3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2BEC4-24D6-4FFC-854C-6DFC92B6C4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5FF32D-0676-E032-7007-1BCEC86E7EC0}"/>
              </a:ext>
            </a:extLst>
          </p:cNvPr>
          <p:cNvCxnSpPr>
            <a:cxnSpLocks/>
          </p:cNvCxnSpPr>
          <p:nvPr/>
        </p:nvCxnSpPr>
        <p:spPr>
          <a:xfrm>
            <a:off x="1543594" y="3429000"/>
            <a:ext cx="8714232" cy="7096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A person standing next to a sign&#10;&#10;Description automatically generated">
            <a:extLst>
              <a:ext uri="{FF2B5EF4-FFF2-40B4-BE49-F238E27FC236}">
                <a16:creationId xmlns:a16="http://schemas.microsoft.com/office/drawing/2014/main" id="{DB58BDA6-D7D5-91EE-A805-8869CC2D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22" y="136525"/>
            <a:ext cx="2552182" cy="92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1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7058-35FA-1320-B79E-49194ED8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Future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C2034-9154-E974-A452-6881C400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4143"/>
            <a:ext cx="6052457" cy="514282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Probing magnetic fields with proton radiography (Titan, Jupiter Laser Facility)</a:t>
            </a:r>
          </a:p>
          <a:p>
            <a:pPr lvl="1"/>
            <a:r>
              <a:rPr lang="en-GB" dirty="0"/>
              <a:t>PI: Franziska Treffert, LLNL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/>
              <a:t>Capturing low divergence beams from liquid sheets into a transport line (BELLA, LBNL)</a:t>
            </a:r>
          </a:p>
          <a:p>
            <a:pPr lvl="1"/>
            <a:r>
              <a:rPr lang="en-GB" dirty="0"/>
              <a:t>PI: Charlotte Palmer, QUB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7E30D-5056-B5E9-EE48-BF7ECBD4E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 descr="A large machine in a room&#10;&#10;AI-generated content may be incorrect.">
            <a:extLst>
              <a:ext uri="{FF2B5EF4-FFF2-40B4-BE49-F238E27FC236}">
                <a16:creationId xmlns:a16="http://schemas.microsoft.com/office/drawing/2014/main" id="{B6CF5072-E46E-3E4B-ADED-52B78372F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72" y="945898"/>
            <a:ext cx="3345042" cy="2650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C51D4-44BA-E1C7-1A43-58E223CD2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651" y="3895673"/>
            <a:ext cx="3271534" cy="24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42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484E-DC25-49D0-291C-7F33FB755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00174-9FBB-6FB7-DA86-4BACF5856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45029"/>
            <a:ext cx="7785101" cy="5131934"/>
          </a:xfrm>
        </p:spPr>
        <p:txBody>
          <a:bodyPr>
            <a:normAutofit/>
          </a:bodyPr>
          <a:lstStyle/>
          <a:p>
            <a:r>
              <a:rPr lang="en-GB" sz="2400" dirty="0"/>
              <a:t>Smaller proton beams when gas was present</a:t>
            </a:r>
          </a:p>
          <a:p>
            <a:r>
              <a:rPr lang="en-GB" sz="2400" dirty="0"/>
              <a:t>Supports explanation of observation of low divergence protons from liquid sheet targets</a:t>
            </a:r>
          </a:p>
          <a:p>
            <a:r>
              <a:rPr lang="en-GB" sz="2400" dirty="0"/>
              <a:t>Stronger focussing effect for lower energy protons, likely dependent on proton beam density and density of plasma through which it propagates</a:t>
            </a:r>
          </a:p>
          <a:p>
            <a:r>
              <a:rPr lang="en-GB" sz="2400" dirty="0"/>
              <a:t>Ongoing simulation campaign and future experiments planned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6761D-C1FC-8803-AD71-2A9CBCBD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E6A22-FBFC-9370-09CC-EA494BA57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377" y="1015249"/>
            <a:ext cx="2409423" cy="5115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0BD344-1FBC-6322-1CED-B1A463CCFEEF}"/>
              </a:ext>
            </a:extLst>
          </p:cNvPr>
          <p:cNvSpPr txBox="1"/>
          <p:nvPr/>
        </p:nvSpPr>
        <p:spPr>
          <a:xfrm>
            <a:off x="838199" y="4839305"/>
            <a:ext cx="81357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Thanks to all the collaborators on the Taranis experiment!</a:t>
            </a:r>
          </a:p>
          <a:p>
            <a:r>
              <a:rPr lang="en-GB" sz="2000" dirty="0">
                <a:solidFill>
                  <a:prstClr val="black"/>
                </a:solidFill>
              </a:rPr>
              <a:t>N. Kehoe, </a:t>
            </a:r>
            <a:r>
              <a:rPr lang="en-GB" sz="2000" dirty="0"/>
              <a:t>B. Loughran, </a:t>
            </a:r>
            <a:r>
              <a:rPr lang="en-GB" sz="2000" dirty="0">
                <a:solidFill>
                  <a:prstClr val="black"/>
                </a:solidFill>
              </a:rPr>
              <a:t>C. McHugh, S. McLoughlin,</a:t>
            </a:r>
            <a:r>
              <a:rPr lang="en-GB" sz="2000" dirty="0"/>
              <a:t> D. Molloy, </a:t>
            </a:r>
            <a:r>
              <a:rPr lang="en-GB" sz="2000" dirty="0">
                <a:solidFill>
                  <a:prstClr val="black"/>
                </a:solidFill>
              </a:rPr>
              <a:t>G. Nersisyan</a:t>
            </a:r>
            <a:r>
              <a:rPr lang="en-GB" sz="2000" dirty="0"/>
              <a:t>, </a:t>
            </a:r>
            <a:r>
              <a:rPr lang="en-GB" sz="2000" dirty="0">
                <a:solidFill>
                  <a:prstClr val="black"/>
                </a:solidFill>
              </a:rPr>
              <a:t>C.I. Prestwood, </a:t>
            </a:r>
            <a:r>
              <a:rPr lang="en-GB" sz="2000" dirty="0"/>
              <a:t>M. J. V. Streeter</a:t>
            </a:r>
            <a:r>
              <a:rPr lang="en-GB" sz="2000" dirty="0">
                <a:solidFill>
                  <a:prstClr val="black"/>
                </a:solidFill>
              </a:rPr>
              <a:t>, J. Weeks, J. Young , </a:t>
            </a:r>
            <a:r>
              <a:rPr lang="en-GB" sz="2000" u="sng" dirty="0"/>
              <a:t>C.A.J. Palmer</a:t>
            </a:r>
            <a:r>
              <a:rPr lang="en-GB" sz="2000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38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161B8-09E3-622D-253E-5E0648A7F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56" y="74482"/>
            <a:ext cx="10533888" cy="779109"/>
          </a:xfrm>
        </p:spPr>
        <p:txBody>
          <a:bodyPr>
            <a:normAutofit/>
          </a:bodyPr>
          <a:lstStyle/>
          <a:p>
            <a:r>
              <a:rPr lang="en-GB" sz="3600" dirty="0"/>
              <a:t>Target Normal Sheath Acceleration (TNSA)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944EF7-A55A-1AF4-8B5F-F1A6FF21D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723" y="1400296"/>
            <a:ext cx="5957773" cy="3747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9ECDC5-D9F6-96AB-D493-2FBBBEA50081}"/>
              </a:ext>
            </a:extLst>
          </p:cNvPr>
          <p:cNvSpPr txBox="1"/>
          <p:nvPr/>
        </p:nvSpPr>
        <p:spPr>
          <a:xfrm>
            <a:off x="6606059" y="1054362"/>
            <a:ext cx="5044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Typical beams: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Predominantly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Broadband energy spectra, up to Mev/ 10s MeV. Flux decreases with energy, up to a cut-off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355C09-C099-377D-BF18-2573B81D4F89}"/>
              </a:ext>
            </a:extLst>
          </p:cNvPr>
          <p:cNvGrpSpPr/>
          <p:nvPr/>
        </p:nvGrpSpPr>
        <p:grpSpPr>
          <a:xfrm>
            <a:off x="7029637" y="2899194"/>
            <a:ext cx="4197095" cy="3533915"/>
            <a:chOff x="7029637" y="2899194"/>
            <a:chExt cx="4197095" cy="3533915"/>
          </a:xfrm>
        </p:grpSpPr>
        <p:pic>
          <p:nvPicPr>
            <p:cNvPr id="8" name="Picture 7" descr="A graph of a number and a line&#10;&#10;Description automatically generated">
              <a:extLst>
                <a:ext uri="{FF2B5EF4-FFF2-40B4-BE49-F238E27FC236}">
                  <a16:creationId xmlns:a16="http://schemas.microsoft.com/office/drawing/2014/main" id="{1E561063-0373-751F-346E-F4CBDB82E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637" y="2899194"/>
              <a:ext cx="4197095" cy="31645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E7A441-26D8-FA0B-A86C-AC0DF0E63725}"/>
                </a:ext>
              </a:extLst>
            </p:cNvPr>
            <p:cNvSpPr txBox="1"/>
            <p:nvPr/>
          </p:nvSpPr>
          <p:spPr>
            <a:xfrm>
              <a:off x="7577848" y="6063777"/>
              <a:ext cx="36488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/>
                <a:t>J. Fuchs, et.al, 2009. </a:t>
              </a:r>
              <a:r>
                <a:rPr lang="en-GB" i="1" dirty="0" err="1">
                  <a:effectLst/>
                </a:rPr>
                <a:t>C.R.Physique</a:t>
              </a:r>
              <a:r>
                <a:rPr lang="en-GB" i="1" dirty="0"/>
                <a:t> </a:t>
              </a:r>
              <a:r>
                <a:rPr lang="en-GB" dirty="0">
                  <a:effectLst/>
                </a:rPr>
                <a:t>10</a:t>
              </a:r>
              <a:endParaRPr lang="en-GB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8E781D-D817-CE2E-3F1C-3173C47D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17A8-4E04-8100-8FA8-08431722F17F}"/>
              </a:ext>
            </a:extLst>
          </p:cNvPr>
          <p:cNvSpPr txBox="1"/>
          <p:nvPr/>
        </p:nvSpPr>
        <p:spPr>
          <a:xfrm>
            <a:off x="611341" y="5694445"/>
            <a:ext cx="266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Diagram by C.A.J. Palmer</a:t>
            </a:r>
          </a:p>
        </p:txBody>
      </p:sp>
    </p:spTree>
    <p:extLst>
      <p:ext uri="{BB962C8B-B14F-4D97-AF65-F5344CB8AC3E}">
        <p14:creationId xmlns:p14="http://schemas.microsoft.com/office/powerpoint/2010/main" val="409791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6C375-9874-6DAD-90D5-EC25FC20B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7396C0-12FD-96EB-BA74-090E207D8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44" y="918550"/>
            <a:ext cx="7443403" cy="5668464"/>
          </a:xfrm>
        </p:spPr>
        <p:txBody>
          <a:bodyPr>
            <a:normAutofit/>
          </a:bodyPr>
          <a:lstStyle/>
          <a:p>
            <a:r>
              <a:rPr lang="en-GB" sz="2400" dirty="0"/>
              <a:t>High divergence: ≥10s degrees</a:t>
            </a:r>
          </a:p>
          <a:p>
            <a:r>
              <a:rPr lang="en-GB" sz="2400" dirty="0"/>
              <a:t>Divergence decreases with energy</a:t>
            </a:r>
          </a:p>
          <a:p>
            <a:endParaRPr lang="en-GB" sz="2400" dirty="0"/>
          </a:p>
          <a:p>
            <a:endParaRPr lang="en-GB" sz="2000" dirty="0"/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  <a:p>
            <a:r>
              <a:rPr lang="en-GB" sz="2400" dirty="0"/>
              <a:t>Low divergence is useful for applications:</a:t>
            </a:r>
          </a:p>
          <a:p>
            <a:pPr lvl="1"/>
            <a:r>
              <a:rPr lang="en-GB" dirty="0"/>
              <a:t>Capture and transport systems are more efficient</a:t>
            </a:r>
          </a:p>
          <a:p>
            <a:pPr lvl="1"/>
            <a:r>
              <a:rPr lang="en-GB" dirty="0"/>
              <a:t>Higher intensities possible</a:t>
            </a:r>
          </a:p>
          <a:p>
            <a:pPr lvl="1"/>
            <a:endParaRPr lang="en-GB" dirty="0"/>
          </a:p>
          <a:p>
            <a:pPr lvl="1"/>
            <a:endParaRPr lang="en-GB" sz="2000" dirty="0"/>
          </a:p>
          <a:p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CAEB9-88B6-0BF5-1BDA-54172A1B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56" y="74482"/>
            <a:ext cx="10533888" cy="779109"/>
          </a:xfrm>
        </p:spPr>
        <p:txBody>
          <a:bodyPr>
            <a:normAutofit/>
          </a:bodyPr>
          <a:lstStyle/>
          <a:p>
            <a:r>
              <a:rPr lang="en-GB" sz="3600" dirty="0"/>
              <a:t>TNSA Divergence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23D65C-AF80-1151-149C-03CFD24E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8185" y="6492875"/>
            <a:ext cx="2743200" cy="365125"/>
          </a:xfrm>
        </p:spPr>
        <p:txBody>
          <a:bodyPr/>
          <a:lstStyle/>
          <a:p>
            <a:fld id="{4332BEC4-24D6-4FFC-854C-6DFC92B6C4A4}" type="slidenum">
              <a:rPr lang="en-GB" smtClean="0"/>
              <a:t>3</a:t>
            </a:fld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ED597F-42DD-C0A7-E6D0-04EFD6B8B242}"/>
              </a:ext>
            </a:extLst>
          </p:cNvPr>
          <p:cNvGrpSpPr/>
          <p:nvPr/>
        </p:nvGrpSpPr>
        <p:grpSpPr>
          <a:xfrm>
            <a:off x="1813124" y="1835977"/>
            <a:ext cx="7999315" cy="2103610"/>
            <a:chOff x="4193299" y="4625966"/>
            <a:chExt cx="7373750" cy="193361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2F68FF2-89E5-C791-B07A-331F8FCC3A5B}"/>
                </a:ext>
              </a:extLst>
            </p:cNvPr>
            <p:cNvGrpSpPr/>
            <p:nvPr/>
          </p:nvGrpSpPr>
          <p:grpSpPr>
            <a:xfrm>
              <a:off x="4193299" y="4643305"/>
              <a:ext cx="2924140" cy="1916277"/>
              <a:chOff x="5488342" y="2355535"/>
              <a:chExt cx="2924140" cy="191627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5936B48-18EB-983D-E99A-8029E09D39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7882" t="7026" r="51035" b="52277"/>
              <a:stretch/>
            </p:blipFill>
            <p:spPr>
              <a:xfrm rot="16200000" flipH="1">
                <a:off x="6145164" y="1764768"/>
                <a:ext cx="1610495" cy="292414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FFBD71-9099-9619-14B5-1900CD6E4A4F}"/>
                  </a:ext>
                </a:extLst>
              </p:cNvPr>
              <p:cNvSpPr txBox="1"/>
              <p:nvPr/>
            </p:nvSpPr>
            <p:spPr>
              <a:xfrm>
                <a:off x="5769043" y="2356083"/>
                <a:ext cx="973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1.5 MeV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0CE11F-DD82-B20B-4325-7A39FD352CB2}"/>
                  </a:ext>
                </a:extLst>
              </p:cNvPr>
              <p:cNvSpPr txBox="1"/>
              <p:nvPr/>
            </p:nvSpPr>
            <p:spPr>
              <a:xfrm>
                <a:off x="7263565" y="2355535"/>
                <a:ext cx="973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3.7 MeV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7D80117-BF3F-08F2-B5DB-4AB9CB8C16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3781" y="3967439"/>
                <a:ext cx="1291472" cy="0"/>
              </a:xfrm>
              <a:prstGeom prst="straightConnector1">
                <a:avLst/>
              </a:prstGeom>
              <a:ln w="38100" cap="sq">
                <a:solidFill>
                  <a:schemeClr val="tx1"/>
                </a:solidFill>
                <a:headEnd type="triangle" w="lg" len="sm"/>
                <a:tailEnd type="triangl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21037D-2BE5-678D-7DEB-39F519CFC70D}"/>
                  </a:ext>
                </a:extLst>
              </p:cNvPr>
              <p:cNvSpPr txBox="1"/>
              <p:nvPr/>
            </p:nvSpPr>
            <p:spPr>
              <a:xfrm>
                <a:off x="5973677" y="3902480"/>
                <a:ext cx="5116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50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endParaRPr lang="en-GB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E8733A8-B097-9B0A-AC62-6E83FCA12316}"/>
                </a:ext>
              </a:extLst>
            </p:cNvPr>
            <p:cNvGrpSpPr/>
            <p:nvPr/>
          </p:nvGrpSpPr>
          <p:grpSpPr>
            <a:xfrm>
              <a:off x="7100605" y="4643305"/>
              <a:ext cx="2924139" cy="1696961"/>
              <a:chOff x="8119874" y="4065641"/>
              <a:chExt cx="2924139" cy="169696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D5B2EEA-3290-E017-F327-7DEB62D506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7882" t="47609" r="51035" b="11695"/>
              <a:stretch/>
            </p:blipFill>
            <p:spPr>
              <a:xfrm rot="16200000" flipH="1">
                <a:off x="8776696" y="3495285"/>
                <a:ext cx="1610495" cy="2924139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E9A2DC-EE2E-44A6-3B92-F4E1BBE6AA74}"/>
                  </a:ext>
                </a:extLst>
              </p:cNvPr>
              <p:cNvSpPr txBox="1"/>
              <p:nvPr/>
            </p:nvSpPr>
            <p:spPr>
              <a:xfrm>
                <a:off x="8435233" y="4065641"/>
                <a:ext cx="973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5.2 MeV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AC361F7-E480-5310-8AE6-F45042E34DFD}"/>
                  </a:ext>
                </a:extLst>
              </p:cNvPr>
              <p:cNvSpPr txBox="1"/>
              <p:nvPr/>
            </p:nvSpPr>
            <p:spPr>
              <a:xfrm>
                <a:off x="9861504" y="4065641"/>
                <a:ext cx="973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7.0 MeV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2D9568-3D72-562D-345E-94153B1B503D}"/>
                </a:ext>
              </a:extLst>
            </p:cNvPr>
            <p:cNvSpPr txBox="1"/>
            <p:nvPr/>
          </p:nvSpPr>
          <p:spPr>
            <a:xfrm>
              <a:off x="10367690" y="4625966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9.0 MeV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F44B98-EAE4-FA66-6781-5A9FC85896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51142" t="23445" r="12114" b="55090"/>
            <a:stretch/>
          </p:blipFill>
          <p:spPr>
            <a:xfrm rot="16200000" flipH="1">
              <a:off x="10075693" y="4840544"/>
              <a:ext cx="1440407" cy="1542304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B9A2C6A-B8BA-56DC-75F3-BDC256B0FF93}"/>
              </a:ext>
            </a:extLst>
          </p:cNvPr>
          <p:cNvSpPr/>
          <p:nvPr/>
        </p:nvSpPr>
        <p:spPr>
          <a:xfrm>
            <a:off x="8722043" y="3816776"/>
            <a:ext cx="406142" cy="509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061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E14B0-0C2D-08B0-962F-EF323984A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Reducing Divergence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272BD-87B3-BFE1-A619-34A548348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457"/>
            <a:ext cx="10515600" cy="5077506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Capture and Transport Systems:</a:t>
            </a:r>
          </a:p>
          <a:p>
            <a:pPr lvl="1"/>
            <a:r>
              <a:rPr lang="en-GB" dirty="0"/>
              <a:t>Quadrupoles</a:t>
            </a:r>
          </a:p>
          <a:p>
            <a:pPr lvl="1"/>
            <a:r>
              <a:rPr lang="en-GB" dirty="0"/>
              <a:t>Pulsed Solenoids</a:t>
            </a:r>
          </a:p>
          <a:p>
            <a:pPr marL="0" indent="0">
              <a:buNone/>
            </a:pPr>
            <a:r>
              <a:rPr lang="en-GB" sz="2400" dirty="0"/>
              <a:t>At source:</a:t>
            </a:r>
            <a:endParaRPr lang="en-GB" dirty="0"/>
          </a:p>
          <a:p>
            <a:pPr lvl="1"/>
            <a:r>
              <a:rPr lang="en-GB" dirty="0"/>
              <a:t>Shaped foils / hemispherical targets</a:t>
            </a:r>
          </a:p>
          <a:p>
            <a:pPr lvl="1"/>
            <a:r>
              <a:rPr lang="en-GB" dirty="0"/>
              <a:t>Coils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2DBBF-62B2-6234-57CC-68CA4AC85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4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B3DC1C-ECB4-2D27-216F-77C1564C41D8}"/>
              </a:ext>
            </a:extLst>
          </p:cNvPr>
          <p:cNvGrpSpPr/>
          <p:nvPr/>
        </p:nvGrpSpPr>
        <p:grpSpPr>
          <a:xfrm>
            <a:off x="6570334" y="837436"/>
            <a:ext cx="2914053" cy="2808409"/>
            <a:chOff x="8740424" y="3638210"/>
            <a:chExt cx="2914053" cy="28084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E55463-16D2-0C03-13E3-AEA30627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40424" y="3638210"/>
              <a:ext cx="2651990" cy="21764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7D9112-676C-CE16-2DBF-250C0D650AD7}"/>
                </a:ext>
              </a:extLst>
            </p:cNvPr>
            <p:cNvSpPr txBox="1"/>
            <p:nvPr/>
          </p:nvSpPr>
          <p:spPr>
            <a:xfrm>
              <a:off x="8740424" y="5800288"/>
              <a:ext cx="2914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Ballistic Focussing: K. Markey et.al. 2007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03E309-9B59-8E99-FC92-3EE628675EDF}"/>
              </a:ext>
            </a:extLst>
          </p:cNvPr>
          <p:cNvGrpSpPr/>
          <p:nvPr/>
        </p:nvGrpSpPr>
        <p:grpSpPr>
          <a:xfrm>
            <a:off x="9064481" y="894772"/>
            <a:ext cx="3127519" cy="2743438"/>
            <a:chOff x="7564425" y="810565"/>
            <a:chExt cx="3127519" cy="27434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A69A5D-7485-1919-0528-3CC740A92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4425" y="810565"/>
              <a:ext cx="3127519" cy="274343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EEA6B9-0624-DCDB-355A-EA34E8006DF3}"/>
                </a:ext>
              </a:extLst>
            </p:cNvPr>
            <p:cNvSpPr/>
            <p:nvPr/>
          </p:nvSpPr>
          <p:spPr>
            <a:xfrm>
              <a:off x="7717971" y="829801"/>
              <a:ext cx="468086" cy="2068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9F4FF64-F3E2-8F1C-BBCF-D48BE80D8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87" y="3861391"/>
            <a:ext cx="7259161" cy="21975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BF2AA4-427F-D2D7-ADB5-26DD8B369A3F}"/>
              </a:ext>
            </a:extLst>
          </p:cNvPr>
          <p:cNvSpPr txBox="1"/>
          <p:nvPr/>
        </p:nvSpPr>
        <p:spPr>
          <a:xfrm>
            <a:off x="838200" y="6036173"/>
            <a:ext cx="426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EliMed</a:t>
            </a:r>
            <a:r>
              <a:rPr lang="en-GB" dirty="0"/>
              <a:t> Beamline: G.A Cirrone et.al. 2015 </a:t>
            </a:r>
          </a:p>
        </p:txBody>
      </p:sp>
    </p:spTree>
    <p:extLst>
      <p:ext uri="{BB962C8B-B14F-4D97-AF65-F5344CB8AC3E}">
        <p14:creationId xmlns:p14="http://schemas.microsoft.com/office/powerpoint/2010/main" val="2670914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0F35-4D15-B01E-E14C-E19E8BCC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09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Water Sheet Experiment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C2128C-CB99-8A57-183F-0B2D070CF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34" y="2202788"/>
            <a:ext cx="6678176" cy="425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054096-5289-2887-6A1C-752A0B2FF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456" y="568918"/>
            <a:ext cx="5230821" cy="1633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A542B-D85C-142B-3F74-2343508F2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080" y="4502114"/>
            <a:ext cx="5188146" cy="1621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0317A8-D1F9-D0B7-0945-68387FF73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456" y="148484"/>
            <a:ext cx="1658256" cy="499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46A934-C27D-1303-E8C7-8C52ACAF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885" y="2206876"/>
            <a:ext cx="3170195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9E00AF-F673-ADC6-D267-7694EB948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8080" y="4136427"/>
            <a:ext cx="1664352" cy="499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54CFDD-45E5-AAD2-24B6-E0998D4E30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5239" y="6249656"/>
            <a:ext cx="1298561" cy="542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EFE800-5103-AA6C-E69A-345433CE6F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2130" y="6260951"/>
            <a:ext cx="570916" cy="533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6C8E1-91CA-34D0-48A3-60CD2323A795}"/>
              </a:ext>
            </a:extLst>
          </p:cNvPr>
          <p:cNvSpPr txBox="1"/>
          <p:nvPr/>
        </p:nvSpPr>
        <p:spPr>
          <a:xfrm>
            <a:off x="933335" y="804582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B7BBF0-581E-4290-7DC2-E02F9078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5</a:t>
            </a:fld>
            <a:endParaRPr lang="en-GB"/>
          </a:p>
        </p:txBody>
      </p:sp>
      <p:pic>
        <p:nvPicPr>
          <p:cNvPr id="15" name="Picture 14" descr="A graph of a lightning bolt&#10;&#10;Description automatically generated with medium confidence">
            <a:extLst>
              <a:ext uri="{FF2B5EF4-FFF2-40B4-BE49-F238E27FC236}">
                <a16:creationId xmlns:a16="http://schemas.microsoft.com/office/drawing/2014/main" id="{12447420-FA5E-59EC-BBD0-A10981C9E9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"/>
          <a:stretch/>
        </p:blipFill>
        <p:spPr>
          <a:xfrm>
            <a:off x="6809006" y="2619860"/>
            <a:ext cx="5293261" cy="1531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591C2-B3D7-5938-3A9D-6BBE4433EF16}"/>
              </a:ext>
            </a:extLst>
          </p:cNvPr>
          <p:cNvSpPr txBox="1"/>
          <p:nvPr/>
        </p:nvSpPr>
        <p:spPr>
          <a:xfrm>
            <a:off x="4041944" y="6468253"/>
            <a:ext cx="4108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Streeter et.al. 2025. </a:t>
            </a:r>
            <a:r>
              <a:rPr lang="en-GB" sz="2000" i="1" dirty="0"/>
              <a:t>Nature Comms</a:t>
            </a:r>
            <a:endParaRPr lang="en-GB" sz="2000" dirty="0"/>
          </a:p>
        </p:txBody>
      </p:sp>
      <p:pic>
        <p:nvPicPr>
          <p:cNvPr id="14" name="Picture 13" descr="A red arrow pointing to a white box with a dotted line&#10;&#10;AI-generated content may be incorrect.">
            <a:extLst>
              <a:ext uri="{FF2B5EF4-FFF2-40B4-BE49-F238E27FC236}">
                <a16:creationId xmlns:a16="http://schemas.microsoft.com/office/drawing/2014/main" id="{C82BC3A9-5434-DA1B-F11A-498FE8B264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35" y="956159"/>
            <a:ext cx="4764959" cy="1614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53D639B-9A21-93C1-7CF0-33A58A8CE780}"/>
              </a:ext>
            </a:extLst>
          </p:cNvPr>
          <p:cNvGrpSpPr/>
          <p:nvPr/>
        </p:nvGrpSpPr>
        <p:grpSpPr>
          <a:xfrm>
            <a:off x="7036559" y="1886483"/>
            <a:ext cx="4474376" cy="2744088"/>
            <a:chOff x="7036559" y="1886483"/>
            <a:chExt cx="4474376" cy="27440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BE0549-0597-27AE-40AC-90E8FFF09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36559" y="2270460"/>
              <a:ext cx="4474376" cy="236011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04346F-554B-FA38-7FC3-A5190636DFFD}"/>
                </a:ext>
              </a:extLst>
            </p:cNvPr>
            <p:cNvSpPr txBox="1"/>
            <p:nvPr/>
          </p:nvSpPr>
          <p:spPr>
            <a:xfrm>
              <a:off x="7266849" y="1886483"/>
              <a:ext cx="3232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Vapour around liquid sheet: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65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iagram of a diagram of a vacuum chamber&#10;&#10;AI-generated content may be incorrect.">
            <a:extLst>
              <a:ext uri="{FF2B5EF4-FFF2-40B4-BE49-F238E27FC236}">
                <a16:creationId xmlns:a16="http://schemas.microsoft.com/office/drawing/2014/main" id="{0AA83F0E-576A-DE0C-A060-679439CAD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881145"/>
            <a:ext cx="8149023" cy="550995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9202C-5948-C02F-3726-2EDADDE0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31"/>
            <a:ext cx="10515600" cy="758825"/>
          </a:xfrm>
        </p:spPr>
        <p:txBody>
          <a:bodyPr>
            <a:normAutofit/>
          </a:bodyPr>
          <a:lstStyle/>
          <a:p>
            <a:r>
              <a:rPr lang="en-GB" sz="3600" dirty="0"/>
              <a:t>Taranis Gas Cell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A53AC-05B3-1A5D-9FD5-AF9E065F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EA2B07-B72B-AB4E-60E5-60A65ED14757}"/>
              </a:ext>
            </a:extLst>
          </p:cNvPr>
          <p:cNvSpPr txBox="1"/>
          <p:nvPr/>
        </p:nvSpPr>
        <p:spPr>
          <a:xfrm>
            <a:off x="7861611" y="1095313"/>
            <a:ext cx="418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Gas pressures 0.4 - 4 mbar </a:t>
            </a:r>
          </a:p>
          <a:p>
            <a:r>
              <a:rPr lang="en-GB" sz="2400" dirty="0"/>
              <a:t>Densities 10</a:t>
            </a:r>
            <a:r>
              <a:rPr lang="en-GB" sz="2400" baseline="30000" dirty="0"/>
              <a:t>16</a:t>
            </a:r>
            <a:r>
              <a:rPr lang="en-GB" sz="2400" dirty="0"/>
              <a:t> – 10</a:t>
            </a:r>
            <a:r>
              <a:rPr lang="en-GB" sz="2400" baseline="30000" dirty="0"/>
              <a:t>17 </a:t>
            </a:r>
            <a:r>
              <a:rPr lang="en-GB" sz="2400" dirty="0"/>
              <a:t>cm</a:t>
            </a:r>
            <a:r>
              <a:rPr lang="en-GB" sz="2400" baseline="30000" dirty="0"/>
              <a:t>-3</a:t>
            </a:r>
            <a:endParaRPr lang="en-GB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C685F-7507-18E6-1D81-73476DD55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46" t="11710" r="18976" b="12745"/>
          <a:stretch/>
        </p:blipFill>
        <p:spPr>
          <a:xfrm>
            <a:off x="8001000" y="2298705"/>
            <a:ext cx="3817894" cy="26589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7853A3-83A4-D55C-55FB-B9F4D60EF22E}"/>
              </a:ext>
            </a:extLst>
          </p:cNvPr>
          <p:cNvSpPr txBox="1"/>
          <p:nvPr/>
        </p:nvSpPr>
        <p:spPr>
          <a:xfrm>
            <a:off x="9393180" y="4893727"/>
            <a:ext cx="1363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Gas Cell</a:t>
            </a:r>
          </a:p>
        </p:txBody>
      </p:sp>
    </p:spTree>
    <p:extLst>
      <p:ext uri="{BB962C8B-B14F-4D97-AF65-F5344CB8AC3E}">
        <p14:creationId xmlns:p14="http://schemas.microsoft.com/office/powerpoint/2010/main" val="1482719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3278F-A8FD-D119-19E7-7287D83ED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092"/>
            <a:ext cx="10515600" cy="50165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Taranis Experiment Initial Results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025439-64D2-FDFD-9E4B-CFDF8DBDE9BF}"/>
              </a:ext>
            </a:extLst>
          </p:cNvPr>
          <p:cNvSpPr txBox="1"/>
          <p:nvPr/>
        </p:nvSpPr>
        <p:spPr>
          <a:xfrm>
            <a:off x="10905300" y="1146824"/>
            <a:ext cx="1461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1.3 MeV protons</a:t>
            </a:r>
          </a:p>
          <a:p>
            <a:endParaRPr lang="en-GB" dirty="0"/>
          </a:p>
          <a:p>
            <a:r>
              <a:rPr lang="en-GB" dirty="0"/>
              <a:t>100 mm from interaction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950A58-E82C-FBAA-7095-256AADEAC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7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366E7C-F0AD-D770-C005-1D17889B2CF4}"/>
              </a:ext>
            </a:extLst>
          </p:cNvPr>
          <p:cNvSpPr txBox="1"/>
          <p:nvPr/>
        </p:nvSpPr>
        <p:spPr>
          <a:xfrm>
            <a:off x="262990" y="3027551"/>
            <a:ext cx="490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20 um Al filtering – 1.3 MeV Protons: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C62462-B634-7D79-518B-F9A91D5105D3}"/>
              </a:ext>
            </a:extLst>
          </p:cNvPr>
          <p:cNvGrpSpPr/>
          <p:nvPr/>
        </p:nvGrpSpPr>
        <p:grpSpPr>
          <a:xfrm>
            <a:off x="1165595" y="3461443"/>
            <a:ext cx="9448871" cy="415447"/>
            <a:chOff x="1047679" y="3442586"/>
            <a:chExt cx="9448871" cy="4154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EB925D-5921-6687-30CE-38738DA7030D}"/>
                </a:ext>
              </a:extLst>
            </p:cNvPr>
            <p:cNvSpPr txBox="1"/>
            <p:nvPr/>
          </p:nvSpPr>
          <p:spPr>
            <a:xfrm>
              <a:off x="1047679" y="3442586"/>
              <a:ext cx="2026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Beam Angular Size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00CD5E-9A4D-53E5-A5F7-60FF122D8BCA}"/>
                </a:ext>
              </a:extLst>
            </p:cNvPr>
            <p:cNvSpPr txBox="1"/>
            <p:nvPr/>
          </p:nvSpPr>
          <p:spPr>
            <a:xfrm>
              <a:off x="4931978" y="3470360"/>
              <a:ext cx="1216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Beam Size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77CA30F-916E-812C-BD79-68B50A500C0D}"/>
                </a:ext>
              </a:extLst>
            </p:cNvPr>
            <p:cNvSpPr/>
            <p:nvPr/>
          </p:nvSpPr>
          <p:spPr>
            <a:xfrm>
              <a:off x="7848778" y="3540238"/>
              <a:ext cx="2647772" cy="299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190104-F3E8-5D59-84D4-32A1AF78B7AA}"/>
                </a:ext>
              </a:extLst>
            </p:cNvPr>
            <p:cNvSpPr txBox="1"/>
            <p:nvPr/>
          </p:nvSpPr>
          <p:spPr>
            <a:xfrm>
              <a:off x="8652906" y="3488701"/>
              <a:ext cx="1039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Intensity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903DDF-8B4F-A9C6-F9D2-DFFA9B80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839393"/>
            <a:ext cx="10800525" cy="2156787"/>
          </a:xfrm>
          <a:prstGeom prst="rect">
            <a:avLst/>
          </a:prstGeom>
        </p:spPr>
      </p:pic>
      <p:pic>
        <p:nvPicPr>
          <p:cNvPr id="16" name="Picture 15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BA34125F-2CAC-09FD-8990-B497C8214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" y="839392"/>
            <a:ext cx="10800525" cy="215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F789-9B67-CD17-0280-D221DBA82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152"/>
            <a:ext cx="10515600" cy="601033"/>
          </a:xfrm>
        </p:spPr>
        <p:txBody>
          <a:bodyPr>
            <a:normAutofit fontScale="90000"/>
          </a:bodyPr>
          <a:lstStyle/>
          <a:p>
            <a:r>
              <a:rPr lang="en-GB" dirty="0"/>
              <a:t>Taranis Initial Results – Higher Energies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C8212-1489-544A-718B-9B55B67E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4686F-34B3-E654-3CF8-EF9953E9785D}"/>
              </a:ext>
            </a:extLst>
          </p:cNvPr>
          <p:cNvSpPr txBox="1"/>
          <p:nvPr/>
        </p:nvSpPr>
        <p:spPr>
          <a:xfrm>
            <a:off x="710540" y="907043"/>
            <a:ext cx="481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40 um Al filtering – 2.0 MeV Protons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01569-DE0F-D09C-A713-23D83576D4CC}"/>
              </a:ext>
            </a:extLst>
          </p:cNvPr>
          <p:cNvSpPr txBox="1"/>
          <p:nvPr/>
        </p:nvSpPr>
        <p:spPr>
          <a:xfrm>
            <a:off x="873438" y="1510987"/>
            <a:ext cx="200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Beam Angular size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6E8B4-2C61-6496-DC50-7300DAF01BC4}"/>
              </a:ext>
            </a:extLst>
          </p:cNvPr>
          <p:cNvSpPr txBox="1"/>
          <p:nvPr/>
        </p:nvSpPr>
        <p:spPr>
          <a:xfrm>
            <a:off x="4914639" y="1500068"/>
            <a:ext cx="121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Beam Size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97231C-6C11-6DE4-9584-A9962487F7AB}"/>
              </a:ext>
            </a:extLst>
          </p:cNvPr>
          <p:cNvSpPr/>
          <p:nvPr/>
        </p:nvSpPr>
        <p:spPr>
          <a:xfrm>
            <a:off x="7989206" y="1471519"/>
            <a:ext cx="271462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319E0F-9CCA-EC9D-4054-1F96EA255AD0}"/>
              </a:ext>
            </a:extLst>
          </p:cNvPr>
          <p:cNvSpPr txBox="1"/>
          <p:nvPr/>
        </p:nvSpPr>
        <p:spPr>
          <a:xfrm>
            <a:off x="8826762" y="1451380"/>
            <a:ext cx="103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Intensity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FEB50-1E6C-DB7F-9CB5-B97B8600B1C0}"/>
              </a:ext>
            </a:extLst>
          </p:cNvPr>
          <p:cNvSpPr txBox="1"/>
          <p:nvPr/>
        </p:nvSpPr>
        <p:spPr>
          <a:xfrm>
            <a:off x="710540" y="4621711"/>
            <a:ext cx="52880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Maximum proton energy is 7-11 MeV.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Potential improvements: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Shaping gas profile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Pre-ionisation of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05411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EE1C-5AA0-303F-0034-0C896A33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Preliminary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88A17-8065-6D17-A5ED-C7C535FA6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2371"/>
            <a:ext cx="11353800" cy="5164592"/>
          </a:xfrm>
        </p:spPr>
        <p:txBody>
          <a:bodyPr/>
          <a:lstStyle/>
          <a:p>
            <a:r>
              <a:rPr lang="en-GB" sz="2400" dirty="0"/>
              <a:t>PIC simulations of proton beam propagating through pre-ionised plasma</a:t>
            </a:r>
          </a:p>
          <a:p>
            <a:r>
              <a:rPr lang="en-GB" sz="2400" dirty="0"/>
              <a:t>By Daniel Molloy (QUB / HB11)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5A2B7-A6CA-0ABB-DE88-98AC4242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BEC4-24D6-4FFC-854C-6DFC92B6C4A4}" type="slidenum">
              <a:rPr lang="en-GB" smtClean="0"/>
              <a:t>9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E88DD9-2F65-2605-53EC-3F6E39F0D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5434013"/>
            <a:ext cx="2634343" cy="8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CE79B9-AD29-BC61-0312-509394006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286" y="4733410"/>
            <a:ext cx="1957657" cy="699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A242B-EFD2-9248-3C47-544AF3772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5879" y="3993195"/>
            <a:ext cx="1625565" cy="5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892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eaab77ea-b4a5-49e3-a1e8-d6dd23a1f286}" enabled="0" method="" siteId="{eaab77ea-b4a5-49e3-a1e8-d6dd23a1f2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12888</TotalTime>
  <Words>457</Words>
  <Application>Microsoft Office PowerPoint</Application>
  <PresentationFormat>Widescreen</PresentationFormat>
  <Paragraphs>91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Times New Roman</vt:lpstr>
      <vt:lpstr>1_Office Theme</vt:lpstr>
      <vt:lpstr>TNSA proton beam focussing in a low-density plasma behind the target </vt:lpstr>
      <vt:lpstr>Target Normal Sheath Acceleration (TNSA)</vt:lpstr>
      <vt:lpstr>TNSA Divergence</vt:lpstr>
      <vt:lpstr>Reducing Divergence</vt:lpstr>
      <vt:lpstr>Water Sheet Experiment</vt:lpstr>
      <vt:lpstr>Taranis Gas Cell Experiment</vt:lpstr>
      <vt:lpstr>Taranis Experiment Initial Results</vt:lpstr>
      <vt:lpstr>Taranis Initial Results – Higher Energies</vt:lpstr>
      <vt:lpstr>Preliminary Simulations</vt:lpstr>
      <vt:lpstr>Future experiments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Parsons</dc:creator>
  <cp:lastModifiedBy>Peter Parsons</cp:lastModifiedBy>
  <cp:revision>1</cp:revision>
  <dcterms:created xsi:type="dcterms:W3CDTF">2025-08-15T10:40:11Z</dcterms:created>
  <dcterms:modified xsi:type="dcterms:W3CDTF">2025-09-24T09:02:18Z</dcterms:modified>
</cp:coreProperties>
</file>