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7" r:id="rId2"/>
    <p:sldId id="306" r:id="rId3"/>
    <p:sldId id="307" r:id="rId4"/>
    <p:sldId id="324" r:id="rId5"/>
    <p:sldId id="305" r:id="rId6"/>
    <p:sldId id="304" r:id="rId7"/>
    <p:sldId id="303" r:id="rId8"/>
    <p:sldId id="296" r:id="rId9"/>
    <p:sldId id="299" r:id="rId10"/>
    <p:sldId id="302" r:id="rId11"/>
    <p:sldId id="322" r:id="rId12"/>
    <p:sldId id="297" r:id="rId13"/>
    <p:sldId id="325" r:id="rId14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26BE"/>
    <a:srgbClr val="141490"/>
    <a:srgbClr val="D00000"/>
    <a:srgbClr val="000000"/>
    <a:srgbClr val="F2AEAD"/>
    <a:srgbClr val="4371C4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30CA2-31CF-4C59-BC39-212046FFBE6D}" v="1942" dt="2025-09-22T20:29:33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85729" autoAdjust="0"/>
  </p:normalViewPr>
  <p:slideViewPr>
    <p:cSldViewPr snapToGrid="0" showGuides="1">
      <p:cViewPr varScale="1">
        <p:scale>
          <a:sx n="125" d="100"/>
          <a:sy n="125" d="100"/>
        </p:scale>
        <p:origin x="1308" y="102"/>
      </p:cViewPr>
      <p:guideLst/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wardhan, Ameya" userId="b4c7deab-1d26-4fb8-b0ec-4e550bd49e14" providerId="ADAL" clId="{35867155-14BE-4526-9976-7263E5E550EA}"/>
    <pc:docChg chg="undo custSel addSld delSld modSld">
      <pc:chgData name="Patwardhan, Ameya" userId="b4c7deab-1d26-4fb8-b0ec-4e550bd49e14" providerId="ADAL" clId="{35867155-14BE-4526-9976-7263E5E550EA}" dt="2024-03-27T10:25:11.608" v="839" actId="20577"/>
      <pc:docMkLst>
        <pc:docMk/>
      </pc:docMkLst>
      <pc:sldChg chg="del">
        <pc:chgData name="Patwardhan, Ameya" userId="b4c7deab-1d26-4fb8-b0ec-4e550bd49e14" providerId="ADAL" clId="{35867155-14BE-4526-9976-7263E5E550EA}" dt="2024-03-27T09:43:19.258" v="0" actId="2696"/>
        <pc:sldMkLst>
          <pc:docMk/>
          <pc:sldMk cId="2940329875" sldId="256"/>
        </pc:sldMkLst>
      </pc:sldChg>
      <pc:sldChg chg="del">
        <pc:chgData name="Patwardhan, Ameya" userId="b4c7deab-1d26-4fb8-b0ec-4e550bd49e14" providerId="ADAL" clId="{35867155-14BE-4526-9976-7263E5E550EA}" dt="2024-03-27T09:45:07.096" v="85" actId="2696"/>
        <pc:sldMkLst>
          <pc:docMk/>
          <pc:sldMk cId="3718224268" sldId="258"/>
        </pc:sldMkLst>
      </pc:sldChg>
      <pc:sldChg chg="modSp mod">
        <pc:chgData name="Patwardhan, Ameya" userId="b4c7deab-1d26-4fb8-b0ec-4e550bd49e14" providerId="ADAL" clId="{35867155-14BE-4526-9976-7263E5E550EA}" dt="2024-03-27T10:12:57.878" v="683" actId="20577"/>
        <pc:sldMkLst>
          <pc:docMk/>
          <pc:sldMk cId="2011167437" sldId="259"/>
        </pc:sldMkLst>
      </pc:sldChg>
      <pc:sldChg chg="addSp delSp modSp mod">
        <pc:chgData name="Patwardhan, Ameya" userId="b4c7deab-1d26-4fb8-b0ec-4e550bd49e14" providerId="ADAL" clId="{35867155-14BE-4526-9976-7263E5E550EA}" dt="2024-03-27T10:03:15.574" v="367" actId="1076"/>
        <pc:sldMkLst>
          <pc:docMk/>
          <pc:sldMk cId="2061505216" sldId="260"/>
        </pc:sldMkLst>
      </pc:sldChg>
      <pc:sldChg chg="del">
        <pc:chgData name="Patwardhan, Ameya" userId="b4c7deab-1d26-4fb8-b0ec-4e550bd49e14" providerId="ADAL" clId="{35867155-14BE-4526-9976-7263E5E550EA}" dt="2024-03-27T09:44:34.571" v="82" actId="2696"/>
        <pc:sldMkLst>
          <pc:docMk/>
          <pc:sldMk cId="4074990638" sldId="261"/>
        </pc:sldMkLst>
      </pc:sldChg>
      <pc:sldChg chg="del">
        <pc:chgData name="Patwardhan, Ameya" userId="b4c7deab-1d26-4fb8-b0ec-4e550bd49e14" providerId="ADAL" clId="{35867155-14BE-4526-9976-7263E5E550EA}" dt="2024-03-27T09:44:42.146" v="83" actId="2696"/>
        <pc:sldMkLst>
          <pc:docMk/>
          <pc:sldMk cId="2998478460" sldId="262"/>
        </pc:sldMkLst>
      </pc:sldChg>
      <pc:sldChg chg="del">
        <pc:chgData name="Patwardhan, Ameya" userId="b4c7deab-1d26-4fb8-b0ec-4e550bd49e14" providerId="ADAL" clId="{35867155-14BE-4526-9976-7263E5E550EA}" dt="2024-03-27T09:44:42.146" v="83" actId="2696"/>
        <pc:sldMkLst>
          <pc:docMk/>
          <pc:sldMk cId="1949121656" sldId="263"/>
        </pc:sldMkLst>
      </pc:sldChg>
      <pc:sldChg chg="del">
        <pc:chgData name="Patwardhan, Ameya" userId="b4c7deab-1d26-4fb8-b0ec-4e550bd49e14" providerId="ADAL" clId="{35867155-14BE-4526-9976-7263E5E550EA}" dt="2024-03-27T09:44:42.146" v="83" actId="2696"/>
        <pc:sldMkLst>
          <pc:docMk/>
          <pc:sldMk cId="1754975777" sldId="264"/>
        </pc:sldMkLst>
      </pc:sldChg>
      <pc:sldChg chg="del">
        <pc:chgData name="Patwardhan, Ameya" userId="b4c7deab-1d26-4fb8-b0ec-4e550bd49e14" providerId="ADAL" clId="{35867155-14BE-4526-9976-7263E5E550EA}" dt="2024-03-27T09:45:00.500" v="84" actId="2696"/>
        <pc:sldMkLst>
          <pc:docMk/>
          <pc:sldMk cId="2871169995" sldId="265"/>
        </pc:sldMkLst>
      </pc:sldChg>
      <pc:sldChg chg="del">
        <pc:chgData name="Patwardhan, Ameya" userId="b4c7deab-1d26-4fb8-b0ec-4e550bd49e14" providerId="ADAL" clId="{35867155-14BE-4526-9976-7263E5E550EA}" dt="2024-03-27T09:44:17.162" v="81" actId="2696"/>
        <pc:sldMkLst>
          <pc:docMk/>
          <pc:sldMk cId="209332102" sldId="266"/>
        </pc:sldMkLst>
      </pc:sldChg>
      <pc:sldChg chg="modSp mod">
        <pc:chgData name="Patwardhan, Ameya" userId="b4c7deab-1d26-4fb8-b0ec-4e550bd49e14" providerId="ADAL" clId="{35867155-14BE-4526-9976-7263E5E550EA}" dt="2024-03-27T09:53:53.056" v="244" actId="20577"/>
        <pc:sldMkLst>
          <pc:docMk/>
          <pc:sldMk cId="4035671287" sldId="267"/>
        </pc:sldMkLst>
      </pc:sldChg>
      <pc:sldChg chg="del">
        <pc:chgData name="Patwardhan, Ameya" userId="b4c7deab-1d26-4fb8-b0ec-4e550bd49e14" providerId="ADAL" clId="{35867155-14BE-4526-9976-7263E5E550EA}" dt="2024-03-27T09:43:19.258" v="0" actId="2696"/>
        <pc:sldMkLst>
          <pc:docMk/>
          <pc:sldMk cId="1347096481" sldId="268"/>
        </pc:sldMkLst>
      </pc:sldChg>
      <pc:sldChg chg="addSp modSp new mod">
        <pc:chgData name="Patwardhan, Ameya" userId="b4c7deab-1d26-4fb8-b0ec-4e550bd49e14" providerId="ADAL" clId="{35867155-14BE-4526-9976-7263E5E550EA}" dt="2024-03-27T10:13:52.649" v="687" actId="20577"/>
        <pc:sldMkLst>
          <pc:docMk/>
          <pc:sldMk cId="1456285224" sldId="268"/>
        </pc:sldMkLst>
      </pc:sldChg>
      <pc:sldChg chg="new del">
        <pc:chgData name="Patwardhan, Ameya" userId="b4c7deab-1d26-4fb8-b0ec-4e550bd49e14" providerId="ADAL" clId="{35867155-14BE-4526-9976-7263E5E550EA}" dt="2024-03-27T10:03:25.235" v="369" actId="47"/>
        <pc:sldMkLst>
          <pc:docMk/>
          <pc:sldMk cId="1067098239" sldId="269"/>
        </pc:sldMkLst>
      </pc:sldChg>
      <pc:sldChg chg="del">
        <pc:chgData name="Patwardhan, Ameya" userId="b4c7deab-1d26-4fb8-b0ec-4e550bd49e14" providerId="ADAL" clId="{35867155-14BE-4526-9976-7263E5E550EA}" dt="2024-03-27T09:44:42.146" v="83" actId="2696"/>
        <pc:sldMkLst>
          <pc:docMk/>
          <pc:sldMk cId="3835414266" sldId="269"/>
        </pc:sldMkLst>
      </pc:sldChg>
      <pc:sldChg chg="addSp delSp modSp add mod">
        <pc:chgData name="Patwardhan, Ameya" userId="b4c7deab-1d26-4fb8-b0ec-4e550bd49e14" providerId="ADAL" clId="{35867155-14BE-4526-9976-7263E5E550EA}" dt="2024-03-27T10:21:27.341" v="701" actId="1076"/>
        <pc:sldMkLst>
          <pc:docMk/>
          <pc:sldMk cId="950055863" sldId="270"/>
        </pc:sldMkLst>
      </pc:sldChg>
      <pc:sldChg chg="new del">
        <pc:chgData name="Patwardhan, Ameya" userId="b4c7deab-1d26-4fb8-b0ec-4e550bd49e14" providerId="ADAL" clId="{35867155-14BE-4526-9976-7263E5E550EA}" dt="2024-03-27T10:20:52.450" v="689" actId="2696"/>
        <pc:sldMkLst>
          <pc:docMk/>
          <pc:sldMk cId="359870518" sldId="271"/>
        </pc:sldMkLst>
      </pc:sldChg>
      <pc:sldChg chg="addSp delSp modSp add mod">
        <pc:chgData name="Patwardhan, Ameya" userId="b4c7deab-1d26-4fb8-b0ec-4e550bd49e14" providerId="ADAL" clId="{35867155-14BE-4526-9976-7263E5E550EA}" dt="2024-03-27T10:25:11.608" v="839" actId="20577"/>
        <pc:sldMkLst>
          <pc:docMk/>
          <pc:sldMk cId="411848417" sldId="271"/>
        </pc:sldMkLst>
      </pc:sldChg>
      <pc:sldChg chg="new del">
        <pc:chgData name="Patwardhan, Ameya" userId="b4c7deab-1d26-4fb8-b0ec-4e550bd49e14" providerId="ADAL" clId="{35867155-14BE-4526-9976-7263E5E550EA}" dt="2024-03-27T10:22:11.524" v="703" actId="2696"/>
        <pc:sldMkLst>
          <pc:docMk/>
          <pc:sldMk cId="1713040166" sldId="271"/>
        </pc:sldMkLst>
      </pc:sldChg>
      <pc:sldChg chg="del">
        <pc:chgData name="Patwardhan, Ameya" userId="b4c7deab-1d26-4fb8-b0ec-4e550bd49e14" providerId="ADAL" clId="{35867155-14BE-4526-9976-7263E5E550EA}" dt="2024-03-27T09:44:17.162" v="81" actId="2696"/>
        <pc:sldMkLst>
          <pc:docMk/>
          <pc:sldMk cId="4116189600" sldId="271"/>
        </pc:sldMkLst>
      </pc:sldChg>
      <pc:sldChg chg="del">
        <pc:chgData name="Patwardhan, Ameya" userId="b4c7deab-1d26-4fb8-b0ec-4e550bd49e14" providerId="ADAL" clId="{35867155-14BE-4526-9976-7263E5E550EA}" dt="2024-03-27T09:44:17.162" v="81" actId="2696"/>
        <pc:sldMkLst>
          <pc:docMk/>
          <pc:sldMk cId="1546348378" sldId="272"/>
        </pc:sldMkLst>
      </pc:sldChg>
      <pc:sldChg chg="del">
        <pc:chgData name="Patwardhan, Ameya" userId="b4c7deab-1d26-4fb8-b0ec-4e550bd49e14" providerId="ADAL" clId="{35867155-14BE-4526-9976-7263E5E550EA}" dt="2024-03-27T09:44:09.761" v="80" actId="2696"/>
        <pc:sldMkLst>
          <pc:docMk/>
          <pc:sldMk cId="4236881571" sldId="273"/>
        </pc:sldMkLst>
      </pc:sldChg>
      <pc:sldChg chg="del">
        <pc:chgData name="Patwardhan, Ameya" userId="b4c7deab-1d26-4fb8-b0ec-4e550bd49e14" providerId="ADAL" clId="{35867155-14BE-4526-9976-7263E5E550EA}" dt="2024-03-27T09:44:09.761" v="80" actId="2696"/>
        <pc:sldMkLst>
          <pc:docMk/>
          <pc:sldMk cId="779108914" sldId="274"/>
        </pc:sldMkLst>
      </pc:sldChg>
      <pc:sldChg chg="del">
        <pc:chgData name="Patwardhan, Ameya" userId="b4c7deab-1d26-4fb8-b0ec-4e550bd49e14" providerId="ADAL" clId="{35867155-14BE-4526-9976-7263E5E550EA}" dt="2024-03-27T09:44:09.761" v="80" actId="2696"/>
        <pc:sldMkLst>
          <pc:docMk/>
          <pc:sldMk cId="4156715214" sldId="275"/>
        </pc:sldMkLst>
      </pc:sldChg>
      <pc:sldChg chg="del">
        <pc:chgData name="Patwardhan, Ameya" userId="b4c7deab-1d26-4fb8-b0ec-4e550bd49e14" providerId="ADAL" clId="{35867155-14BE-4526-9976-7263E5E550EA}" dt="2024-03-27T09:44:09.761" v="80" actId="2696"/>
        <pc:sldMkLst>
          <pc:docMk/>
          <pc:sldMk cId="1068614072" sldId="276"/>
        </pc:sldMkLst>
      </pc:sldChg>
      <pc:sldChg chg="del">
        <pc:chgData name="Patwardhan, Ameya" userId="b4c7deab-1d26-4fb8-b0ec-4e550bd49e14" providerId="ADAL" clId="{35867155-14BE-4526-9976-7263E5E550EA}" dt="2024-03-27T09:44:09.761" v="80" actId="2696"/>
        <pc:sldMkLst>
          <pc:docMk/>
          <pc:sldMk cId="2010090270" sldId="277"/>
        </pc:sldMkLst>
      </pc:sldChg>
      <pc:sldChg chg="del">
        <pc:chgData name="Patwardhan, Ameya" userId="b4c7deab-1d26-4fb8-b0ec-4e550bd49e14" providerId="ADAL" clId="{35867155-14BE-4526-9976-7263E5E550EA}" dt="2024-03-27T09:44:09.761" v="80" actId="2696"/>
        <pc:sldMkLst>
          <pc:docMk/>
          <pc:sldMk cId="3539155927" sldId="278"/>
        </pc:sldMkLst>
      </pc:sldChg>
    </pc:docChg>
  </pc:docChgLst>
  <pc:docChgLst>
    <pc:chgData name="Patwardhan, Ameya" userId="b4c7deab-1d26-4fb8-b0ec-4e550bd49e14" providerId="ADAL" clId="{7577725F-1D7B-4447-8441-5DD971590631}"/>
    <pc:docChg chg="custSel delSld modSld">
      <pc:chgData name="Patwardhan, Ameya" userId="b4c7deab-1d26-4fb8-b0ec-4e550bd49e14" providerId="ADAL" clId="{7577725F-1D7B-4447-8441-5DD971590631}" dt="2025-05-20T14:11:20.151" v="5" actId="20577"/>
      <pc:docMkLst>
        <pc:docMk/>
      </pc:docMkLst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011167437" sldId="259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061505216" sldId="260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319185838" sldId="268"/>
        </pc:sldMkLst>
      </pc:sldChg>
      <pc:sldChg chg="del">
        <pc:chgData name="Patwardhan, Ameya" userId="b4c7deab-1d26-4fb8-b0ec-4e550bd49e14" providerId="ADAL" clId="{7577725F-1D7B-4447-8441-5DD971590631}" dt="2025-05-20T14:10:55.175" v="0" actId="47"/>
        <pc:sldMkLst>
          <pc:docMk/>
          <pc:sldMk cId="1900208197" sldId="269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582430904" sldId="270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375302336" sldId="271"/>
        </pc:sldMkLst>
      </pc:sldChg>
      <pc:sldChg chg="del">
        <pc:chgData name="Patwardhan, Ameya" userId="b4c7deab-1d26-4fb8-b0ec-4e550bd49e14" providerId="ADAL" clId="{7577725F-1D7B-4447-8441-5DD971590631}" dt="2025-05-20T14:10:55.175" v="0" actId="47"/>
        <pc:sldMkLst>
          <pc:docMk/>
          <pc:sldMk cId="745327499" sldId="274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1303829770" sldId="276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492820340" sldId="277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1372301414" sldId="281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1425606849" sldId="282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236597305" sldId="284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1913608766" sldId="286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1964538579" sldId="287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4241955525" sldId="288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1081041357" sldId="289"/>
        </pc:sldMkLst>
      </pc:sldChg>
      <pc:sldChg chg="del">
        <pc:chgData name="Patwardhan, Ameya" userId="b4c7deab-1d26-4fb8-b0ec-4e550bd49e14" providerId="ADAL" clId="{7577725F-1D7B-4447-8441-5DD971590631}" dt="2025-05-20T14:10:55.175" v="0" actId="47"/>
        <pc:sldMkLst>
          <pc:docMk/>
          <pc:sldMk cId="2023596400" sldId="290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955743409" sldId="292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3928748876" sldId="293"/>
        </pc:sldMkLst>
      </pc:sldChg>
      <pc:sldChg chg="delSp modSp mod delAnim modAnim">
        <pc:chgData name="Patwardhan, Ameya" userId="b4c7deab-1d26-4fb8-b0ec-4e550bd49e14" providerId="ADAL" clId="{7577725F-1D7B-4447-8441-5DD971590631}" dt="2025-05-20T14:11:20.151" v="5" actId="20577"/>
        <pc:sldMkLst>
          <pc:docMk/>
          <pc:sldMk cId="4219868915" sldId="294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3212741396" sldId="295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795546314" sldId="296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4278271240" sldId="299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549042463" sldId="303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86213074" sldId="304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614636149" sldId="306"/>
        </pc:sldMkLst>
      </pc:sldChg>
      <pc:sldChg chg="del">
        <pc:chgData name="Patwardhan, Ameya" userId="b4c7deab-1d26-4fb8-b0ec-4e550bd49e14" providerId="ADAL" clId="{7577725F-1D7B-4447-8441-5DD971590631}" dt="2025-05-20T14:11:12.818" v="1" actId="2696"/>
        <pc:sldMkLst>
          <pc:docMk/>
          <pc:sldMk cId="2375124507" sldId="307"/>
        </pc:sldMkLst>
      </pc:sldChg>
    </pc:docChg>
  </pc:docChgLst>
  <pc:docChgLst>
    <pc:chgData name="Patwardhan, Ameya" userId="b4c7deab-1d26-4fb8-b0ec-4e550bd49e14" providerId="ADAL" clId="{27E20555-E3BE-4E15-8951-ACB7891777AE}"/>
    <pc:docChg chg="undo custSel addSld delSld modSld sldOrd">
      <pc:chgData name="Patwardhan, Ameya" userId="b4c7deab-1d26-4fb8-b0ec-4e550bd49e14" providerId="ADAL" clId="{27E20555-E3BE-4E15-8951-ACB7891777AE}" dt="2024-04-02T11:12:23.027" v="1542" actId="1076"/>
      <pc:docMkLst>
        <pc:docMk/>
      </pc:docMkLst>
      <pc:sldChg chg="addSp delSp modSp mod">
        <pc:chgData name="Patwardhan, Ameya" userId="b4c7deab-1d26-4fb8-b0ec-4e550bd49e14" providerId="ADAL" clId="{27E20555-E3BE-4E15-8951-ACB7891777AE}" dt="2024-04-02T11:12:23.027" v="1542" actId="1076"/>
        <pc:sldMkLst>
          <pc:docMk/>
          <pc:sldMk cId="2011167437" sldId="259"/>
        </pc:sldMkLst>
      </pc:sldChg>
      <pc:sldChg chg="addSp delSp modSp mod">
        <pc:chgData name="Patwardhan, Ameya" userId="b4c7deab-1d26-4fb8-b0ec-4e550bd49e14" providerId="ADAL" clId="{27E20555-E3BE-4E15-8951-ACB7891777AE}" dt="2024-03-28T14:42:12.927" v="906" actId="1035"/>
        <pc:sldMkLst>
          <pc:docMk/>
          <pc:sldMk cId="2061505216" sldId="260"/>
        </pc:sldMkLst>
      </pc:sldChg>
      <pc:sldChg chg="modSp mod">
        <pc:chgData name="Patwardhan, Ameya" userId="b4c7deab-1d26-4fb8-b0ec-4e550bd49e14" providerId="ADAL" clId="{27E20555-E3BE-4E15-8951-ACB7891777AE}" dt="2024-03-28T13:18:52.128" v="393" actId="20577"/>
        <pc:sldMkLst>
          <pc:docMk/>
          <pc:sldMk cId="4035671287" sldId="267"/>
        </pc:sldMkLst>
      </pc:sldChg>
      <pc:sldChg chg="del">
        <pc:chgData name="Patwardhan, Ameya" userId="b4c7deab-1d26-4fb8-b0ec-4e550bd49e14" providerId="ADAL" clId="{27E20555-E3BE-4E15-8951-ACB7891777AE}" dt="2024-03-28T13:12:07.754" v="17" actId="47"/>
        <pc:sldMkLst>
          <pc:docMk/>
          <pc:sldMk cId="1456285224" sldId="268"/>
        </pc:sldMkLst>
      </pc:sldChg>
      <pc:sldChg chg="addSp delSp modSp add mod">
        <pc:chgData name="Patwardhan, Ameya" userId="b4c7deab-1d26-4fb8-b0ec-4e550bd49e14" providerId="ADAL" clId="{27E20555-E3BE-4E15-8951-ACB7891777AE}" dt="2024-03-28T15:14:07.118" v="1351" actId="20577"/>
        <pc:sldMkLst>
          <pc:docMk/>
          <pc:sldMk cId="2319185838" sldId="268"/>
        </pc:sldMkLst>
      </pc:sldChg>
      <pc:sldChg chg="addSp delSp modSp add mod">
        <pc:chgData name="Patwardhan, Ameya" userId="b4c7deab-1d26-4fb8-b0ec-4e550bd49e14" providerId="ADAL" clId="{27E20555-E3BE-4E15-8951-ACB7891777AE}" dt="2024-03-28T15:15:43.118" v="1368" actId="14100"/>
        <pc:sldMkLst>
          <pc:docMk/>
          <pc:sldMk cId="1900208197" sldId="269"/>
        </pc:sldMkLst>
      </pc:sldChg>
      <pc:sldChg chg="del">
        <pc:chgData name="Patwardhan, Ameya" userId="b4c7deab-1d26-4fb8-b0ec-4e550bd49e14" providerId="ADAL" clId="{27E20555-E3BE-4E15-8951-ACB7891777AE}" dt="2024-03-28T13:12:10.330" v="19" actId="47"/>
        <pc:sldMkLst>
          <pc:docMk/>
          <pc:sldMk cId="950055863" sldId="270"/>
        </pc:sldMkLst>
      </pc:sldChg>
      <pc:sldChg chg="addSp delSp modSp add mod ord">
        <pc:chgData name="Patwardhan, Ameya" userId="b4c7deab-1d26-4fb8-b0ec-4e550bd49e14" providerId="ADAL" clId="{27E20555-E3BE-4E15-8951-ACB7891777AE}" dt="2024-04-02T09:52:53.744" v="1527" actId="20577"/>
        <pc:sldMkLst>
          <pc:docMk/>
          <pc:sldMk cId="2582430904" sldId="270"/>
        </pc:sldMkLst>
      </pc:sldChg>
      <pc:sldChg chg="del">
        <pc:chgData name="Patwardhan, Ameya" userId="b4c7deab-1d26-4fb8-b0ec-4e550bd49e14" providerId="ADAL" clId="{27E20555-E3BE-4E15-8951-ACB7891777AE}" dt="2024-03-28T13:12:08.972" v="18" actId="47"/>
        <pc:sldMkLst>
          <pc:docMk/>
          <pc:sldMk cId="411848417" sldId="271"/>
        </pc:sldMkLst>
      </pc:sldChg>
    </pc:docChg>
  </pc:docChgLst>
  <pc:docChgLst>
    <pc:chgData name="Patwardhan, Ameya" userId="b4c7deab-1d26-4fb8-b0ec-4e550bd49e14" providerId="ADAL" clId="{3CF4F190-3F1A-47F7-A746-EC35A78DD5CD}"/>
    <pc:docChg chg="undo custSel addSld delSld modSld sldOrd">
      <pc:chgData name="Patwardhan, Ameya" userId="b4c7deab-1d26-4fb8-b0ec-4e550bd49e14" providerId="ADAL" clId="{3CF4F190-3F1A-47F7-A746-EC35A78DD5CD}" dt="2024-05-16T16:25:33.801" v="15922" actId="1076"/>
      <pc:docMkLst>
        <pc:docMk/>
      </pc:docMkLst>
      <pc:sldChg chg="addSp delSp modSp mod modAnim modNotesTx">
        <pc:chgData name="Patwardhan, Ameya" userId="b4c7deab-1d26-4fb8-b0ec-4e550bd49e14" providerId="ADAL" clId="{3CF4F190-3F1A-47F7-A746-EC35A78DD5CD}" dt="2024-05-16T08:13:35.382" v="13790" actId="20577"/>
        <pc:sldMkLst>
          <pc:docMk/>
          <pc:sldMk cId="2011167437" sldId="259"/>
        </pc:sldMkLst>
      </pc:sldChg>
      <pc:sldChg chg="addSp modSp mod ord modAnim">
        <pc:chgData name="Patwardhan, Ameya" userId="b4c7deab-1d26-4fb8-b0ec-4e550bd49e14" providerId="ADAL" clId="{3CF4F190-3F1A-47F7-A746-EC35A78DD5CD}" dt="2024-05-16T08:30:33.718" v="13815" actId="20577"/>
        <pc:sldMkLst>
          <pc:docMk/>
          <pc:sldMk cId="2061505216" sldId="260"/>
        </pc:sldMkLst>
      </pc:sldChg>
      <pc:sldChg chg="modSp mod">
        <pc:chgData name="Patwardhan, Ameya" userId="b4c7deab-1d26-4fb8-b0ec-4e550bd49e14" providerId="ADAL" clId="{3CF4F190-3F1A-47F7-A746-EC35A78DD5CD}" dt="2024-05-15T08:04:13.190" v="10913" actId="1076"/>
        <pc:sldMkLst>
          <pc:docMk/>
          <pc:sldMk cId="4035671287" sldId="267"/>
        </pc:sldMkLst>
      </pc:sldChg>
      <pc:sldChg chg="addSp modSp mod ord modAnim modShow modNotesTx">
        <pc:chgData name="Patwardhan, Ameya" userId="b4c7deab-1d26-4fb8-b0ec-4e550bd49e14" providerId="ADAL" clId="{3CF4F190-3F1A-47F7-A746-EC35A78DD5CD}" dt="2024-05-16T12:06:06.122" v="15113" actId="20577"/>
        <pc:sldMkLst>
          <pc:docMk/>
          <pc:sldMk cId="2319185838" sldId="268"/>
        </pc:sldMkLst>
      </pc:sldChg>
      <pc:sldChg chg="modSp mod ord modAnim modShow">
        <pc:chgData name="Patwardhan, Ameya" userId="b4c7deab-1d26-4fb8-b0ec-4e550bd49e14" providerId="ADAL" clId="{3CF4F190-3F1A-47F7-A746-EC35A78DD5CD}" dt="2024-05-14T15:17:26.705" v="9324"/>
        <pc:sldMkLst>
          <pc:docMk/>
          <pc:sldMk cId="1900208197" sldId="269"/>
        </pc:sldMkLst>
      </pc:sldChg>
      <pc:sldChg chg="addSp modSp mod addAnim delAnim modAnim modNotesTx">
        <pc:chgData name="Patwardhan, Ameya" userId="b4c7deab-1d26-4fb8-b0ec-4e550bd49e14" providerId="ADAL" clId="{3CF4F190-3F1A-47F7-A746-EC35A78DD5CD}" dt="2024-05-16T14:20:20.971" v="15590"/>
        <pc:sldMkLst>
          <pc:docMk/>
          <pc:sldMk cId="2582430904" sldId="270"/>
        </pc:sldMkLst>
      </pc:sldChg>
      <pc:sldChg chg="addSp delSp modSp add mod modAnim modNotesTx">
        <pc:chgData name="Patwardhan, Ameya" userId="b4c7deab-1d26-4fb8-b0ec-4e550bd49e14" providerId="ADAL" clId="{3CF4F190-3F1A-47F7-A746-EC35A78DD5CD}" dt="2024-05-16T15:54:06.510" v="15619"/>
        <pc:sldMkLst>
          <pc:docMk/>
          <pc:sldMk cId="375302336" sldId="271"/>
        </pc:sldMkLst>
      </pc:sldChg>
      <pc:sldChg chg="addSp delSp modSp new del mod">
        <pc:chgData name="Patwardhan, Ameya" userId="b4c7deab-1d26-4fb8-b0ec-4e550bd49e14" providerId="ADAL" clId="{3CF4F190-3F1A-47F7-A746-EC35A78DD5CD}" dt="2024-05-13T09:19:19.679" v="1845" actId="2696"/>
        <pc:sldMkLst>
          <pc:docMk/>
          <pc:sldMk cId="4092463434" sldId="272"/>
        </pc:sldMkLst>
      </pc:sldChg>
      <pc:sldChg chg="modSp new del mod modShow">
        <pc:chgData name="Patwardhan, Ameya" userId="b4c7deab-1d26-4fb8-b0ec-4e550bd49e14" providerId="ADAL" clId="{3CF4F190-3F1A-47F7-A746-EC35A78DD5CD}" dt="2024-05-14T09:54:09.193" v="6406" actId="47"/>
        <pc:sldMkLst>
          <pc:docMk/>
          <pc:sldMk cId="3510527173" sldId="273"/>
        </pc:sldMkLst>
      </pc:sldChg>
      <pc:sldChg chg="addSp modSp add mod ord modAnim modShow">
        <pc:chgData name="Patwardhan, Ameya" userId="b4c7deab-1d26-4fb8-b0ec-4e550bd49e14" providerId="ADAL" clId="{3CF4F190-3F1A-47F7-A746-EC35A78DD5CD}" dt="2024-05-14T13:27:10.733" v="7914"/>
        <pc:sldMkLst>
          <pc:docMk/>
          <pc:sldMk cId="745327499" sldId="274"/>
        </pc:sldMkLst>
      </pc:sldChg>
      <pc:sldChg chg="addSp delSp modSp add del mod ord">
        <pc:chgData name="Patwardhan, Ameya" userId="b4c7deab-1d26-4fb8-b0ec-4e550bd49e14" providerId="ADAL" clId="{3CF4F190-3F1A-47F7-A746-EC35A78DD5CD}" dt="2024-05-14T09:50:27.556" v="6374" actId="47"/>
        <pc:sldMkLst>
          <pc:docMk/>
          <pc:sldMk cId="1862195357" sldId="275"/>
        </pc:sldMkLst>
      </pc:sldChg>
      <pc:sldChg chg="addSp delSp modSp new mod ord delAnim modAnim">
        <pc:chgData name="Patwardhan, Ameya" userId="b4c7deab-1d26-4fb8-b0ec-4e550bd49e14" providerId="ADAL" clId="{3CF4F190-3F1A-47F7-A746-EC35A78DD5CD}" dt="2024-05-16T09:12:46.953" v="13938" actId="20577"/>
        <pc:sldMkLst>
          <pc:docMk/>
          <pc:sldMk cId="1303829770" sldId="276"/>
        </pc:sldMkLst>
      </pc:sldChg>
      <pc:sldChg chg="addSp delSp modSp add mod delAnim modAnim">
        <pc:chgData name="Patwardhan, Ameya" userId="b4c7deab-1d26-4fb8-b0ec-4e550bd49e14" providerId="ADAL" clId="{3CF4F190-3F1A-47F7-A746-EC35A78DD5CD}" dt="2024-05-15T15:40:22.080" v="13762"/>
        <pc:sldMkLst>
          <pc:docMk/>
          <pc:sldMk cId="2492820340" sldId="277"/>
        </pc:sldMkLst>
      </pc:sldChg>
      <pc:sldChg chg="new del">
        <pc:chgData name="Patwardhan, Ameya" userId="b4c7deab-1d26-4fb8-b0ec-4e550bd49e14" providerId="ADAL" clId="{3CF4F190-3F1A-47F7-A746-EC35A78DD5CD}" dt="2024-05-13T09:37:02.770" v="2098" actId="2696"/>
        <pc:sldMkLst>
          <pc:docMk/>
          <pc:sldMk cId="1689566015" sldId="278"/>
        </pc:sldMkLst>
      </pc:sldChg>
      <pc:sldChg chg="modSp add del mod ord modAnim">
        <pc:chgData name="Patwardhan, Ameya" userId="b4c7deab-1d26-4fb8-b0ec-4e550bd49e14" providerId="ADAL" clId="{3CF4F190-3F1A-47F7-A746-EC35A78DD5CD}" dt="2024-05-15T08:07:31.134" v="10926" actId="47"/>
        <pc:sldMkLst>
          <pc:docMk/>
          <pc:sldMk cId="3849846540" sldId="279"/>
        </pc:sldMkLst>
      </pc:sldChg>
      <pc:sldChg chg="new del">
        <pc:chgData name="Patwardhan, Ameya" userId="b4c7deab-1d26-4fb8-b0ec-4e550bd49e14" providerId="ADAL" clId="{3CF4F190-3F1A-47F7-A746-EC35A78DD5CD}" dt="2024-05-13T12:54:17.230" v="3738" actId="47"/>
        <pc:sldMkLst>
          <pc:docMk/>
          <pc:sldMk cId="2549053125" sldId="280"/>
        </pc:sldMkLst>
      </pc:sldChg>
      <pc:sldChg chg="addSp delSp modSp add mod ord modAnim modNotesTx">
        <pc:chgData name="Patwardhan, Ameya" userId="b4c7deab-1d26-4fb8-b0ec-4e550bd49e14" providerId="ADAL" clId="{3CF4F190-3F1A-47F7-A746-EC35A78DD5CD}" dt="2024-05-16T12:06:11.125" v="15114" actId="20577"/>
        <pc:sldMkLst>
          <pc:docMk/>
          <pc:sldMk cId="1372301414" sldId="281"/>
        </pc:sldMkLst>
      </pc:sldChg>
      <pc:sldChg chg="new del">
        <pc:chgData name="Patwardhan, Ameya" userId="b4c7deab-1d26-4fb8-b0ec-4e550bd49e14" providerId="ADAL" clId="{3CF4F190-3F1A-47F7-A746-EC35A78DD5CD}" dt="2024-05-13T11:33:15.421" v="2983" actId="47"/>
        <pc:sldMkLst>
          <pc:docMk/>
          <pc:sldMk cId="3828085977" sldId="281"/>
        </pc:sldMkLst>
      </pc:sldChg>
      <pc:sldChg chg="new del">
        <pc:chgData name="Patwardhan, Ameya" userId="b4c7deab-1d26-4fb8-b0ec-4e550bd49e14" providerId="ADAL" clId="{3CF4F190-3F1A-47F7-A746-EC35A78DD5CD}" dt="2024-05-13T09:42:15.064" v="2223" actId="47"/>
        <pc:sldMkLst>
          <pc:docMk/>
          <pc:sldMk cId="3861218684" sldId="281"/>
        </pc:sldMkLst>
      </pc:sldChg>
      <pc:sldChg chg="addSp delSp modSp add del mod modAnim">
        <pc:chgData name="Patwardhan, Ameya" userId="b4c7deab-1d26-4fb8-b0ec-4e550bd49e14" providerId="ADAL" clId="{3CF4F190-3F1A-47F7-A746-EC35A78DD5CD}" dt="2024-05-16T10:28:20.140" v="14443"/>
        <pc:sldMkLst>
          <pc:docMk/>
          <pc:sldMk cId="1425606849" sldId="282"/>
        </pc:sldMkLst>
      </pc:sldChg>
      <pc:sldChg chg="new del">
        <pc:chgData name="Patwardhan, Ameya" userId="b4c7deab-1d26-4fb8-b0ec-4e550bd49e14" providerId="ADAL" clId="{3CF4F190-3F1A-47F7-A746-EC35A78DD5CD}" dt="2024-05-13T12:54:13.013" v="3737" actId="47"/>
        <pc:sldMkLst>
          <pc:docMk/>
          <pc:sldMk cId="606977008" sldId="283"/>
        </pc:sldMkLst>
      </pc:sldChg>
      <pc:sldChg chg="addSp delSp modSp add del mod">
        <pc:chgData name="Patwardhan, Ameya" userId="b4c7deab-1d26-4fb8-b0ec-4e550bd49e14" providerId="ADAL" clId="{3CF4F190-3F1A-47F7-A746-EC35A78DD5CD}" dt="2024-05-13T13:03:14.184" v="3851" actId="47"/>
        <pc:sldMkLst>
          <pc:docMk/>
          <pc:sldMk cId="1334325555" sldId="283"/>
        </pc:sldMkLst>
      </pc:sldChg>
      <pc:sldChg chg="addSp delSp modSp new mod ord modAnim">
        <pc:chgData name="Patwardhan, Ameya" userId="b4c7deab-1d26-4fb8-b0ec-4e550bd49e14" providerId="ADAL" clId="{3CF4F190-3F1A-47F7-A746-EC35A78DD5CD}" dt="2024-05-15T14:38:17.051" v="13009" actId="2710"/>
        <pc:sldMkLst>
          <pc:docMk/>
          <pc:sldMk cId="2236597305" sldId="284"/>
        </pc:sldMkLst>
      </pc:sldChg>
      <pc:sldChg chg="addSp delSp modSp add del mod ord modClrScheme chgLayout">
        <pc:chgData name="Patwardhan, Ameya" userId="b4c7deab-1d26-4fb8-b0ec-4e550bd49e14" providerId="ADAL" clId="{3CF4F190-3F1A-47F7-A746-EC35A78DD5CD}" dt="2024-05-13T13:34:18.077" v="4513" actId="2696"/>
        <pc:sldMkLst>
          <pc:docMk/>
          <pc:sldMk cId="3364265813" sldId="285"/>
        </pc:sldMkLst>
      </pc:sldChg>
      <pc:sldChg chg="addSp delSp modSp add mod ord delAnim modAnim modNotesTx">
        <pc:chgData name="Patwardhan, Ameya" userId="b4c7deab-1d26-4fb8-b0ec-4e550bd49e14" providerId="ADAL" clId="{3CF4F190-3F1A-47F7-A746-EC35A78DD5CD}" dt="2024-05-16T16:09:12.709" v="15685"/>
        <pc:sldMkLst>
          <pc:docMk/>
          <pc:sldMk cId="1913608766" sldId="286"/>
        </pc:sldMkLst>
      </pc:sldChg>
      <pc:sldChg chg="addSp delSp modSp add mod modAnim modNotesTx">
        <pc:chgData name="Patwardhan, Ameya" userId="b4c7deab-1d26-4fb8-b0ec-4e550bd49e14" providerId="ADAL" clId="{3CF4F190-3F1A-47F7-A746-EC35A78DD5CD}" dt="2024-05-16T12:06:57.836" v="15117" actId="2085"/>
        <pc:sldMkLst>
          <pc:docMk/>
          <pc:sldMk cId="1964538579" sldId="287"/>
        </pc:sldMkLst>
      </pc:sldChg>
      <pc:sldChg chg="new del ord">
        <pc:chgData name="Patwardhan, Ameya" userId="b4c7deab-1d26-4fb8-b0ec-4e550bd49e14" providerId="ADAL" clId="{3CF4F190-3F1A-47F7-A746-EC35A78DD5CD}" dt="2024-05-14T08:41:53.488" v="6033" actId="47"/>
        <pc:sldMkLst>
          <pc:docMk/>
          <pc:sldMk cId="146930234" sldId="288"/>
        </pc:sldMkLst>
      </pc:sldChg>
      <pc:sldChg chg="new del">
        <pc:chgData name="Patwardhan, Ameya" userId="b4c7deab-1d26-4fb8-b0ec-4e550bd49e14" providerId="ADAL" clId="{3CF4F190-3F1A-47F7-A746-EC35A78DD5CD}" dt="2024-05-14T07:35:20.334" v="5862" actId="2696"/>
        <pc:sldMkLst>
          <pc:docMk/>
          <pc:sldMk cId="2938026064" sldId="288"/>
        </pc:sldMkLst>
      </pc:sldChg>
      <pc:sldChg chg="addSp delSp modSp add mod ord modAnim modNotesTx">
        <pc:chgData name="Patwardhan, Ameya" userId="b4c7deab-1d26-4fb8-b0ec-4e550bd49e14" providerId="ADAL" clId="{3CF4F190-3F1A-47F7-A746-EC35A78DD5CD}" dt="2024-05-16T12:39:28.593" v="15306" actId="1037"/>
        <pc:sldMkLst>
          <pc:docMk/>
          <pc:sldMk cId="4241955525" sldId="288"/>
        </pc:sldMkLst>
      </pc:sldChg>
      <pc:sldChg chg="addSp delSp modSp add mod ord addAnim delAnim modAnim modNotesTx">
        <pc:chgData name="Patwardhan, Ameya" userId="b4c7deab-1d26-4fb8-b0ec-4e550bd49e14" providerId="ADAL" clId="{3CF4F190-3F1A-47F7-A746-EC35A78DD5CD}" dt="2024-05-16T12:39:09.020" v="15304"/>
        <pc:sldMkLst>
          <pc:docMk/>
          <pc:sldMk cId="1081041357" sldId="289"/>
        </pc:sldMkLst>
      </pc:sldChg>
      <pc:sldChg chg="new del">
        <pc:chgData name="Patwardhan, Ameya" userId="b4c7deab-1d26-4fb8-b0ec-4e550bd49e14" providerId="ADAL" clId="{3CF4F190-3F1A-47F7-A746-EC35A78DD5CD}" dt="2024-05-14T08:47:11.439" v="6049" actId="47"/>
        <pc:sldMkLst>
          <pc:docMk/>
          <pc:sldMk cId="1455026010" sldId="289"/>
        </pc:sldMkLst>
      </pc:sldChg>
      <pc:sldChg chg="addSp modSp add mod modAnim modShow">
        <pc:chgData name="Patwardhan, Ameya" userId="b4c7deab-1d26-4fb8-b0ec-4e550bd49e14" providerId="ADAL" clId="{3CF4F190-3F1A-47F7-A746-EC35A78DD5CD}" dt="2024-05-14T14:53:00.423" v="9224" actId="729"/>
        <pc:sldMkLst>
          <pc:docMk/>
          <pc:sldMk cId="2023596400" sldId="290"/>
        </pc:sldMkLst>
      </pc:sldChg>
      <pc:sldChg chg="modSp add del ord modAnim">
        <pc:chgData name="Patwardhan, Ameya" userId="b4c7deab-1d26-4fb8-b0ec-4e550bd49e14" providerId="ADAL" clId="{3CF4F190-3F1A-47F7-A746-EC35A78DD5CD}" dt="2024-05-14T12:14:28.840" v="7518" actId="2696"/>
        <pc:sldMkLst>
          <pc:docMk/>
          <pc:sldMk cId="4149067275" sldId="291"/>
        </pc:sldMkLst>
      </pc:sldChg>
      <pc:sldChg chg="modSp add mod modAnim">
        <pc:chgData name="Patwardhan, Ameya" userId="b4c7deab-1d26-4fb8-b0ec-4e550bd49e14" providerId="ADAL" clId="{3CF4F190-3F1A-47F7-A746-EC35A78DD5CD}" dt="2024-05-16T08:28:36.104" v="13811" actId="20577"/>
        <pc:sldMkLst>
          <pc:docMk/>
          <pc:sldMk cId="2955743409" sldId="292"/>
        </pc:sldMkLst>
      </pc:sldChg>
      <pc:sldChg chg="addSp delSp modSp add mod delAnim modAnim modNotesTx">
        <pc:chgData name="Patwardhan, Ameya" userId="b4c7deab-1d26-4fb8-b0ec-4e550bd49e14" providerId="ADAL" clId="{3CF4F190-3F1A-47F7-A746-EC35A78DD5CD}" dt="2024-05-16T14:16:32.577" v="15589" actId="20577"/>
        <pc:sldMkLst>
          <pc:docMk/>
          <pc:sldMk cId="3928748876" sldId="293"/>
        </pc:sldMkLst>
      </pc:sldChg>
      <pc:sldChg chg="addSp delSp modSp new add del mod ord modAnim">
        <pc:chgData name="Patwardhan, Ameya" userId="b4c7deab-1d26-4fb8-b0ec-4e550bd49e14" providerId="ADAL" clId="{3CF4F190-3F1A-47F7-A746-EC35A78DD5CD}" dt="2024-05-16T13:13:20.249" v="15527" actId="1035"/>
        <pc:sldMkLst>
          <pc:docMk/>
          <pc:sldMk cId="4219868915" sldId="294"/>
        </pc:sldMkLst>
      </pc:sldChg>
      <pc:sldChg chg="addSp delSp modSp new mod modAnim">
        <pc:chgData name="Patwardhan, Ameya" userId="b4c7deab-1d26-4fb8-b0ec-4e550bd49e14" providerId="ADAL" clId="{3CF4F190-3F1A-47F7-A746-EC35A78DD5CD}" dt="2024-05-16T10:01:20.003" v="14052" actId="115"/>
        <pc:sldMkLst>
          <pc:docMk/>
          <pc:sldMk cId="3212741396" sldId="295"/>
        </pc:sldMkLst>
      </pc:sldChg>
      <pc:sldChg chg="modSp new mod modAnim">
        <pc:chgData name="Patwardhan, Ameya" userId="b4c7deab-1d26-4fb8-b0ec-4e550bd49e14" providerId="ADAL" clId="{3CF4F190-3F1A-47F7-A746-EC35A78DD5CD}" dt="2024-05-16T14:35:12.490" v="15600"/>
        <pc:sldMkLst>
          <pc:docMk/>
          <pc:sldMk cId="2795546314" sldId="296"/>
        </pc:sldMkLst>
      </pc:sldChg>
      <pc:sldChg chg="modSp add del mod modNotesTx">
        <pc:chgData name="Patwardhan, Ameya" userId="b4c7deab-1d26-4fb8-b0ec-4e550bd49e14" providerId="ADAL" clId="{3CF4F190-3F1A-47F7-A746-EC35A78DD5CD}" dt="2024-05-14T15:45:38.504" v="9909" actId="2696"/>
        <pc:sldMkLst>
          <pc:docMk/>
          <pc:sldMk cId="4207687220" sldId="297"/>
        </pc:sldMkLst>
      </pc:sldChg>
      <pc:sldChg chg="modSp add del mod">
        <pc:chgData name="Patwardhan, Ameya" userId="b4c7deab-1d26-4fb8-b0ec-4e550bd49e14" providerId="ADAL" clId="{3CF4F190-3F1A-47F7-A746-EC35A78DD5CD}" dt="2024-05-14T15:46:04.798" v="9914" actId="2696"/>
        <pc:sldMkLst>
          <pc:docMk/>
          <pc:sldMk cId="2350723783" sldId="298"/>
        </pc:sldMkLst>
      </pc:sldChg>
      <pc:sldChg chg="addSp delSp modSp new mod modClrScheme delAnim modAnim chgLayout">
        <pc:chgData name="Patwardhan, Ameya" userId="b4c7deab-1d26-4fb8-b0ec-4e550bd49e14" providerId="ADAL" clId="{3CF4F190-3F1A-47F7-A746-EC35A78DD5CD}" dt="2024-05-16T16:25:27.039" v="15921" actId="1076"/>
        <pc:sldMkLst>
          <pc:docMk/>
          <pc:sldMk cId="4278271240" sldId="299"/>
        </pc:sldMkLst>
      </pc:sldChg>
      <pc:sldChg chg="modSp new del mod">
        <pc:chgData name="Patwardhan, Ameya" userId="b4c7deab-1d26-4fb8-b0ec-4e550bd49e14" providerId="ADAL" clId="{3CF4F190-3F1A-47F7-A746-EC35A78DD5CD}" dt="2024-05-14T14:57:56.783" v="9304" actId="2696"/>
        <pc:sldMkLst>
          <pc:docMk/>
          <pc:sldMk cId="3666691140" sldId="300"/>
        </pc:sldMkLst>
      </pc:sldChg>
      <pc:sldChg chg="modSp add del mod">
        <pc:chgData name="Patwardhan, Ameya" userId="b4c7deab-1d26-4fb8-b0ec-4e550bd49e14" providerId="ADAL" clId="{3CF4F190-3F1A-47F7-A746-EC35A78DD5CD}" dt="2024-05-15T14:06:29.147" v="12567" actId="47"/>
        <pc:sldMkLst>
          <pc:docMk/>
          <pc:sldMk cId="3688195863" sldId="300"/>
        </pc:sldMkLst>
      </pc:sldChg>
      <pc:sldChg chg="modSp add del mod modNotesTx">
        <pc:chgData name="Patwardhan, Ameya" userId="b4c7deab-1d26-4fb8-b0ec-4e550bd49e14" providerId="ADAL" clId="{3CF4F190-3F1A-47F7-A746-EC35A78DD5CD}" dt="2024-05-15T14:08:14.609" v="12604" actId="47"/>
        <pc:sldMkLst>
          <pc:docMk/>
          <pc:sldMk cId="3896341101" sldId="301"/>
        </pc:sldMkLst>
      </pc:sldChg>
      <pc:sldChg chg="modSp add del mod">
        <pc:chgData name="Patwardhan, Ameya" userId="b4c7deab-1d26-4fb8-b0ec-4e550bd49e14" providerId="ADAL" clId="{3CF4F190-3F1A-47F7-A746-EC35A78DD5CD}" dt="2024-05-15T14:18:32.203" v="12698" actId="47"/>
        <pc:sldMkLst>
          <pc:docMk/>
          <pc:sldMk cId="2479229044" sldId="302"/>
        </pc:sldMkLst>
      </pc:sldChg>
      <pc:sldChg chg="addSp delSp modSp add del mod">
        <pc:chgData name="Patwardhan, Ameya" userId="b4c7deab-1d26-4fb8-b0ec-4e550bd49e14" providerId="ADAL" clId="{3CF4F190-3F1A-47F7-A746-EC35A78DD5CD}" dt="2024-05-15T11:30:16.998" v="11828" actId="2696"/>
        <pc:sldMkLst>
          <pc:docMk/>
          <pc:sldMk cId="2429847067" sldId="303"/>
        </pc:sldMkLst>
      </pc:sldChg>
      <pc:sldChg chg="modSp add mod modAnim modNotesTx">
        <pc:chgData name="Patwardhan, Ameya" userId="b4c7deab-1d26-4fb8-b0ec-4e550bd49e14" providerId="ADAL" clId="{3CF4F190-3F1A-47F7-A746-EC35A78DD5CD}" dt="2024-05-16T15:57:27.133" v="15620"/>
        <pc:sldMkLst>
          <pc:docMk/>
          <pc:sldMk cId="2549042463" sldId="303"/>
        </pc:sldMkLst>
      </pc:sldChg>
      <pc:sldChg chg="add del">
        <pc:chgData name="Patwardhan, Ameya" userId="b4c7deab-1d26-4fb8-b0ec-4e550bd49e14" providerId="ADAL" clId="{3CF4F190-3F1A-47F7-A746-EC35A78DD5CD}" dt="2024-05-14T15:48:02.689" v="9968"/>
        <pc:sldMkLst>
          <pc:docMk/>
          <pc:sldMk cId="2875877478" sldId="303"/>
        </pc:sldMkLst>
      </pc:sldChg>
      <pc:sldChg chg="add del">
        <pc:chgData name="Patwardhan, Ameya" userId="b4c7deab-1d26-4fb8-b0ec-4e550bd49e14" providerId="ADAL" clId="{3CF4F190-3F1A-47F7-A746-EC35A78DD5CD}" dt="2024-05-14T15:48:05.341" v="9970"/>
        <pc:sldMkLst>
          <pc:docMk/>
          <pc:sldMk cId="3990137399" sldId="303"/>
        </pc:sldMkLst>
      </pc:sldChg>
      <pc:sldChg chg="modSp add modAnim modNotesTx">
        <pc:chgData name="Patwardhan, Ameya" userId="b4c7deab-1d26-4fb8-b0ec-4e550bd49e14" providerId="ADAL" clId="{3CF4F190-3F1A-47F7-A746-EC35A78DD5CD}" dt="2024-05-16T14:34:53.197" v="15599"/>
        <pc:sldMkLst>
          <pc:docMk/>
          <pc:sldMk cId="286213074" sldId="304"/>
        </pc:sldMkLst>
      </pc:sldChg>
      <pc:sldChg chg="addSp modSp add del mod modAnim">
        <pc:chgData name="Patwardhan, Ameya" userId="b4c7deab-1d26-4fb8-b0ec-4e550bd49e14" providerId="ADAL" clId="{3CF4F190-3F1A-47F7-A746-EC35A78DD5CD}" dt="2024-05-16T16:24:44.314" v="15899" actId="2696"/>
        <pc:sldMkLst>
          <pc:docMk/>
          <pc:sldMk cId="325501272" sldId="305"/>
        </pc:sldMkLst>
      </pc:sldChg>
      <pc:sldChg chg="addSp delSp modSp add mod ord delAnim modNotesTx">
        <pc:chgData name="Patwardhan, Ameya" userId="b4c7deab-1d26-4fb8-b0ec-4e550bd49e14" providerId="ADAL" clId="{3CF4F190-3F1A-47F7-A746-EC35A78DD5CD}" dt="2024-05-16T14:43:18.885" v="15601" actId="1076"/>
        <pc:sldMkLst>
          <pc:docMk/>
          <pc:sldMk cId="2614636149" sldId="306"/>
        </pc:sldMkLst>
      </pc:sldChg>
      <pc:sldChg chg="delSp modSp add mod ord modAnim">
        <pc:chgData name="Patwardhan, Ameya" userId="b4c7deab-1d26-4fb8-b0ec-4e550bd49e14" providerId="ADAL" clId="{3CF4F190-3F1A-47F7-A746-EC35A78DD5CD}" dt="2024-05-16T16:25:33.801" v="15922" actId="1076"/>
        <pc:sldMkLst>
          <pc:docMk/>
          <pc:sldMk cId="2375124507" sldId="307"/>
        </pc:sldMkLst>
      </pc:sldChg>
    </pc:docChg>
  </pc:docChgLst>
  <pc:docChgLst>
    <pc:chgData name="Patwardhan, Ameya" userId="b4c7deab-1d26-4fb8-b0ec-4e550bd49e14" providerId="ADAL" clId="{6EB0B6BD-A151-46FC-9B4E-1289EA225313}"/>
    <pc:docChg chg="undo redo custSel addSld delSld modSld sldOrd">
      <pc:chgData name="Patwardhan, Ameya" userId="b4c7deab-1d26-4fb8-b0ec-4e550bd49e14" providerId="ADAL" clId="{6EB0B6BD-A151-46FC-9B4E-1289EA225313}" dt="2025-09-22T20:29:33.296" v="5320" actId="20577"/>
      <pc:docMkLst>
        <pc:docMk/>
      </pc:docMkLst>
      <pc:sldChg chg="addSp delSp modSp mod modTransition modAnim">
        <pc:chgData name="Patwardhan, Ameya" userId="b4c7deab-1d26-4fb8-b0ec-4e550bd49e14" providerId="ADAL" clId="{6EB0B6BD-A151-46FC-9B4E-1289EA225313}" dt="2025-09-22T20:26:52.241" v="5313"/>
        <pc:sldMkLst>
          <pc:docMk/>
          <pc:sldMk cId="4035671287" sldId="267"/>
        </pc:sldMkLst>
        <pc:spChg chg="mod">
          <ac:chgData name="Patwardhan, Ameya" userId="b4c7deab-1d26-4fb8-b0ec-4e550bd49e14" providerId="ADAL" clId="{6EB0B6BD-A151-46FC-9B4E-1289EA225313}" dt="2025-09-10T09:28:20.007" v="161" actId="20577"/>
          <ac:spMkLst>
            <pc:docMk/>
            <pc:sldMk cId="4035671287" sldId="267"/>
            <ac:spMk id="10" creationId="{00000000-0000-0000-0000-000000000000}"/>
          </ac:spMkLst>
        </pc:spChg>
        <pc:spChg chg="mod">
          <ac:chgData name="Patwardhan, Ameya" userId="b4c7deab-1d26-4fb8-b0ec-4e550bd49e14" providerId="ADAL" clId="{6EB0B6BD-A151-46FC-9B4E-1289EA225313}" dt="2025-09-10T09:18:30.382" v="45" actId="20577"/>
          <ac:spMkLst>
            <pc:docMk/>
            <pc:sldMk cId="4035671287" sldId="267"/>
            <ac:spMk id="15" creationId="{00000000-0000-0000-0000-000000000000}"/>
          </ac:spMkLst>
        </pc:spChg>
        <pc:spChg chg="mod">
          <ac:chgData name="Patwardhan, Ameya" userId="b4c7deab-1d26-4fb8-b0ec-4e550bd49e14" providerId="ADAL" clId="{6EB0B6BD-A151-46FC-9B4E-1289EA225313}" dt="2025-09-10T09:19:04.282" v="57"/>
          <ac:spMkLst>
            <pc:docMk/>
            <pc:sldMk cId="4035671287" sldId="267"/>
            <ac:spMk id="16" creationId="{00000000-0000-0000-0000-000000000000}"/>
          </ac:spMkLst>
        </pc:spChg>
        <pc:spChg chg="mod">
          <ac:chgData name="Patwardhan, Ameya" userId="b4c7deab-1d26-4fb8-b0ec-4e550bd49e14" providerId="ADAL" clId="{6EB0B6BD-A151-46FC-9B4E-1289EA225313}" dt="2025-09-10T09:24:15.390" v="126" actId="20577"/>
          <ac:spMkLst>
            <pc:docMk/>
            <pc:sldMk cId="4035671287" sldId="267"/>
            <ac:spMk id="17" creationId="{00000000-0000-0000-0000-000000000000}"/>
          </ac:spMkLst>
        </pc:spChg>
        <pc:picChg chg="add del mod">
          <ac:chgData name="Patwardhan, Ameya" userId="b4c7deab-1d26-4fb8-b0ec-4e550bd49e14" providerId="ADAL" clId="{6EB0B6BD-A151-46FC-9B4E-1289EA225313}" dt="2025-09-22T20:25:15.883" v="5311"/>
          <ac:picMkLst>
            <pc:docMk/>
            <pc:sldMk cId="4035671287" sldId="267"/>
            <ac:picMk id="5" creationId="{2373656F-6FFA-5B86-8C7C-2E5FD22366A6}"/>
          </ac:picMkLst>
        </pc:picChg>
        <pc:picChg chg="add del mod">
          <ac:chgData name="Patwardhan, Ameya" userId="b4c7deab-1d26-4fb8-b0ec-4e550bd49e14" providerId="ADAL" clId="{6EB0B6BD-A151-46FC-9B4E-1289EA225313}" dt="2025-09-22T20:26:52.241" v="5313"/>
          <ac:picMkLst>
            <pc:docMk/>
            <pc:sldMk cId="4035671287" sldId="267"/>
            <ac:picMk id="11" creationId="{261E7DEE-2551-8D15-77FA-9EF616BC0790}"/>
          </ac:picMkLst>
        </pc:picChg>
      </pc:sldChg>
      <pc:sldChg chg="addSp delSp modSp del mod">
        <pc:chgData name="Patwardhan, Ameya" userId="b4c7deab-1d26-4fb8-b0ec-4e550bd49e14" providerId="ADAL" clId="{6EB0B6BD-A151-46FC-9B4E-1289EA225313}" dt="2025-09-10T09:25:39.876" v="142" actId="47"/>
        <pc:sldMkLst>
          <pc:docMk/>
          <pc:sldMk cId="3882992770" sldId="295"/>
        </pc:sldMkLst>
      </pc:sldChg>
      <pc:sldChg chg="new del">
        <pc:chgData name="Patwardhan, Ameya" userId="b4c7deab-1d26-4fb8-b0ec-4e550bd49e14" providerId="ADAL" clId="{6EB0B6BD-A151-46FC-9B4E-1289EA225313}" dt="2025-09-10T09:23:33.850" v="119" actId="680"/>
        <pc:sldMkLst>
          <pc:docMk/>
          <pc:sldMk cId="453095803" sldId="296"/>
        </pc:sldMkLst>
      </pc:sldChg>
      <pc:sldChg chg="addSp delSp modSp new mod ord modTransition modAnim">
        <pc:chgData name="Patwardhan, Ameya" userId="b4c7deab-1d26-4fb8-b0ec-4e550bd49e14" providerId="ADAL" clId="{6EB0B6BD-A151-46FC-9B4E-1289EA225313}" dt="2025-09-22T20:26:52.241" v="5313"/>
        <pc:sldMkLst>
          <pc:docMk/>
          <pc:sldMk cId="939366514" sldId="296"/>
        </pc:sldMkLst>
        <pc:spChg chg="mod">
          <ac:chgData name="Patwardhan, Ameya" userId="b4c7deab-1d26-4fb8-b0ec-4e550bd49e14" providerId="ADAL" clId="{6EB0B6BD-A151-46FC-9B4E-1289EA225313}" dt="2025-09-10T09:52:32.018" v="224" actId="20577"/>
          <ac:spMkLst>
            <pc:docMk/>
            <pc:sldMk cId="939366514" sldId="296"/>
            <ac:spMk id="2" creationId="{01AE00A4-5C5B-06BA-5169-B5144FE764C6}"/>
          </ac:spMkLst>
        </pc:spChg>
        <pc:spChg chg="add mod">
          <ac:chgData name="Patwardhan, Ameya" userId="b4c7deab-1d26-4fb8-b0ec-4e550bd49e14" providerId="ADAL" clId="{6EB0B6BD-A151-46FC-9B4E-1289EA225313}" dt="2025-09-10T09:56:55.876" v="307" actId="1076"/>
          <ac:spMkLst>
            <pc:docMk/>
            <pc:sldMk cId="939366514" sldId="296"/>
            <ac:spMk id="11" creationId="{03DFCD37-04FF-BC38-AE0C-7A3BBF6E589D}"/>
          </ac:spMkLst>
        </pc:spChg>
        <pc:spChg chg="mod">
          <ac:chgData name="Patwardhan, Ameya" userId="b4c7deab-1d26-4fb8-b0ec-4e550bd49e14" providerId="ADAL" clId="{6EB0B6BD-A151-46FC-9B4E-1289EA225313}" dt="2025-09-10T09:57:44.825" v="318" actId="20577"/>
          <ac:spMkLst>
            <pc:docMk/>
            <pc:sldMk cId="939366514" sldId="296"/>
            <ac:spMk id="19" creationId="{6DFCFEDE-468F-C38C-9E84-3B9E81F5C9E9}"/>
          </ac:spMkLst>
        </pc:spChg>
        <pc:spChg chg="mod">
          <ac:chgData name="Patwardhan, Ameya" userId="b4c7deab-1d26-4fb8-b0ec-4e550bd49e14" providerId="ADAL" clId="{6EB0B6BD-A151-46FC-9B4E-1289EA225313}" dt="2025-09-10T09:56:42.738" v="305" actId="121"/>
          <ac:spMkLst>
            <pc:docMk/>
            <pc:sldMk cId="939366514" sldId="296"/>
            <ac:spMk id="22" creationId="{3B1AB973-0080-DA0B-8022-B8EC9FDB74DC}"/>
          </ac:spMkLst>
        </pc:spChg>
        <pc:spChg chg="mod">
          <ac:chgData name="Patwardhan, Ameya" userId="b4c7deab-1d26-4fb8-b0ec-4e550bd49e14" providerId="ADAL" clId="{6EB0B6BD-A151-46FC-9B4E-1289EA225313}" dt="2025-09-10T09:56:40.102" v="304" actId="121"/>
          <ac:spMkLst>
            <pc:docMk/>
            <pc:sldMk cId="939366514" sldId="296"/>
            <ac:spMk id="27" creationId="{5BA2B196-60D4-0B1A-FAEF-3505D13A3F9D}"/>
          </ac:spMkLst>
        </pc:spChg>
        <pc:spChg chg="mod">
          <ac:chgData name="Patwardhan, Ameya" userId="b4c7deab-1d26-4fb8-b0ec-4e550bd49e14" providerId="ADAL" clId="{6EB0B6BD-A151-46FC-9B4E-1289EA225313}" dt="2025-09-10T10:00:18.779" v="367" actId="1076"/>
          <ac:spMkLst>
            <pc:docMk/>
            <pc:sldMk cId="939366514" sldId="296"/>
            <ac:spMk id="36" creationId="{893AD3A5-6A87-48D7-2BD5-1EA97CA408FC}"/>
          </ac:spMkLst>
        </pc:spChg>
        <pc:spChg chg="mod">
          <ac:chgData name="Patwardhan, Ameya" userId="b4c7deab-1d26-4fb8-b0ec-4e550bd49e14" providerId="ADAL" clId="{6EB0B6BD-A151-46FC-9B4E-1289EA225313}" dt="2025-09-10T10:00:04.067" v="365" actId="1076"/>
          <ac:spMkLst>
            <pc:docMk/>
            <pc:sldMk cId="939366514" sldId="296"/>
            <ac:spMk id="42" creationId="{D63245FE-D08A-5696-D362-404F655E1AF8}"/>
          </ac:spMkLst>
        </pc:spChg>
        <pc:spChg chg="mod">
          <ac:chgData name="Patwardhan, Ameya" userId="b4c7deab-1d26-4fb8-b0ec-4e550bd49e14" providerId="ADAL" clId="{6EB0B6BD-A151-46FC-9B4E-1289EA225313}" dt="2025-09-10T10:01:14.200" v="395" actId="1076"/>
          <ac:spMkLst>
            <pc:docMk/>
            <pc:sldMk cId="939366514" sldId="296"/>
            <ac:spMk id="53" creationId="{A155B77C-A32E-9465-4783-724DD18CD879}"/>
          </ac:spMkLst>
        </pc:spChg>
        <pc:spChg chg="mod">
          <ac:chgData name="Patwardhan, Ameya" userId="b4c7deab-1d26-4fb8-b0ec-4e550bd49e14" providerId="ADAL" clId="{6EB0B6BD-A151-46FC-9B4E-1289EA225313}" dt="2025-09-10T10:02:13.040" v="436" actId="20577"/>
          <ac:spMkLst>
            <pc:docMk/>
            <pc:sldMk cId="939366514" sldId="296"/>
            <ac:spMk id="59" creationId="{8C69421B-8A43-EBBA-A4F1-8FE84E80CDCB}"/>
          </ac:spMkLst>
        </pc:spChg>
        <pc:spChg chg="mod">
          <ac:chgData name="Patwardhan, Ameya" userId="b4c7deab-1d26-4fb8-b0ec-4e550bd49e14" providerId="ADAL" clId="{6EB0B6BD-A151-46FC-9B4E-1289EA225313}" dt="2025-09-10T10:02:51.634" v="447" actId="1076"/>
          <ac:spMkLst>
            <pc:docMk/>
            <pc:sldMk cId="939366514" sldId="296"/>
            <ac:spMk id="64" creationId="{AA27E6A2-33C8-DDEE-DE53-200E47D79B03}"/>
          </ac:spMkLst>
        </pc:spChg>
        <pc:grpChg chg="add mod">
          <ac:chgData name="Patwardhan, Ameya" userId="b4c7deab-1d26-4fb8-b0ec-4e550bd49e14" providerId="ADAL" clId="{6EB0B6BD-A151-46FC-9B4E-1289EA225313}" dt="2025-09-10T09:54:29.539" v="266" actId="164"/>
          <ac:grpSpMkLst>
            <pc:docMk/>
            <pc:sldMk cId="939366514" sldId="296"/>
            <ac:grpSpMk id="17" creationId="{77FF4CE5-45E3-404E-2784-8AE1EBFACC36}"/>
          </ac:grpSpMkLst>
        </pc:grpChg>
        <pc:grpChg chg="add mod">
          <ac:chgData name="Patwardhan, Ameya" userId="b4c7deab-1d26-4fb8-b0ec-4e550bd49e14" providerId="ADAL" clId="{6EB0B6BD-A151-46FC-9B4E-1289EA225313}" dt="2025-09-10T09:54:52.386" v="269" actId="1076"/>
          <ac:grpSpMkLst>
            <pc:docMk/>
            <pc:sldMk cId="939366514" sldId="296"/>
            <ac:grpSpMk id="18" creationId="{1F201796-DFFE-5EC2-3B02-3C98EAF17209}"/>
          </ac:grpSpMkLst>
        </pc:grpChg>
        <pc:grpChg chg="add mod">
          <ac:chgData name="Patwardhan, Ameya" userId="b4c7deab-1d26-4fb8-b0ec-4e550bd49e14" providerId="ADAL" clId="{6EB0B6BD-A151-46FC-9B4E-1289EA225313}" dt="2025-09-10T09:55:21.935" v="286" actId="1076"/>
          <ac:grpSpMkLst>
            <pc:docMk/>
            <pc:sldMk cId="939366514" sldId="296"/>
            <ac:grpSpMk id="21" creationId="{38B34ACB-1668-50CE-DD8E-811FAA32D9DE}"/>
          </ac:grpSpMkLst>
        </pc:grpChg>
        <pc:grpChg chg="add mod">
          <ac:chgData name="Patwardhan, Ameya" userId="b4c7deab-1d26-4fb8-b0ec-4e550bd49e14" providerId="ADAL" clId="{6EB0B6BD-A151-46FC-9B4E-1289EA225313}" dt="2025-09-10T09:56:09.336" v="291" actId="1076"/>
          <ac:grpSpMkLst>
            <pc:docMk/>
            <pc:sldMk cId="939366514" sldId="296"/>
            <ac:grpSpMk id="26" creationId="{F7A096E4-4D6D-8301-FCFB-2FE46C3DDB24}"/>
          </ac:grpSpMkLst>
        </pc:grpChg>
        <pc:grpChg chg="add mod">
          <ac:chgData name="Patwardhan, Ameya" userId="b4c7deab-1d26-4fb8-b0ec-4e550bd49e14" providerId="ADAL" clId="{6EB0B6BD-A151-46FC-9B4E-1289EA225313}" dt="2025-09-10T09:57:56.739" v="320" actId="1076"/>
          <ac:grpSpMkLst>
            <pc:docMk/>
            <pc:sldMk cId="939366514" sldId="296"/>
            <ac:grpSpMk id="35" creationId="{5D0A1546-12F0-1CF2-03A6-616064DD5587}"/>
          </ac:grpSpMkLst>
        </pc:grpChg>
        <pc:grpChg chg="add mod">
          <ac:chgData name="Patwardhan, Ameya" userId="b4c7deab-1d26-4fb8-b0ec-4e550bd49e14" providerId="ADAL" clId="{6EB0B6BD-A151-46FC-9B4E-1289EA225313}" dt="2025-09-10T09:59:24.550" v="360" actId="1076"/>
          <ac:grpSpMkLst>
            <pc:docMk/>
            <pc:sldMk cId="939366514" sldId="296"/>
            <ac:grpSpMk id="41" creationId="{10D3AF24-E725-F0FB-D521-A02FCF296DCE}"/>
          </ac:grpSpMkLst>
        </pc:grpChg>
        <pc:grpChg chg="add mod">
          <ac:chgData name="Patwardhan, Ameya" userId="b4c7deab-1d26-4fb8-b0ec-4e550bd49e14" providerId="ADAL" clId="{6EB0B6BD-A151-46FC-9B4E-1289EA225313}" dt="2025-09-10T10:00:44.352" v="372" actId="1076"/>
          <ac:grpSpMkLst>
            <pc:docMk/>
            <pc:sldMk cId="939366514" sldId="296"/>
            <ac:grpSpMk id="52" creationId="{28BF54A2-2943-677F-13F7-525FC7DA964C}"/>
          </ac:grpSpMkLst>
        </pc:grpChg>
        <pc:grpChg chg="add mod">
          <ac:chgData name="Patwardhan, Ameya" userId="b4c7deab-1d26-4fb8-b0ec-4e550bd49e14" providerId="ADAL" clId="{6EB0B6BD-A151-46FC-9B4E-1289EA225313}" dt="2025-09-10T10:01:44.200" v="398" actId="1076"/>
          <ac:grpSpMkLst>
            <pc:docMk/>
            <pc:sldMk cId="939366514" sldId="296"/>
            <ac:grpSpMk id="58" creationId="{814FC8BB-3107-4D77-67FA-C6BE0FADD1A3}"/>
          </ac:grpSpMkLst>
        </pc:grpChg>
        <pc:grpChg chg="add mod">
          <ac:chgData name="Patwardhan, Ameya" userId="b4c7deab-1d26-4fb8-b0ec-4e550bd49e14" providerId="ADAL" clId="{6EB0B6BD-A151-46FC-9B4E-1289EA225313}" dt="2025-09-10T10:02:35.100" v="438" actId="1076"/>
          <ac:grpSpMkLst>
            <pc:docMk/>
            <pc:sldMk cId="939366514" sldId="296"/>
            <ac:grpSpMk id="63" creationId="{4BB33EC3-D68E-AF34-15D8-AD585930592E}"/>
          </ac:grpSpMkLst>
        </pc:grpChg>
        <pc:picChg chg="add mod modCrop">
          <ac:chgData name="Patwardhan, Ameya" userId="b4c7deab-1d26-4fb8-b0ec-4e550bd49e14" providerId="ADAL" clId="{6EB0B6BD-A151-46FC-9B4E-1289EA225313}" dt="2025-09-10T09:53:19.037" v="250" actId="1076"/>
          <ac:picMkLst>
            <pc:docMk/>
            <pc:sldMk cId="939366514" sldId="296"/>
            <ac:picMk id="10" creationId="{08F9CF73-8D96-56E9-6BF7-0886B9E4BE0B}"/>
          </ac:picMkLst>
        </pc:picChg>
        <pc:cxnChg chg="add mod">
          <ac:chgData name="Patwardhan, Ameya" userId="b4c7deab-1d26-4fb8-b0ec-4e550bd49e14" providerId="ADAL" clId="{6EB0B6BD-A151-46FC-9B4E-1289EA225313}" dt="2025-09-10T09:56:59.034" v="308" actId="14100"/>
          <ac:cxnSpMkLst>
            <pc:docMk/>
            <pc:sldMk cId="939366514" sldId="296"/>
            <ac:cxnSpMk id="16" creationId="{8B6568C2-D8E2-7ED7-89B3-4A98C1639DAC}"/>
          </ac:cxnSpMkLst>
        </pc:cxnChg>
        <pc:cxnChg chg="mod">
          <ac:chgData name="Patwardhan, Ameya" userId="b4c7deab-1d26-4fb8-b0ec-4e550bd49e14" providerId="ADAL" clId="{6EB0B6BD-A151-46FC-9B4E-1289EA225313}" dt="2025-09-10T09:57:24.746" v="312" actId="14100"/>
          <ac:cxnSpMkLst>
            <pc:docMk/>
            <pc:sldMk cId="939366514" sldId="296"/>
            <ac:cxnSpMk id="20" creationId="{AB212D1D-7EE4-1612-D2CD-EBD3DB138639}"/>
          </ac:cxnSpMkLst>
        </pc:cxnChg>
        <pc:cxnChg chg="mod">
          <ac:chgData name="Patwardhan, Ameya" userId="b4c7deab-1d26-4fb8-b0ec-4e550bd49e14" providerId="ADAL" clId="{6EB0B6BD-A151-46FC-9B4E-1289EA225313}" dt="2025-09-10T09:57:18.614" v="311" actId="14100"/>
          <ac:cxnSpMkLst>
            <pc:docMk/>
            <pc:sldMk cId="939366514" sldId="296"/>
            <ac:cxnSpMk id="23" creationId="{5AFA9A45-0726-D627-581B-D4AEA9F52247}"/>
          </ac:cxnSpMkLst>
        </pc:cxnChg>
        <pc:cxnChg chg="mod">
          <ac:chgData name="Patwardhan, Ameya" userId="b4c7deab-1d26-4fb8-b0ec-4e550bd49e14" providerId="ADAL" clId="{6EB0B6BD-A151-46FC-9B4E-1289EA225313}" dt="2025-09-10T09:58:40.129" v="328" actId="208"/>
          <ac:cxnSpMkLst>
            <pc:docMk/>
            <pc:sldMk cId="939366514" sldId="296"/>
            <ac:cxnSpMk id="28" creationId="{6163938C-465A-5023-40DC-31C7431A3447}"/>
          </ac:cxnSpMkLst>
        </pc:cxnChg>
        <pc:cxnChg chg="mod">
          <ac:chgData name="Patwardhan, Ameya" userId="b4c7deab-1d26-4fb8-b0ec-4e550bd49e14" providerId="ADAL" clId="{6EB0B6BD-A151-46FC-9B4E-1289EA225313}" dt="2025-09-10T10:00:25.775" v="369" actId="14100"/>
          <ac:cxnSpMkLst>
            <pc:docMk/>
            <pc:sldMk cId="939366514" sldId="296"/>
            <ac:cxnSpMk id="37" creationId="{E5A4CF2F-6EC8-5CD2-425D-585D19B833CD}"/>
          </ac:cxnSpMkLst>
        </pc:cxnChg>
        <pc:cxnChg chg="mod">
          <ac:chgData name="Patwardhan, Ameya" userId="b4c7deab-1d26-4fb8-b0ec-4e550bd49e14" providerId="ADAL" clId="{6EB0B6BD-A151-46FC-9B4E-1289EA225313}" dt="2025-09-10T10:00:33.318" v="370" actId="14100"/>
          <ac:cxnSpMkLst>
            <pc:docMk/>
            <pc:sldMk cId="939366514" sldId="296"/>
            <ac:cxnSpMk id="43" creationId="{08B71854-DCF9-5D66-3564-ED3D63368D5B}"/>
          </ac:cxnSpMkLst>
        </pc:cxnChg>
        <pc:cxnChg chg="mod">
          <ac:chgData name="Patwardhan, Ameya" userId="b4c7deab-1d26-4fb8-b0ec-4e550bd49e14" providerId="ADAL" clId="{6EB0B6BD-A151-46FC-9B4E-1289EA225313}" dt="2025-09-10T10:01:20.580" v="396" actId="14100"/>
          <ac:cxnSpMkLst>
            <pc:docMk/>
            <pc:sldMk cId="939366514" sldId="296"/>
            <ac:cxnSpMk id="54" creationId="{6E07921B-014F-E847-2389-8CCA208AA359}"/>
          </ac:cxnSpMkLst>
        </pc:cxnChg>
        <pc:cxnChg chg="mod">
          <ac:chgData name="Patwardhan, Ameya" userId="b4c7deab-1d26-4fb8-b0ec-4e550bd49e14" providerId="ADAL" clId="{6EB0B6BD-A151-46FC-9B4E-1289EA225313}" dt="2025-09-10T10:02:10.474" v="424" actId="20577"/>
          <ac:cxnSpMkLst>
            <pc:docMk/>
            <pc:sldMk cId="939366514" sldId="296"/>
            <ac:cxnSpMk id="60" creationId="{BBEAD2F2-17D4-3477-1170-6B123CB98FC6}"/>
          </ac:cxnSpMkLst>
        </pc:cxnChg>
        <pc:cxnChg chg="mod">
          <ac:chgData name="Patwardhan, Ameya" userId="b4c7deab-1d26-4fb8-b0ec-4e550bd49e14" providerId="ADAL" clId="{6EB0B6BD-A151-46FC-9B4E-1289EA225313}" dt="2025-09-10T10:03:01.065" v="449" actId="14100"/>
          <ac:cxnSpMkLst>
            <pc:docMk/>
            <pc:sldMk cId="939366514" sldId="296"/>
            <ac:cxnSpMk id="65" creationId="{1F77876C-FCE8-A23C-E641-872A2AABEE81}"/>
          </ac:cxnSpMkLst>
        </pc:cxnChg>
      </pc:sldChg>
      <pc:sldChg chg="new del">
        <pc:chgData name="Patwardhan, Ameya" userId="b4c7deab-1d26-4fb8-b0ec-4e550bd49e14" providerId="ADAL" clId="{6EB0B6BD-A151-46FC-9B4E-1289EA225313}" dt="2025-09-10T09:23:52.012" v="123" actId="680"/>
        <pc:sldMkLst>
          <pc:docMk/>
          <pc:sldMk cId="1510327302" sldId="296"/>
        </pc:sldMkLst>
      </pc:sldChg>
      <pc:sldChg chg="new del">
        <pc:chgData name="Patwardhan, Ameya" userId="b4c7deab-1d26-4fb8-b0ec-4e550bd49e14" providerId="ADAL" clId="{6EB0B6BD-A151-46FC-9B4E-1289EA225313}" dt="2025-09-10T09:23:23.831" v="117" actId="2696"/>
        <pc:sldMkLst>
          <pc:docMk/>
          <pc:sldMk cId="2522843504" sldId="296"/>
        </pc:sldMkLst>
      </pc:sldChg>
      <pc:sldChg chg="new del">
        <pc:chgData name="Patwardhan, Ameya" userId="b4c7deab-1d26-4fb8-b0ec-4e550bd49e14" providerId="ADAL" clId="{6EB0B6BD-A151-46FC-9B4E-1289EA225313}" dt="2025-09-10T09:23:38.773" v="121" actId="680"/>
        <pc:sldMkLst>
          <pc:docMk/>
          <pc:sldMk cId="4189015934" sldId="296"/>
        </pc:sldMkLst>
      </pc:sldChg>
      <pc:sldChg chg="new del">
        <pc:chgData name="Patwardhan, Ameya" userId="b4c7deab-1d26-4fb8-b0ec-4e550bd49e14" providerId="ADAL" clId="{6EB0B6BD-A151-46FC-9B4E-1289EA225313}" dt="2025-09-10T09:23:21.929" v="116" actId="2696"/>
        <pc:sldMkLst>
          <pc:docMk/>
          <pc:sldMk cId="2809907182" sldId="297"/>
        </pc:sldMkLst>
      </pc:sldChg>
      <pc:sldChg chg="addSp delSp modSp new mod ord modTransition">
        <pc:chgData name="Patwardhan, Ameya" userId="b4c7deab-1d26-4fb8-b0ec-4e550bd49e14" providerId="ADAL" clId="{6EB0B6BD-A151-46FC-9B4E-1289EA225313}" dt="2025-09-22T20:26:52.241" v="5313"/>
        <pc:sldMkLst>
          <pc:docMk/>
          <pc:sldMk cId="4238720316" sldId="297"/>
        </pc:sldMkLst>
        <pc:spChg chg="add del mod">
          <ac:chgData name="Patwardhan, Ameya" userId="b4c7deab-1d26-4fb8-b0ec-4e550bd49e14" providerId="ADAL" clId="{6EB0B6BD-A151-46FC-9B4E-1289EA225313}" dt="2025-09-10T09:25:57.485" v="146" actId="1076"/>
          <ac:spMkLst>
            <pc:docMk/>
            <pc:sldMk cId="4238720316" sldId="297"/>
            <ac:spMk id="2" creationId="{98F52F39-6822-F3AC-0E06-6FE913B684B7}"/>
          </ac:spMkLst>
        </pc:spChg>
      </pc:sldChg>
      <pc:sldChg chg="delSp modSp add del mod ord">
        <pc:chgData name="Patwardhan, Ameya" userId="b4c7deab-1d26-4fb8-b0ec-4e550bd49e14" providerId="ADAL" clId="{6EB0B6BD-A151-46FC-9B4E-1289EA225313}" dt="2025-09-15T07:54:45.476" v="3618" actId="47"/>
        <pc:sldMkLst>
          <pc:docMk/>
          <pc:sldMk cId="149677082" sldId="298"/>
        </pc:sldMkLst>
      </pc:sldChg>
      <pc:sldChg chg="del">
        <pc:chgData name="Patwardhan, Ameya" userId="b4c7deab-1d26-4fb8-b0ec-4e550bd49e14" providerId="ADAL" clId="{6EB0B6BD-A151-46FC-9B4E-1289EA225313}" dt="2025-09-10T09:21:44.614" v="70" actId="47"/>
        <pc:sldMkLst>
          <pc:docMk/>
          <pc:sldMk cId="1993586558" sldId="298"/>
        </pc:sldMkLst>
      </pc:sldChg>
      <pc:sldChg chg="add del ord">
        <pc:chgData name="Patwardhan, Ameya" userId="b4c7deab-1d26-4fb8-b0ec-4e550bd49e14" providerId="ADAL" clId="{6EB0B6BD-A151-46FC-9B4E-1289EA225313}" dt="2025-09-10T11:20:45.228" v="470" actId="47"/>
        <pc:sldMkLst>
          <pc:docMk/>
          <pc:sldMk cId="137440755" sldId="299"/>
        </pc:sldMkLst>
      </pc:sldChg>
      <pc:sldChg chg="addSp delSp modSp add mod ord modTransition">
        <pc:chgData name="Patwardhan, Ameya" userId="b4c7deab-1d26-4fb8-b0ec-4e550bd49e14" providerId="ADAL" clId="{6EB0B6BD-A151-46FC-9B4E-1289EA225313}" dt="2025-09-22T20:26:52.241" v="5313"/>
        <pc:sldMkLst>
          <pc:docMk/>
          <pc:sldMk cId="243783369" sldId="299"/>
        </pc:sldMkLst>
        <pc:spChg chg="mod">
          <ac:chgData name="Patwardhan, Ameya" userId="b4c7deab-1d26-4fb8-b0ec-4e550bd49e14" providerId="ADAL" clId="{6EB0B6BD-A151-46FC-9B4E-1289EA225313}" dt="2025-09-17T11:31:53.076" v="5309" actId="20577"/>
          <ac:spMkLst>
            <pc:docMk/>
            <pc:sldMk cId="243783369" sldId="299"/>
            <ac:spMk id="2" creationId="{0DCCFF7D-3123-2B7B-9352-0774B6787C6A}"/>
          </ac:spMkLst>
        </pc:spChg>
        <pc:spChg chg="mod">
          <ac:chgData name="Patwardhan, Ameya" userId="b4c7deab-1d26-4fb8-b0ec-4e550bd49e14" providerId="ADAL" clId="{6EB0B6BD-A151-46FC-9B4E-1289EA225313}" dt="2025-09-10T11:43:02.215" v="913" actId="20577"/>
          <ac:spMkLst>
            <pc:docMk/>
            <pc:sldMk cId="243783369" sldId="299"/>
            <ac:spMk id="3" creationId="{ED3A7369-DF1F-EF55-0D50-9C0B5241FA93}"/>
          </ac:spMkLst>
        </pc:spChg>
        <pc:picChg chg="add mod">
          <ac:chgData name="Patwardhan, Ameya" userId="b4c7deab-1d26-4fb8-b0ec-4e550bd49e14" providerId="ADAL" clId="{6EB0B6BD-A151-46FC-9B4E-1289EA225313}" dt="2025-09-10T11:34:30.629" v="701" actId="1037"/>
          <ac:picMkLst>
            <pc:docMk/>
            <pc:sldMk cId="243783369" sldId="299"/>
            <ac:picMk id="7" creationId="{483A55F9-CF98-225D-2C58-7C0E7A2297C6}"/>
          </ac:picMkLst>
        </pc:picChg>
      </pc:sldChg>
      <pc:sldChg chg="add del">
        <pc:chgData name="Patwardhan, Ameya" userId="b4c7deab-1d26-4fb8-b0ec-4e550bd49e14" providerId="ADAL" clId="{6EB0B6BD-A151-46FC-9B4E-1289EA225313}" dt="2025-09-10T10:06:26.861" v="464" actId="47"/>
        <pc:sldMkLst>
          <pc:docMk/>
          <pc:sldMk cId="259378894" sldId="299"/>
        </pc:sldMkLst>
      </pc:sldChg>
      <pc:sldChg chg="add del">
        <pc:chgData name="Patwardhan, Ameya" userId="b4c7deab-1d26-4fb8-b0ec-4e550bd49e14" providerId="ADAL" clId="{6EB0B6BD-A151-46FC-9B4E-1289EA225313}" dt="2025-09-10T10:06:33.047" v="469" actId="2890"/>
        <pc:sldMkLst>
          <pc:docMk/>
          <pc:sldMk cId="735273552" sldId="300"/>
        </pc:sldMkLst>
      </pc:sldChg>
      <pc:sldChg chg="modSp new del mod">
        <pc:chgData name="Patwardhan, Ameya" userId="b4c7deab-1d26-4fb8-b0ec-4e550bd49e14" providerId="ADAL" clId="{6EB0B6BD-A151-46FC-9B4E-1289EA225313}" dt="2025-09-10T11:40:17.604" v="868" actId="47"/>
        <pc:sldMkLst>
          <pc:docMk/>
          <pc:sldMk cId="3553419281" sldId="300"/>
        </pc:sldMkLst>
      </pc:sldChg>
      <pc:sldChg chg="del">
        <pc:chgData name="Patwardhan, Ameya" userId="b4c7deab-1d26-4fb8-b0ec-4e550bd49e14" providerId="ADAL" clId="{6EB0B6BD-A151-46FC-9B4E-1289EA225313}" dt="2025-09-10T09:21:10.922" v="63" actId="47"/>
        <pc:sldMkLst>
          <pc:docMk/>
          <pc:sldMk cId="1119668363" sldId="301"/>
        </pc:sldMkLst>
      </pc:sldChg>
      <pc:sldChg chg="addSp delSp modSp add del mod">
        <pc:chgData name="Patwardhan, Ameya" userId="b4c7deab-1d26-4fb8-b0ec-4e550bd49e14" providerId="ADAL" clId="{6EB0B6BD-A151-46FC-9B4E-1289EA225313}" dt="2025-09-10T11:48:47.599" v="969" actId="47"/>
        <pc:sldMkLst>
          <pc:docMk/>
          <pc:sldMk cId="2489497472" sldId="301"/>
        </pc:sldMkLst>
      </pc:sldChg>
      <pc:sldChg chg="add del">
        <pc:chgData name="Patwardhan, Ameya" userId="b4c7deab-1d26-4fb8-b0ec-4e550bd49e14" providerId="ADAL" clId="{6EB0B6BD-A151-46FC-9B4E-1289EA225313}" dt="2025-09-10T11:39:41.898" v="817"/>
        <pc:sldMkLst>
          <pc:docMk/>
          <pc:sldMk cId="3387812622" sldId="301"/>
        </pc:sldMkLst>
      </pc:sldChg>
      <pc:sldChg chg="addSp delSp modSp add mod modTransition modAnim">
        <pc:chgData name="Patwardhan, Ameya" userId="b4c7deab-1d26-4fb8-b0ec-4e550bd49e14" providerId="ADAL" clId="{6EB0B6BD-A151-46FC-9B4E-1289EA225313}" dt="2025-09-22T20:26:52.241" v="5313"/>
        <pc:sldMkLst>
          <pc:docMk/>
          <pc:sldMk cId="3581329847" sldId="302"/>
        </pc:sldMkLst>
        <pc:spChg chg="mod">
          <ac:chgData name="Patwardhan, Ameya" userId="b4c7deab-1d26-4fb8-b0ec-4e550bd49e14" providerId="ADAL" clId="{6EB0B6BD-A151-46FC-9B4E-1289EA225313}" dt="2025-09-10T11:48:37.042" v="959"/>
          <ac:spMkLst>
            <pc:docMk/>
            <pc:sldMk cId="3581329847" sldId="302"/>
            <ac:spMk id="2" creationId="{51F9E887-AA63-04FD-C994-BF3814F74494}"/>
          </ac:spMkLst>
        </pc:spChg>
        <pc:spChg chg="mod">
          <ac:chgData name="Patwardhan, Ameya" userId="b4c7deab-1d26-4fb8-b0ec-4e550bd49e14" providerId="ADAL" clId="{6EB0B6BD-A151-46FC-9B4E-1289EA225313}" dt="2025-09-16T13:47:12.802" v="5172" actId="1076"/>
          <ac:spMkLst>
            <pc:docMk/>
            <pc:sldMk cId="3581329847" sldId="302"/>
            <ac:spMk id="3" creationId="{37E3150C-5B6B-DF61-8793-A5B4956AB885}"/>
          </ac:spMkLst>
        </pc:spChg>
        <pc:spChg chg="add mod">
          <ac:chgData name="Patwardhan, Ameya" userId="b4c7deab-1d26-4fb8-b0ec-4e550bd49e14" providerId="ADAL" clId="{6EB0B6BD-A151-46FC-9B4E-1289EA225313}" dt="2025-09-16T14:17:58.107" v="5187" actId="1076"/>
          <ac:spMkLst>
            <pc:docMk/>
            <pc:sldMk cId="3581329847" sldId="302"/>
            <ac:spMk id="7" creationId="{93EFCA08-EB2F-53C5-53C8-188E773AC636}"/>
          </ac:spMkLst>
        </pc:spChg>
        <pc:picChg chg="add mod">
          <ac:chgData name="Patwardhan, Ameya" userId="b4c7deab-1d26-4fb8-b0ec-4e550bd49e14" providerId="ADAL" clId="{6EB0B6BD-A151-46FC-9B4E-1289EA225313}" dt="2025-09-16T13:47:05.519" v="5169" actId="1076"/>
          <ac:picMkLst>
            <pc:docMk/>
            <pc:sldMk cId="3581329847" sldId="302"/>
            <ac:picMk id="6" creationId="{BF441987-E29B-3498-D4E4-2CD53C80DA61}"/>
          </ac:picMkLst>
        </pc:picChg>
      </pc:sldChg>
      <pc:sldChg chg="addSp delSp modSp add mod modTransition modAnim">
        <pc:chgData name="Patwardhan, Ameya" userId="b4c7deab-1d26-4fb8-b0ec-4e550bd49e14" providerId="ADAL" clId="{6EB0B6BD-A151-46FC-9B4E-1289EA225313}" dt="2025-09-22T20:26:52.241" v="5313"/>
        <pc:sldMkLst>
          <pc:docMk/>
          <pc:sldMk cId="656712997" sldId="303"/>
        </pc:sldMkLst>
        <pc:spChg chg="mod">
          <ac:chgData name="Patwardhan, Ameya" userId="b4c7deab-1d26-4fb8-b0ec-4e550bd49e14" providerId="ADAL" clId="{6EB0B6BD-A151-46FC-9B4E-1289EA225313}" dt="2025-09-11T06:38:50.434" v="1081" actId="20577"/>
          <ac:spMkLst>
            <pc:docMk/>
            <pc:sldMk cId="656712997" sldId="303"/>
            <ac:spMk id="2" creationId="{19C3EE37-21E9-B1E8-AC89-4F30A2E98704}"/>
          </ac:spMkLst>
        </pc:spChg>
        <pc:spChg chg="mod">
          <ac:chgData name="Patwardhan, Ameya" userId="b4c7deab-1d26-4fb8-b0ec-4e550bd49e14" providerId="ADAL" clId="{6EB0B6BD-A151-46FC-9B4E-1289EA225313}" dt="2025-09-11T06:49:36.571" v="1682" actId="20577"/>
          <ac:spMkLst>
            <pc:docMk/>
            <pc:sldMk cId="656712997" sldId="303"/>
            <ac:spMk id="3" creationId="{4B5111E3-A75B-D9CB-62DD-5CCBEF2265C5}"/>
          </ac:spMkLst>
        </pc:spChg>
        <pc:picChg chg="add mod ord">
          <ac:chgData name="Patwardhan, Ameya" userId="b4c7deab-1d26-4fb8-b0ec-4e550bd49e14" providerId="ADAL" clId="{6EB0B6BD-A151-46FC-9B4E-1289EA225313}" dt="2025-09-11T06:41:23.755" v="1102" actId="14100"/>
          <ac:picMkLst>
            <pc:docMk/>
            <pc:sldMk cId="656712997" sldId="303"/>
            <ac:picMk id="7" creationId="{397746DC-29D0-CE7A-664F-7A0E51A84140}"/>
          </ac:picMkLst>
        </pc:picChg>
        <pc:picChg chg="add mod ord">
          <ac:chgData name="Patwardhan, Ameya" userId="b4c7deab-1d26-4fb8-b0ec-4e550bd49e14" providerId="ADAL" clId="{6EB0B6BD-A151-46FC-9B4E-1289EA225313}" dt="2025-09-11T06:41:55.238" v="1106" actId="14100"/>
          <ac:picMkLst>
            <pc:docMk/>
            <pc:sldMk cId="656712997" sldId="303"/>
            <ac:picMk id="9" creationId="{40509775-784C-102F-A82F-D39B702B2402}"/>
          </ac:picMkLst>
        </pc:picChg>
        <pc:picChg chg="add mod ord">
          <ac:chgData name="Patwardhan, Ameya" userId="b4c7deab-1d26-4fb8-b0ec-4e550bd49e14" providerId="ADAL" clId="{6EB0B6BD-A151-46FC-9B4E-1289EA225313}" dt="2025-09-11T06:42:32.226" v="1111" actId="14100"/>
          <ac:picMkLst>
            <pc:docMk/>
            <pc:sldMk cId="656712997" sldId="303"/>
            <ac:picMk id="12" creationId="{201BFB23-A08D-0A25-2ADC-F1EA419E7D81}"/>
          </ac:picMkLst>
        </pc:picChg>
        <pc:picChg chg="add mod">
          <ac:chgData name="Patwardhan, Ameya" userId="b4c7deab-1d26-4fb8-b0ec-4e550bd49e14" providerId="ADAL" clId="{6EB0B6BD-A151-46FC-9B4E-1289EA225313}" dt="2025-09-11T06:36:20.493" v="1037" actId="1076"/>
          <ac:picMkLst>
            <pc:docMk/>
            <pc:sldMk cId="656712997" sldId="303"/>
            <ac:picMk id="14" creationId="{7A48CDEA-1689-86FF-6C80-5C8E539E51E1}"/>
          </ac:picMkLst>
        </pc:picChg>
        <pc:picChg chg="add mod ord">
          <ac:chgData name="Patwardhan, Ameya" userId="b4c7deab-1d26-4fb8-b0ec-4e550bd49e14" providerId="ADAL" clId="{6EB0B6BD-A151-46FC-9B4E-1289EA225313}" dt="2025-09-11T07:01:18.598" v="1716" actId="14100"/>
          <ac:picMkLst>
            <pc:docMk/>
            <pc:sldMk cId="656712997" sldId="303"/>
            <ac:picMk id="21" creationId="{97313FF9-4674-0595-9E44-B5783C41BDFB}"/>
          </ac:picMkLst>
        </pc:picChg>
      </pc:sldChg>
      <pc:sldChg chg="del">
        <pc:chgData name="Patwardhan, Ameya" userId="b4c7deab-1d26-4fb8-b0ec-4e550bd49e14" providerId="ADAL" clId="{6EB0B6BD-A151-46FC-9B4E-1289EA225313}" dt="2025-09-10T09:21:45.404" v="71" actId="47"/>
        <pc:sldMkLst>
          <pc:docMk/>
          <pc:sldMk cId="2577753246" sldId="303"/>
        </pc:sldMkLst>
      </pc:sldChg>
      <pc:sldChg chg="addSp delSp modSp add mod ord modTransition modAnim">
        <pc:chgData name="Patwardhan, Ameya" userId="b4c7deab-1d26-4fb8-b0ec-4e550bd49e14" providerId="ADAL" clId="{6EB0B6BD-A151-46FC-9B4E-1289EA225313}" dt="2025-09-22T20:26:52.241" v="5313"/>
        <pc:sldMkLst>
          <pc:docMk/>
          <pc:sldMk cId="1817878042" sldId="304"/>
        </pc:sldMkLst>
        <pc:spChg chg="mod">
          <ac:chgData name="Patwardhan, Ameya" userId="b4c7deab-1d26-4fb8-b0ec-4e550bd49e14" providerId="ADAL" clId="{6EB0B6BD-A151-46FC-9B4E-1289EA225313}" dt="2025-09-15T05:19:52.543" v="2396" actId="20577"/>
          <ac:spMkLst>
            <pc:docMk/>
            <pc:sldMk cId="1817878042" sldId="304"/>
            <ac:spMk id="2" creationId="{D15BBD7E-2413-3E84-8626-3845D0B1A81A}"/>
          </ac:spMkLst>
        </pc:spChg>
        <pc:spChg chg="mod">
          <ac:chgData name="Patwardhan, Ameya" userId="b4c7deab-1d26-4fb8-b0ec-4e550bd49e14" providerId="ADAL" clId="{6EB0B6BD-A151-46FC-9B4E-1289EA225313}" dt="2025-09-17T10:09:32.204" v="5276" actId="20577"/>
          <ac:spMkLst>
            <pc:docMk/>
            <pc:sldMk cId="1817878042" sldId="304"/>
            <ac:spMk id="3" creationId="{9FAF13AF-C97E-59FE-0778-938000F038FA}"/>
          </ac:spMkLst>
        </pc:spChg>
        <pc:spChg chg="add mod">
          <ac:chgData name="Patwardhan, Ameya" userId="b4c7deab-1d26-4fb8-b0ec-4e550bd49e14" providerId="ADAL" clId="{6EB0B6BD-A151-46FC-9B4E-1289EA225313}" dt="2025-09-16T13:42:08.136" v="4893" actId="1076"/>
          <ac:spMkLst>
            <pc:docMk/>
            <pc:sldMk cId="1817878042" sldId="304"/>
            <ac:spMk id="6" creationId="{7D621059-0554-A7CE-93C4-BB457ECF767C}"/>
          </ac:spMkLst>
        </pc:spChg>
        <pc:spChg chg="add mod">
          <ac:chgData name="Patwardhan, Ameya" userId="b4c7deab-1d26-4fb8-b0ec-4e550bd49e14" providerId="ADAL" clId="{6EB0B6BD-A151-46FC-9B4E-1289EA225313}" dt="2025-09-16T13:42:17.528" v="4894" actId="1076"/>
          <ac:spMkLst>
            <pc:docMk/>
            <pc:sldMk cId="1817878042" sldId="304"/>
            <ac:spMk id="8" creationId="{471C879D-E2F0-E104-9860-28D54FA59F8E}"/>
          </ac:spMkLst>
        </pc:spChg>
        <pc:spChg chg="add mod">
          <ac:chgData name="Patwardhan, Ameya" userId="b4c7deab-1d26-4fb8-b0ec-4e550bd49e14" providerId="ADAL" clId="{6EB0B6BD-A151-46FC-9B4E-1289EA225313}" dt="2025-09-16T13:42:26.091" v="4900" actId="1038"/>
          <ac:spMkLst>
            <pc:docMk/>
            <pc:sldMk cId="1817878042" sldId="304"/>
            <ac:spMk id="10" creationId="{2D76E967-7730-AE1D-DB90-6964F6F955AE}"/>
          </ac:spMkLst>
        </pc:spChg>
        <pc:spChg chg="add mod">
          <ac:chgData name="Patwardhan, Ameya" userId="b4c7deab-1d26-4fb8-b0ec-4e550bd49e14" providerId="ADAL" clId="{6EB0B6BD-A151-46FC-9B4E-1289EA225313}" dt="2025-09-16T13:42:23.876" v="4898" actId="1038"/>
          <ac:spMkLst>
            <pc:docMk/>
            <pc:sldMk cId="1817878042" sldId="304"/>
            <ac:spMk id="11" creationId="{1E3BDBFA-3C4B-D021-0D80-DDF75E5FB59A}"/>
          </ac:spMkLst>
        </pc:spChg>
        <pc:grpChg chg="add mod">
          <ac:chgData name="Patwardhan, Ameya" userId="b4c7deab-1d26-4fb8-b0ec-4e550bd49e14" providerId="ADAL" clId="{6EB0B6BD-A151-46FC-9B4E-1289EA225313}" dt="2025-09-16T13:41:13.189" v="4876" actId="164"/>
          <ac:grpSpMkLst>
            <pc:docMk/>
            <pc:sldMk cId="1817878042" sldId="304"/>
            <ac:grpSpMk id="9" creationId="{A36670E0-F94F-7B46-96EC-27CEED7EBDBE}"/>
          </ac:grpSpMkLst>
        </pc:grpChg>
        <pc:grpChg chg="add mod">
          <ac:chgData name="Patwardhan, Ameya" userId="b4c7deab-1d26-4fb8-b0ec-4e550bd49e14" providerId="ADAL" clId="{6EB0B6BD-A151-46FC-9B4E-1289EA225313}" dt="2025-09-16T13:41:13.189" v="4876" actId="164"/>
          <ac:grpSpMkLst>
            <pc:docMk/>
            <pc:sldMk cId="1817878042" sldId="304"/>
            <ac:grpSpMk id="12" creationId="{B7156031-3D8C-AC7D-4C40-6C4CA4C165DF}"/>
          </ac:grpSpMkLst>
        </pc:grpChg>
        <pc:grpChg chg="add mod">
          <ac:chgData name="Patwardhan, Ameya" userId="b4c7deab-1d26-4fb8-b0ec-4e550bd49e14" providerId="ADAL" clId="{6EB0B6BD-A151-46FC-9B4E-1289EA225313}" dt="2025-09-16T13:41:27.405" v="4880" actId="1076"/>
          <ac:grpSpMkLst>
            <pc:docMk/>
            <pc:sldMk cId="1817878042" sldId="304"/>
            <ac:grpSpMk id="13" creationId="{AA9DFB27-D60A-5240-0258-4C35081671B6}"/>
          </ac:grpSpMkLst>
        </pc:grpChg>
        <pc:picChg chg="add mod">
          <ac:chgData name="Patwardhan, Ameya" userId="b4c7deab-1d26-4fb8-b0ec-4e550bd49e14" providerId="ADAL" clId="{6EB0B6BD-A151-46FC-9B4E-1289EA225313}" dt="2025-09-15T12:21:08.157" v="4093" actId="164"/>
          <ac:picMkLst>
            <pc:docMk/>
            <pc:sldMk cId="1817878042" sldId="304"/>
            <ac:picMk id="7" creationId="{F9837836-0123-9555-5EEC-62DCB2FA015D}"/>
          </ac:picMkLst>
        </pc:picChg>
      </pc:sldChg>
      <pc:sldChg chg="addSp delSp modSp add mod ord modTransition delAnim modAnim modNotesTx">
        <pc:chgData name="Patwardhan, Ameya" userId="b4c7deab-1d26-4fb8-b0ec-4e550bd49e14" providerId="ADAL" clId="{6EB0B6BD-A151-46FC-9B4E-1289EA225313}" dt="2025-09-22T20:26:52.241" v="5313"/>
        <pc:sldMkLst>
          <pc:docMk/>
          <pc:sldMk cId="673987724" sldId="305"/>
        </pc:sldMkLst>
        <pc:spChg chg="mod">
          <ac:chgData name="Patwardhan, Ameya" userId="b4c7deab-1d26-4fb8-b0ec-4e550bd49e14" providerId="ADAL" clId="{6EB0B6BD-A151-46FC-9B4E-1289EA225313}" dt="2025-09-15T05:21:58.622" v="2478" actId="20577"/>
          <ac:spMkLst>
            <pc:docMk/>
            <pc:sldMk cId="673987724" sldId="305"/>
            <ac:spMk id="2" creationId="{3E33948A-E1D1-8799-932C-A75B9B45A8A0}"/>
          </ac:spMkLst>
        </pc:spChg>
        <pc:spChg chg="mod">
          <ac:chgData name="Patwardhan, Ameya" userId="b4c7deab-1d26-4fb8-b0ec-4e550bd49e14" providerId="ADAL" clId="{6EB0B6BD-A151-46FC-9B4E-1289EA225313}" dt="2025-09-16T13:50:27.800" v="5175" actId="20577"/>
          <ac:spMkLst>
            <pc:docMk/>
            <pc:sldMk cId="673987724" sldId="305"/>
            <ac:spMk id="3" creationId="{D562FF16-D81D-741B-3FC5-667F4ABDBE34}"/>
          </ac:spMkLst>
        </pc:spChg>
        <pc:spChg chg="add mod">
          <ac:chgData name="Patwardhan, Ameya" userId="b4c7deab-1d26-4fb8-b0ec-4e550bd49e14" providerId="ADAL" clId="{6EB0B6BD-A151-46FC-9B4E-1289EA225313}" dt="2025-09-16T14:17:44.581" v="5186" actId="1076"/>
          <ac:spMkLst>
            <pc:docMk/>
            <pc:sldMk cId="673987724" sldId="305"/>
            <ac:spMk id="9" creationId="{680FB741-AC1E-3450-F654-E850F6546F4F}"/>
          </ac:spMkLst>
        </pc:spChg>
        <pc:picChg chg="add mod">
          <ac:chgData name="Patwardhan, Ameya" userId="b4c7deab-1d26-4fb8-b0ec-4e550bd49e14" providerId="ADAL" clId="{6EB0B6BD-A151-46FC-9B4E-1289EA225313}" dt="2025-09-15T12:19:46.627" v="4082" actId="1036"/>
          <ac:picMkLst>
            <pc:docMk/>
            <pc:sldMk cId="673987724" sldId="305"/>
            <ac:picMk id="8" creationId="{A9C031D9-8E09-A93A-17A6-D1C1854E18A2}"/>
          </ac:picMkLst>
        </pc:picChg>
      </pc:sldChg>
      <pc:sldChg chg="del">
        <pc:chgData name="Patwardhan, Ameya" userId="b4c7deab-1d26-4fb8-b0ec-4e550bd49e14" providerId="ADAL" clId="{6EB0B6BD-A151-46FC-9B4E-1289EA225313}" dt="2025-09-10T09:21:46.086" v="72" actId="47"/>
        <pc:sldMkLst>
          <pc:docMk/>
          <pc:sldMk cId="1817935172" sldId="305"/>
        </pc:sldMkLst>
      </pc:sldChg>
      <pc:sldChg chg="addSp delSp modSp add mod ord modTransition delAnim modAnim modNotesTx">
        <pc:chgData name="Patwardhan, Ameya" userId="b4c7deab-1d26-4fb8-b0ec-4e550bd49e14" providerId="ADAL" clId="{6EB0B6BD-A151-46FC-9B4E-1289EA225313}" dt="2025-09-22T20:29:33.296" v="5320" actId="20577"/>
        <pc:sldMkLst>
          <pc:docMk/>
          <pc:sldMk cId="2380403076" sldId="306"/>
        </pc:sldMkLst>
        <pc:spChg chg="mod">
          <ac:chgData name="Patwardhan, Ameya" userId="b4c7deab-1d26-4fb8-b0ec-4e550bd49e14" providerId="ADAL" clId="{6EB0B6BD-A151-46FC-9B4E-1289EA225313}" dt="2025-09-15T08:45:45.023" v="3639" actId="20577"/>
          <ac:spMkLst>
            <pc:docMk/>
            <pc:sldMk cId="2380403076" sldId="306"/>
            <ac:spMk id="2" creationId="{86FDB03A-766D-C92C-AF9D-1110F4C732FF}"/>
          </ac:spMkLst>
        </pc:spChg>
        <pc:spChg chg="mod">
          <ac:chgData name="Patwardhan, Ameya" userId="b4c7deab-1d26-4fb8-b0ec-4e550bd49e14" providerId="ADAL" clId="{6EB0B6BD-A151-46FC-9B4E-1289EA225313}" dt="2025-09-22T20:29:33.296" v="5320" actId="20577"/>
          <ac:spMkLst>
            <pc:docMk/>
            <pc:sldMk cId="2380403076" sldId="306"/>
            <ac:spMk id="3" creationId="{7DF15171-6A08-54D2-2E16-C01F77804F68}"/>
          </ac:spMkLst>
        </pc:spChg>
        <pc:spChg chg="add mod">
          <ac:chgData name="Patwardhan, Ameya" userId="b4c7deab-1d26-4fb8-b0ec-4e550bd49e14" providerId="ADAL" clId="{6EB0B6BD-A151-46FC-9B4E-1289EA225313}" dt="2025-09-16T13:46:05.105" v="5160" actId="1076"/>
          <ac:spMkLst>
            <pc:docMk/>
            <pc:sldMk cId="2380403076" sldId="306"/>
            <ac:spMk id="14" creationId="{8A4C1648-80B3-F81D-9874-C3A6083883EA}"/>
          </ac:spMkLst>
        </pc:spChg>
        <pc:picChg chg="add mod">
          <ac:chgData name="Patwardhan, Ameya" userId="b4c7deab-1d26-4fb8-b0ec-4e550bd49e14" providerId="ADAL" clId="{6EB0B6BD-A151-46FC-9B4E-1289EA225313}" dt="2025-09-16T13:33:45.936" v="4659" actId="1038"/>
          <ac:picMkLst>
            <pc:docMk/>
            <pc:sldMk cId="2380403076" sldId="306"/>
            <ac:picMk id="12" creationId="{FBC48F8B-1DC0-7D28-6BF2-2F92DEDF7387}"/>
          </ac:picMkLst>
        </pc:picChg>
      </pc:sldChg>
      <pc:sldChg chg="addSp delSp modSp add mod modTransition delAnim modAnim modNotesTx">
        <pc:chgData name="Patwardhan, Ameya" userId="b4c7deab-1d26-4fb8-b0ec-4e550bd49e14" providerId="ADAL" clId="{6EB0B6BD-A151-46FC-9B4E-1289EA225313}" dt="2025-09-22T20:26:52.241" v="5313"/>
        <pc:sldMkLst>
          <pc:docMk/>
          <pc:sldMk cId="458400065" sldId="307"/>
        </pc:sldMkLst>
        <pc:spChg chg="mod">
          <ac:chgData name="Patwardhan, Ameya" userId="b4c7deab-1d26-4fb8-b0ec-4e550bd49e14" providerId="ADAL" clId="{6EB0B6BD-A151-46FC-9B4E-1289EA225313}" dt="2025-09-15T06:29:56.665" v="3389" actId="20577"/>
          <ac:spMkLst>
            <pc:docMk/>
            <pc:sldMk cId="458400065" sldId="307"/>
            <ac:spMk id="2" creationId="{713E09B8-19C8-3607-FA7B-918CEC5CF799}"/>
          </ac:spMkLst>
        </pc:spChg>
        <pc:spChg chg="mod">
          <ac:chgData name="Patwardhan, Ameya" userId="b4c7deab-1d26-4fb8-b0ec-4e550bd49e14" providerId="ADAL" clId="{6EB0B6BD-A151-46FC-9B4E-1289EA225313}" dt="2025-09-15T10:51:39.035" v="3696" actId="14100"/>
          <ac:spMkLst>
            <pc:docMk/>
            <pc:sldMk cId="458400065" sldId="307"/>
            <ac:spMk id="3" creationId="{F900CE97-F604-7A7D-07FE-F97ABBE88F9F}"/>
          </ac:spMkLst>
        </pc:spChg>
        <pc:spChg chg="mod">
          <ac:chgData name="Patwardhan, Ameya" userId="b4c7deab-1d26-4fb8-b0ec-4e550bd49e14" providerId="ADAL" clId="{6EB0B6BD-A151-46FC-9B4E-1289EA225313}" dt="2025-09-16T14:17:20.195" v="5184" actId="1076"/>
          <ac:spMkLst>
            <pc:docMk/>
            <pc:sldMk cId="458400065" sldId="307"/>
            <ac:spMk id="9" creationId="{5981B20E-39FD-70D2-938B-BC319431C578}"/>
          </ac:spMkLst>
        </pc:spChg>
        <pc:picChg chg="add mod modCrop">
          <ac:chgData name="Patwardhan, Ameya" userId="b4c7deab-1d26-4fb8-b0ec-4e550bd49e14" providerId="ADAL" clId="{6EB0B6BD-A151-46FC-9B4E-1289EA225313}" dt="2025-09-15T10:51:29.912" v="3694" actId="1076"/>
          <ac:picMkLst>
            <pc:docMk/>
            <pc:sldMk cId="458400065" sldId="307"/>
            <ac:picMk id="7" creationId="{B4DB5A2D-BA54-E5C9-C49F-5383EDA453E1}"/>
          </ac:picMkLst>
        </pc:picChg>
      </pc:sldChg>
      <pc:sldChg chg="modSp new del mod">
        <pc:chgData name="Patwardhan, Ameya" userId="b4c7deab-1d26-4fb8-b0ec-4e550bd49e14" providerId="ADAL" clId="{6EB0B6BD-A151-46FC-9B4E-1289EA225313}" dt="2025-09-15T05:40:18.345" v="3191" actId="2696"/>
        <pc:sldMkLst>
          <pc:docMk/>
          <pc:sldMk cId="2955600104" sldId="307"/>
        </pc:sldMkLst>
      </pc:sldChg>
      <pc:sldChg chg="addSp delSp modSp new del mod">
        <pc:chgData name="Patwardhan, Ameya" userId="b4c7deab-1d26-4fb8-b0ec-4e550bd49e14" providerId="ADAL" clId="{6EB0B6BD-A151-46FC-9B4E-1289EA225313}" dt="2025-09-15T07:04:34.166" v="3398" actId="47"/>
        <pc:sldMkLst>
          <pc:docMk/>
          <pc:sldMk cId="1673241389" sldId="308"/>
        </pc:sldMkLst>
      </pc:sldChg>
      <pc:sldChg chg="del">
        <pc:chgData name="Patwardhan, Ameya" userId="b4c7deab-1d26-4fb8-b0ec-4e550bd49e14" providerId="ADAL" clId="{6EB0B6BD-A151-46FC-9B4E-1289EA225313}" dt="2025-09-10T09:21:46.446" v="73" actId="47"/>
        <pc:sldMkLst>
          <pc:docMk/>
          <pc:sldMk cId="3990959479" sldId="308"/>
        </pc:sldMkLst>
      </pc:sldChg>
      <pc:sldChg chg="del">
        <pc:chgData name="Patwardhan, Ameya" userId="b4c7deab-1d26-4fb8-b0ec-4e550bd49e14" providerId="ADAL" clId="{6EB0B6BD-A151-46FC-9B4E-1289EA225313}" dt="2025-09-10T09:21:47.020" v="75" actId="47"/>
        <pc:sldMkLst>
          <pc:docMk/>
          <pc:sldMk cId="534722181" sldId="309"/>
        </pc:sldMkLst>
      </pc:sldChg>
      <pc:sldChg chg="del">
        <pc:chgData name="Patwardhan, Ameya" userId="b4c7deab-1d26-4fb8-b0ec-4e550bd49e14" providerId="ADAL" clId="{6EB0B6BD-A151-46FC-9B4E-1289EA225313}" dt="2025-09-10T09:21:52.724" v="81" actId="47"/>
        <pc:sldMkLst>
          <pc:docMk/>
          <pc:sldMk cId="1418349074" sldId="310"/>
        </pc:sldMkLst>
      </pc:sldChg>
      <pc:sldChg chg="del">
        <pc:chgData name="Patwardhan, Ameya" userId="b4c7deab-1d26-4fb8-b0ec-4e550bd49e14" providerId="ADAL" clId="{6EB0B6BD-A151-46FC-9B4E-1289EA225313}" dt="2025-09-10T09:21:54.983" v="88" actId="47"/>
        <pc:sldMkLst>
          <pc:docMk/>
          <pc:sldMk cId="2293154592" sldId="312"/>
        </pc:sldMkLst>
      </pc:sldChg>
      <pc:sldChg chg="del">
        <pc:chgData name="Patwardhan, Ameya" userId="b4c7deab-1d26-4fb8-b0ec-4e550bd49e14" providerId="ADAL" clId="{6EB0B6BD-A151-46FC-9B4E-1289EA225313}" dt="2025-09-10T09:21:53.278" v="83" actId="47"/>
        <pc:sldMkLst>
          <pc:docMk/>
          <pc:sldMk cId="884816451" sldId="313"/>
        </pc:sldMkLst>
      </pc:sldChg>
      <pc:sldChg chg="del">
        <pc:chgData name="Patwardhan, Ameya" userId="b4c7deab-1d26-4fb8-b0ec-4e550bd49e14" providerId="ADAL" clId="{6EB0B6BD-A151-46FC-9B4E-1289EA225313}" dt="2025-09-10T09:21:47.813" v="77" actId="47"/>
        <pc:sldMkLst>
          <pc:docMk/>
          <pc:sldMk cId="919507071" sldId="314"/>
        </pc:sldMkLst>
      </pc:sldChg>
      <pc:sldChg chg="del">
        <pc:chgData name="Patwardhan, Ameya" userId="b4c7deab-1d26-4fb8-b0ec-4e550bd49e14" providerId="ADAL" clId="{6EB0B6BD-A151-46FC-9B4E-1289EA225313}" dt="2025-09-10T09:21:47.430" v="76" actId="47"/>
        <pc:sldMkLst>
          <pc:docMk/>
          <pc:sldMk cId="1012783613" sldId="315"/>
        </pc:sldMkLst>
      </pc:sldChg>
      <pc:sldChg chg="del">
        <pc:chgData name="Patwardhan, Ameya" userId="b4c7deab-1d26-4fb8-b0ec-4e550bd49e14" providerId="ADAL" clId="{6EB0B6BD-A151-46FC-9B4E-1289EA225313}" dt="2025-09-10T09:21:55.878" v="90" actId="47"/>
        <pc:sldMkLst>
          <pc:docMk/>
          <pc:sldMk cId="3049078028" sldId="316"/>
        </pc:sldMkLst>
      </pc:sldChg>
      <pc:sldChg chg="del">
        <pc:chgData name="Patwardhan, Ameya" userId="b4c7deab-1d26-4fb8-b0ec-4e550bd49e14" providerId="ADAL" clId="{6EB0B6BD-A151-46FC-9B4E-1289EA225313}" dt="2025-09-10T09:21:41.709" v="66" actId="47"/>
        <pc:sldMkLst>
          <pc:docMk/>
          <pc:sldMk cId="3916668167" sldId="318"/>
        </pc:sldMkLst>
      </pc:sldChg>
      <pc:sldChg chg="del">
        <pc:chgData name="Patwardhan, Ameya" userId="b4c7deab-1d26-4fb8-b0ec-4e550bd49e14" providerId="ADAL" clId="{6EB0B6BD-A151-46FC-9B4E-1289EA225313}" dt="2025-09-10T09:21:43.485" v="68" actId="47"/>
        <pc:sldMkLst>
          <pc:docMk/>
          <pc:sldMk cId="1730688143" sldId="319"/>
        </pc:sldMkLst>
      </pc:sldChg>
      <pc:sldChg chg="del">
        <pc:chgData name="Patwardhan, Ameya" userId="b4c7deab-1d26-4fb8-b0ec-4e550bd49e14" providerId="ADAL" clId="{6EB0B6BD-A151-46FC-9B4E-1289EA225313}" dt="2025-09-10T09:21:53.636" v="84" actId="47"/>
        <pc:sldMkLst>
          <pc:docMk/>
          <pc:sldMk cId="88945448" sldId="320"/>
        </pc:sldMkLst>
      </pc:sldChg>
      <pc:sldChg chg="del">
        <pc:chgData name="Patwardhan, Ameya" userId="b4c7deab-1d26-4fb8-b0ec-4e550bd49e14" providerId="ADAL" clId="{6EB0B6BD-A151-46FC-9B4E-1289EA225313}" dt="2025-09-10T09:21:54.734" v="87" actId="47"/>
        <pc:sldMkLst>
          <pc:docMk/>
          <pc:sldMk cId="1014461589" sldId="321"/>
        </pc:sldMkLst>
      </pc:sldChg>
      <pc:sldChg chg="addSp delSp modSp add del mod modTransition">
        <pc:chgData name="Patwardhan, Ameya" userId="b4c7deab-1d26-4fb8-b0ec-4e550bd49e14" providerId="ADAL" clId="{6EB0B6BD-A151-46FC-9B4E-1289EA225313}" dt="2025-09-22T20:26:52.241" v="5313"/>
        <pc:sldMkLst>
          <pc:docMk/>
          <pc:sldMk cId="1598346236" sldId="322"/>
        </pc:sldMkLst>
        <pc:spChg chg="add mod">
          <ac:chgData name="Patwardhan, Ameya" userId="b4c7deab-1d26-4fb8-b0ec-4e550bd49e14" providerId="ADAL" clId="{6EB0B6BD-A151-46FC-9B4E-1289EA225313}" dt="2025-09-15T12:31:48.540" v="4200" actId="1076"/>
          <ac:spMkLst>
            <pc:docMk/>
            <pc:sldMk cId="1598346236" sldId="322"/>
            <ac:spMk id="9" creationId="{98064945-266E-1C5E-CC28-0DC9218C8758}"/>
          </ac:spMkLst>
        </pc:spChg>
        <pc:spChg chg="add mod">
          <ac:chgData name="Patwardhan, Ameya" userId="b4c7deab-1d26-4fb8-b0ec-4e550bd49e14" providerId="ADAL" clId="{6EB0B6BD-A151-46FC-9B4E-1289EA225313}" dt="2025-09-15T12:31:48.540" v="4200" actId="1076"/>
          <ac:spMkLst>
            <pc:docMk/>
            <pc:sldMk cId="1598346236" sldId="322"/>
            <ac:spMk id="10" creationId="{1DC6BBB7-2A8D-2EEF-48C6-8E02D4866252}"/>
          </ac:spMkLst>
        </pc:spChg>
        <pc:spChg chg="mod">
          <ac:chgData name="Patwardhan, Ameya" userId="b4c7deab-1d26-4fb8-b0ec-4e550bd49e14" providerId="ADAL" clId="{6EB0B6BD-A151-46FC-9B4E-1289EA225313}" dt="2025-09-15T12:31:55.320" v="4201" actId="1076"/>
          <ac:spMkLst>
            <pc:docMk/>
            <pc:sldMk cId="1598346236" sldId="322"/>
            <ac:spMk id="12" creationId="{6B32B8EA-9412-6FBE-F912-02BDE6983021}"/>
          </ac:spMkLst>
        </pc:spChg>
        <pc:spChg chg="add mod">
          <ac:chgData name="Patwardhan, Ameya" userId="b4c7deab-1d26-4fb8-b0ec-4e550bd49e14" providerId="ADAL" clId="{6EB0B6BD-A151-46FC-9B4E-1289EA225313}" dt="2025-09-15T12:31:48.540" v="4200" actId="1076"/>
          <ac:spMkLst>
            <pc:docMk/>
            <pc:sldMk cId="1598346236" sldId="322"/>
            <ac:spMk id="17" creationId="{46392B12-4717-26E1-1329-6E11D1F421FF}"/>
          </ac:spMkLst>
        </pc:spChg>
        <pc:spChg chg="mod">
          <ac:chgData name="Patwardhan, Ameya" userId="b4c7deab-1d26-4fb8-b0ec-4e550bd49e14" providerId="ADAL" clId="{6EB0B6BD-A151-46FC-9B4E-1289EA225313}" dt="2025-09-15T12:31:48.540" v="4200" actId="1076"/>
          <ac:spMkLst>
            <pc:docMk/>
            <pc:sldMk cId="1598346236" sldId="322"/>
            <ac:spMk id="19" creationId="{435922F1-DD9E-43BD-25B4-40FED67947A5}"/>
          </ac:spMkLst>
        </pc:spChg>
        <pc:picChg chg="mod">
          <ac:chgData name="Patwardhan, Ameya" userId="b4c7deab-1d26-4fb8-b0ec-4e550bd49e14" providerId="ADAL" clId="{6EB0B6BD-A151-46FC-9B4E-1289EA225313}" dt="2025-09-15T12:31:48.540" v="4200" actId="1076"/>
          <ac:picMkLst>
            <pc:docMk/>
            <pc:sldMk cId="1598346236" sldId="322"/>
            <ac:picMk id="5" creationId="{D788784D-1466-AAAF-866A-B8F9A21C23EB}"/>
          </ac:picMkLst>
        </pc:picChg>
        <pc:picChg chg="mod">
          <ac:chgData name="Patwardhan, Ameya" userId="b4c7deab-1d26-4fb8-b0ec-4e550bd49e14" providerId="ADAL" clId="{6EB0B6BD-A151-46FC-9B4E-1289EA225313}" dt="2025-09-15T12:31:48.540" v="4200" actId="1076"/>
          <ac:picMkLst>
            <pc:docMk/>
            <pc:sldMk cId="1598346236" sldId="322"/>
            <ac:picMk id="7" creationId="{75B53FBB-430B-EB0A-6053-0188C39C88CF}"/>
          </ac:picMkLst>
        </pc:picChg>
        <pc:picChg chg="mod">
          <ac:chgData name="Patwardhan, Ameya" userId="b4c7deab-1d26-4fb8-b0ec-4e550bd49e14" providerId="ADAL" clId="{6EB0B6BD-A151-46FC-9B4E-1289EA225313}" dt="2025-09-15T12:31:55.320" v="4201" actId="1076"/>
          <ac:picMkLst>
            <pc:docMk/>
            <pc:sldMk cId="1598346236" sldId="322"/>
            <ac:picMk id="11" creationId="{074A6AAE-0969-49F5-5F48-5B57CC0FA7A9}"/>
          </ac:picMkLst>
        </pc:picChg>
        <pc:picChg chg="mod">
          <ac:chgData name="Patwardhan, Ameya" userId="b4c7deab-1d26-4fb8-b0ec-4e550bd49e14" providerId="ADAL" clId="{6EB0B6BD-A151-46FC-9B4E-1289EA225313}" dt="2025-09-15T12:31:48.540" v="4200" actId="1076"/>
          <ac:picMkLst>
            <pc:docMk/>
            <pc:sldMk cId="1598346236" sldId="322"/>
            <ac:picMk id="18" creationId="{B69BE4FC-6A6A-1E0C-161C-D23657BB61C7}"/>
          </ac:picMkLst>
        </pc:picChg>
        <pc:picChg chg="mod">
          <ac:chgData name="Patwardhan, Ameya" userId="b4c7deab-1d26-4fb8-b0ec-4e550bd49e14" providerId="ADAL" clId="{6EB0B6BD-A151-46FC-9B4E-1289EA225313}" dt="2025-09-15T12:31:48.540" v="4200" actId="1076"/>
          <ac:picMkLst>
            <pc:docMk/>
            <pc:sldMk cId="1598346236" sldId="322"/>
            <ac:picMk id="21" creationId="{13579ED2-13FD-7FB1-030A-1EA7255BA927}"/>
          </ac:picMkLst>
        </pc:picChg>
      </pc:sldChg>
      <pc:sldChg chg="modSp add del mod">
        <pc:chgData name="Patwardhan, Ameya" userId="b4c7deab-1d26-4fb8-b0ec-4e550bd49e14" providerId="ADAL" clId="{6EB0B6BD-A151-46FC-9B4E-1289EA225313}" dt="2025-09-16T14:18:13.118" v="5189" actId="47"/>
        <pc:sldMkLst>
          <pc:docMk/>
          <pc:sldMk cId="3493243538" sldId="323"/>
        </pc:sldMkLst>
      </pc:sldChg>
      <pc:sldChg chg="add del">
        <pc:chgData name="Patwardhan, Ameya" userId="b4c7deab-1d26-4fb8-b0ec-4e550bd49e14" providerId="ADAL" clId="{6EB0B6BD-A151-46FC-9B4E-1289EA225313}" dt="2025-09-16T12:13:34.138" v="4206" actId="2696"/>
        <pc:sldMkLst>
          <pc:docMk/>
          <pc:sldMk cId="2515111387" sldId="324"/>
        </pc:sldMkLst>
      </pc:sldChg>
      <pc:sldChg chg="addSp delSp modSp add mod modTransition delAnim modAnim">
        <pc:chgData name="Patwardhan, Ameya" userId="b4c7deab-1d26-4fb8-b0ec-4e550bd49e14" providerId="ADAL" clId="{6EB0B6BD-A151-46FC-9B4E-1289EA225313}" dt="2025-09-22T20:26:52.241" v="5313"/>
        <pc:sldMkLst>
          <pc:docMk/>
          <pc:sldMk cId="3640569938" sldId="324"/>
        </pc:sldMkLst>
        <pc:spChg chg="mod">
          <ac:chgData name="Patwardhan, Ameya" userId="b4c7deab-1d26-4fb8-b0ec-4e550bd49e14" providerId="ADAL" clId="{6EB0B6BD-A151-46FC-9B4E-1289EA225313}" dt="2025-09-16T12:17:25.985" v="4282" actId="20577"/>
          <ac:spMkLst>
            <pc:docMk/>
            <pc:sldMk cId="3640569938" sldId="324"/>
            <ac:spMk id="2" creationId="{97FC18D6-E0E9-BACB-5997-FD4D29BA3AED}"/>
          </ac:spMkLst>
        </pc:spChg>
        <pc:spChg chg="mod">
          <ac:chgData name="Patwardhan, Ameya" userId="b4c7deab-1d26-4fb8-b0ec-4e550bd49e14" providerId="ADAL" clId="{6EB0B6BD-A151-46FC-9B4E-1289EA225313}" dt="2025-09-16T14:15:23.471" v="5182" actId="20577"/>
          <ac:spMkLst>
            <pc:docMk/>
            <pc:sldMk cId="3640569938" sldId="324"/>
            <ac:spMk id="3" creationId="{22D5E5BD-0777-C4A8-A7D1-CE54AB60C80B}"/>
          </ac:spMkLst>
        </pc:spChg>
        <pc:spChg chg="add mod">
          <ac:chgData name="Patwardhan, Ameya" userId="b4c7deab-1d26-4fb8-b0ec-4e550bd49e14" providerId="ADAL" clId="{6EB0B6BD-A151-46FC-9B4E-1289EA225313}" dt="2025-09-16T14:17:37.638" v="5185" actId="1076"/>
          <ac:spMkLst>
            <pc:docMk/>
            <pc:sldMk cId="3640569938" sldId="324"/>
            <ac:spMk id="12" creationId="{A5BDBA15-D27B-8B6F-E4A6-6AE92ECF6812}"/>
          </ac:spMkLst>
        </pc:spChg>
        <pc:spChg chg="add mod">
          <ac:chgData name="Patwardhan, Ameya" userId="b4c7deab-1d26-4fb8-b0ec-4e550bd49e14" providerId="ADAL" clId="{6EB0B6BD-A151-46FC-9B4E-1289EA225313}" dt="2025-09-16T13:28:01.447" v="4589" actId="1076"/>
          <ac:spMkLst>
            <pc:docMk/>
            <pc:sldMk cId="3640569938" sldId="324"/>
            <ac:spMk id="16" creationId="{64452932-0172-0AAB-6B81-1C42FB83C350}"/>
          </ac:spMkLst>
        </pc:spChg>
        <pc:spChg chg="add mod">
          <ac:chgData name="Patwardhan, Ameya" userId="b4c7deab-1d26-4fb8-b0ec-4e550bd49e14" providerId="ADAL" clId="{6EB0B6BD-A151-46FC-9B4E-1289EA225313}" dt="2025-09-16T13:28:11.739" v="4591"/>
          <ac:spMkLst>
            <pc:docMk/>
            <pc:sldMk cId="3640569938" sldId="324"/>
            <ac:spMk id="18" creationId="{A9B36ED9-8BF1-6856-BB68-A7ABCDDA899E}"/>
          </ac:spMkLst>
        </pc:spChg>
        <pc:spChg chg="add mod">
          <ac:chgData name="Patwardhan, Ameya" userId="b4c7deab-1d26-4fb8-b0ec-4e550bd49e14" providerId="ADAL" clId="{6EB0B6BD-A151-46FC-9B4E-1289EA225313}" dt="2025-09-16T13:28:47.821" v="4605" actId="164"/>
          <ac:spMkLst>
            <pc:docMk/>
            <pc:sldMk cId="3640569938" sldId="324"/>
            <ac:spMk id="23" creationId="{0A060E0F-8512-3AE4-7AD1-E7C5269FC2BB}"/>
          </ac:spMkLst>
        </pc:spChg>
        <pc:spChg chg="add mod">
          <ac:chgData name="Patwardhan, Ameya" userId="b4c7deab-1d26-4fb8-b0ec-4e550bd49e14" providerId="ADAL" clId="{6EB0B6BD-A151-46FC-9B4E-1289EA225313}" dt="2025-09-16T13:28:47.821" v="4605" actId="164"/>
          <ac:spMkLst>
            <pc:docMk/>
            <pc:sldMk cId="3640569938" sldId="324"/>
            <ac:spMk id="25" creationId="{AC81A199-DA5E-7B0D-4BC5-9F2C3DAF3C9B}"/>
          </ac:spMkLst>
        </pc:spChg>
        <pc:grpChg chg="add mod">
          <ac:chgData name="Patwardhan, Ameya" userId="b4c7deab-1d26-4fb8-b0ec-4e550bd49e14" providerId="ADAL" clId="{6EB0B6BD-A151-46FC-9B4E-1289EA225313}" dt="2025-09-16T13:28:56.614" v="4606" actId="164"/>
          <ac:grpSpMkLst>
            <pc:docMk/>
            <pc:sldMk cId="3640569938" sldId="324"/>
            <ac:grpSpMk id="21" creationId="{2E7FBEEF-80E1-C397-6E05-54D5B8A6E99B}"/>
          </ac:grpSpMkLst>
        </pc:grpChg>
        <pc:grpChg chg="add mod">
          <ac:chgData name="Patwardhan, Ameya" userId="b4c7deab-1d26-4fb8-b0ec-4e550bd49e14" providerId="ADAL" clId="{6EB0B6BD-A151-46FC-9B4E-1289EA225313}" dt="2025-09-16T13:28:56.614" v="4606" actId="164"/>
          <ac:grpSpMkLst>
            <pc:docMk/>
            <pc:sldMk cId="3640569938" sldId="324"/>
            <ac:grpSpMk id="22" creationId="{0CFA783B-02DD-617F-5847-B9E589436BAB}"/>
          </ac:grpSpMkLst>
        </pc:grpChg>
        <pc:grpChg chg="add mod">
          <ac:chgData name="Patwardhan, Ameya" userId="b4c7deab-1d26-4fb8-b0ec-4e550bd49e14" providerId="ADAL" clId="{6EB0B6BD-A151-46FC-9B4E-1289EA225313}" dt="2025-09-16T13:28:56.614" v="4606" actId="164"/>
          <ac:grpSpMkLst>
            <pc:docMk/>
            <pc:sldMk cId="3640569938" sldId="324"/>
            <ac:grpSpMk id="26" creationId="{7A5610CE-D856-B66B-DA6B-82BCEC9FEBB2}"/>
          </ac:grpSpMkLst>
        </pc:grpChg>
        <pc:grpChg chg="add mod">
          <ac:chgData name="Patwardhan, Ameya" userId="b4c7deab-1d26-4fb8-b0ec-4e550bd49e14" providerId="ADAL" clId="{6EB0B6BD-A151-46FC-9B4E-1289EA225313}" dt="2025-09-16T13:29:02.003" v="4607" actId="164"/>
          <ac:grpSpMkLst>
            <pc:docMk/>
            <pc:sldMk cId="3640569938" sldId="324"/>
            <ac:grpSpMk id="27" creationId="{9053AF83-60C6-6930-06AB-8358769178A6}"/>
          </ac:grpSpMkLst>
        </pc:grpChg>
        <pc:grpChg chg="add mod">
          <ac:chgData name="Patwardhan, Ameya" userId="b4c7deab-1d26-4fb8-b0ec-4e550bd49e14" providerId="ADAL" clId="{6EB0B6BD-A151-46FC-9B4E-1289EA225313}" dt="2025-09-16T13:29:57.920" v="4619" actId="1076"/>
          <ac:grpSpMkLst>
            <pc:docMk/>
            <pc:sldMk cId="3640569938" sldId="324"/>
            <ac:grpSpMk id="28" creationId="{DACC4FAF-D643-6797-775F-40F9B5CD15F7}"/>
          </ac:grpSpMkLst>
        </pc:grpChg>
        <pc:picChg chg="add mod modCrop">
          <ac:chgData name="Patwardhan, Ameya" userId="b4c7deab-1d26-4fb8-b0ec-4e550bd49e14" providerId="ADAL" clId="{6EB0B6BD-A151-46FC-9B4E-1289EA225313}" dt="2025-09-16T13:30:03.802" v="4621" actId="1076"/>
          <ac:picMkLst>
            <pc:docMk/>
            <pc:sldMk cId="3640569938" sldId="324"/>
            <ac:picMk id="11" creationId="{A3374052-739F-67E3-902A-C9889F3CE217}"/>
          </ac:picMkLst>
        </pc:picChg>
        <pc:picChg chg="add mod modCrop">
          <ac:chgData name="Patwardhan, Ameya" userId="b4c7deab-1d26-4fb8-b0ec-4e550bd49e14" providerId="ADAL" clId="{6EB0B6BD-A151-46FC-9B4E-1289EA225313}" dt="2025-09-16T13:29:02.003" v="4607" actId="164"/>
          <ac:picMkLst>
            <pc:docMk/>
            <pc:sldMk cId="3640569938" sldId="324"/>
            <ac:picMk id="14" creationId="{A256D824-9112-68D1-0752-2DF55C968684}"/>
          </ac:picMkLst>
        </pc:picChg>
        <pc:cxnChg chg="add mod">
          <ac:chgData name="Patwardhan, Ameya" userId="b4c7deab-1d26-4fb8-b0ec-4e550bd49e14" providerId="ADAL" clId="{6EB0B6BD-A151-46FC-9B4E-1289EA225313}" dt="2025-09-16T13:27:36.837" v="4585" actId="164"/>
          <ac:cxnSpMkLst>
            <pc:docMk/>
            <pc:sldMk cId="3640569938" sldId="324"/>
            <ac:cxnSpMk id="15" creationId="{F33F148C-DC92-FBB9-7661-59B7A0275FAE}"/>
          </ac:cxnSpMkLst>
        </pc:cxnChg>
        <pc:cxnChg chg="add mod">
          <ac:chgData name="Patwardhan, Ameya" userId="b4c7deab-1d26-4fb8-b0ec-4e550bd49e14" providerId="ADAL" clId="{6EB0B6BD-A151-46FC-9B4E-1289EA225313}" dt="2025-09-16T13:28:11.739" v="4591"/>
          <ac:cxnSpMkLst>
            <pc:docMk/>
            <pc:sldMk cId="3640569938" sldId="324"/>
            <ac:cxnSpMk id="19" creationId="{E011A8BC-F444-69CF-A9D9-0FCAFC305723}"/>
          </ac:cxnSpMkLst>
        </pc:cxnChg>
      </pc:sldChg>
      <pc:sldChg chg="del">
        <pc:chgData name="Patwardhan, Ameya" userId="b4c7deab-1d26-4fb8-b0ec-4e550bd49e14" providerId="ADAL" clId="{6EB0B6BD-A151-46FC-9B4E-1289EA225313}" dt="2025-09-10T09:21:54.478" v="86" actId="47"/>
        <pc:sldMkLst>
          <pc:docMk/>
          <pc:sldMk cId="3664532312" sldId="324"/>
        </pc:sldMkLst>
      </pc:sldChg>
      <pc:sldChg chg="del">
        <pc:chgData name="Patwardhan, Ameya" userId="b4c7deab-1d26-4fb8-b0ec-4e550bd49e14" providerId="ADAL" clId="{6EB0B6BD-A151-46FC-9B4E-1289EA225313}" dt="2025-09-10T09:21:48.316" v="78" actId="47"/>
        <pc:sldMkLst>
          <pc:docMk/>
          <pc:sldMk cId="1061228896" sldId="325"/>
        </pc:sldMkLst>
      </pc:sldChg>
      <pc:sldChg chg="add modTransition modAnim">
        <pc:chgData name="Patwardhan, Ameya" userId="b4c7deab-1d26-4fb8-b0ec-4e550bd49e14" providerId="ADAL" clId="{6EB0B6BD-A151-46FC-9B4E-1289EA225313}" dt="2025-09-22T20:26:52.241" v="5313"/>
        <pc:sldMkLst>
          <pc:docMk/>
          <pc:sldMk cId="1169559490" sldId="325"/>
        </pc:sldMkLst>
      </pc:sldChg>
      <pc:sldChg chg="del">
        <pc:chgData name="Patwardhan, Ameya" userId="b4c7deab-1d26-4fb8-b0ec-4e550bd49e14" providerId="ADAL" clId="{6EB0B6BD-A151-46FC-9B4E-1289EA225313}" dt="2025-09-10T09:21:49.136" v="79" actId="47"/>
        <pc:sldMkLst>
          <pc:docMk/>
          <pc:sldMk cId="4247582671" sldId="326"/>
        </pc:sldMkLst>
      </pc:sldChg>
      <pc:sldChg chg="del">
        <pc:chgData name="Patwardhan, Ameya" userId="b4c7deab-1d26-4fb8-b0ec-4e550bd49e14" providerId="ADAL" clId="{6EB0B6BD-A151-46FC-9B4E-1289EA225313}" dt="2025-09-10T09:22:02.108" v="97" actId="47"/>
        <pc:sldMkLst>
          <pc:docMk/>
          <pc:sldMk cId="4002757499" sldId="327"/>
        </pc:sldMkLst>
      </pc:sldChg>
      <pc:sldChg chg="del">
        <pc:chgData name="Patwardhan, Ameya" userId="b4c7deab-1d26-4fb8-b0ec-4e550bd49e14" providerId="ADAL" clId="{6EB0B6BD-A151-46FC-9B4E-1289EA225313}" dt="2025-09-10T09:22:47.603" v="106" actId="47"/>
        <pc:sldMkLst>
          <pc:docMk/>
          <pc:sldMk cId="722332178" sldId="328"/>
        </pc:sldMkLst>
      </pc:sldChg>
      <pc:sldChg chg="del">
        <pc:chgData name="Patwardhan, Ameya" userId="b4c7deab-1d26-4fb8-b0ec-4e550bd49e14" providerId="ADAL" clId="{6EB0B6BD-A151-46FC-9B4E-1289EA225313}" dt="2025-09-10T09:22:43.324" v="105" actId="47"/>
        <pc:sldMkLst>
          <pc:docMk/>
          <pc:sldMk cId="3839500871" sldId="329"/>
        </pc:sldMkLst>
      </pc:sldChg>
      <pc:sldChg chg="del">
        <pc:chgData name="Patwardhan, Ameya" userId="b4c7deab-1d26-4fb8-b0ec-4e550bd49e14" providerId="ADAL" clId="{6EB0B6BD-A151-46FC-9B4E-1289EA225313}" dt="2025-09-10T09:21:56.181" v="91" actId="47"/>
        <pc:sldMkLst>
          <pc:docMk/>
          <pc:sldMk cId="1245617093" sldId="330"/>
        </pc:sldMkLst>
      </pc:sldChg>
      <pc:sldChg chg="del">
        <pc:chgData name="Patwardhan, Ameya" userId="b4c7deab-1d26-4fb8-b0ec-4e550bd49e14" providerId="ADAL" clId="{6EB0B6BD-A151-46FC-9B4E-1289EA225313}" dt="2025-09-10T09:22:48.116" v="107" actId="47"/>
        <pc:sldMkLst>
          <pc:docMk/>
          <pc:sldMk cId="203984826" sldId="332"/>
        </pc:sldMkLst>
      </pc:sldChg>
      <pc:sldChg chg="del">
        <pc:chgData name="Patwardhan, Ameya" userId="b4c7deab-1d26-4fb8-b0ec-4e550bd49e14" providerId="ADAL" clId="{6EB0B6BD-A151-46FC-9B4E-1289EA225313}" dt="2025-09-10T09:22:48.790" v="108" actId="47"/>
        <pc:sldMkLst>
          <pc:docMk/>
          <pc:sldMk cId="278750613" sldId="333"/>
        </pc:sldMkLst>
      </pc:sldChg>
      <pc:sldChg chg="modSp del">
        <pc:chgData name="Patwardhan, Ameya" userId="b4c7deab-1d26-4fb8-b0ec-4e550bd49e14" providerId="ADAL" clId="{6EB0B6BD-A151-46FC-9B4E-1289EA225313}" dt="2025-09-10T09:23:09.996" v="110" actId="47"/>
        <pc:sldMkLst>
          <pc:docMk/>
          <pc:sldMk cId="2401796030" sldId="335"/>
        </pc:sldMkLst>
      </pc:sldChg>
      <pc:sldChg chg="del">
        <pc:chgData name="Patwardhan, Ameya" userId="b4c7deab-1d26-4fb8-b0ec-4e550bd49e14" providerId="ADAL" clId="{6EB0B6BD-A151-46FC-9B4E-1289EA225313}" dt="2025-09-10T09:21:57.061" v="93" actId="47"/>
        <pc:sldMkLst>
          <pc:docMk/>
          <pc:sldMk cId="1821878314" sldId="336"/>
        </pc:sldMkLst>
      </pc:sldChg>
      <pc:sldChg chg="del">
        <pc:chgData name="Patwardhan, Ameya" userId="b4c7deab-1d26-4fb8-b0ec-4e550bd49e14" providerId="ADAL" clId="{6EB0B6BD-A151-46FC-9B4E-1289EA225313}" dt="2025-09-10T09:21:42.975" v="67" actId="47"/>
        <pc:sldMkLst>
          <pc:docMk/>
          <pc:sldMk cId="694030564" sldId="338"/>
        </pc:sldMkLst>
      </pc:sldChg>
      <pc:sldChg chg="del">
        <pc:chgData name="Patwardhan, Ameya" userId="b4c7deab-1d26-4fb8-b0ec-4e550bd49e14" providerId="ADAL" clId="{6EB0B6BD-A151-46FC-9B4E-1289EA225313}" dt="2025-09-10T09:21:44.092" v="69" actId="47"/>
        <pc:sldMkLst>
          <pc:docMk/>
          <pc:sldMk cId="297095762" sldId="340"/>
        </pc:sldMkLst>
      </pc:sldChg>
      <pc:sldChg chg="del">
        <pc:chgData name="Patwardhan, Ameya" userId="b4c7deab-1d26-4fb8-b0ec-4e550bd49e14" providerId="ADAL" clId="{6EB0B6BD-A151-46FC-9B4E-1289EA225313}" dt="2025-09-10T09:21:46.773" v="74" actId="47"/>
        <pc:sldMkLst>
          <pc:docMk/>
          <pc:sldMk cId="1890761521" sldId="341"/>
        </pc:sldMkLst>
      </pc:sldChg>
      <pc:sldChg chg="del">
        <pc:chgData name="Patwardhan, Ameya" userId="b4c7deab-1d26-4fb8-b0ec-4e550bd49e14" providerId="ADAL" clId="{6EB0B6BD-A151-46FC-9B4E-1289EA225313}" dt="2025-09-10T09:21:53.028" v="82" actId="47"/>
        <pc:sldMkLst>
          <pc:docMk/>
          <pc:sldMk cId="256623534" sldId="342"/>
        </pc:sldMkLst>
      </pc:sldChg>
      <pc:sldChg chg="del">
        <pc:chgData name="Patwardhan, Ameya" userId="b4c7deab-1d26-4fb8-b0ec-4e550bd49e14" providerId="ADAL" clId="{6EB0B6BD-A151-46FC-9B4E-1289EA225313}" dt="2025-09-10T09:21:54.107" v="85" actId="47"/>
        <pc:sldMkLst>
          <pc:docMk/>
          <pc:sldMk cId="2966928124" sldId="343"/>
        </pc:sldMkLst>
      </pc:sldChg>
      <pc:sldChg chg="del">
        <pc:chgData name="Patwardhan, Ameya" userId="b4c7deab-1d26-4fb8-b0ec-4e550bd49e14" providerId="ADAL" clId="{6EB0B6BD-A151-46FC-9B4E-1289EA225313}" dt="2025-09-10T09:21:55.476" v="89" actId="47"/>
        <pc:sldMkLst>
          <pc:docMk/>
          <pc:sldMk cId="4079916449" sldId="344"/>
        </pc:sldMkLst>
      </pc:sldChg>
      <pc:sldChg chg="del">
        <pc:chgData name="Patwardhan, Ameya" userId="b4c7deab-1d26-4fb8-b0ec-4e550bd49e14" providerId="ADAL" clId="{6EB0B6BD-A151-46FC-9B4E-1289EA225313}" dt="2025-09-10T09:21:56.531" v="92" actId="47"/>
        <pc:sldMkLst>
          <pc:docMk/>
          <pc:sldMk cId="2781365010" sldId="345"/>
        </pc:sldMkLst>
      </pc:sldChg>
      <pc:sldChg chg="del">
        <pc:chgData name="Patwardhan, Ameya" userId="b4c7deab-1d26-4fb8-b0ec-4e550bd49e14" providerId="ADAL" clId="{6EB0B6BD-A151-46FC-9B4E-1289EA225313}" dt="2025-09-10T09:22:01.637" v="96" actId="47"/>
        <pc:sldMkLst>
          <pc:docMk/>
          <pc:sldMk cId="1546245540" sldId="346"/>
        </pc:sldMkLst>
      </pc:sldChg>
      <pc:sldChg chg="del">
        <pc:chgData name="Patwardhan, Ameya" userId="b4c7deab-1d26-4fb8-b0ec-4e550bd49e14" providerId="ADAL" clId="{6EB0B6BD-A151-46FC-9B4E-1289EA225313}" dt="2025-09-10T09:22:09.861" v="98" actId="47"/>
        <pc:sldMkLst>
          <pc:docMk/>
          <pc:sldMk cId="845408392" sldId="347"/>
        </pc:sldMkLst>
      </pc:sldChg>
      <pc:sldChg chg="del">
        <pc:chgData name="Patwardhan, Ameya" userId="b4c7deab-1d26-4fb8-b0ec-4e550bd49e14" providerId="ADAL" clId="{6EB0B6BD-A151-46FC-9B4E-1289EA225313}" dt="2025-09-10T09:22:11.635" v="99" actId="47"/>
        <pc:sldMkLst>
          <pc:docMk/>
          <pc:sldMk cId="1994328945" sldId="348"/>
        </pc:sldMkLst>
      </pc:sldChg>
      <pc:sldChg chg="del">
        <pc:chgData name="Patwardhan, Ameya" userId="b4c7deab-1d26-4fb8-b0ec-4e550bd49e14" providerId="ADAL" clId="{6EB0B6BD-A151-46FC-9B4E-1289EA225313}" dt="2025-09-10T09:22:12.428" v="100" actId="47"/>
        <pc:sldMkLst>
          <pc:docMk/>
          <pc:sldMk cId="958435676" sldId="349"/>
        </pc:sldMkLst>
      </pc:sldChg>
      <pc:sldChg chg="del">
        <pc:chgData name="Patwardhan, Ameya" userId="b4c7deab-1d26-4fb8-b0ec-4e550bd49e14" providerId="ADAL" clId="{6EB0B6BD-A151-46FC-9B4E-1289EA225313}" dt="2025-09-10T09:22:13.428" v="101" actId="47"/>
        <pc:sldMkLst>
          <pc:docMk/>
          <pc:sldMk cId="2264107507" sldId="350"/>
        </pc:sldMkLst>
      </pc:sldChg>
      <pc:sldChg chg="del">
        <pc:chgData name="Patwardhan, Ameya" userId="b4c7deab-1d26-4fb8-b0ec-4e550bd49e14" providerId="ADAL" clId="{6EB0B6BD-A151-46FC-9B4E-1289EA225313}" dt="2025-09-10T09:22:16.340" v="102" actId="47"/>
        <pc:sldMkLst>
          <pc:docMk/>
          <pc:sldMk cId="1795050221" sldId="351"/>
        </pc:sldMkLst>
      </pc:sldChg>
      <pc:sldChg chg="del">
        <pc:chgData name="Patwardhan, Ameya" userId="b4c7deab-1d26-4fb8-b0ec-4e550bd49e14" providerId="ADAL" clId="{6EB0B6BD-A151-46FC-9B4E-1289EA225313}" dt="2025-09-10T09:22:18.209" v="103" actId="47"/>
        <pc:sldMkLst>
          <pc:docMk/>
          <pc:sldMk cId="1977611238" sldId="352"/>
        </pc:sldMkLst>
      </pc:sldChg>
      <pc:sldChg chg="del">
        <pc:chgData name="Patwardhan, Ameya" userId="b4c7deab-1d26-4fb8-b0ec-4e550bd49e14" providerId="ADAL" clId="{6EB0B6BD-A151-46FC-9B4E-1289EA225313}" dt="2025-09-10T09:21:37.689" v="65" actId="47"/>
        <pc:sldMkLst>
          <pc:docMk/>
          <pc:sldMk cId="1895666135" sldId="353"/>
        </pc:sldMkLst>
      </pc:sldChg>
      <pc:sldChg chg="del">
        <pc:chgData name="Patwardhan, Ameya" userId="b4c7deab-1d26-4fb8-b0ec-4e550bd49e14" providerId="ADAL" clId="{6EB0B6BD-A151-46FC-9B4E-1289EA225313}" dt="2025-09-10T09:23:13.973" v="113" actId="47"/>
        <pc:sldMkLst>
          <pc:docMk/>
          <pc:sldMk cId="3983075357" sldId="354"/>
        </pc:sldMkLst>
      </pc:sldChg>
      <pc:sldChg chg="del">
        <pc:chgData name="Patwardhan, Ameya" userId="b4c7deab-1d26-4fb8-b0ec-4e550bd49e14" providerId="ADAL" clId="{6EB0B6BD-A151-46FC-9B4E-1289EA225313}" dt="2025-09-10T09:22:40.223" v="104" actId="47"/>
        <pc:sldMkLst>
          <pc:docMk/>
          <pc:sldMk cId="2275591459" sldId="355"/>
        </pc:sldMkLst>
      </pc:sldChg>
      <pc:sldChg chg="del">
        <pc:chgData name="Patwardhan, Ameya" userId="b4c7deab-1d26-4fb8-b0ec-4e550bd49e14" providerId="ADAL" clId="{6EB0B6BD-A151-46FC-9B4E-1289EA225313}" dt="2025-09-10T09:21:57.524" v="94" actId="47"/>
        <pc:sldMkLst>
          <pc:docMk/>
          <pc:sldMk cId="8409409" sldId="356"/>
        </pc:sldMkLst>
      </pc:sldChg>
      <pc:sldChg chg="del">
        <pc:chgData name="Patwardhan, Ameya" userId="b4c7deab-1d26-4fb8-b0ec-4e550bd49e14" providerId="ADAL" clId="{6EB0B6BD-A151-46FC-9B4E-1289EA225313}" dt="2025-09-10T09:21:57.861" v="95" actId="47"/>
        <pc:sldMkLst>
          <pc:docMk/>
          <pc:sldMk cId="440006192" sldId="357"/>
        </pc:sldMkLst>
      </pc:sldChg>
      <pc:sldChg chg="del">
        <pc:chgData name="Patwardhan, Ameya" userId="b4c7deab-1d26-4fb8-b0ec-4e550bd49e14" providerId="ADAL" clId="{6EB0B6BD-A151-46FC-9B4E-1289EA225313}" dt="2025-09-10T09:23:10.772" v="111" actId="47"/>
        <pc:sldMkLst>
          <pc:docMk/>
          <pc:sldMk cId="4024259470" sldId="358"/>
        </pc:sldMkLst>
      </pc:sldChg>
      <pc:sldChg chg="del">
        <pc:chgData name="Patwardhan, Ameya" userId="b4c7deab-1d26-4fb8-b0ec-4e550bd49e14" providerId="ADAL" clId="{6EB0B6BD-A151-46FC-9B4E-1289EA225313}" dt="2025-09-10T09:21:52.346" v="80" actId="47"/>
        <pc:sldMkLst>
          <pc:docMk/>
          <pc:sldMk cId="276004859" sldId="359"/>
        </pc:sldMkLst>
      </pc:sldChg>
      <pc:sldChg chg="del">
        <pc:chgData name="Patwardhan, Ameya" userId="b4c7deab-1d26-4fb8-b0ec-4e550bd49e14" providerId="ADAL" clId="{6EB0B6BD-A151-46FC-9B4E-1289EA225313}" dt="2025-09-10T09:21:13.042" v="64" actId="47"/>
        <pc:sldMkLst>
          <pc:docMk/>
          <pc:sldMk cId="987047871" sldId="360"/>
        </pc:sldMkLst>
      </pc:sldChg>
    </pc:docChg>
  </pc:docChgLst>
  <pc:docChgLst>
    <pc:chgData name="Patwardhan, Ameya" userId="b4c7deab-1d26-4fb8-b0ec-4e550bd49e14" providerId="ADAL" clId="{A4A67D84-1929-49AC-86EF-62539257EE94}"/>
    <pc:docChg chg="undo redo custSel addSld delSld modSld sldOrd">
      <pc:chgData name="Patwardhan, Ameya" userId="b4c7deab-1d26-4fb8-b0ec-4e550bd49e14" providerId="ADAL" clId="{A4A67D84-1929-49AC-86EF-62539257EE94}" dt="2025-06-30T10:13:12.450" v="19042" actId="1076"/>
      <pc:docMkLst>
        <pc:docMk/>
      </pc:docMkLst>
      <pc:sldChg chg="modSp mod">
        <pc:chgData name="Patwardhan, Ameya" userId="b4c7deab-1d26-4fb8-b0ec-4e550bd49e14" providerId="ADAL" clId="{A4A67D84-1929-49AC-86EF-62539257EE94}" dt="2025-05-28T11:48:57.670" v="14141" actId="20577"/>
        <pc:sldMkLst>
          <pc:docMk/>
          <pc:sldMk cId="4035671287" sldId="267"/>
        </pc:sldMkLst>
      </pc:sldChg>
      <pc:sldChg chg="modSp del mod">
        <pc:chgData name="Patwardhan, Ameya" userId="b4c7deab-1d26-4fb8-b0ec-4e550bd49e14" providerId="ADAL" clId="{A4A67D84-1929-49AC-86EF-62539257EE94}" dt="2025-05-20T14:14:37.191" v="149" actId="2696"/>
        <pc:sldMkLst>
          <pc:docMk/>
          <pc:sldMk cId="4219868915" sldId="294"/>
        </pc:sldMkLst>
      </pc:sldChg>
      <pc:sldChg chg="addSp modSp new mod">
        <pc:chgData name="Patwardhan, Ameya" userId="b4c7deab-1d26-4fb8-b0ec-4e550bd49e14" providerId="ADAL" clId="{A4A67D84-1929-49AC-86EF-62539257EE94}" dt="2025-05-21T20:08:47.893" v="6808" actId="20577"/>
        <pc:sldMkLst>
          <pc:docMk/>
          <pc:sldMk cId="3882992770" sldId="295"/>
        </pc:sldMkLst>
      </pc:sldChg>
      <pc:sldChg chg="addSp delSp modSp new add del mod">
        <pc:chgData name="Patwardhan, Ameya" userId="b4c7deab-1d26-4fb8-b0ec-4e550bd49e14" providerId="ADAL" clId="{A4A67D84-1929-49AC-86EF-62539257EE94}" dt="2025-05-21T17:25:16.594" v="5067" actId="2696"/>
        <pc:sldMkLst>
          <pc:docMk/>
          <pc:sldMk cId="905292246" sldId="296"/>
        </pc:sldMkLst>
      </pc:sldChg>
      <pc:sldChg chg="modSp new del mod">
        <pc:chgData name="Patwardhan, Ameya" userId="b4c7deab-1d26-4fb8-b0ec-4e550bd49e14" providerId="ADAL" clId="{A4A67D84-1929-49AC-86EF-62539257EE94}" dt="2025-05-21T17:25:19.152" v="5068" actId="2696"/>
        <pc:sldMkLst>
          <pc:docMk/>
          <pc:sldMk cId="3195022678" sldId="297"/>
        </pc:sldMkLst>
      </pc:sldChg>
      <pc:sldChg chg="addSp delSp modSp new mod modAnim">
        <pc:chgData name="Patwardhan, Ameya" userId="b4c7deab-1d26-4fb8-b0ec-4e550bd49e14" providerId="ADAL" clId="{A4A67D84-1929-49AC-86EF-62539257EE94}" dt="2025-06-26T15:30:31.846" v="17418"/>
        <pc:sldMkLst>
          <pc:docMk/>
          <pc:sldMk cId="1993586558" sldId="298"/>
        </pc:sldMkLst>
      </pc:sldChg>
      <pc:sldChg chg="modSp new del mod ord modShow">
        <pc:chgData name="Patwardhan, Ameya" userId="b4c7deab-1d26-4fb8-b0ec-4e550bd49e14" providerId="ADAL" clId="{A4A67D84-1929-49AC-86EF-62539257EE94}" dt="2025-06-01T20:08:50.241" v="15280" actId="2696"/>
        <pc:sldMkLst>
          <pc:docMk/>
          <pc:sldMk cId="3858800560" sldId="299"/>
        </pc:sldMkLst>
      </pc:sldChg>
      <pc:sldChg chg="modSp add del mod">
        <pc:chgData name="Patwardhan, Ameya" userId="b4c7deab-1d26-4fb8-b0ec-4e550bd49e14" providerId="ADAL" clId="{A4A67D84-1929-49AC-86EF-62539257EE94}" dt="2025-05-20T14:46:21.689" v="1691" actId="2696"/>
        <pc:sldMkLst>
          <pc:docMk/>
          <pc:sldMk cId="1880935481" sldId="300"/>
        </pc:sldMkLst>
      </pc:sldChg>
      <pc:sldChg chg="modSp new del mod">
        <pc:chgData name="Patwardhan, Ameya" userId="b4c7deab-1d26-4fb8-b0ec-4e550bd49e14" providerId="ADAL" clId="{A4A67D84-1929-49AC-86EF-62539257EE94}" dt="2025-05-21T17:25:42.629" v="5070" actId="2696"/>
        <pc:sldMkLst>
          <pc:docMk/>
          <pc:sldMk cId="2716634156" sldId="300"/>
        </pc:sldMkLst>
      </pc:sldChg>
      <pc:sldChg chg="addSp delSp modSp new mod ord modShow">
        <pc:chgData name="Patwardhan, Ameya" userId="b4c7deab-1d26-4fb8-b0ec-4e550bd49e14" providerId="ADAL" clId="{A4A67D84-1929-49AC-86EF-62539257EE94}" dt="2025-06-26T20:16:11.097" v="18825"/>
        <pc:sldMkLst>
          <pc:docMk/>
          <pc:sldMk cId="1119668363" sldId="301"/>
        </pc:sldMkLst>
      </pc:sldChg>
      <pc:sldChg chg="modSp new del mod">
        <pc:chgData name="Patwardhan, Ameya" userId="b4c7deab-1d26-4fb8-b0ec-4e550bd49e14" providerId="ADAL" clId="{A4A67D84-1929-49AC-86EF-62539257EE94}" dt="2025-05-21T15:20:12.143" v="2867" actId="2696"/>
        <pc:sldMkLst>
          <pc:docMk/>
          <pc:sldMk cId="4120372763" sldId="302"/>
        </pc:sldMkLst>
      </pc:sldChg>
      <pc:sldChg chg="addSp delSp modSp add mod modAnim">
        <pc:chgData name="Patwardhan, Ameya" userId="b4c7deab-1d26-4fb8-b0ec-4e550bd49e14" providerId="ADAL" clId="{A4A67D84-1929-49AC-86EF-62539257EE94}" dt="2025-06-26T19:16:47.885" v="18099"/>
        <pc:sldMkLst>
          <pc:docMk/>
          <pc:sldMk cId="2577753246" sldId="303"/>
        </pc:sldMkLst>
      </pc:sldChg>
      <pc:sldChg chg="modSp new del mod">
        <pc:chgData name="Patwardhan, Ameya" userId="b4c7deab-1d26-4fb8-b0ec-4e550bd49e14" providerId="ADAL" clId="{A4A67D84-1929-49AC-86EF-62539257EE94}" dt="2025-05-21T15:28:52.844" v="3350" actId="2696"/>
        <pc:sldMkLst>
          <pc:docMk/>
          <pc:sldMk cId="1642011089" sldId="304"/>
        </pc:sldMkLst>
      </pc:sldChg>
      <pc:sldChg chg="addSp delSp modSp add mod ord modAnim">
        <pc:chgData name="Patwardhan, Ameya" userId="b4c7deab-1d26-4fb8-b0ec-4e550bd49e14" providerId="ADAL" clId="{A4A67D84-1929-49AC-86EF-62539257EE94}" dt="2025-06-26T14:57:58.160" v="16698" actId="20577"/>
        <pc:sldMkLst>
          <pc:docMk/>
          <pc:sldMk cId="1817935172" sldId="305"/>
        </pc:sldMkLst>
      </pc:sldChg>
      <pc:sldChg chg="addSp delSp modSp new del mod modAnim">
        <pc:chgData name="Patwardhan, Ameya" userId="b4c7deab-1d26-4fb8-b0ec-4e550bd49e14" providerId="ADAL" clId="{A4A67D84-1929-49AC-86EF-62539257EE94}" dt="2025-05-21T16:59:03.018" v="4439" actId="2696"/>
        <pc:sldMkLst>
          <pc:docMk/>
          <pc:sldMk cId="54201772" sldId="306"/>
        </pc:sldMkLst>
      </pc:sldChg>
      <pc:sldChg chg="new del">
        <pc:chgData name="Patwardhan, Ameya" userId="b4c7deab-1d26-4fb8-b0ec-4e550bd49e14" providerId="ADAL" clId="{A4A67D84-1929-49AC-86EF-62539257EE94}" dt="2025-05-21T16:24:54.256" v="3641" actId="2696"/>
        <pc:sldMkLst>
          <pc:docMk/>
          <pc:sldMk cId="1724226886" sldId="307"/>
        </pc:sldMkLst>
      </pc:sldChg>
      <pc:sldChg chg="new del">
        <pc:chgData name="Patwardhan, Ameya" userId="b4c7deab-1d26-4fb8-b0ec-4e550bd49e14" providerId="ADAL" clId="{A4A67D84-1929-49AC-86EF-62539257EE94}" dt="2025-05-21T16:31:16.495" v="3955" actId="2696"/>
        <pc:sldMkLst>
          <pc:docMk/>
          <pc:sldMk cId="2037120980" sldId="307"/>
        </pc:sldMkLst>
      </pc:sldChg>
      <pc:sldChg chg="addSp delSp modSp add mod ord modAnim">
        <pc:chgData name="Patwardhan, Ameya" userId="b4c7deab-1d26-4fb8-b0ec-4e550bd49e14" providerId="ADAL" clId="{A4A67D84-1929-49AC-86EF-62539257EE94}" dt="2025-06-26T14:58:12.387" v="16701" actId="20577"/>
        <pc:sldMkLst>
          <pc:docMk/>
          <pc:sldMk cId="3990959479" sldId="308"/>
        </pc:sldMkLst>
      </pc:sldChg>
      <pc:sldChg chg="addSp delSp modSp add del mod ord modAnim">
        <pc:chgData name="Patwardhan, Ameya" userId="b4c7deab-1d26-4fb8-b0ec-4e550bd49e14" providerId="ADAL" clId="{A4A67D84-1929-49AC-86EF-62539257EE94}" dt="2025-06-26T17:47:12.059" v="17445" actId="20577"/>
        <pc:sldMkLst>
          <pc:docMk/>
          <pc:sldMk cId="534722181" sldId="309"/>
        </pc:sldMkLst>
      </pc:sldChg>
      <pc:sldChg chg="modSp new del mod">
        <pc:chgData name="Patwardhan, Ameya" userId="b4c7deab-1d26-4fb8-b0ec-4e550bd49e14" providerId="ADAL" clId="{A4A67D84-1929-49AC-86EF-62539257EE94}" dt="2025-05-21T16:57:32.874" v="4367" actId="2696"/>
        <pc:sldMkLst>
          <pc:docMk/>
          <pc:sldMk cId="1498100793" sldId="309"/>
        </pc:sldMkLst>
      </pc:sldChg>
      <pc:sldChg chg="addSp delSp modSp add mod delAnim modAnim">
        <pc:chgData name="Patwardhan, Ameya" userId="b4c7deab-1d26-4fb8-b0ec-4e550bd49e14" providerId="ADAL" clId="{A4A67D84-1929-49AC-86EF-62539257EE94}" dt="2025-06-02T10:30:05.637" v="15453" actId="962"/>
        <pc:sldMkLst>
          <pc:docMk/>
          <pc:sldMk cId="1418349074" sldId="310"/>
        </pc:sldMkLst>
      </pc:sldChg>
      <pc:sldChg chg="new del">
        <pc:chgData name="Patwardhan, Ameya" userId="b4c7deab-1d26-4fb8-b0ec-4e550bd49e14" providerId="ADAL" clId="{A4A67D84-1929-49AC-86EF-62539257EE94}" dt="2025-05-21T16:58:36.250" v="4436" actId="2696"/>
        <pc:sldMkLst>
          <pc:docMk/>
          <pc:sldMk cId="2430537722" sldId="310"/>
        </pc:sldMkLst>
      </pc:sldChg>
      <pc:sldChg chg="new del">
        <pc:chgData name="Patwardhan, Ameya" userId="b4c7deab-1d26-4fb8-b0ec-4e550bd49e14" providerId="ADAL" clId="{A4A67D84-1929-49AC-86EF-62539257EE94}" dt="2025-05-21T16:58:46.201" v="4438" actId="2696"/>
        <pc:sldMkLst>
          <pc:docMk/>
          <pc:sldMk cId="2463271649" sldId="310"/>
        </pc:sldMkLst>
      </pc:sldChg>
      <pc:sldChg chg="modSp new del mod">
        <pc:chgData name="Patwardhan, Ameya" userId="b4c7deab-1d26-4fb8-b0ec-4e550bd49e14" providerId="ADAL" clId="{A4A67D84-1929-49AC-86EF-62539257EE94}" dt="2025-05-21T16:59:53.266" v="4475" actId="2696"/>
        <pc:sldMkLst>
          <pc:docMk/>
          <pc:sldMk cId="4110931228" sldId="310"/>
        </pc:sldMkLst>
      </pc:sldChg>
      <pc:sldChg chg="addSp modSp add del mod modAnim">
        <pc:chgData name="Patwardhan, Ameya" userId="b4c7deab-1d26-4fb8-b0ec-4e550bd49e14" providerId="ADAL" clId="{A4A67D84-1929-49AC-86EF-62539257EE94}" dt="2025-05-21T17:55:35.710" v="5450" actId="2696"/>
        <pc:sldMkLst>
          <pc:docMk/>
          <pc:sldMk cId="570667571" sldId="311"/>
        </pc:sldMkLst>
      </pc:sldChg>
      <pc:sldChg chg="modSp new del mod">
        <pc:chgData name="Patwardhan, Ameya" userId="b4c7deab-1d26-4fb8-b0ec-4e550bd49e14" providerId="ADAL" clId="{A4A67D84-1929-49AC-86EF-62539257EE94}" dt="2025-05-21T17:00:46.355" v="4498" actId="2696"/>
        <pc:sldMkLst>
          <pc:docMk/>
          <pc:sldMk cId="3648127480" sldId="311"/>
        </pc:sldMkLst>
      </pc:sldChg>
      <pc:sldChg chg="addSp delSp modSp add mod ord delAnim modAnim">
        <pc:chgData name="Patwardhan, Ameya" userId="b4c7deab-1d26-4fb8-b0ec-4e550bd49e14" providerId="ADAL" clId="{A4A67D84-1929-49AC-86EF-62539257EE94}" dt="2025-06-26T19:27:01.277" v="18100" actId="478"/>
        <pc:sldMkLst>
          <pc:docMk/>
          <pc:sldMk cId="2293154592" sldId="312"/>
        </pc:sldMkLst>
      </pc:sldChg>
      <pc:sldChg chg="addSp delSp modSp add mod ord modAnim">
        <pc:chgData name="Patwardhan, Ameya" userId="b4c7deab-1d26-4fb8-b0ec-4e550bd49e14" providerId="ADAL" clId="{A4A67D84-1929-49AC-86EF-62539257EE94}" dt="2025-06-26T15:35:57.157" v="17433"/>
        <pc:sldMkLst>
          <pc:docMk/>
          <pc:sldMk cId="884816451" sldId="313"/>
        </pc:sldMkLst>
      </pc:sldChg>
      <pc:sldChg chg="new del">
        <pc:chgData name="Patwardhan, Ameya" userId="b4c7deab-1d26-4fb8-b0ec-4e550bd49e14" providerId="ADAL" clId="{A4A67D84-1929-49AC-86EF-62539257EE94}" dt="2025-05-21T17:03:38.802" v="4595" actId="2696"/>
        <pc:sldMkLst>
          <pc:docMk/>
          <pc:sldMk cId="3237121985" sldId="313"/>
        </pc:sldMkLst>
      </pc:sldChg>
      <pc:sldChg chg="addSp delSp modSp add mod ord modAnim">
        <pc:chgData name="Patwardhan, Ameya" userId="b4c7deab-1d26-4fb8-b0ec-4e550bd49e14" providerId="ADAL" clId="{A4A67D84-1929-49AC-86EF-62539257EE94}" dt="2025-05-26T10:52:29.438" v="8056"/>
        <pc:sldMkLst>
          <pc:docMk/>
          <pc:sldMk cId="919507071" sldId="314"/>
        </pc:sldMkLst>
      </pc:sldChg>
      <pc:sldChg chg="new del">
        <pc:chgData name="Patwardhan, Ameya" userId="b4c7deab-1d26-4fb8-b0ec-4e550bd49e14" providerId="ADAL" clId="{A4A67D84-1929-49AC-86EF-62539257EE94}" dt="2025-05-21T17:04:14.015" v="4615" actId="2696"/>
        <pc:sldMkLst>
          <pc:docMk/>
          <pc:sldMk cId="3271949041" sldId="314"/>
        </pc:sldMkLst>
      </pc:sldChg>
      <pc:sldChg chg="new del">
        <pc:chgData name="Patwardhan, Ameya" userId="b4c7deab-1d26-4fb8-b0ec-4e550bd49e14" providerId="ADAL" clId="{A4A67D84-1929-49AC-86EF-62539257EE94}" dt="2025-05-21T17:07:44.910" v="4745" actId="2696"/>
        <pc:sldMkLst>
          <pc:docMk/>
          <pc:sldMk cId="408429502" sldId="315"/>
        </pc:sldMkLst>
      </pc:sldChg>
      <pc:sldChg chg="addSp modSp add mod ord modAnim">
        <pc:chgData name="Patwardhan, Ameya" userId="b4c7deab-1d26-4fb8-b0ec-4e550bd49e14" providerId="ADAL" clId="{A4A67D84-1929-49AC-86EF-62539257EE94}" dt="2025-05-26T14:11:59.670" v="9177"/>
        <pc:sldMkLst>
          <pc:docMk/>
          <pc:sldMk cId="1012783613" sldId="315"/>
        </pc:sldMkLst>
      </pc:sldChg>
      <pc:sldChg chg="addSp delSp modSp add mod ord delAnim modAnim">
        <pc:chgData name="Patwardhan, Ameya" userId="b4c7deab-1d26-4fb8-b0ec-4e550bd49e14" providerId="ADAL" clId="{A4A67D84-1929-49AC-86EF-62539257EE94}" dt="2025-06-26T15:37:29.606" v="17436" actId="20577"/>
        <pc:sldMkLst>
          <pc:docMk/>
          <pc:sldMk cId="3049078028" sldId="316"/>
        </pc:sldMkLst>
      </pc:sldChg>
      <pc:sldChg chg="new del">
        <pc:chgData name="Patwardhan, Ameya" userId="b4c7deab-1d26-4fb8-b0ec-4e550bd49e14" providerId="ADAL" clId="{A4A67D84-1929-49AC-86EF-62539257EE94}" dt="2025-05-21T17:11:32.723" v="4801" actId="2696"/>
        <pc:sldMkLst>
          <pc:docMk/>
          <pc:sldMk cId="3887251612" sldId="316"/>
        </pc:sldMkLst>
      </pc:sldChg>
      <pc:sldChg chg="new del">
        <pc:chgData name="Patwardhan, Ameya" userId="b4c7deab-1d26-4fb8-b0ec-4e550bd49e14" providerId="ADAL" clId="{A4A67D84-1929-49AC-86EF-62539257EE94}" dt="2025-05-21T17:14:40.718" v="4929" actId="2696"/>
        <pc:sldMkLst>
          <pc:docMk/>
          <pc:sldMk cId="2131007479" sldId="317"/>
        </pc:sldMkLst>
      </pc:sldChg>
      <pc:sldChg chg="new del">
        <pc:chgData name="Patwardhan, Ameya" userId="b4c7deab-1d26-4fb8-b0ec-4e550bd49e14" providerId="ADAL" clId="{A4A67D84-1929-49AC-86EF-62539257EE94}" dt="2025-05-21T17:21:16.320" v="4935" actId="2696"/>
        <pc:sldMkLst>
          <pc:docMk/>
          <pc:sldMk cId="2671211593" sldId="317"/>
        </pc:sldMkLst>
      </pc:sldChg>
      <pc:sldChg chg="modSp add del mod">
        <pc:chgData name="Patwardhan, Ameya" userId="b4c7deab-1d26-4fb8-b0ec-4e550bd49e14" providerId="ADAL" clId="{A4A67D84-1929-49AC-86EF-62539257EE94}" dt="2025-05-21T18:00:06.692" v="5539" actId="2696"/>
        <pc:sldMkLst>
          <pc:docMk/>
          <pc:sldMk cId="2752655706" sldId="317"/>
        </pc:sldMkLst>
      </pc:sldChg>
      <pc:sldChg chg="modSp add mod ord modAnim">
        <pc:chgData name="Patwardhan, Ameya" userId="b4c7deab-1d26-4fb8-b0ec-4e550bd49e14" providerId="ADAL" clId="{A4A67D84-1929-49AC-86EF-62539257EE94}" dt="2025-06-26T10:00:39.349" v="16451"/>
        <pc:sldMkLst>
          <pc:docMk/>
          <pc:sldMk cId="3916668167" sldId="318"/>
        </pc:sldMkLst>
      </pc:sldChg>
      <pc:sldChg chg="addSp delSp modSp add mod ord delAnim modAnim">
        <pc:chgData name="Patwardhan, Ameya" userId="b4c7deab-1d26-4fb8-b0ec-4e550bd49e14" providerId="ADAL" clId="{A4A67D84-1929-49AC-86EF-62539257EE94}" dt="2025-05-26T10:22:54.490" v="7589"/>
        <pc:sldMkLst>
          <pc:docMk/>
          <pc:sldMk cId="1730688143" sldId="319"/>
        </pc:sldMkLst>
      </pc:sldChg>
      <pc:sldChg chg="new del ord">
        <pc:chgData name="Patwardhan, Ameya" userId="b4c7deab-1d26-4fb8-b0ec-4e550bd49e14" providerId="ADAL" clId="{A4A67D84-1929-49AC-86EF-62539257EE94}" dt="2025-05-21T17:25:48.484" v="5074" actId="2696"/>
        <pc:sldMkLst>
          <pc:docMk/>
          <pc:sldMk cId="3788198612" sldId="319"/>
        </pc:sldMkLst>
      </pc:sldChg>
      <pc:sldChg chg="addSp delSp modSp add mod ord modAnim">
        <pc:chgData name="Patwardhan, Ameya" userId="b4c7deab-1d26-4fb8-b0ec-4e550bd49e14" providerId="ADAL" clId="{A4A67D84-1929-49AC-86EF-62539257EE94}" dt="2025-05-28T12:29:02.921" v="14345"/>
        <pc:sldMkLst>
          <pc:docMk/>
          <pc:sldMk cId="88945448" sldId="320"/>
        </pc:sldMkLst>
      </pc:sldChg>
      <pc:sldChg chg="new del">
        <pc:chgData name="Patwardhan, Ameya" userId="b4c7deab-1d26-4fb8-b0ec-4e550bd49e14" providerId="ADAL" clId="{A4A67D84-1929-49AC-86EF-62539257EE94}" dt="2025-05-21T17:51:34.556" v="5390" actId="2696"/>
        <pc:sldMkLst>
          <pc:docMk/>
          <pc:sldMk cId="4034248206" sldId="320"/>
        </pc:sldMkLst>
      </pc:sldChg>
      <pc:sldChg chg="addSp delSp modSp add mod modAnim">
        <pc:chgData name="Patwardhan, Ameya" userId="b4c7deab-1d26-4fb8-b0ec-4e550bd49e14" providerId="ADAL" clId="{A4A67D84-1929-49AC-86EF-62539257EE94}" dt="2025-06-26T20:07:45.317" v="18819"/>
        <pc:sldMkLst>
          <pc:docMk/>
          <pc:sldMk cId="1014461589" sldId="321"/>
        </pc:sldMkLst>
      </pc:sldChg>
      <pc:sldChg chg="addSp delSp modSp new mod ord">
        <pc:chgData name="Patwardhan, Ameya" userId="b4c7deab-1d26-4fb8-b0ec-4e550bd49e14" providerId="ADAL" clId="{A4A67D84-1929-49AC-86EF-62539257EE94}" dt="2025-05-28T11:20:00.296" v="13737" actId="1076"/>
        <pc:sldMkLst>
          <pc:docMk/>
          <pc:sldMk cId="1598346236" sldId="322"/>
        </pc:sldMkLst>
      </pc:sldChg>
      <pc:sldChg chg="addSp delSp modSp new del mod">
        <pc:chgData name="Patwardhan, Ameya" userId="b4c7deab-1d26-4fb8-b0ec-4e550bd49e14" providerId="ADAL" clId="{A4A67D84-1929-49AC-86EF-62539257EE94}" dt="2025-05-26T15:05:03.025" v="10896" actId="2696"/>
        <pc:sldMkLst>
          <pc:docMk/>
          <pc:sldMk cId="1434823880" sldId="323"/>
        </pc:sldMkLst>
      </pc:sldChg>
      <pc:sldChg chg="modSp new del mod">
        <pc:chgData name="Patwardhan, Ameya" userId="b4c7deab-1d26-4fb8-b0ec-4e550bd49e14" providerId="ADAL" clId="{A4A67D84-1929-49AC-86EF-62539257EE94}" dt="2025-05-21T20:10:11.762" v="6849" actId="2696"/>
        <pc:sldMkLst>
          <pc:docMk/>
          <pc:sldMk cId="3493944635" sldId="324"/>
        </pc:sldMkLst>
      </pc:sldChg>
      <pc:sldChg chg="addSp delSp modSp new mod modAnim">
        <pc:chgData name="Patwardhan, Ameya" userId="b4c7deab-1d26-4fb8-b0ec-4e550bd49e14" providerId="ADAL" clId="{A4A67D84-1929-49AC-86EF-62539257EE94}" dt="2025-05-26T14:21:12.035" v="9249" actId="255"/>
        <pc:sldMkLst>
          <pc:docMk/>
          <pc:sldMk cId="3664532312" sldId="324"/>
        </pc:sldMkLst>
      </pc:sldChg>
      <pc:sldChg chg="addSp delSp modSp add mod delAnim modAnim">
        <pc:chgData name="Patwardhan, Ameya" userId="b4c7deab-1d26-4fb8-b0ec-4e550bd49e14" providerId="ADAL" clId="{A4A67D84-1929-49AC-86EF-62539257EE94}" dt="2025-05-26T10:55:36.030" v="8068" actId="1076"/>
        <pc:sldMkLst>
          <pc:docMk/>
          <pc:sldMk cId="1061228896" sldId="325"/>
        </pc:sldMkLst>
      </pc:sldChg>
      <pc:sldChg chg="new del">
        <pc:chgData name="Patwardhan, Ameya" userId="b4c7deab-1d26-4fb8-b0ec-4e550bd49e14" providerId="ADAL" clId="{A4A67D84-1929-49AC-86EF-62539257EE94}" dt="2025-05-26T11:01:49.353" v="8070" actId="2696"/>
        <pc:sldMkLst>
          <pc:docMk/>
          <pc:sldMk cId="689960951" sldId="326"/>
        </pc:sldMkLst>
      </pc:sldChg>
      <pc:sldChg chg="addSp delSp modSp add mod delAnim modAnim">
        <pc:chgData name="Patwardhan, Ameya" userId="b4c7deab-1d26-4fb8-b0ec-4e550bd49e14" providerId="ADAL" clId="{A4A67D84-1929-49AC-86EF-62539257EE94}" dt="2025-06-26T14:56:26.110" v="16697"/>
        <pc:sldMkLst>
          <pc:docMk/>
          <pc:sldMk cId="4247582671" sldId="326"/>
        </pc:sldMkLst>
      </pc:sldChg>
      <pc:sldChg chg="addSp delSp modSp new mod ord modAnim">
        <pc:chgData name="Patwardhan, Ameya" userId="b4c7deab-1d26-4fb8-b0ec-4e550bd49e14" providerId="ADAL" clId="{A4A67D84-1929-49AC-86EF-62539257EE94}" dt="2025-05-28T10:10:01.262" v="12894" actId="1038"/>
        <pc:sldMkLst>
          <pc:docMk/>
          <pc:sldMk cId="4002757499" sldId="327"/>
        </pc:sldMkLst>
      </pc:sldChg>
      <pc:sldChg chg="addSp delSp modSp add mod delAnim modAnim">
        <pc:chgData name="Patwardhan, Ameya" userId="b4c7deab-1d26-4fb8-b0ec-4e550bd49e14" providerId="ADAL" clId="{A4A67D84-1929-49AC-86EF-62539257EE94}" dt="2025-05-26T15:41:11.075" v="10982"/>
        <pc:sldMkLst>
          <pc:docMk/>
          <pc:sldMk cId="722332178" sldId="328"/>
        </pc:sldMkLst>
      </pc:sldChg>
      <pc:sldChg chg="addSp delSp modSp add mod ord modAnim">
        <pc:chgData name="Patwardhan, Ameya" userId="b4c7deab-1d26-4fb8-b0ec-4e550bd49e14" providerId="ADAL" clId="{A4A67D84-1929-49AC-86EF-62539257EE94}" dt="2025-06-26T19:37:37.062" v="18217"/>
        <pc:sldMkLst>
          <pc:docMk/>
          <pc:sldMk cId="3839500871" sldId="329"/>
        </pc:sldMkLst>
      </pc:sldChg>
      <pc:sldChg chg="addSp delSp modSp add mod ord modAnim">
        <pc:chgData name="Patwardhan, Ameya" userId="b4c7deab-1d26-4fb8-b0ec-4e550bd49e14" providerId="ADAL" clId="{A4A67D84-1929-49AC-86EF-62539257EE94}" dt="2025-05-28T09:43:59.916" v="11840" actId="14100"/>
        <pc:sldMkLst>
          <pc:docMk/>
          <pc:sldMk cId="1245617093" sldId="330"/>
        </pc:sldMkLst>
      </pc:sldChg>
      <pc:sldChg chg="addSp delSp modSp add del mod ord delAnim modAnim">
        <pc:chgData name="Patwardhan, Ameya" userId="b4c7deab-1d26-4fb8-b0ec-4e550bd49e14" providerId="ADAL" clId="{A4A67D84-1929-49AC-86EF-62539257EE94}" dt="2025-06-01T20:08:20.079" v="15279" actId="2696"/>
        <pc:sldMkLst>
          <pc:docMk/>
          <pc:sldMk cId="474051501" sldId="331"/>
        </pc:sldMkLst>
      </pc:sldChg>
      <pc:sldChg chg="modSp new del mod">
        <pc:chgData name="Patwardhan, Ameya" userId="b4c7deab-1d26-4fb8-b0ec-4e550bd49e14" providerId="ADAL" clId="{A4A67D84-1929-49AC-86EF-62539257EE94}" dt="2025-05-28T09:45:20.123" v="11914" actId="2696"/>
        <pc:sldMkLst>
          <pc:docMk/>
          <pc:sldMk cId="788390607" sldId="331"/>
        </pc:sldMkLst>
      </pc:sldChg>
      <pc:sldChg chg="addSp delSp modSp add del modAnim">
        <pc:chgData name="Patwardhan, Ameya" userId="b4c7deab-1d26-4fb8-b0ec-4e550bd49e14" providerId="ADAL" clId="{A4A67D84-1929-49AC-86EF-62539257EE94}" dt="2025-05-28T09:40:16.488" v="11505" actId="2696"/>
        <pc:sldMkLst>
          <pc:docMk/>
          <pc:sldMk cId="1992458617" sldId="331"/>
        </pc:sldMkLst>
      </pc:sldChg>
      <pc:sldChg chg="addSp delSp modSp add mod delAnim modAnim">
        <pc:chgData name="Patwardhan, Ameya" userId="b4c7deab-1d26-4fb8-b0ec-4e550bd49e14" providerId="ADAL" clId="{A4A67D84-1929-49AC-86EF-62539257EE94}" dt="2025-06-26T20:13:38.188" v="18820" actId="20577"/>
        <pc:sldMkLst>
          <pc:docMk/>
          <pc:sldMk cId="203984826" sldId="332"/>
        </pc:sldMkLst>
      </pc:sldChg>
      <pc:sldChg chg="addSp delSp modSp add mod ord modAnim">
        <pc:chgData name="Patwardhan, Ameya" userId="b4c7deab-1d26-4fb8-b0ec-4e550bd49e14" providerId="ADAL" clId="{A4A67D84-1929-49AC-86EF-62539257EE94}" dt="2025-06-26T15:39:55.569" v="17439" actId="20577"/>
        <pc:sldMkLst>
          <pc:docMk/>
          <pc:sldMk cId="278750613" sldId="333"/>
        </pc:sldMkLst>
      </pc:sldChg>
      <pc:sldChg chg="modSp new del mod">
        <pc:chgData name="Patwardhan, Ameya" userId="b4c7deab-1d26-4fb8-b0ec-4e550bd49e14" providerId="ADAL" clId="{A4A67D84-1929-49AC-86EF-62539257EE94}" dt="2025-05-28T09:56:33.445" v="12045" actId="2696"/>
        <pc:sldMkLst>
          <pc:docMk/>
          <pc:sldMk cId="800500611" sldId="333"/>
        </pc:sldMkLst>
      </pc:sldChg>
      <pc:sldChg chg="new del">
        <pc:chgData name="Patwardhan, Ameya" userId="b4c7deab-1d26-4fb8-b0ec-4e550bd49e14" providerId="ADAL" clId="{A4A67D84-1929-49AC-86EF-62539257EE94}" dt="2025-05-28T10:07:47.782" v="12842" actId="2696"/>
        <pc:sldMkLst>
          <pc:docMk/>
          <pc:sldMk cId="587182857" sldId="334"/>
        </pc:sldMkLst>
      </pc:sldChg>
      <pc:sldChg chg="addSp delSp modSp add del mod delAnim modAnim">
        <pc:chgData name="Patwardhan, Ameya" userId="b4c7deab-1d26-4fb8-b0ec-4e550bd49e14" providerId="ADAL" clId="{A4A67D84-1929-49AC-86EF-62539257EE94}" dt="2025-05-28T12:20:03.322" v="14148" actId="2696"/>
        <pc:sldMkLst>
          <pc:docMk/>
          <pc:sldMk cId="643779026" sldId="334"/>
        </pc:sldMkLst>
      </pc:sldChg>
      <pc:sldChg chg="addSp delSp modSp add mod delAnim modAnim">
        <pc:chgData name="Patwardhan, Ameya" userId="b4c7deab-1d26-4fb8-b0ec-4e550bd49e14" providerId="ADAL" clId="{A4A67D84-1929-49AC-86EF-62539257EE94}" dt="2025-05-28T13:13:21.198" v="14673" actId="122"/>
        <pc:sldMkLst>
          <pc:docMk/>
          <pc:sldMk cId="2401796030" sldId="335"/>
        </pc:sldMkLst>
      </pc:sldChg>
      <pc:sldChg chg="addSp delSp modSp add mod ord delAnim modAnim">
        <pc:chgData name="Patwardhan, Ameya" userId="b4c7deab-1d26-4fb8-b0ec-4e550bd49e14" providerId="ADAL" clId="{A4A67D84-1929-49AC-86EF-62539257EE94}" dt="2025-06-26T19:34:38.076" v="18210" actId="255"/>
        <pc:sldMkLst>
          <pc:docMk/>
          <pc:sldMk cId="1821878314" sldId="336"/>
        </pc:sldMkLst>
      </pc:sldChg>
      <pc:sldChg chg="new del">
        <pc:chgData name="Patwardhan, Ameya" userId="b4c7deab-1d26-4fb8-b0ec-4e550bd49e14" providerId="ADAL" clId="{A4A67D84-1929-49AC-86EF-62539257EE94}" dt="2025-06-26T09:15:24.461" v="15595" actId="2696"/>
        <pc:sldMkLst>
          <pc:docMk/>
          <pc:sldMk cId="89096751" sldId="337"/>
        </pc:sldMkLst>
      </pc:sldChg>
      <pc:sldChg chg="modSp new del mod">
        <pc:chgData name="Patwardhan, Ameya" userId="b4c7deab-1d26-4fb8-b0ec-4e550bd49e14" providerId="ADAL" clId="{A4A67D84-1929-49AC-86EF-62539257EE94}" dt="2025-06-26T09:17:52.688" v="15701" actId="47"/>
        <pc:sldMkLst>
          <pc:docMk/>
          <pc:sldMk cId="3528580261" sldId="337"/>
        </pc:sldMkLst>
      </pc:sldChg>
      <pc:sldChg chg="modSp add mod">
        <pc:chgData name="Patwardhan, Ameya" userId="b4c7deab-1d26-4fb8-b0ec-4e550bd49e14" providerId="ADAL" clId="{A4A67D84-1929-49AC-86EF-62539257EE94}" dt="2025-06-26T09:17:31.097" v="15679" actId="15"/>
        <pc:sldMkLst>
          <pc:docMk/>
          <pc:sldMk cId="694030564" sldId="338"/>
        </pc:sldMkLst>
      </pc:sldChg>
      <pc:sldChg chg="modSp add del mod">
        <pc:chgData name="Patwardhan, Ameya" userId="b4c7deab-1d26-4fb8-b0ec-4e550bd49e14" providerId="ADAL" clId="{A4A67D84-1929-49AC-86EF-62539257EE94}" dt="2025-06-26T09:17:38.617" v="15681" actId="47"/>
        <pc:sldMkLst>
          <pc:docMk/>
          <pc:sldMk cId="121341783" sldId="339"/>
        </pc:sldMkLst>
      </pc:sldChg>
      <pc:sldChg chg="modSp add mod">
        <pc:chgData name="Patwardhan, Ameya" userId="b4c7deab-1d26-4fb8-b0ec-4e550bd49e14" providerId="ADAL" clId="{A4A67D84-1929-49AC-86EF-62539257EE94}" dt="2025-06-26T15:01:50.214" v="16703" actId="207"/>
        <pc:sldMkLst>
          <pc:docMk/>
          <pc:sldMk cId="297095762" sldId="340"/>
        </pc:sldMkLst>
      </pc:sldChg>
      <pc:sldChg chg="modSp add mod">
        <pc:chgData name="Patwardhan, Ameya" userId="b4c7deab-1d26-4fb8-b0ec-4e550bd49e14" providerId="ADAL" clId="{A4A67D84-1929-49AC-86EF-62539257EE94}" dt="2025-06-26T15:01:58.550" v="16704" actId="207"/>
        <pc:sldMkLst>
          <pc:docMk/>
          <pc:sldMk cId="1890761521" sldId="341"/>
        </pc:sldMkLst>
      </pc:sldChg>
      <pc:sldChg chg="modSp add mod">
        <pc:chgData name="Patwardhan, Ameya" userId="b4c7deab-1d26-4fb8-b0ec-4e550bd49e14" providerId="ADAL" clId="{A4A67D84-1929-49AC-86EF-62539257EE94}" dt="2025-06-26T15:02:04.836" v="16705" actId="207"/>
        <pc:sldMkLst>
          <pc:docMk/>
          <pc:sldMk cId="256623534" sldId="342"/>
        </pc:sldMkLst>
      </pc:sldChg>
      <pc:sldChg chg="add del">
        <pc:chgData name="Patwardhan, Ameya" userId="b4c7deab-1d26-4fb8-b0ec-4e550bd49e14" providerId="ADAL" clId="{A4A67D84-1929-49AC-86EF-62539257EE94}" dt="2025-06-26T09:18:17.504" v="15721" actId="47"/>
        <pc:sldMkLst>
          <pc:docMk/>
          <pc:sldMk cId="2794487329" sldId="342"/>
        </pc:sldMkLst>
      </pc:sldChg>
      <pc:sldChg chg="modSp add mod">
        <pc:chgData name="Patwardhan, Ameya" userId="b4c7deab-1d26-4fb8-b0ec-4e550bd49e14" providerId="ADAL" clId="{A4A67D84-1929-49AC-86EF-62539257EE94}" dt="2025-06-26T15:02:09.842" v="16706" actId="207"/>
        <pc:sldMkLst>
          <pc:docMk/>
          <pc:sldMk cId="2966928124" sldId="343"/>
        </pc:sldMkLst>
      </pc:sldChg>
      <pc:sldChg chg="modSp add mod">
        <pc:chgData name="Patwardhan, Ameya" userId="b4c7deab-1d26-4fb8-b0ec-4e550bd49e14" providerId="ADAL" clId="{A4A67D84-1929-49AC-86EF-62539257EE94}" dt="2025-06-26T15:02:19.275" v="16707" actId="207"/>
        <pc:sldMkLst>
          <pc:docMk/>
          <pc:sldMk cId="4079916449" sldId="344"/>
        </pc:sldMkLst>
      </pc:sldChg>
      <pc:sldChg chg="modSp add mod">
        <pc:chgData name="Patwardhan, Ameya" userId="b4c7deab-1d26-4fb8-b0ec-4e550bd49e14" providerId="ADAL" clId="{A4A67D84-1929-49AC-86EF-62539257EE94}" dt="2025-06-26T15:03:46.736" v="16708" actId="207"/>
        <pc:sldMkLst>
          <pc:docMk/>
          <pc:sldMk cId="2781365010" sldId="345"/>
        </pc:sldMkLst>
      </pc:sldChg>
      <pc:sldChg chg="addSp modSp add mod">
        <pc:chgData name="Patwardhan, Ameya" userId="b4c7deab-1d26-4fb8-b0ec-4e550bd49e14" providerId="ADAL" clId="{A4A67D84-1929-49AC-86EF-62539257EE94}" dt="2025-06-26T19:33:40.710" v="18205" actId="20577"/>
        <pc:sldMkLst>
          <pc:docMk/>
          <pc:sldMk cId="1546245540" sldId="346"/>
        </pc:sldMkLst>
      </pc:sldChg>
      <pc:sldChg chg="modSp add mod">
        <pc:chgData name="Patwardhan, Ameya" userId="b4c7deab-1d26-4fb8-b0ec-4e550bd49e14" providerId="ADAL" clId="{A4A67D84-1929-49AC-86EF-62539257EE94}" dt="2025-06-26T19:33:43.536" v="18206" actId="20577"/>
        <pc:sldMkLst>
          <pc:docMk/>
          <pc:sldMk cId="845408392" sldId="347"/>
        </pc:sldMkLst>
      </pc:sldChg>
      <pc:sldChg chg="modSp add mod">
        <pc:chgData name="Patwardhan, Ameya" userId="b4c7deab-1d26-4fb8-b0ec-4e550bd49e14" providerId="ADAL" clId="{A4A67D84-1929-49AC-86EF-62539257EE94}" dt="2025-06-26T19:33:45.784" v="18207" actId="20577"/>
        <pc:sldMkLst>
          <pc:docMk/>
          <pc:sldMk cId="1994328945" sldId="348"/>
        </pc:sldMkLst>
      </pc:sldChg>
      <pc:sldChg chg="modSp add mod">
        <pc:chgData name="Patwardhan, Ameya" userId="b4c7deab-1d26-4fb8-b0ec-4e550bd49e14" providerId="ADAL" clId="{A4A67D84-1929-49AC-86EF-62539257EE94}" dt="2025-06-26T19:33:48.127" v="18208" actId="20577"/>
        <pc:sldMkLst>
          <pc:docMk/>
          <pc:sldMk cId="958435676" sldId="349"/>
        </pc:sldMkLst>
      </pc:sldChg>
      <pc:sldChg chg="modSp add mod">
        <pc:chgData name="Patwardhan, Ameya" userId="b4c7deab-1d26-4fb8-b0ec-4e550bd49e14" providerId="ADAL" clId="{A4A67D84-1929-49AC-86EF-62539257EE94}" dt="2025-06-26T19:33:50.847" v="18209" actId="20577"/>
        <pc:sldMkLst>
          <pc:docMk/>
          <pc:sldMk cId="2264107507" sldId="350"/>
        </pc:sldMkLst>
      </pc:sldChg>
      <pc:sldChg chg="addSp delSp modSp add mod delAnim modAnim">
        <pc:chgData name="Patwardhan, Ameya" userId="b4c7deab-1d26-4fb8-b0ec-4e550bd49e14" providerId="ADAL" clId="{A4A67D84-1929-49AC-86EF-62539257EE94}" dt="2025-06-26T09:57:27.735" v="16445" actId="1076"/>
        <pc:sldMkLst>
          <pc:docMk/>
          <pc:sldMk cId="1795050221" sldId="351"/>
        </pc:sldMkLst>
      </pc:sldChg>
      <pc:sldChg chg="addSp modSp new mod modAnim">
        <pc:chgData name="Patwardhan, Ameya" userId="b4c7deab-1d26-4fb8-b0ec-4e550bd49e14" providerId="ADAL" clId="{A4A67D84-1929-49AC-86EF-62539257EE94}" dt="2025-06-26T20:15:02.519" v="18823" actId="20577"/>
        <pc:sldMkLst>
          <pc:docMk/>
          <pc:sldMk cId="1977611238" sldId="352"/>
        </pc:sldMkLst>
      </pc:sldChg>
      <pc:sldChg chg="addSp delSp modSp add mod modAnim">
        <pc:chgData name="Patwardhan, Ameya" userId="b4c7deab-1d26-4fb8-b0ec-4e550bd49e14" providerId="ADAL" clId="{A4A67D84-1929-49AC-86EF-62539257EE94}" dt="2025-06-26T19:08:12.428" v="18097" actId="1076"/>
        <pc:sldMkLst>
          <pc:docMk/>
          <pc:sldMk cId="1895666135" sldId="353"/>
        </pc:sldMkLst>
      </pc:sldChg>
      <pc:sldChg chg="new del">
        <pc:chgData name="Patwardhan, Ameya" userId="b4c7deab-1d26-4fb8-b0ec-4e550bd49e14" providerId="ADAL" clId="{A4A67D84-1929-49AC-86EF-62539257EE94}" dt="2025-06-26T09:49:02.179" v="16248" actId="2696"/>
        <pc:sldMkLst>
          <pc:docMk/>
          <pc:sldMk cId="3580058031" sldId="353"/>
        </pc:sldMkLst>
      </pc:sldChg>
      <pc:sldChg chg="new del">
        <pc:chgData name="Patwardhan, Ameya" userId="b4c7deab-1d26-4fb8-b0ec-4e550bd49e14" providerId="ADAL" clId="{A4A67D84-1929-49AC-86EF-62539257EE94}" dt="2025-06-26T09:49:09.327" v="16250" actId="2696"/>
        <pc:sldMkLst>
          <pc:docMk/>
          <pc:sldMk cId="3713008261" sldId="353"/>
        </pc:sldMkLst>
      </pc:sldChg>
      <pc:sldChg chg="add modAnim">
        <pc:chgData name="Patwardhan, Ameya" userId="b4c7deab-1d26-4fb8-b0ec-4e550bd49e14" providerId="ADAL" clId="{A4A67D84-1929-49AC-86EF-62539257EE94}" dt="2025-06-26T10:00:12.461" v="16449"/>
        <pc:sldMkLst>
          <pc:docMk/>
          <pc:sldMk cId="3983075357" sldId="354"/>
        </pc:sldMkLst>
      </pc:sldChg>
      <pc:sldChg chg="addSp delSp modSp new mod modAnim">
        <pc:chgData name="Patwardhan, Ameya" userId="b4c7deab-1d26-4fb8-b0ec-4e550bd49e14" providerId="ADAL" clId="{A4A67D84-1929-49AC-86EF-62539257EE94}" dt="2025-06-26T15:29:04.589" v="17414"/>
        <pc:sldMkLst>
          <pc:docMk/>
          <pc:sldMk cId="2275591459" sldId="355"/>
        </pc:sldMkLst>
      </pc:sldChg>
      <pc:sldChg chg="modSp add mod">
        <pc:chgData name="Patwardhan, Ameya" userId="b4c7deab-1d26-4fb8-b0ec-4e550bd49e14" providerId="ADAL" clId="{A4A67D84-1929-49AC-86EF-62539257EE94}" dt="2025-06-26T19:33:28.212" v="18202" actId="20577"/>
        <pc:sldMkLst>
          <pc:docMk/>
          <pc:sldMk cId="8409409" sldId="356"/>
        </pc:sldMkLst>
      </pc:sldChg>
      <pc:sldChg chg="modSp add mod">
        <pc:chgData name="Patwardhan, Ameya" userId="b4c7deab-1d26-4fb8-b0ec-4e550bd49e14" providerId="ADAL" clId="{A4A67D84-1929-49AC-86EF-62539257EE94}" dt="2025-06-26T19:35:07.771" v="18211" actId="20577"/>
        <pc:sldMkLst>
          <pc:docMk/>
          <pc:sldMk cId="440006192" sldId="357"/>
        </pc:sldMkLst>
      </pc:sldChg>
      <pc:sldChg chg="addSp modSp new mod modAnim">
        <pc:chgData name="Patwardhan, Ameya" userId="b4c7deab-1d26-4fb8-b0ec-4e550bd49e14" providerId="ADAL" clId="{A4A67D84-1929-49AC-86EF-62539257EE94}" dt="2025-06-26T19:53:42.947" v="18711"/>
        <pc:sldMkLst>
          <pc:docMk/>
          <pc:sldMk cId="4024259470" sldId="358"/>
        </pc:sldMkLst>
      </pc:sldChg>
      <pc:sldChg chg="addSp delSp modSp add mod delAnim modAnim">
        <pc:chgData name="Patwardhan, Ameya" userId="b4c7deab-1d26-4fb8-b0ec-4e550bd49e14" providerId="ADAL" clId="{A4A67D84-1929-49AC-86EF-62539257EE94}" dt="2025-06-26T19:59:00.393" v="18808"/>
        <pc:sldMkLst>
          <pc:docMk/>
          <pc:sldMk cId="276004859" sldId="359"/>
        </pc:sldMkLst>
      </pc:sldChg>
      <pc:sldChg chg="new del">
        <pc:chgData name="Patwardhan, Ameya" userId="b4c7deab-1d26-4fb8-b0ec-4e550bd49e14" providerId="ADAL" clId="{A4A67D84-1929-49AC-86EF-62539257EE94}" dt="2025-06-26T19:55:26.810" v="18767" actId="2696"/>
        <pc:sldMkLst>
          <pc:docMk/>
          <pc:sldMk cId="1065310720" sldId="359"/>
        </pc:sldMkLst>
      </pc:sldChg>
      <pc:sldChg chg="addSp delSp modSp add mod">
        <pc:chgData name="Patwardhan, Ameya" userId="b4c7deab-1d26-4fb8-b0ec-4e550bd49e14" providerId="ADAL" clId="{A4A67D84-1929-49AC-86EF-62539257EE94}" dt="2025-06-30T10:13:12.450" v="19042" actId="1076"/>
        <pc:sldMkLst>
          <pc:docMk/>
          <pc:sldMk cId="987047871" sldId="3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68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45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647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694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1" y="1555147"/>
            <a:ext cx="9143999" cy="1072533"/>
          </a:xfrm>
          <a:solidFill>
            <a:schemeClr val="tx2">
              <a:alpha val="80000"/>
            </a:schemeClr>
          </a:solidFill>
        </p:spPr>
        <p:txBody>
          <a:bodyPr/>
          <a:lstStyle/>
          <a:p>
            <a:r>
              <a:rPr lang="en-US" sz="2800" dirty="0"/>
              <a:t>The Ultracold Electron Source as an Injector for High Bunch Charge Dielectric Laser Acceleration </a:t>
            </a:r>
            <a:endParaRPr lang="en-GB" sz="2800" dirty="0"/>
          </a:p>
        </p:txBody>
      </p:sp>
      <p:sp>
        <p:nvSpPr>
          <p:cNvPr id="15" name="Ondertitel 14"/>
          <p:cNvSpPr>
            <a:spLocks noGrp="1"/>
          </p:cNvSpPr>
          <p:nvPr>
            <p:ph type="subTitle" idx="1"/>
          </p:nvPr>
        </p:nvSpPr>
        <p:spPr>
          <a:xfrm>
            <a:off x="1" y="2627680"/>
            <a:ext cx="9143999" cy="315754"/>
          </a:xfrm>
          <a:solidFill>
            <a:schemeClr val="tx2">
              <a:alpha val="80000"/>
            </a:schemeClr>
          </a:solidFill>
        </p:spPr>
        <p:txBody>
          <a:bodyPr/>
          <a:lstStyle/>
          <a:p>
            <a:r>
              <a:rPr lang="en-GB" dirty="0"/>
              <a:t>25</a:t>
            </a:r>
            <a:r>
              <a:rPr lang="en-GB" baseline="30000" dirty="0"/>
              <a:t>th</a:t>
            </a:r>
            <a:r>
              <a:rPr lang="en-GB" dirty="0"/>
              <a:t> September 2025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3"/>
          </p:nvPr>
        </p:nvSpPr>
        <p:spPr>
          <a:solidFill>
            <a:srgbClr val="000000">
              <a:alpha val="60000"/>
            </a:srgbClr>
          </a:solidFill>
        </p:spPr>
        <p:txBody>
          <a:bodyPr/>
          <a:lstStyle/>
          <a:p>
            <a:r>
              <a:rPr lang="en-GB" dirty="0"/>
              <a:t>Ameya Patwardhan, </a:t>
            </a:r>
            <a:r>
              <a:rPr lang="en-US" dirty="0"/>
              <a:t>Simona Borrelli, Bas van der Geer, </a:t>
            </a:r>
            <a:r>
              <a:rPr lang="en-US" dirty="0" err="1"/>
              <a:t>Jom</a:t>
            </a:r>
            <a:r>
              <a:rPr lang="en-US" dirty="0"/>
              <a:t> Luiten, Julius Huijts</a:t>
            </a:r>
            <a:endParaRPr lang="en-GB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67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EE0F4-2E5C-4573-90E3-C019CA9B7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F9E887-AA63-04FD-C994-BF3814F744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93749" y="209549"/>
                <a:ext cx="7556500" cy="539038"/>
              </a:xfrm>
            </p:spPr>
            <p:txBody>
              <a:bodyPr/>
              <a:lstStyle/>
              <a:p>
                <a:r>
                  <a:rPr lang="en-US" dirty="0"/>
                  <a:t>Estimate of Injection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dirty="0"/>
                  <a:t>=10um DLA structure</a:t>
                </a:r>
                <a:endParaRPr lang="en-N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F9E887-AA63-04FD-C994-BF3814F744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93749" y="209549"/>
                <a:ext cx="7556500" cy="539038"/>
              </a:xfrm>
              <a:blipFill>
                <a:blip r:embed="rId2"/>
                <a:stretch>
                  <a:fillRect l="-2742" t="-30337" b="-22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3150C-5B6B-DF61-8793-A5B4956AB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90" y="1262444"/>
            <a:ext cx="3083597" cy="25412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90 (60) electrons per bunch for 1 GV/m (100 MV/m) gradient for an aperture of 5 um x 1 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Improvement over typical sub-relativistic injection of </a:t>
            </a:r>
            <a:r>
              <a:rPr lang="en-NL" dirty="0"/>
              <a:t>0.005 </a:t>
            </a:r>
            <a:r>
              <a:rPr lang="en-US" dirty="0"/>
              <a:t>electrons per bunch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06B97-34C8-8622-29B6-295FA80D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42457-7709-EC75-20F8-6ABD0965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5" descr="A graph of a blue line&#10;&#10;AI-generated content may be incorrect.">
            <a:extLst>
              <a:ext uri="{FF2B5EF4-FFF2-40B4-BE49-F238E27FC236}">
                <a16:creationId xmlns:a16="http://schemas.microsoft.com/office/drawing/2014/main" id="{BF441987-E29B-3498-D4E4-2CD53C80D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10" y="748587"/>
            <a:ext cx="4217900" cy="3568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FCA08-EB2F-53C5-53C8-188E773AC636}"/>
              </a:ext>
            </a:extLst>
          </p:cNvPr>
          <p:cNvSpPr txBox="1"/>
          <p:nvPr/>
        </p:nvSpPr>
        <p:spPr>
          <a:xfrm>
            <a:off x="557214" y="4317581"/>
            <a:ext cx="6428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Shiloh, R. et al. Electron phase-space control in photonic chip-based particle acceleration, Nature 597, 498–502 (2021)</a:t>
            </a:r>
          </a:p>
        </p:txBody>
      </p:sp>
    </p:spTree>
    <p:extLst>
      <p:ext uri="{BB962C8B-B14F-4D97-AF65-F5344CB8AC3E}">
        <p14:creationId xmlns:p14="http://schemas.microsoft.com/office/powerpoint/2010/main" val="358132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9732-F9E2-0C0F-2E52-6917A8D4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AB80E-7B13-58BB-AC6E-4F73DE4C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100 keV Hybrid DC-RF Photoinjector based on the Ultracold Electron Source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2BED1-00CD-5635-66D5-0B3403F1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8784D-1466-AAAF-866A-B8F9A21C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0" y="1541463"/>
            <a:ext cx="1252276" cy="1462216"/>
          </a:xfrm>
          <a:prstGeom prst="rect">
            <a:avLst/>
          </a:prstGeom>
        </p:spPr>
      </p:pic>
      <p:pic>
        <p:nvPicPr>
          <p:cNvPr id="7" name="Picture 6" descr="O.J. (Jom) Luiten">
            <a:extLst>
              <a:ext uri="{FF2B5EF4-FFF2-40B4-BE49-F238E27FC236}">
                <a16:creationId xmlns:a16="http://schemas.microsoft.com/office/drawing/2014/main" id="{75B53FBB-430B-EB0A-6053-0188C39C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83" y="1541463"/>
            <a:ext cx="1169773" cy="146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4A6AAE-0969-49F5-5F48-5B57CC0FA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767" y="2004364"/>
            <a:ext cx="1716180" cy="812584"/>
          </a:xfrm>
          <a:prstGeom prst="rect">
            <a:avLst/>
          </a:prstGeom>
        </p:spPr>
      </p:pic>
      <p:sp>
        <p:nvSpPr>
          <p:cNvPr id="12" name="Titel 13">
            <a:extLst>
              <a:ext uri="{FF2B5EF4-FFF2-40B4-BE49-F238E27FC236}">
                <a16:creationId xmlns:a16="http://schemas.microsoft.com/office/drawing/2014/main" id="{6B32B8EA-9412-6FBE-F912-02BDE6983021}"/>
              </a:ext>
            </a:extLst>
          </p:cNvPr>
          <p:cNvSpPr txBox="1">
            <a:spLocks/>
          </p:cNvSpPr>
          <p:nvPr/>
        </p:nvSpPr>
        <p:spPr>
          <a:xfrm>
            <a:off x="6850767" y="1671652"/>
            <a:ext cx="1716179" cy="300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/>
              <a:t>Funded by</a:t>
            </a:r>
            <a:endParaRPr lang="en-GB" sz="1800" b="1" dirty="0"/>
          </a:p>
        </p:txBody>
      </p:sp>
      <p:pic>
        <p:nvPicPr>
          <p:cNvPr id="18" name="Picture 4" descr="No photo of Mark A.W. Ninhuijs, van">
            <a:extLst>
              <a:ext uri="{FF2B5EF4-FFF2-40B4-BE49-F238E27FC236}">
                <a16:creationId xmlns:a16="http://schemas.microsoft.com/office/drawing/2014/main" id="{B69BE4FC-6A6A-1E0C-161C-D23657BB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30" y="1590603"/>
            <a:ext cx="1089905" cy="136393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5922F1-DD9E-43BD-25B4-40FED67947A5}"/>
              </a:ext>
            </a:extLst>
          </p:cNvPr>
          <p:cNvSpPr txBox="1"/>
          <p:nvPr/>
        </p:nvSpPr>
        <p:spPr>
          <a:xfrm>
            <a:off x="4905129" y="3024448"/>
            <a:ext cx="1089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+mj-lt"/>
                <a:ea typeface="+mj-ea"/>
                <a:cs typeface="+mj-cs"/>
              </a:rPr>
              <a:t> </a:t>
            </a:r>
            <a:r>
              <a:rPr lang="en-US" sz="1200" dirty="0">
                <a:latin typeface="+mj-lt"/>
                <a:ea typeface="+mj-ea"/>
                <a:cs typeface="+mj-cs"/>
              </a:rPr>
              <a:t>van der Geer, S. B.</a:t>
            </a:r>
            <a:endParaRPr lang="LID4096" sz="1200" dirty="0"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 descr="A person wearing glasses and a black jacket&#10;&#10;AI-generated content may be incorrect.">
            <a:extLst>
              <a:ext uri="{FF2B5EF4-FFF2-40B4-BE49-F238E27FC236}">
                <a16:creationId xmlns:a16="http://schemas.microsoft.com/office/drawing/2014/main" id="{13579ED2-13FD-7FB1-030A-1EA7255BA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73" y="1546858"/>
            <a:ext cx="1161142" cy="1451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64945-266E-1C5E-CC28-0DC9218C8758}"/>
              </a:ext>
            </a:extLst>
          </p:cNvPr>
          <p:cNvSpPr txBox="1"/>
          <p:nvPr/>
        </p:nvSpPr>
        <p:spPr>
          <a:xfrm>
            <a:off x="3553323" y="3058409"/>
            <a:ext cx="1089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  <a:ea typeface="+mj-ea"/>
                <a:cs typeface="+mj-cs"/>
              </a:rPr>
              <a:t>Borrelli, S.</a:t>
            </a:r>
            <a:endParaRPr lang="LID4096" sz="12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6BBB7-2A8D-2EEF-48C6-8E02D4866252}"/>
              </a:ext>
            </a:extLst>
          </p:cNvPr>
          <p:cNvSpPr txBox="1"/>
          <p:nvPr/>
        </p:nvSpPr>
        <p:spPr>
          <a:xfrm>
            <a:off x="2201518" y="3052819"/>
            <a:ext cx="1089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  <a:ea typeface="+mj-ea"/>
                <a:cs typeface="+mj-cs"/>
              </a:rPr>
              <a:t>Luiten, O. J.</a:t>
            </a:r>
            <a:endParaRPr lang="LID4096" sz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92B12-4717-26E1-1329-6E11D1F421FF}"/>
              </a:ext>
            </a:extLst>
          </p:cNvPr>
          <p:cNvSpPr txBox="1"/>
          <p:nvPr/>
        </p:nvSpPr>
        <p:spPr>
          <a:xfrm>
            <a:off x="784175" y="3082584"/>
            <a:ext cx="1089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  <a:ea typeface="+mj-ea"/>
                <a:cs typeface="+mj-cs"/>
              </a:rPr>
              <a:t>Huijts, J.</a:t>
            </a:r>
            <a:endParaRPr lang="LID4096" sz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834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2F39-6822-F3AC-0E06-6FE913B6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2032712"/>
            <a:ext cx="7556500" cy="539038"/>
          </a:xfrm>
        </p:spPr>
        <p:txBody>
          <a:bodyPr anchor="ctr"/>
          <a:lstStyle/>
          <a:p>
            <a:pPr algn="ctr"/>
            <a:r>
              <a:rPr lang="en-US" dirty="0"/>
              <a:t>Questions?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5053C-0335-6B75-C82A-EE3BA8F7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45B06-2F83-6F19-2980-19AE2242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72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9C5D8-9CE2-E403-56E0-01627763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CF6A03-FA13-A8B9-8576-8BA5B3DAC2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93749" y="209549"/>
                <a:ext cx="7556500" cy="539038"/>
              </a:xfrm>
            </p:spPr>
            <p:txBody>
              <a:bodyPr/>
              <a:lstStyle/>
              <a:p>
                <a:r>
                  <a:rPr lang="en-US" dirty="0"/>
                  <a:t>Estimate of Injection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dirty="0"/>
                  <a:t>=10um DLA structure</a:t>
                </a:r>
                <a:endParaRPr lang="en-N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F9E887-AA63-04FD-C994-BF3814F744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93749" y="209549"/>
                <a:ext cx="7556500" cy="539038"/>
              </a:xfrm>
              <a:blipFill>
                <a:blip r:embed="rId2"/>
                <a:stretch>
                  <a:fillRect l="-2742" t="-30337" b="-22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34F99-7055-E180-6B27-27C8508FD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90" y="1262444"/>
            <a:ext cx="3083597" cy="25412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90 (60) electrons per bunch for 1 GV/m (100 MV/m) gradient for an aperture of 5 um x 1 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Improvement over typical sub-relativistic injection of </a:t>
            </a:r>
            <a:r>
              <a:rPr lang="en-NL" dirty="0"/>
              <a:t>0.005 </a:t>
            </a:r>
            <a:r>
              <a:rPr lang="en-US" dirty="0"/>
              <a:t>electrons per bunch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1C096-5F9F-67B7-0DB9-C5D65599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1A953-DEE3-E244-B947-E616C767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Picture 5" descr="A graph of a blue line&#10;&#10;AI-generated content may be incorrect.">
            <a:extLst>
              <a:ext uri="{FF2B5EF4-FFF2-40B4-BE49-F238E27FC236}">
                <a16:creationId xmlns:a16="http://schemas.microsoft.com/office/drawing/2014/main" id="{6C72F568-8932-EFCA-D8B3-9F28E3C3A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10" y="748587"/>
            <a:ext cx="4217900" cy="3568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994DC-47F7-23B5-6249-1C8BA76C4184}"/>
              </a:ext>
            </a:extLst>
          </p:cNvPr>
          <p:cNvSpPr txBox="1"/>
          <p:nvPr/>
        </p:nvSpPr>
        <p:spPr>
          <a:xfrm>
            <a:off x="557214" y="4317581"/>
            <a:ext cx="6428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Shiloh, R. et al. Electron phase-space control in photonic chip-based particle acceleration, Nature 597, 498–502 (2021)</a:t>
            </a:r>
          </a:p>
        </p:txBody>
      </p:sp>
    </p:spTree>
    <p:extLst>
      <p:ext uri="{BB962C8B-B14F-4D97-AF65-F5344CB8AC3E}">
        <p14:creationId xmlns:p14="http://schemas.microsoft.com/office/powerpoint/2010/main" val="116955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44FC0-7263-9621-32E0-C1148E43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B03A-766D-C92C-AF9D-1110F4C7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Injection into Dielectric Laser Accelerators: The Challenge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15171-6A08-54D2-2E16-C01F7780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908" y="1306128"/>
            <a:ext cx="3743325" cy="29224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Micron scale input aperture makes it difficult to inject beam into the accelerator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geometric emittance source is needed</a:t>
            </a:r>
          </a:p>
          <a:p>
            <a:pPr marL="523875" lvl="2" indent="-342900">
              <a:buSzPct val="60000"/>
              <a:buFont typeface="Courier New" panose="02070309020205020404" pitchFamily="49" charset="0"/>
              <a:buChar char="o"/>
            </a:pPr>
            <a:r>
              <a:rPr lang="en-US" sz="1950" dirty="0"/>
              <a:t>Use compact linac of length </a:t>
            </a:r>
            <a:r>
              <a:rPr lang="en-US" sz="1950"/>
              <a:t>≈ 10-100 </a:t>
            </a:r>
            <a:r>
              <a:rPr lang="en-US" sz="1950" dirty="0"/>
              <a:t>m </a:t>
            </a:r>
          </a:p>
          <a:p>
            <a:pPr marL="523875" lvl="2" indent="-342900">
              <a:buSzPct val="60000"/>
              <a:buFont typeface="Courier New" panose="02070309020205020404" pitchFamily="49" charset="0"/>
              <a:buChar char="o"/>
            </a:pPr>
            <a:r>
              <a:rPr lang="en-US" sz="1950" dirty="0"/>
              <a:t>Use electron microscope as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88343-6EBE-F708-681C-06517A1A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6CC6E-E63D-FFD9-9568-0DC3B5A5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</a:t>
            </a:fld>
            <a:endParaRPr lang="en-GB" dirty="0"/>
          </a:p>
        </p:txBody>
      </p:sp>
      <p:pic>
        <p:nvPicPr>
          <p:cNvPr id="12" name="Picture 11" descr="A group of white circles with white text&#10;&#10;AI-generated content may be incorrect.">
            <a:extLst>
              <a:ext uri="{FF2B5EF4-FFF2-40B4-BE49-F238E27FC236}">
                <a16:creationId xmlns:a16="http://schemas.microsoft.com/office/drawing/2014/main" id="{FBC48F8B-1DC0-7D28-6BF2-2F92DEDF7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9" y="1429114"/>
            <a:ext cx="4135774" cy="21811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4C1648-80B3-F81D-9874-C3A6083883EA}"/>
              </a:ext>
            </a:extLst>
          </p:cNvPr>
          <p:cNvSpPr txBox="1"/>
          <p:nvPr/>
        </p:nvSpPr>
        <p:spPr>
          <a:xfrm>
            <a:off x="557214" y="4318465"/>
            <a:ext cx="6428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Shiloh, R. et al. Electron phase-space control in photonic chip-based particle acceleration, Nature 597, 498–502 (2021)</a:t>
            </a:r>
          </a:p>
        </p:txBody>
      </p:sp>
    </p:spTree>
    <p:extLst>
      <p:ext uri="{BB962C8B-B14F-4D97-AF65-F5344CB8AC3E}">
        <p14:creationId xmlns:p14="http://schemas.microsoft.com/office/powerpoint/2010/main" val="238040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0BDA5-5045-BD34-E908-0C3D131F2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09B8-19C8-3607-FA7B-918CEC5C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Better Solution: Ultracold Electron Source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0CE97-F604-7A7D-07FE-F97ABBE88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085" y="3007208"/>
            <a:ext cx="7320831" cy="1304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transverse temperature by laser cooling ≈ 10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/>
              <a:t>Bunched beam </a:t>
            </a:r>
            <a:r>
              <a:rPr lang="en-US" dirty="0"/>
              <a:t>≈ 1 </a:t>
            </a:r>
            <a:r>
              <a:rPr lang="en-US" dirty="0" err="1"/>
              <a:t>ps</a:t>
            </a:r>
            <a:endParaRPr lang="en-US" sz="19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Bunch charge ≈ 1 </a:t>
            </a:r>
            <a:r>
              <a:rPr lang="en-US" dirty="0" err="1"/>
              <a:t>fC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/>
              <a:t>Low normalized emittance </a:t>
            </a:r>
            <a:r>
              <a:rPr lang="en-US" dirty="0"/>
              <a:t>≈ 1 nm-rad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4DE8E-1CCC-6AFD-F314-697D2476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D3DC1-CE96-301E-6481-E1ECA57E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1B20E-39FD-70D2-938B-BC319431C578}"/>
              </a:ext>
            </a:extLst>
          </p:cNvPr>
          <p:cNvSpPr txBox="1"/>
          <p:nvPr/>
        </p:nvSpPr>
        <p:spPr>
          <a:xfrm>
            <a:off x="557214" y="4311696"/>
            <a:ext cx="823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Franssen, J. G. H. et al. Energy spread of ultracold electron bunches extracted from a laser cooled gas, J. Phys. B: At. Mol. Opt. Phys. 51, 035007 (2018)</a:t>
            </a:r>
            <a:endParaRPr lang="en-US" sz="1000" dirty="0">
              <a:effectLst/>
            </a:endParaRPr>
          </a:p>
        </p:txBody>
      </p:sp>
      <p:pic>
        <p:nvPicPr>
          <p:cNvPr id="7" name="Picture 6" descr="A diagram of a circle with a red line&#10;&#10;AI-generated content may be incorrect.">
            <a:extLst>
              <a:ext uri="{FF2B5EF4-FFF2-40B4-BE49-F238E27FC236}">
                <a16:creationId xmlns:a16="http://schemas.microsoft.com/office/drawing/2014/main" id="{B4DB5A2D-BA54-E5C9-C49F-5383EDA4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6697" b="11603"/>
          <a:stretch>
            <a:fillRect/>
          </a:stretch>
        </p:blipFill>
        <p:spPr>
          <a:xfrm>
            <a:off x="60069" y="748587"/>
            <a:ext cx="9023859" cy="22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0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41927-A7C7-5BAA-C59A-7649DB98A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C18D6-E0E9-BACB-5997-FD4D29BA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Ultracold Electron Source: Accelerator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5E5BD-0777-C4A8-A7D1-CE54AB60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539" y="1306128"/>
            <a:ext cx="3263307" cy="29224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Grating Magneto-Optical Trap: Tetrahedron of trapping beams generated from a single laser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Electrode design that enables dumping of Rb</a:t>
            </a:r>
            <a:r>
              <a:rPr lang="en-US" baseline="30000" dirty="0"/>
              <a:t>+</a:t>
            </a:r>
            <a:r>
              <a:rPr lang="en-US" dirty="0"/>
              <a:t> beam away from insulators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18291-A66F-6A93-EFB6-9C8C6A7D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BA1E8-48D3-25BF-3020-17ED8A49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</a:t>
            </a:fld>
            <a:endParaRPr lang="en-GB" dirty="0"/>
          </a:p>
        </p:txBody>
      </p:sp>
      <p:pic>
        <p:nvPicPr>
          <p:cNvPr id="11" name="Picture 10" descr="A red cylinder with a green ball&#10;&#10;AI-generated content may be incorrect.">
            <a:extLst>
              <a:ext uri="{FF2B5EF4-FFF2-40B4-BE49-F238E27FC236}">
                <a16:creationId xmlns:a16="http://schemas.microsoft.com/office/drawing/2014/main" id="{A3374052-739F-67E3-902A-C9889F3CE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8986"/>
          <a:stretch>
            <a:fillRect/>
          </a:stretch>
        </p:blipFill>
        <p:spPr>
          <a:xfrm>
            <a:off x="69830" y="1239988"/>
            <a:ext cx="2488402" cy="2444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DBA15-D27B-8B6F-E4A6-6AE92ECF6812}"/>
              </a:ext>
            </a:extLst>
          </p:cNvPr>
          <p:cNvSpPr txBox="1"/>
          <p:nvPr/>
        </p:nvSpPr>
        <p:spPr>
          <a:xfrm>
            <a:off x="557214" y="4318465"/>
            <a:ext cx="72907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 Raadt, T. C. H. The ultracold electron source: from experiment to instrument (Eindhoven University of Technology, Eindhoven, 2024)</a:t>
            </a:r>
            <a:endParaRPr lang="en-US" sz="1000" dirty="0">
              <a:effectLst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CC4FAF-D643-6797-775F-40F9B5CD15F7}"/>
              </a:ext>
            </a:extLst>
          </p:cNvPr>
          <p:cNvGrpSpPr/>
          <p:nvPr/>
        </p:nvGrpSpPr>
        <p:grpSpPr>
          <a:xfrm>
            <a:off x="2624473" y="1239988"/>
            <a:ext cx="2719726" cy="2444310"/>
            <a:chOff x="2591274" y="1306128"/>
            <a:chExt cx="2572540" cy="2312030"/>
          </a:xfrm>
        </p:grpSpPr>
        <p:pic>
          <p:nvPicPr>
            <p:cNvPr id="14" name="Picture 13" descr="A rainbow colored diagram of a heat wave&#10;&#10;AI-generated content may be incorrect.">
              <a:extLst>
                <a:ext uri="{FF2B5EF4-FFF2-40B4-BE49-F238E27FC236}">
                  <a16:creationId xmlns:a16="http://schemas.microsoft.com/office/drawing/2014/main" id="{A256D824-9112-68D1-0752-2DF55C968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t="19341" b="17788"/>
            <a:stretch>
              <a:fillRect/>
            </a:stretch>
          </p:blipFill>
          <p:spPr>
            <a:xfrm>
              <a:off x="2591274" y="1306128"/>
              <a:ext cx="2572540" cy="231203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53AF83-60C6-6930-06AB-8358769178A6}"/>
                </a:ext>
              </a:extLst>
            </p:cNvPr>
            <p:cNvGrpSpPr/>
            <p:nvPr/>
          </p:nvGrpSpPr>
          <p:grpSpPr>
            <a:xfrm>
              <a:off x="3922319" y="2131775"/>
              <a:ext cx="938556" cy="575345"/>
              <a:chOff x="3922319" y="2131775"/>
              <a:chExt cx="938556" cy="57534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CFA783B-02DD-617F-5847-B9E589436BAB}"/>
                  </a:ext>
                </a:extLst>
              </p:cNvPr>
              <p:cNvGrpSpPr/>
              <p:nvPr/>
            </p:nvGrpSpPr>
            <p:grpSpPr>
              <a:xfrm>
                <a:off x="4489634" y="2162061"/>
                <a:ext cx="371241" cy="300082"/>
                <a:chOff x="4489634" y="2162061"/>
                <a:chExt cx="371241" cy="300082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F33F148C-DC92-FBB9-7661-59B7A0275F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9634" y="2431857"/>
                  <a:ext cx="308585" cy="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452932-0172-0AAB-6B81-1C42FB83C350}"/>
                    </a:ext>
                  </a:extLst>
                </p:cNvPr>
                <p:cNvSpPr txBox="1"/>
                <p:nvPr/>
              </p:nvSpPr>
              <p:spPr>
                <a:xfrm>
                  <a:off x="4494162" y="2162061"/>
                  <a:ext cx="366713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e</a:t>
                  </a:r>
                  <a:r>
                    <a:rPr lang="en-US" b="1" baseline="30000" dirty="0">
                      <a:solidFill>
                        <a:schemeClr val="bg1"/>
                      </a:solidFill>
                    </a:rPr>
                    <a:t>-</a:t>
                  </a:r>
                  <a:endParaRPr lang="en-NL" b="1" baseline="30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7FBEEF-80E1-C397-6E05-54D5B8A6E99B}"/>
                  </a:ext>
                </a:extLst>
              </p:cNvPr>
              <p:cNvGrpSpPr/>
              <p:nvPr/>
            </p:nvGrpSpPr>
            <p:grpSpPr>
              <a:xfrm>
                <a:off x="3922319" y="2131775"/>
                <a:ext cx="473197" cy="300082"/>
                <a:chOff x="3922319" y="2131775"/>
                <a:chExt cx="473197" cy="300082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9B36ED9-8BF1-6856-BB68-A7ABCDDA899E}"/>
                    </a:ext>
                  </a:extLst>
                </p:cNvPr>
                <p:cNvSpPr txBox="1"/>
                <p:nvPr/>
              </p:nvSpPr>
              <p:spPr>
                <a:xfrm>
                  <a:off x="3922319" y="2131775"/>
                  <a:ext cx="430451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Rb</a:t>
                  </a:r>
                  <a:r>
                    <a:rPr lang="en-US" b="1" baseline="30000" dirty="0">
                      <a:solidFill>
                        <a:schemeClr val="bg1"/>
                      </a:solidFill>
                    </a:rPr>
                    <a:t>+</a:t>
                  </a:r>
                  <a:endParaRPr lang="en-NL" b="1" baseline="30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E011A8BC-F444-69CF-A9D9-0FCAFC305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99567" y="2431857"/>
                  <a:ext cx="295949" cy="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5610CE-D856-B66B-DA6B-82BCEC9FEBB2}"/>
                  </a:ext>
                </a:extLst>
              </p:cNvPr>
              <p:cNvGrpSpPr/>
              <p:nvPr/>
            </p:nvGrpSpPr>
            <p:grpSpPr>
              <a:xfrm>
                <a:off x="4186695" y="2388941"/>
                <a:ext cx="521035" cy="318179"/>
                <a:chOff x="4186695" y="2388941"/>
                <a:chExt cx="521035" cy="318179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A060E0F-8512-3AE4-7AD1-E7C5269FC2BB}"/>
                    </a:ext>
                  </a:extLst>
                </p:cNvPr>
                <p:cNvSpPr/>
                <p:nvPr/>
              </p:nvSpPr>
              <p:spPr>
                <a:xfrm>
                  <a:off x="4381570" y="2388941"/>
                  <a:ext cx="102665" cy="9762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81A199-DA5E-7B0D-4BC5-9F2C3DAF3C9B}"/>
                    </a:ext>
                  </a:extLst>
                </p:cNvPr>
                <p:cNvSpPr txBox="1"/>
                <p:nvPr/>
              </p:nvSpPr>
              <p:spPr>
                <a:xfrm>
                  <a:off x="4186695" y="2430121"/>
                  <a:ext cx="52103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MOT</a:t>
                  </a:r>
                  <a:endParaRPr lang="en-NL" sz="1200" b="1" baseline="30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4056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C938E-A648-E154-E29D-7029FE8F2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3948A-E1D1-8799-932C-A75B9B45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Electron Photo-injectors: The Bucking Solenoid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FF16-D81D-741B-3FC5-667F4ABDB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306128"/>
            <a:ext cx="3743325" cy="29224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Bucking Solenoid is used to compensate the axial magnetic field of the gun solenoid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 axial magnetic field at the source avoids apparent emittance growth, though not the limiting factor in our design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5818C-8D39-BA44-3C42-D0B38247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88FA0-E381-29F7-313C-38497D3A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 dirty="0"/>
          </a:p>
        </p:txBody>
      </p:sp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A9C031D9-8E09-A93A-17A6-D1C1854E1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0" y="868682"/>
            <a:ext cx="3601840" cy="329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FB741-AC1E-3450-F654-E850F6546F4F}"/>
              </a:ext>
            </a:extLst>
          </p:cNvPr>
          <p:cNvSpPr txBox="1"/>
          <p:nvPr/>
        </p:nvSpPr>
        <p:spPr>
          <a:xfrm>
            <a:off x="557214" y="4318465"/>
            <a:ext cx="6240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Akre, R. et al. Commissioning the Linac Coherent Light Source injector, Phys. Rev. ST Accel. Beams 11, 030703 (2008)</a:t>
            </a:r>
          </a:p>
        </p:txBody>
      </p:sp>
    </p:spTree>
    <p:extLst>
      <p:ext uri="{BB962C8B-B14F-4D97-AF65-F5344CB8AC3E}">
        <p14:creationId xmlns:p14="http://schemas.microsoft.com/office/powerpoint/2010/main" val="67398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F942B-7050-3CC3-86C4-C421E6907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BD7E-2413-3E84-8626-3845D0B1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Permanent Magnet: Zeros of the Magnetic Field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F13AF-C97E-59FE-0778-938000F03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306128"/>
            <a:ext cx="3743325" cy="29224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Axially Magnetized Permanent Magnet produces zeros of the magnetic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Magnetic field necessary for atom trapping and also focusses the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CDAA8-4DBC-1C97-4170-DBCCDBD6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CB721-072A-9966-BA2B-5634D471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9DFB27-D60A-5240-0258-4C35081671B6}"/>
              </a:ext>
            </a:extLst>
          </p:cNvPr>
          <p:cNvGrpSpPr/>
          <p:nvPr/>
        </p:nvGrpSpPr>
        <p:grpSpPr>
          <a:xfrm>
            <a:off x="1038860" y="1024376"/>
            <a:ext cx="2555240" cy="3094748"/>
            <a:chOff x="1186787" y="1249680"/>
            <a:chExt cx="2183186" cy="26441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6670E0-F94F-7B46-96EC-27CEED7EBDBE}"/>
                </a:ext>
              </a:extLst>
            </p:cNvPr>
            <p:cNvGrpSpPr/>
            <p:nvPr/>
          </p:nvGrpSpPr>
          <p:grpSpPr>
            <a:xfrm>
              <a:off x="1186787" y="1249680"/>
              <a:ext cx="2183186" cy="2644140"/>
              <a:chOff x="1186787" y="1249680"/>
              <a:chExt cx="2183186" cy="264414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837836-0123-9555-5EEC-62DCB2FA0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787" y="1249680"/>
                <a:ext cx="2183186" cy="264414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D621059-0554-A7CE-93C4-BB457ECF767C}"/>
                  </a:ext>
                </a:extLst>
              </p:cNvPr>
              <p:cNvSpPr/>
              <p:nvPr/>
            </p:nvSpPr>
            <p:spPr>
              <a:xfrm>
                <a:off x="1941367" y="1664493"/>
                <a:ext cx="466725" cy="230981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71C879D-E2F0-E104-9860-28D54FA59F8E}"/>
                  </a:ext>
                </a:extLst>
              </p:cNvPr>
              <p:cNvSpPr/>
              <p:nvPr/>
            </p:nvSpPr>
            <p:spPr>
              <a:xfrm>
                <a:off x="1941367" y="3248027"/>
                <a:ext cx="466725" cy="230981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156031-3D8C-AC7D-4C40-6C4CA4C165DF}"/>
                </a:ext>
              </a:extLst>
            </p:cNvPr>
            <p:cNvGrpSpPr/>
            <p:nvPr/>
          </p:nvGrpSpPr>
          <p:grpSpPr>
            <a:xfrm>
              <a:off x="1900218" y="1657543"/>
              <a:ext cx="561228" cy="300082"/>
              <a:chOff x="1900218" y="1657543"/>
              <a:chExt cx="561228" cy="30008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76E967-7730-AE1D-DB90-6964F6F955AE}"/>
                  </a:ext>
                </a:extLst>
              </p:cNvPr>
              <p:cNvSpPr txBox="1"/>
              <p:nvPr/>
            </p:nvSpPr>
            <p:spPr>
              <a:xfrm>
                <a:off x="1900218" y="1657543"/>
                <a:ext cx="24028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N</a:t>
                </a:r>
                <a:endParaRPr lang="en-NL" b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3BDBFA-3C4B-D021-0D80-DDF75E5FB59A}"/>
                  </a:ext>
                </a:extLst>
              </p:cNvPr>
              <p:cNvSpPr txBox="1"/>
              <p:nvPr/>
            </p:nvSpPr>
            <p:spPr>
              <a:xfrm>
                <a:off x="2221165" y="1657543"/>
                <a:ext cx="24028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</a:t>
                </a:r>
                <a:endParaRPr lang="en-NL" b="1" baseline="30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787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4750C-FD6E-AB4A-D62E-985C69AB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EE37-21E9-B1E8-AC89-4F30A2E9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Magnet Optimization: Pareto Fronts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11E3-A75B-D9CB-62DD-5CCBEF226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180" y="1110521"/>
            <a:ext cx="3717605" cy="29224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Choices of focal positions lead to different Pareto fronts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Magnet Configuration based on a chosen bunch 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a fixed magnet configuration, a different Pareto Front is obtained.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0D844-04C9-A800-A12D-0A28B6E6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ED6DE-646D-E7F6-0366-57608D25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7</a:t>
            </a:fld>
            <a:endParaRPr lang="en-GB" dirty="0"/>
          </a:p>
        </p:txBody>
      </p:sp>
      <p:pic>
        <p:nvPicPr>
          <p:cNvPr id="14" name="Picture 13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7A48CDEA-1689-86FF-6C80-5C8E539E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907694"/>
            <a:ext cx="3993736" cy="3328112"/>
          </a:xfrm>
          <a:prstGeom prst="rect">
            <a:avLst/>
          </a:prstGeom>
        </p:spPr>
      </p:pic>
      <p:pic>
        <p:nvPicPr>
          <p:cNvPr id="7" name="Picture 6" descr="A graph with red dots&#10;&#10;AI-generated content may be incorrect.">
            <a:extLst>
              <a:ext uri="{FF2B5EF4-FFF2-40B4-BE49-F238E27FC236}">
                <a16:creationId xmlns:a16="http://schemas.microsoft.com/office/drawing/2014/main" id="{397746DC-29D0-CE7A-664F-7A0E51A84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907694"/>
            <a:ext cx="3993735" cy="3328113"/>
          </a:xfrm>
          <a:prstGeom prst="rect">
            <a:avLst/>
          </a:prstGeom>
        </p:spPr>
      </p:pic>
      <p:pic>
        <p:nvPicPr>
          <p:cNvPr id="9" name="Picture 8" descr="A graph with red dots&#10;&#10;AI-generated content may be incorrect.">
            <a:extLst>
              <a:ext uri="{FF2B5EF4-FFF2-40B4-BE49-F238E27FC236}">
                <a16:creationId xmlns:a16="http://schemas.microsoft.com/office/drawing/2014/main" id="{40509775-784C-102F-A82F-D39B702B2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907693"/>
            <a:ext cx="3993735" cy="3328112"/>
          </a:xfrm>
          <a:prstGeom prst="rect">
            <a:avLst/>
          </a:prstGeom>
        </p:spPr>
      </p:pic>
      <p:pic>
        <p:nvPicPr>
          <p:cNvPr id="12" name="Picture 11" descr="A graph with red and blue dots&#10;&#10;AI-generated content may be incorrect.">
            <a:extLst>
              <a:ext uri="{FF2B5EF4-FFF2-40B4-BE49-F238E27FC236}">
                <a16:creationId xmlns:a16="http://schemas.microsoft.com/office/drawing/2014/main" id="{201BFB23-A08D-0A25-2ADC-F1EA419E7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907694"/>
            <a:ext cx="3993735" cy="3328112"/>
          </a:xfrm>
          <a:prstGeom prst="rect">
            <a:avLst/>
          </a:prstGeom>
        </p:spPr>
      </p:pic>
      <p:pic>
        <p:nvPicPr>
          <p:cNvPr id="21" name="Picture 20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97313FF9-4674-0595-9E44-B5783C41B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907694"/>
            <a:ext cx="3993735" cy="33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00A4-5C5B-06BA-5169-B5144FE7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 dirty="0"/>
              <a:t>Accelerator Assembly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2E2CE-F177-BF44-2B48-FC390BD40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7BE16-41FB-0F5F-6375-5FB20101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8</a:t>
            </a:fld>
            <a:endParaRPr lang="en-GB" dirty="0"/>
          </a:p>
        </p:txBody>
      </p:sp>
      <p:pic>
        <p:nvPicPr>
          <p:cNvPr id="10" name="Picture 9" descr="A close-up of a wheel&#10;&#10;AI-generated content may be incorrect.">
            <a:extLst>
              <a:ext uri="{FF2B5EF4-FFF2-40B4-BE49-F238E27FC236}">
                <a16:creationId xmlns:a16="http://schemas.microsoft.com/office/drawing/2014/main" id="{08F9CF73-8D96-56E9-6BF7-0886B9E4B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t="14815" r="30762" b="11181"/>
          <a:stretch>
            <a:fillRect/>
          </a:stretch>
        </p:blipFill>
        <p:spPr>
          <a:xfrm flipH="1">
            <a:off x="2659873" y="669042"/>
            <a:ext cx="3824252" cy="38054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7FF4CE5-45E3-404E-2784-8AE1EBFACC36}"/>
              </a:ext>
            </a:extLst>
          </p:cNvPr>
          <p:cNvGrpSpPr/>
          <p:nvPr/>
        </p:nvGrpSpPr>
        <p:grpSpPr>
          <a:xfrm>
            <a:off x="1379220" y="2255588"/>
            <a:ext cx="1729740" cy="507831"/>
            <a:chOff x="1379220" y="2255588"/>
            <a:chExt cx="1729740" cy="5078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DFCD37-04FF-BC38-AE0C-7A3BBF6E589D}"/>
                </a:ext>
              </a:extLst>
            </p:cNvPr>
            <p:cNvSpPr txBox="1"/>
            <p:nvPr/>
          </p:nvSpPr>
          <p:spPr>
            <a:xfrm>
              <a:off x="1379220" y="2255588"/>
              <a:ext cx="8534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Negative Electrode</a:t>
              </a:r>
              <a:endParaRPr lang="en-NL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B6568C2-D8E2-7ED7-89B3-4A98C1639DAC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2232660" y="2509504"/>
              <a:ext cx="8763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201796-DFFE-5EC2-3B02-3C98EAF17209}"/>
              </a:ext>
            </a:extLst>
          </p:cNvPr>
          <p:cNvGrpSpPr/>
          <p:nvPr/>
        </p:nvGrpSpPr>
        <p:grpSpPr>
          <a:xfrm>
            <a:off x="1367790" y="3839669"/>
            <a:ext cx="2120741" cy="507831"/>
            <a:chOff x="1379220" y="2404578"/>
            <a:chExt cx="2120741" cy="5078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FCFEDE-468F-C38C-9E84-3B9E81F5C9E9}"/>
                </a:ext>
              </a:extLst>
            </p:cNvPr>
            <p:cNvSpPr txBox="1"/>
            <p:nvPr/>
          </p:nvSpPr>
          <p:spPr>
            <a:xfrm>
              <a:off x="1379220" y="2404578"/>
              <a:ext cx="8534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Ground Electrode</a:t>
              </a:r>
              <a:endParaRPr lang="en-NL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B212D1D-7EE4-1612-D2CD-EBD3DB138639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2232660" y="2524826"/>
              <a:ext cx="1267301" cy="13366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B34ACB-1668-50CE-DD8E-811FAA32D9DE}"/>
              </a:ext>
            </a:extLst>
          </p:cNvPr>
          <p:cNvGrpSpPr/>
          <p:nvPr/>
        </p:nvGrpSpPr>
        <p:grpSpPr>
          <a:xfrm>
            <a:off x="1379220" y="3117986"/>
            <a:ext cx="1504474" cy="507831"/>
            <a:chOff x="1379220" y="2404578"/>
            <a:chExt cx="1504474" cy="5078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1AB973-0080-DA0B-8022-B8EC9FDB74DC}"/>
                </a:ext>
              </a:extLst>
            </p:cNvPr>
            <p:cNvSpPr txBox="1"/>
            <p:nvPr/>
          </p:nvSpPr>
          <p:spPr>
            <a:xfrm>
              <a:off x="1379220" y="2404578"/>
              <a:ext cx="8534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HV Insulator</a:t>
              </a:r>
              <a:endParaRPr lang="en-NL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AFA9A45-0726-D627-581B-D4AEA9F52247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2232660" y="2587005"/>
              <a:ext cx="651034" cy="7148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A096E4-4D6D-8301-FCFB-2FE46C3DDB24}"/>
              </a:ext>
            </a:extLst>
          </p:cNvPr>
          <p:cNvGrpSpPr/>
          <p:nvPr/>
        </p:nvGrpSpPr>
        <p:grpSpPr>
          <a:xfrm>
            <a:off x="1367790" y="962439"/>
            <a:ext cx="1782604" cy="784597"/>
            <a:chOff x="1379220" y="2404578"/>
            <a:chExt cx="1782604" cy="7845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A2B196-60D4-0B1A-FAEF-3505D13A3F9D}"/>
                </a:ext>
              </a:extLst>
            </p:cNvPr>
            <p:cNvSpPr txBox="1"/>
            <p:nvPr/>
          </p:nvSpPr>
          <p:spPr>
            <a:xfrm>
              <a:off x="1379220" y="2404578"/>
              <a:ext cx="85344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Mirror</a:t>
              </a:r>
              <a:endParaRPr lang="en-NL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163938C-465A-5023-40DC-31C7431A3447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2232660" y="2554619"/>
              <a:ext cx="929164" cy="6345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0A1546-12F0-1CF2-03A6-616064DD5587}"/>
              </a:ext>
            </a:extLst>
          </p:cNvPr>
          <p:cNvGrpSpPr/>
          <p:nvPr/>
        </p:nvGrpSpPr>
        <p:grpSpPr>
          <a:xfrm>
            <a:off x="4930140" y="978207"/>
            <a:ext cx="2924969" cy="1327578"/>
            <a:chOff x="-174765" y="2178305"/>
            <a:chExt cx="2924969" cy="132757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3AD3A5-6A87-48D7-2BD5-1EA97CA408FC}"/>
                </a:ext>
              </a:extLst>
            </p:cNvPr>
            <p:cNvSpPr txBox="1"/>
            <p:nvPr/>
          </p:nvSpPr>
          <p:spPr>
            <a:xfrm>
              <a:off x="1896764" y="2178305"/>
              <a:ext cx="8534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Magnet 1</a:t>
              </a:r>
            </a:p>
            <a:p>
              <a:r>
                <a:rPr lang="en-US" dirty="0"/>
                <a:t>(tiled)</a:t>
              </a:r>
              <a:endParaRPr lang="en-NL" dirty="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A4CF2F-6EC8-5CD2-425D-585D19B833CD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-174765" y="2432221"/>
              <a:ext cx="2071529" cy="1073662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D3AF24-E725-F0FB-D521-A02FCF296DCE}"/>
              </a:ext>
            </a:extLst>
          </p:cNvPr>
          <p:cNvGrpSpPr/>
          <p:nvPr/>
        </p:nvGrpSpPr>
        <p:grpSpPr>
          <a:xfrm>
            <a:off x="5229225" y="3092205"/>
            <a:ext cx="2625884" cy="977934"/>
            <a:chOff x="-46990" y="1786013"/>
            <a:chExt cx="2625884" cy="97793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63245FE-D08A-5696-D362-404F655E1AF8}"/>
                </a:ext>
              </a:extLst>
            </p:cNvPr>
            <p:cNvSpPr txBox="1"/>
            <p:nvPr/>
          </p:nvSpPr>
          <p:spPr>
            <a:xfrm>
              <a:off x="1725454" y="2463865"/>
              <a:ext cx="85344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Magnet 2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8B71854-DCF9-5D66-3564-ED3D63368D5B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 flipV="1">
              <a:off x="-46990" y="1786013"/>
              <a:ext cx="1772444" cy="827893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8BF54A2-2943-677F-13F7-525FC7DA964C}"/>
              </a:ext>
            </a:extLst>
          </p:cNvPr>
          <p:cNvGrpSpPr/>
          <p:nvPr/>
        </p:nvGrpSpPr>
        <p:grpSpPr>
          <a:xfrm>
            <a:off x="5245894" y="2984301"/>
            <a:ext cx="2609215" cy="394024"/>
            <a:chOff x="-30321" y="1788331"/>
            <a:chExt cx="2609215" cy="39402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55B77C-A32E-9465-4783-724DD18CD879}"/>
                </a:ext>
              </a:extLst>
            </p:cNvPr>
            <p:cNvSpPr txBox="1"/>
            <p:nvPr/>
          </p:nvSpPr>
          <p:spPr>
            <a:xfrm>
              <a:off x="1725454" y="1882273"/>
              <a:ext cx="85344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Focus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07921B-014F-E847-2389-8CCA208AA359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-30321" y="1788331"/>
              <a:ext cx="1755775" cy="243983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4FC8BB-3107-4D77-67FA-C6BE0FADD1A3}"/>
              </a:ext>
            </a:extLst>
          </p:cNvPr>
          <p:cNvGrpSpPr/>
          <p:nvPr/>
        </p:nvGrpSpPr>
        <p:grpSpPr>
          <a:xfrm>
            <a:off x="4452938" y="1596995"/>
            <a:ext cx="3402171" cy="926888"/>
            <a:chOff x="-998044" y="1875400"/>
            <a:chExt cx="3402171" cy="92688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C69421B-8A43-EBBA-A4F1-8FE84E80CDCB}"/>
                </a:ext>
              </a:extLst>
            </p:cNvPr>
            <p:cNvSpPr txBox="1"/>
            <p:nvPr/>
          </p:nvSpPr>
          <p:spPr>
            <a:xfrm>
              <a:off x="1550687" y="1875400"/>
              <a:ext cx="8534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Rb Atoms </a:t>
              </a:r>
            </a:p>
            <a:p>
              <a:r>
                <a:rPr lang="en-US" dirty="0"/>
                <a:t>(Source)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EAD2F2-17D4-3477-1170-6B123CB98FC6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>
              <a:off x="-998044" y="2129316"/>
              <a:ext cx="2548731" cy="672972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BB33EC3-D68E-AF34-15D8-AD585930592E}"/>
              </a:ext>
            </a:extLst>
          </p:cNvPr>
          <p:cNvGrpSpPr/>
          <p:nvPr/>
        </p:nvGrpSpPr>
        <p:grpSpPr>
          <a:xfrm>
            <a:off x="4762500" y="2417787"/>
            <a:ext cx="3092609" cy="300082"/>
            <a:chOff x="-936132" y="1953221"/>
            <a:chExt cx="3092609" cy="300082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A27E6A2-33C8-DDEE-DE53-200E47D79B03}"/>
                </a:ext>
              </a:extLst>
            </p:cNvPr>
            <p:cNvSpPr txBox="1"/>
            <p:nvPr/>
          </p:nvSpPr>
          <p:spPr>
            <a:xfrm>
              <a:off x="1303037" y="1953221"/>
              <a:ext cx="85344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Grating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F77876C-FCE8-A23C-E641-872A2AABEE81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>
              <a:off x="-936132" y="2103262"/>
              <a:ext cx="2239169" cy="31290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936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62506-1079-3404-9730-334D1344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FF7D-3123-2B7B-9352-0774B678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209549"/>
            <a:ext cx="7556500" cy="539038"/>
          </a:xfrm>
        </p:spPr>
        <p:txBody>
          <a:bodyPr/>
          <a:lstStyle/>
          <a:p>
            <a:r>
              <a:rPr lang="en-US"/>
              <a:t>Injector Performance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3A7369-DF1F-EF55-0D50-9C0B5241F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2663" y="1532621"/>
                <a:ext cx="2945498" cy="207825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Bunch Charge : 0.5 </a:t>
                </a:r>
                <a:r>
                  <a:rPr lang="en-US" dirty="0" err="1"/>
                  <a:t>fC</a:t>
                </a:r>
                <a:r>
                  <a:rPr lang="en-US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𝑓𝑜𝑐𝑢𝑠</m:t>
                        </m:r>
                      </m:sub>
                    </m:sSub>
                  </m:oMath>
                </a14:m>
                <a:r>
                  <a:rPr lang="en-US" dirty="0"/>
                  <a:t> : 780 nm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: 19 </a:t>
                </a:r>
                <a:r>
                  <a:rPr lang="en-US" dirty="0" err="1"/>
                  <a:t>mrad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: 1.4 </a:t>
                </a:r>
                <a:r>
                  <a:rPr lang="en-US" dirty="0" err="1"/>
                  <a:t>ps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: 16.6 keV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: 0.2 %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3A7369-DF1F-EF55-0D50-9C0B5241F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2663" y="1532621"/>
                <a:ext cx="2945498" cy="2078258"/>
              </a:xfrm>
              <a:blipFill>
                <a:blip r:embed="rId2"/>
                <a:stretch>
                  <a:fillRect l="-4969" t="-351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1D882-5D80-F6CA-46D4-0144C39D9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Ultracold Electron Source as an Injector for High Bunch Charge Dielectric Laser Acceleration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D6255-FA82-57C3-59F6-95A48C70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9</a:t>
            </a:fld>
            <a:endParaRPr lang="en-GB" dirty="0"/>
          </a:p>
        </p:txBody>
      </p:sp>
      <p:pic>
        <p:nvPicPr>
          <p:cNvPr id="7" name="Picture 6" descr="A diagram of a divergent diagram&#10;&#10;AI-generated content may be incorrect.">
            <a:extLst>
              <a:ext uri="{FF2B5EF4-FFF2-40B4-BE49-F238E27FC236}">
                <a16:creationId xmlns:a16="http://schemas.microsoft.com/office/drawing/2014/main" id="{483A55F9-CF98-225D-2C58-7C0E7A229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0" y="58718"/>
            <a:ext cx="3352438" cy="44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TUe_16x9 (2)</Template>
  <TotalTime>4233</TotalTime>
  <Words>774</Words>
  <Application>Microsoft Office PowerPoint</Application>
  <PresentationFormat>On-screen Show (16:9)</PresentationFormat>
  <Paragraphs>97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Courier New</vt:lpstr>
      <vt:lpstr>Kantoorthema</vt:lpstr>
      <vt:lpstr>The Ultracold Electron Source as an Injector for High Bunch Charge Dielectric Laser Acceleration </vt:lpstr>
      <vt:lpstr>Injection into Dielectric Laser Accelerators: The Challenge</vt:lpstr>
      <vt:lpstr>Better Solution: Ultracold Electron Source</vt:lpstr>
      <vt:lpstr>Ultracold Electron Source: Accelerator</vt:lpstr>
      <vt:lpstr>Electron Photo-injectors: The Bucking Solenoid</vt:lpstr>
      <vt:lpstr>Permanent Magnet: Zeros of the Magnetic Field</vt:lpstr>
      <vt:lpstr>Magnet Optimization: Pareto Fronts</vt:lpstr>
      <vt:lpstr>Accelerator Assembly</vt:lpstr>
      <vt:lpstr>Injector Performance</vt:lpstr>
      <vt:lpstr>Estimate of Injection into λ=10um DLA structure</vt:lpstr>
      <vt:lpstr>Acknowledgements</vt:lpstr>
      <vt:lpstr>Questions?</vt:lpstr>
      <vt:lpstr>Estimate of Injection into λ=10um DLA structure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Patwardhan, Ameya</cp:lastModifiedBy>
  <cp:revision>2</cp:revision>
  <dcterms:created xsi:type="dcterms:W3CDTF">2019-11-27T15:26:32Z</dcterms:created>
  <dcterms:modified xsi:type="dcterms:W3CDTF">2025-09-22T20:29:36Z</dcterms:modified>
</cp:coreProperties>
</file>