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338" r:id="rId6"/>
    <p:sldId id="351" r:id="rId7"/>
    <p:sldId id="383" r:id="rId8"/>
    <p:sldId id="367" r:id="rId9"/>
    <p:sldId id="347" r:id="rId10"/>
    <p:sldId id="348" r:id="rId11"/>
    <p:sldId id="372" r:id="rId12"/>
    <p:sldId id="374" r:id="rId13"/>
    <p:sldId id="357" r:id="rId14"/>
    <p:sldId id="356" r:id="rId15"/>
    <p:sldId id="384" r:id="rId16"/>
    <p:sldId id="360" r:id="rId17"/>
    <p:sldId id="380" r:id="rId18"/>
    <p:sldId id="376" r:id="rId19"/>
    <p:sldId id="381" r:id="rId20"/>
    <p:sldId id="336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F7D7D"/>
    <a:srgbClr val="A162D0"/>
    <a:srgbClr val="FFFFFF"/>
    <a:srgbClr val="0070C0"/>
    <a:srgbClr val="F1F3B3"/>
    <a:srgbClr val="BDD7EE"/>
    <a:srgbClr val="DAE3F3"/>
    <a:srgbClr val="3E1B59"/>
    <a:srgbClr val="C8A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5" autoAdjust="0"/>
    <p:restoredTop sz="76949" autoAdjust="0"/>
  </p:normalViewPr>
  <p:slideViewPr>
    <p:cSldViewPr snapToGrid="0">
      <p:cViewPr>
        <p:scale>
          <a:sx n="73" d="100"/>
          <a:sy n="73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, Christopher" userId="f0c78f25-88f3-4ce6-8443-0bb27ce3d69f" providerId="ADAL" clId="{FA10BD28-A08F-4368-8BEC-E517B0649658}"/>
    <pc:docChg chg="delSld modSld">
      <pc:chgData name="Shaw, Christopher" userId="f0c78f25-88f3-4ce6-8443-0bb27ce3d69f" providerId="ADAL" clId="{FA10BD28-A08F-4368-8BEC-E517B0649658}" dt="2025-09-26T07:36:56.277" v="39" actId="47"/>
      <pc:docMkLst>
        <pc:docMk/>
      </pc:docMkLst>
      <pc:sldChg chg="modNotesTx">
        <pc:chgData name="Shaw, Christopher" userId="f0c78f25-88f3-4ce6-8443-0bb27ce3d69f" providerId="ADAL" clId="{FA10BD28-A08F-4368-8BEC-E517B0649658}" dt="2025-09-26T07:34:42.065" v="1" actId="20577"/>
        <pc:sldMkLst>
          <pc:docMk/>
          <pc:sldMk cId="3082365809" sldId="257"/>
        </pc:sldMkLst>
      </pc:sldChg>
      <pc:sldChg chg="modNotesTx">
        <pc:chgData name="Shaw, Christopher" userId="f0c78f25-88f3-4ce6-8443-0bb27ce3d69f" providerId="ADAL" clId="{FA10BD28-A08F-4368-8BEC-E517B0649658}" dt="2025-09-26T07:36:52.026" v="36" actId="5793"/>
        <pc:sldMkLst>
          <pc:docMk/>
          <pc:sldMk cId="2857076387" sldId="336"/>
        </pc:sldMkLst>
      </pc:sldChg>
      <pc:sldChg chg="modNotesTx">
        <pc:chgData name="Shaw, Christopher" userId="f0c78f25-88f3-4ce6-8443-0bb27ce3d69f" providerId="ADAL" clId="{FA10BD28-A08F-4368-8BEC-E517B0649658}" dt="2025-09-26T07:34:38.294" v="0" actId="20577"/>
        <pc:sldMkLst>
          <pc:docMk/>
          <pc:sldMk cId="1965024782" sldId="338"/>
        </pc:sldMkLst>
      </pc:sldChg>
      <pc:sldChg chg="modNotesTx">
        <pc:chgData name="Shaw, Christopher" userId="f0c78f25-88f3-4ce6-8443-0bb27ce3d69f" providerId="ADAL" clId="{FA10BD28-A08F-4368-8BEC-E517B0649658}" dt="2025-09-26T07:35:30.838" v="15" actId="5793"/>
        <pc:sldMkLst>
          <pc:docMk/>
          <pc:sldMk cId="44298248" sldId="347"/>
        </pc:sldMkLst>
      </pc:sldChg>
      <pc:sldChg chg="modNotesTx">
        <pc:chgData name="Shaw, Christopher" userId="f0c78f25-88f3-4ce6-8443-0bb27ce3d69f" providerId="ADAL" clId="{FA10BD28-A08F-4368-8BEC-E517B0649658}" dt="2025-09-26T07:35:48.455" v="17" actId="5793"/>
        <pc:sldMkLst>
          <pc:docMk/>
          <pc:sldMk cId="1871689233" sldId="348"/>
        </pc:sldMkLst>
      </pc:sldChg>
      <pc:sldChg chg="del">
        <pc:chgData name="Shaw, Christopher" userId="f0c78f25-88f3-4ce6-8443-0bb27ce3d69f" providerId="ADAL" clId="{FA10BD28-A08F-4368-8BEC-E517B0649658}" dt="2025-09-26T07:36:53.875" v="37" actId="47"/>
        <pc:sldMkLst>
          <pc:docMk/>
          <pc:sldMk cId="3279574982" sldId="350"/>
        </pc:sldMkLst>
      </pc:sldChg>
      <pc:sldChg chg="modNotesTx">
        <pc:chgData name="Shaw, Christopher" userId="f0c78f25-88f3-4ce6-8443-0bb27ce3d69f" providerId="ADAL" clId="{FA10BD28-A08F-4368-8BEC-E517B0649658}" dt="2025-09-26T07:34:47.881" v="2" actId="20577"/>
        <pc:sldMkLst>
          <pc:docMk/>
          <pc:sldMk cId="2251050639" sldId="351"/>
        </pc:sldMkLst>
      </pc:sldChg>
      <pc:sldChg chg="modNotesTx">
        <pc:chgData name="Shaw, Christopher" userId="f0c78f25-88f3-4ce6-8443-0bb27ce3d69f" providerId="ADAL" clId="{FA10BD28-A08F-4368-8BEC-E517B0649658}" dt="2025-09-26T07:36:15.596" v="25" actId="5793"/>
        <pc:sldMkLst>
          <pc:docMk/>
          <pc:sldMk cId="226191265" sldId="356"/>
        </pc:sldMkLst>
      </pc:sldChg>
      <pc:sldChg chg="modNotesTx">
        <pc:chgData name="Shaw, Christopher" userId="f0c78f25-88f3-4ce6-8443-0bb27ce3d69f" providerId="ADAL" clId="{FA10BD28-A08F-4368-8BEC-E517B0649658}" dt="2025-09-26T07:36:12.032" v="23" actId="5793"/>
        <pc:sldMkLst>
          <pc:docMk/>
          <pc:sldMk cId="2960659138" sldId="357"/>
        </pc:sldMkLst>
      </pc:sldChg>
      <pc:sldChg chg="modNotesTx">
        <pc:chgData name="Shaw, Christopher" userId="f0c78f25-88f3-4ce6-8443-0bb27ce3d69f" providerId="ADAL" clId="{FA10BD28-A08F-4368-8BEC-E517B0649658}" dt="2025-09-26T07:36:26.352" v="27" actId="20577"/>
        <pc:sldMkLst>
          <pc:docMk/>
          <pc:sldMk cId="2846703986" sldId="360"/>
        </pc:sldMkLst>
      </pc:sldChg>
      <pc:sldChg chg="del">
        <pc:chgData name="Shaw, Christopher" userId="f0c78f25-88f3-4ce6-8443-0bb27ce3d69f" providerId="ADAL" clId="{FA10BD28-A08F-4368-8BEC-E517B0649658}" dt="2025-09-26T07:36:29.710" v="28" actId="47"/>
        <pc:sldMkLst>
          <pc:docMk/>
          <pc:sldMk cId="1989788955" sldId="364"/>
        </pc:sldMkLst>
      </pc:sldChg>
      <pc:sldChg chg="modNotesTx">
        <pc:chgData name="Shaw, Christopher" userId="f0c78f25-88f3-4ce6-8443-0bb27ce3d69f" providerId="ADAL" clId="{FA10BD28-A08F-4368-8BEC-E517B0649658}" dt="2025-09-26T07:35:24.105" v="13" actId="20577"/>
        <pc:sldMkLst>
          <pc:docMk/>
          <pc:sldMk cId="291535588" sldId="367"/>
        </pc:sldMkLst>
      </pc:sldChg>
      <pc:sldChg chg="del modNotesTx">
        <pc:chgData name="Shaw, Christopher" userId="f0c78f25-88f3-4ce6-8443-0bb27ce3d69f" providerId="ADAL" clId="{FA10BD28-A08F-4368-8BEC-E517B0649658}" dt="2025-09-26T07:35:07.015" v="10" actId="47"/>
        <pc:sldMkLst>
          <pc:docMk/>
          <pc:sldMk cId="4089238359" sldId="370"/>
        </pc:sldMkLst>
      </pc:sldChg>
      <pc:sldChg chg="modNotesTx">
        <pc:chgData name="Shaw, Christopher" userId="f0c78f25-88f3-4ce6-8443-0bb27ce3d69f" providerId="ADAL" clId="{FA10BD28-A08F-4368-8BEC-E517B0649658}" dt="2025-09-26T07:36:00.733" v="19" actId="5793"/>
        <pc:sldMkLst>
          <pc:docMk/>
          <pc:sldMk cId="1798730559" sldId="372"/>
        </pc:sldMkLst>
      </pc:sldChg>
      <pc:sldChg chg="modNotesTx">
        <pc:chgData name="Shaw, Christopher" userId="f0c78f25-88f3-4ce6-8443-0bb27ce3d69f" providerId="ADAL" clId="{FA10BD28-A08F-4368-8BEC-E517B0649658}" dt="2025-09-26T07:36:06.279" v="21" actId="5793"/>
        <pc:sldMkLst>
          <pc:docMk/>
          <pc:sldMk cId="846085548" sldId="374"/>
        </pc:sldMkLst>
      </pc:sldChg>
      <pc:sldChg chg="modNotesTx">
        <pc:chgData name="Shaw, Christopher" userId="f0c78f25-88f3-4ce6-8443-0bb27ce3d69f" providerId="ADAL" clId="{FA10BD28-A08F-4368-8BEC-E517B0649658}" dt="2025-09-26T07:36:39.213" v="32" actId="5793"/>
        <pc:sldMkLst>
          <pc:docMk/>
          <pc:sldMk cId="328251478" sldId="376"/>
        </pc:sldMkLst>
      </pc:sldChg>
      <pc:sldChg chg="del">
        <pc:chgData name="Shaw, Christopher" userId="f0c78f25-88f3-4ce6-8443-0bb27ce3d69f" providerId="ADAL" clId="{FA10BD28-A08F-4368-8BEC-E517B0649658}" dt="2025-09-26T07:35:14.611" v="11" actId="47"/>
        <pc:sldMkLst>
          <pc:docMk/>
          <pc:sldMk cId="376078656" sldId="377"/>
        </pc:sldMkLst>
      </pc:sldChg>
      <pc:sldChg chg="del modNotesTx">
        <pc:chgData name="Shaw, Christopher" userId="f0c78f25-88f3-4ce6-8443-0bb27ce3d69f" providerId="ADAL" clId="{FA10BD28-A08F-4368-8BEC-E517B0649658}" dt="2025-09-26T07:35:14.611" v="11" actId="47"/>
        <pc:sldMkLst>
          <pc:docMk/>
          <pc:sldMk cId="4095780504" sldId="378"/>
        </pc:sldMkLst>
      </pc:sldChg>
      <pc:sldChg chg="del">
        <pc:chgData name="Shaw, Christopher" userId="f0c78f25-88f3-4ce6-8443-0bb27ce3d69f" providerId="ADAL" clId="{FA10BD28-A08F-4368-8BEC-E517B0649658}" dt="2025-09-26T07:35:14.611" v="11" actId="47"/>
        <pc:sldMkLst>
          <pc:docMk/>
          <pc:sldMk cId="2138779089" sldId="379"/>
        </pc:sldMkLst>
      </pc:sldChg>
      <pc:sldChg chg="modNotesTx">
        <pc:chgData name="Shaw, Christopher" userId="f0c78f25-88f3-4ce6-8443-0bb27ce3d69f" providerId="ADAL" clId="{FA10BD28-A08F-4368-8BEC-E517B0649658}" dt="2025-09-26T07:36:35.308" v="30" actId="5793"/>
        <pc:sldMkLst>
          <pc:docMk/>
          <pc:sldMk cId="1739122291" sldId="380"/>
        </pc:sldMkLst>
      </pc:sldChg>
      <pc:sldChg chg="modNotesTx">
        <pc:chgData name="Shaw, Christopher" userId="f0c78f25-88f3-4ce6-8443-0bb27ce3d69f" providerId="ADAL" clId="{FA10BD28-A08F-4368-8BEC-E517B0649658}" dt="2025-09-26T07:36:46.876" v="34" actId="5793"/>
        <pc:sldMkLst>
          <pc:docMk/>
          <pc:sldMk cId="3920713437" sldId="381"/>
        </pc:sldMkLst>
      </pc:sldChg>
      <pc:sldChg chg="modNotesTx">
        <pc:chgData name="Shaw, Christopher" userId="f0c78f25-88f3-4ce6-8443-0bb27ce3d69f" providerId="ADAL" clId="{FA10BD28-A08F-4368-8BEC-E517B0649658}" dt="2025-09-26T07:35:19.600" v="12" actId="20577"/>
        <pc:sldMkLst>
          <pc:docMk/>
          <pc:sldMk cId="35970189" sldId="383"/>
        </pc:sldMkLst>
      </pc:sldChg>
      <pc:sldChg chg="modNotesTx">
        <pc:chgData name="Shaw, Christopher" userId="f0c78f25-88f3-4ce6-8443-0bb27ce3d69f" providerId="ADAL" clId="{FA10BD28-A08F-4368-8BEC-E517B0649658}" dt="2025-09-26T07:36:20.918" v="26" actId="20577"/>
        <pc:sldMkLst>
          <pc:docMk/>
          <pc:sldMk cId="3513370226" sldId="384"/>
        </pc:sldMkLst>
      </pc:sldChg>
      <pc:sldChg chg="del">
        <pc:chgData name="Shaw, Christopher" userId="f0c78f25-88f3-4ce6-8443-0bb27ce3d69f" providerId="ADAL" clId="{FA10BD28-A08F-4368-8BEC-E517B0649658}" dt="2025-09-26T07:36:56.277" v="39" actId="47"/>
        <pc:sldMkLst>
          <pc:docMk/>
          <pc:sldMk cId="1001775344" sldId="385"/>
        </pc:sldMkLst>
      </pc:sldChg>
      <pc:sldChg chg="del">
        <pc:chgData name="Shaw, Christopher" userId="f0c78f25-88f3-4ce6-8443-0bb27ce3d69f" providerId="ADAL" clId="{FA10BD28-A08F-4368-8BEC-E517B0649658}" dt="2025-09-26T07:36:55.249" v="38" actId="47"/>
        <pc:sldMkLst>
          <pc:docMk/>
          <pc:sldMk cId="549321324" sldId="3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9FCF621-5F63-4F74-B852-BE7F38021D43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F592B0CD-27C7-4231-A362-9A2A1444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0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48" indent="-173348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6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6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highlight>
                <a:srgbClr val="FF5D5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2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0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48" indent="-173348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5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79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3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90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4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48" indent="-173348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1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48" indent="-173348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4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48" indent="-173348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2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48" indent="-173348"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4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2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3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4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0CD-27C7-4231-A362-9A2A144457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7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2AD1-D417-4378-8B92-E13D466511EF}" type="datetime1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9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0C15-184B-4D31-BE46-3D33F7BB4859}" type="datetime1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57A-09B9-4259-AC6D-4A5ED05972B4}" type="datetime1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9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931B-4B96-43B5-A14B-41D2879CBA60}" type="datetime1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7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721D-E160-4C1B-8D5C-1B081570C39F}" type="datetime1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5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08C-229B-4BED-A891-E66162A1C5B7}" type="datetime1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4A7-E991-44A7-9082-70EC090A9755}" type="datetime1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3CF8-76FD-4B92-A673-5F3197798F70}" type="datetime1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8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716A-68F8-44EF-947C-D9F226CFF2A3}" type="datetime1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8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274-6707-4EB0-B2B6-EEC4E1BFA24C}" type="datetime1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1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363-500A-4831-AE67-AFECC74BA288}" type="datetime1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2025 - Christopher Shaw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05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B2EB-C3DE-43C2-8E7B-C0D29A0E300B}" type="datetime1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EAAC 2025 - Christopher Shaw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F37-066C-4A12-BDC9-7EFEEDC5E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3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1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hyperlink" Target="https://arxiv.org/abs/2508.2068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6246"/>
            <a:ext cx="12192000" cy="1957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2430" y="1233054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Terahertz-driven compression for femtosecond bunching and laser-electron temporal locking of relativistic electron beams.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9822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Christopher T. Shaw (PDRA)</a:t>
            </a: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The Cockcroft Institute &amp; Lancaster University</a:t>
            </a:r>
          </a:p>
          <a:p>
            <a:pPr algn="ctr"/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Representing the Terahertz Acceleration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0771" y="649863"/>
            <a:ext cx="1217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Isola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d'Elba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Italy, 21</a:t>
            </a:r>
            <a:r>
              <a:rPr lang="en-GB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- 27</a:t>
            </a:r>
            <a:r>
              <a:rPr lang="en-GB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September 2022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964319" y="5170239"/>
            <a:ext cx="2431632" cy="1440554"/>
            <a:chOff x="686988" y="5301208"/>
            <a:chExt cx="2084812" cy="1235090"/>
          </a:xfrm>
        </p:grpSpPr>
        <p:sp>
          <p:nvSpPr>
            <p:cNvPr id="17" name="Rectangle 16"/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2" descr="Image result for cockcroft institute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C4CE4E3E-DA96-A884-B09B-557FA08D1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35" y="5217979"/>
            <a:ext cx="2089841" cy="128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BA71929-275B-527F-AFC9-899F50807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61" y="5354148"/>
            <a:ext cx="2438753" cy="1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7th European Advanced Accelerator Conference">
            <a:extLst>
              <a:ext uri="{FF2B5EF4-FFF2-40B4-BE49-F238E27FC236}">
                <a16:creationId xmlns:a16="http://schemas.microsoft.com/office/drawing/2014/main" id="{FB2ED514-CF29-4BFA-7450-41C864B1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08" y="156209"/>
            <a:ext cx="3359294" cy="5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6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omparison of a blue and yellow light&#10;&#10;AI-generated content may be incorrect.">
            <a:extLst>
              <a:ext uri="{FF2B5EF4-FFF2-40B4-BE49-F238E27FC236}">
                <a16:creationId xmlns:a16="http://schemas.microsoft.com/office/drawing/2014/main" id="{509DD715-082D-2206-66EA-2BAC3EA5C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5" y="1096769"/>
            <a:ext cx="3673220" cy="4678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Bunch Train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189213-F9FD-7BED-C836-2E39E5321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05" y="520548"/>
            <a:ext cx="6890530" cy="5209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627DD-022C-1E68-FCAD-9A4CD79C18E5}"/>
              </a:ext>
            </a:extLst>
          </p:cNvPr>
          <p:cNvSpPr txBox="1"/>
          <p:nvPr/>
        </p:nvSpPr>
        <p:spPr>
          <a:xfrm>
            <a:off x="4038600" y="5236276"/>
            <a:ext cx="21717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bunch: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keV FWHM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7B804-94FC-3134-88A6-77FD5626FD21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14B0087-2F90-8DEA-2742-F148514F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132F780-D0F5-7723-2115-198826B4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45224D7A-7870-4B0A-5A7B-C3B8D31E6D05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D337-E1AA-D4BE-9643-4A5476FC2B77}"/>
              </a:ext>
            </a:extLst>
          </p:cNvPr>
          <p:cNvSpPr txBox="1"/>
          <p:nvPr/>
        </p:nvSpPr>
        <p:spPr>
          <a:xfrm>
            <a:off x="2994448" y="1189905"/>
            <a:ext cx="70564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 THz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69626-45D5-2907-1602-30CF1058154A}"/>
              </a:ext>
            </a:extLst>
          </p:cNvPr>
          <p:cNvSpPr txBox="1"/>
          <p:nvPr/>
        </p:nvSpPr>
        <p:spPr>
          <a:xfrm>
            <a:off x="3003762" y="3522151"/>
            <a:ext cx="68480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THz 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05662-C471-37E9-4A77-1D96710271D6}"/>
              </a:ext>
            </a:extLst>
          </p:cNvPr>
          <p:cNvSpPr txBox="1"/>
          <p:nvPr/>
        </p:nvSpPr>
        <p:spPr>
          <a:xfrm>
            <a:off x="548780" y="824402"/>
            <a:ext cx="339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Energy Spectrometer Images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076EA-71FB-697E-92A8-4F5E8A2F6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3EB363-4F62-D91F-13FC-79F218BCB04B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A1F957-C280-3B35-38FF-5410FD57AFBD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2" descr="Image result for cockcroft institute logo">
              <a:extLst>
                <a:ext uri="{FF2B5EF4-FFF2-40B4-BE49-F238E27FC236}">
                  <a16:creationId xmlns:a16="http://schemas.microsoft.com/office/drawing/2014/main" id="{AA027D28-10EA-601E-AA90-228A2E19F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65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E14782D2-AFEF-8DC7-A81C-2FE7D5A6D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17" y="514911"/>
            <a:ext cx="9307087" cy="58736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Bunch Train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CE0D7-69EC-076C-4DB2-31ECB2EFDE18}"/>
              </a:ext>
            </a:extLst>
          </p:cNvPr>
          <p:cNvSpPr>
            <a:spLocks noChangeAspect="1"/>
          </p:cNvSpPr>
          <p:nvPr/>
        </p:nvSpPr>
        <p:spPr>
          <a:xfrm>
            <a:off x="2012248" y="4082429"/>
            <a:ext cx="2163823" cy="12961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7590B-58F3-3ED9-6B22-41DBF33C9A9C}"/>
              </a:ext>
            </a:extLst>
          </p:cNvPr>
          <p:cNvSpPr/>
          <p:nvPr/>
        </p:nvSpPr>
        <p:spPr>
          <a:xfrm>
            <a:off x="3514086" y="4786054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3659B-0C15-2106-D4E3-7B648F645C85}"/>
              </a:ext>
            </a:extLst>
          </p:cNvPr>
          <p:cNvSpPr/>
          <p:nvPr/>
        </p:nvSpPr>
        <p:spPr>
          <a:xfrm>
            <a:off x="2977684" y="4583681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462BE-B41A-E411-EAC1-52795A4F16EF}"/>
              </a:ext>
            </a:extLst>
          </p:cNvPr>
          <p:cNvSpPr/>
          <p:nvPr/>
        </p:nvSpPr>
        <p:spPr>
          <a:xfrm>
            <a:off x="2162959" y="5101647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141D0-0489-B833-800F-30D87CB0AD89}"/>
              </a:ext>
            </a:extLst>
          </p:cNvPr>
          <p:cNvSpPr/>
          <p:nvPr/>
        </p:nvSpPr>
        <p:spPr>
          <a:xfrm>
            <a:off x="2337142" y="4747731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ylinder 57">
            <a:extLst>
              <a:ext uri="{FF2B5EF4-FFF2-40B4-BE49-F238E27FC236}">
                <a16:creationId xmlns:a16="http://schemas.microsoft.com/office/drawing/2014/main" id="{2DEC40C5-FFB2-534A-9A54-E72FA58123C7}"/>
              </a:ext>
            </a:extLst>
          </p:cNvPr>
          <p:cNvSpPr/>
          <p:nvPr/>
        </p:nvSpPr>
        <p:spPr>
          <a:xfrm rot="927948">
            <a:off x="2464788" y="4667841"/>
            <a:ext cx="55896" cy="421176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4BA953-E718-029B-603A-C3CFB68EE7AB}"/>
              </a:ext>
            </a:extLst>
          </p:cNvPr>
          <p:cNvCxnSpPr>
            <a:cxnSpLocks/>
            <a:stCxn id="51" idx="0"/>
            <a:endCxn id="20" idx="4"/>
          </p:cNvCxnSpPr>
          <p:nvPr/>
        </p:nvCxnSpPr>
        <p:spPr>
          <a:xfrm flipH="1" flipV="1">
            <a:off x="4347746" y="4639325"/>
            <a:ext cx="496736" cy="419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19">
            <a:extLst>
              <a:ext uri="{FF2B5EF4-FFF2-40B4-BE49-F238E27FC236}">
                <a16:creationId xmlns:a16="http://schemas.microsoft.com/office/drawing/2014/main" id="{D4F685A5-5B78-8CC5-D01E-E10B3F35E895}"/>
              </a:ext>
            </a:extLst>
          </p:cNvPr>
          <p:cNvSpPr/>
          <p:nvPr/>
        </p:nvSpPr>
        <p:spPr>
          <a:xfrm rot="4564063">
            <a:off x="4309993" y="4033646"/>
            <a:ext cx="60854" cy="1152295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523D33-BDD0-0328-6DF8-A7C679725468}"/>
              </a:ext>
            </a:extLst>
          </p:cNvPr>
          <p:cNvCxnSpPr>
            <a:cxnSpLocks/>
            <a:stCxn id="30" idx="2"/>
            <a:endCxn id="80" idx="0"/>
          </p:cNvCxnSpPr>
          <p:nvPr/>
        </p:nvCxnSpPr>
        <p:spPr>
          <a:xfrm>
            <a:off x="1307160" y="4931015"/>
            <a:ext cx="79358" cy="2963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46A339E-DE57-8442-AE7B-4C5076EF4238}"/>
              </a:ext>
            </a:extLst>
          </p:cNvPr>
          <p:cNvGrpSpPr/>
          <p:nvPr/>
        </p:nvGrpSpPr>
        <p:grpSpPr>
          <a:xfrm>
            <a:off x="-84652" y="3688706"/>
            <a:ext cx="2065380" cy="1505665"/>
            <a:chOff x="177054" y="644365"/>
            <a:chExt cx="3259526" cy="237354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A6C8FEE-A926-B45B-71FC-0E9C7E360D15}"/>
                </a:ext>
              </a:extLst>
            </p:cNvPr>
            <p:cNvSpPr txBox="1"/>
            <p:nvPr/>
          </p:nvSpPr>
          <p:spPr>
            <a:xfrm>
              <a:off x="1375607" y="2581248"/>
              <a:ext cx="856945" cy="436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D5423CB-09F5-5136-1EF3-925E6A2EE10A}"/>
                </a:ext>
              </a:extLst>
            </p:cNvPr>
            <p:cNvSpPr txBox="1"/>
            <p:nvPr/>
          </p:nvSpPr>
          <p:spPr>
            <a:xfrm rot="16200000">
              <a:off x="104493" y="1512965"/>
              <a:ext cx="1211773" cy="4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DB7BC6C-8CD7-9DF0-7D50-DA16D7F42718}"/>
                </a:ext>
              </a:extLst>
            </p:cNvPr>
            <p:cNvSpPr txBox="1"/>
            <p:nvPr/>
          </p:nvSpPr>
          <p:spPr>
            <a:xfrm>
              <a:off x="177054" y="644365"/>
              <a:ext cx="3259526" cy="436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Multi-cycle modulation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8D04E1-C812-9F16-8890-404CB4AE8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73" y="1015748"/>
              <a:ext cx="1649688" cy="1594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7F9FE0-D68E-1611-A611-BE75584DE3CB}"/>
                </a:ext>
              </a:extLst>
            </p:cNvPr>
            <p:cNvCxnSpPr/>
            <p:nvPr/>
          </p:nvCxnSpPr>
          <p:spPr>
            <a:xfrm>
              <a:off x="981973" y="1254284"/>
              <a:ext cx="1649688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CBDB68-956C-2553-3A77-CDC058E42296}"/>
                </a:ext>
              </a:extLst>
            </p:cNvPr>
            <p:cNvCxnSpPr/>
            <p:nvPr/>
          </p:nvCxnSpPr>
          <p:spPr>
            <a:xfrm>
              <a:off x="981973" y="2370189"/>
              <a:ext cx="1649688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2ABE45-E381-C693-7DF6-60E6EEC5006B}"/>
                </a:ext>
              </a:extLst>
            </p:cNvPr>
            <p:cNvCxnSpPr/>
            <p:nvPr/>
          </p:nvCxnSpPr>
          <p:spPr>
            <a:xfrm rot="5400000">
              <a:off x="427810" y="1805431"/>
              <a:ext cx="1594647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DA30DF-EB6C-3C0C-03CC-A27E85C45698}"/>
                </a:ext>
              </a:extLst>
            </p:cNvPr>
            <p:cNvCxnSpPr/>
            <p:nvPr/>
          </p:nvCxnSpPr>
          <p:spPr>
            <a:xfrm rot="5400000">
              <a:off x="1576252" y="1813071"/>
              <a:ext cx="1594647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114">
              <a:extLst>
                <a:ext uri="{FF2B5EF4-FFF2-40B4-BE49-F238E27FC236}">
                  <a16:creationId xmlns:a16="http://schemas.microsoft.com/office/drawing/2014/main" id="{EB161A12-8C6D-7837-C860-08D98732B28F}"/>
                </a:ext>
              </a:extLst>
            </p:cNvPr>
            <p:cNvSpPr/>
            <p:nvPr/>
          </p:nvSpPr>
          <p:spPr>
            <a:xfrm>
              <a:off x="982722" y="1254284"/>
              <a:ext cx="136481" cy="1110215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115">
              <a:extLst>
                <a:ext uri="{FF2B5EF4-FFF2-40B4-BE49-F238E27FC236}">
                  <a16:creationId xmlns:a16="http://schemas.microsoft.com/office/drawing/2014/main" id="{9B6D642F-B792-AC7D-78C2-1E60651B6E56}"/>
                </a:ext>
              </a:extLst>
            </p:cNvPr>
            <p:cNvSpPr/>
            <p:nvPr/>
          </p:nvSpPr>
          <p:spPr>
            <a:xfrm>
              <a:off x="1225133" y="2484812"/>
              <a:ext cx="1148441" cy="117942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ADA28E-DE3C-2B04-CFC4-AC6A3BDE8891}"/>
                </a:ext>
              </a:extLst>
            </p:cNvPr>
            <p:cNvSpPr/>
            <p:nvPr/>
          </p:nvSpPr>
          <p:spPr>
            <a:xfrm rot="2700000">
              <a:off x="1782664" y="1013553"/>
              <a:ext cx="70052" cy="1620055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98">
              <a:extLst>
                <a:ext uri="{FF2B5EF4-FFF2-40B4-BE49-F238E27FC236}">
                  <a16:creationId xmlns:a16="http://schemas.microsoft.com/office/drawing/2014/main" id="{D010F9CE-F98F-7674-37FF-46E383FD55FA}"/>
                </a:ext>
              </a:extLst>
            </p:cNvPr>
            <p:cNvSpPr/>
            <p:nvPr/>
          </p:nvSpPr>
          <p:spPr>
            <a:xfrm>
              <a:off x="984342" y="1259904"/>
              <a:ext cx="235171" cy="1097133"/>
            </a:xfrm>
            <a:custGeom>
              <a:avLst/>
              <a:gdLst>
                <a:gd name="connsiteX0" fmla="*/ 577 w 236335"/>
                <a:gd name="connsiteY0" fmla="*/ 0 h 1140619"/>
                <a:gd name="connsiteX1" fmla="*/ 17246 w 236335"/>
                <a:gd name="connsiteY1" fmla="*/ 161925 h 1140619"/>
                <a:gd name="connsiteX2" fmla="*/ 114877 w 236335"/>
                <a:gd name="connsiteY2" fmla="*/ 200025 h 1140619"/>
                <a:gd name="connsiteX3" fmla="*/ 55346 w 236335"/>
                <a:gd name="connsiteY3" fmla="*/ 230981 h 1140619"/>
                <a:gd name="connsiteX4" fmla="*/ 29152 w 236335"/>
                <a:gd name="connsiteY4" fmla="*/ 333375 h 1140619"/>
                <a:gd name="connsiteX5" fmla="*/ 50584 w 236335"/>
                <a:gd name="connsiteY5" fmla="*/ 445294 h 1140619"/>
                <a:gd name="connsiteX6" fmla="*/ 157740 w 236335"/>
                <a:gd name="connsiteY6" fmla="*/ 471488 h 1140619"/>
                <a:gd name="connsiteX7" fmla="*/ 236321 w 236335"/>
                <a:gd name="connsiteY7" fmla="*/ 483394 h 1140619"/>
                <a:gd name="connsiteX8" fmla="*/ 164884 w 236335"/>
                <a:gd name="connsiteY8" fmla="*/ 497681 h 1140619"/>
                <a:gd name="connsiteX9" fmla="*/ 81540 w 236335"/>
                <a:gd name="connsiteY9" fmla="*/ 514350 h 1140619"/>
                <a:gd name="connsiteX10" fmla="*/ 38677 w 236335"/>
                <a:gd name="connsiteY10" fmla="*/ 559594 h 1140619"/>
                <a:gd name="connsiteX11" fmla="*/ 31534 w 236335"/>
                <a:gd name="connsiteY11" fmla="*/ 654844 h 1140619"/>
                <a:gd name="connsiteX12" fmla="*/ 55346 w 236335"/>
                <a:gd name="connsiteY12" fmla="*/ 721519 h 1140619"/>
                <a:gd name="connsiteX13" fmla="*/ 133927 w 236335"/>
                <a:gd name="connsiteY13" fmla="*/ 738188 h 1140619"/>
                <a:gd name="connsiteX14" fmla="*/ 193459 w 236335"/>
                <a:gd name="connsiteY14" fmla="*/ 750094 h 1140619"/>
                <a:gd name="connsiteX15" fmla="*/ 112496 w 236335"/>
                <a:gd name="connsiteY15" fmla="*/ 769144 h 1140619"/>
                <a:gd name="connsiteX16" fmla="*/ 43440 w 236335"/>
                <a:gd name="connsiteY16" fmla="*/ 783431 h 1140619"/>
                <a:gd name="connsiteX17" fmla="*/ 29152 w 236335"/>
                <a:gd name="connsiteY17" fmla="*/ 857250 h 1140619"/>
                <a:gd name="connsiteX18" fmla="*/ 26771 w 236335"/>
                <a:gd name="connsiteY18" fmla="*/ 938213 h 1140619"/>
                <a:gd name="connsiteX19" fmla="*/ 43440 w 236335"/>
                <a:gd name="connsiteY19" fmla="*/ 971550 h 1140619"/>
                <a:gd name="connsiteX20" fmla="*/ 86302 w 236335"/>
                <a:gd name="connsiteY20" fmla="*/ 988219 h 1140619"/>
                <a:gd name="connsiteX21" fmla="*/ 50584 w 236335"/>
                <a:gd name="connsiteY21" fmla="*/ 1004888 h 1140619"/>
                <a:gd name="connsiteX22" fmla="*/ 12484 w 236335"/>
                <a:gd name="connsiteY22" fmla="*/ 1019175 h 1140619"/>
                <a:gd name="connsiteX23" fmla="*/ 5340 w 236335"/>
                <a:gd name="connsiteY23" fmla="*/ 1085850 h 1140619"/>
                <a:gd name="connsiteX24" fmla="*/ 2959 w 236335"/>
                <a:gd name="connsiteY24" fmla="*/ 1140619 h 11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335" h="1140619">
                  <a:moveTo>
                    <a:pt x="577" y="0"/>
                  </a:moveTo>
                  <a:cubicBezTo>
                    <a:pt x="-614" y="64294"/>
                    <a:pt x="-1804" y="128588"/>
                    <a:pt x="17246" y="161925"/>
                  </a:cubicBezTo>
                  <a:cubicBezTo>
                    <a:pt x="36296" y="195263"/>
                    <a:pt x="108527" y="188516"/>
                    <a:pt x="114877" y="200025"/>
                  </a:cubicBezTo>
                  <a:cubicBezTo>
                    <a:pt x="121227" y="211534"/>
                    <a:pt x="69634" y="208756"/>
                    <a:pt x="55346" y="230981"/>
                  </a:cubicBezTo>
                  <a:cubicBezTo>
                    <a:pt x="41058" y="253206"/>
                    <a:pt x="29946" y="297656"/>
                    <a:pt x="29152" y="333375"/>
                  </a:cubicBezTo>
                  <a:cubicBezTo>
                    <a:pt x="28358" y="369094"/>
                    <a:pt x="29153" y="422275"/>
                    <a:pt x="50584" y="445294"/>
                  </a:cubicBezTo>
                  <a:cubicBezTo>
                    <a:pt x="72015" y="468313"/>
                    <a:pt x="126784" y="465138"/>
                    <a:pt x="157740" y="471488"/>
                  </a:cubicBezTo>
                  <a:cubicBezTo>
                    <a:pt x="188696" y="477838"/>
                    <a:pt x="235130" y="479029"/>
                    <a:pt x="236321" y="483394"/>
                  </a:cubicBezTo>
                  <a:cubicBezTo>
                    <a:pt x="237512" y="487759"/>
                    <a:pt x="164884" y="497681"/>
                    <a:pt x="164884" y="497681"/>
                  </a:cubicBezTo>
                  <a:cubicBezTo>
                    <a:pt x="139087" y="502840"/>
                    <a:pt x="102574" y="504031"/>
                    <a:pt x="81540" y="514350"/>
                  </a:cubicBezTo>
                  <a:cubicBezTo>
                    <a:pt x="60506" y="524669"/>
                    <a:pt x="47011" y="536178"/>
                    <a:pt x="38677" y="559594"/>
                  </a:cubicBezTo>
                  <a:cubicBezTo>
                    <a:pt x="30343" y="583010"/>
                    <a:pt x="28756" y="627857"/>
                    <a:pt x="31534" y="654844"/>
                  </a:cubicBezTo>
                  <a:cubicBezTo>
                    <a:pt x="34312" y="681831"/>
                    <a:pt x="38281" y="707628"/>
                    <a:pt x="55346" y="721519"/>
                  </a:cubicBezTo>
                  <a:cubicBezTo>
                    <a:pt x="72411" y="735410"/>
                    <a:pt x="133927" y="738188"/>
                    <a:pt x="133927" y="738188"/>
                  </a:cubicBezTo>
                  <a:cubicBezTo>
                    <a:pt x="156946" y="742951"/>
                    <a:pt x="197031" y="744935"/>
                    <a:pt x="193459" y="750094"/>
                  </a:cubicBezTo>
                  <a:cubicBezTo>
                    <a:pt x="189887" y="755253"/>
                    <a:pt x="137499" y="763588"/>
                    <a:pt x="112496" y="769144"/>
                  </a:cubicBezTo>
                  <a:cubicBezTo>
                    <a:pt x="87493" y="774700"/>
                    <a:pt x="57331" y="768747"/>
                    <a:pt x="43440" y="783431"/>
                  </a:cubicBezTo>
                  <a:cubicBezTo>
                    <a:pt x="29549" y="798115"/>
                    <a:pt x="31930" y="831453"/>
                    <a:pt x="29152" y="857250"/>
                  </a:cubicBezTo>
                  <a:cubicBezTo>
                    <a:pt x="26374" y="883047"/>
                    <a:pt x="24390" y="919163"/>
                    <a:pt x="26771" y="938213"/>
                  </a:cubicBezTo>
                  <a:cubicBezTo>
                    <a:pt x="29152" y="957263"/>
                    <a:pt x="33518" y="963216"/>
                    <a:pt x="43440" y="971550"/>
                  </a:cubicBezTo>
                  <a:cubicBezTo>
                    <a:pt x="53362" y="979884"/>
                    <a:pt x="85111" y="982663"/>
                    <a:pt x="86302" y="988219"/>
                  </a:cubicBezTo>
                  <a:cubicBezTo>
                    <a:pt x="87493" y="993775"/>
                    <a:pt x="62887" y="999729"/>
                    <a:pt x="50584" y="1004888"/>
                  </a:cubicBezTo>
                  <a:cubicBezTo>
                    <a:pt x="38281" y="1010047"/>
                    <a:pt x="20025" y="1005681"/>
                    <a:pt x="12484" y="1019175"/>
                  </a:cubicBezTo>
                  <a:cubicBezTo>
                    <a:pt x="4943" y="1032669"/>
                    <a:pt x="6927" y="1065609"/>
                    <a:pt x="5340" y="1085850"/>
                  </a:cubicBezTo>
                  <a:cubicBezTo>
                    <a:pt x="3753" y="1106091"/>
                    <a:pt x="3356" y="1123355"/>
                    <a:pt x="2959" y="1140619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95FB48-71CE-1B38-C846-8C1BA398001D}"/>
                </a:ext>
              </a:extLst>
            </p:cNvPr>
            <p:cNvCxnSpPr/>
            <p:nvPr/>
          </p:nvCxnSpPr>
          <p:spPr>
            <a:xfrm>
              <a:off x="981973" y="1450912"/>
              <a:ext cx="1649688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E906675-3BFB-EF30-6FA3-F50A5BC5F709}"/>
                </a:ext>
              </a:extLst>
            </p:cNvPr>
            <p:cNvCxnSpPr/>
            <p:nvPr/>
          </p:nvCxnSpPr>
          <p:spPr>
            <a:xfrm>
              <a:off x="981973" y="1725767"/>
              <a:ext cx="1649688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CBE33F-A2E2-9DE3-5758-E3FB1E67065F}"/>
                </a:ext>
              </a:extLst>
            </p:cNvPr>
            <p:cNvCxnSpPr/>
            <p:nvPr/>
          </p:nvCxnSpPr>
          <p:spPr>
            <a:xfrm>
              <a:off x="981973" y="1982300"/>
              <a:ext cx="1649688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5CB965-0945-0117-825B-F7E2F5E4EE97}"/>
                </a:ext>
              </a:extLst>
            </p:cNvPr>
            <p:cNvCxnSpPr/>
            <p:nvPr/>
          </p:nvCxnSpPr>
          <p:spPr>
            <a:xfrm>
              <a:off x="977648" y="2211346"/>
              <a:ext cx="1649688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: Shape 122">
              <a:extLst>
                <a:ext uri="{FF2B5EF4-FFF2-40B4-BE49-F238E27FC236}">
                  <a16:creationId xmlns:a16="http://schemas.microsoft.com/office/drawing/2014/main" id="{D6645264-5D4B-CD01-70C9-1F044247FF71}"/>
                </a:ext>
              </a:extLst>
            </p:cNvPr>
            <p:cNvSpPr/>
            <p:nvPr/>
          </p:nvSpPr>
          <p:spPr>
            <a:xfrm>
              <a:off x="1248714" y="1266776"/>
              <a:ext cx="1112895" cy="1102217"/>
            </a:xfrm>
            <a:custGeom>
              <a:avLst/>
              <a:gdLst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18403"/>
                <a:gd name="connsiteY0" fmla="*/ 1158465 h 1158465"/>
                <a:gd name="connsiteX1" fmla="*/ 103990 w 1118403"/>
                <a:gd name="connsiteY1" fmla="*/ 983456 h 1158465"/>
                <a:gd name="connsiteX2" fmla="*/ 196859 w 1118403"/>
                <a:gd name="connsiteY2" fmla="*/ 981075 h 1158465"/>
                <a:gd name="connsiteX3" fmla="*/ 315921 w 1118403"/>
                <a:gd name="connsiteY3" fmla="*/ 745331 h 1158465"/>
                <a:gd name="connsiteX4" fmla="*/ 451653 w 1118403"/>
                <a:gd name="connsiteY4" fmla="*/ 745331 h 1158465"/>
                <a:gd name="connsiteX5" fmla="*/ 577859 w 1118403"/>
                <a:gd name="connsiteY5" fmla="*/ 478631 h 1158465"/>
                <a:gd name="connsiteX6" fmla="*/ 723115 w 1118403"/>
                <a:gd name="connsiteY6" fmla="*/ 476250 h 1158465"/>
                <a:gd name="connsiteX7" fmla="*/ 882659 w 1118403"/>
                <a:gd name="connsiteY7" fmla="*/ 192881 h 1158465"/>
                <a:gd name="connsiteX8" fmla="*/ 994578 w 1118403"/>
                <a:gd name="connsiteY8" fmla="*/ 192881 h 1158465"/>
                <a:gd name="connsiteX9" fmla="*/ 1118403 w 1118403"/>
                <a:gd name="connsiteY9" fmla="*/ 0 h 1158465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51653 w 1118403"/>
                <a:gd name="connsiteY4" fmla="*/ 745331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3" h="1145904">
                  <a:moveTo>
                    <a:pt x="0" y="1145904"/>
                  </a:moveTo>
                  <a:cubicBezTo>
                    <a:pt x="41870" y="1082602"/>
                    <a:pt x="66275" y="1022869"/>
                    <a:pt x="103990" y="993692"/>
                  </a:cubicBezTo>
                  <a:cubicBezTo>
                    <a:pt x="141705" y="964515"/>
                    <a:pt x="188458" y="1010976"/>
                    <a:pt x="226292" y="970839"/>
                  </a:cubicBezTo>
                  <a:cubicBezTo>
                    <a:pt x="264126" y="930702"/>
                    <a:pt x="288409" y="792126"/>
                    <a:pt x="330993" y="752867"/>
                  </a:cubicBezTo>
                  <a:cubicBezTo>
                    <a:pt x="373577" y="713608"/>
                    <a:pt x="440266" y="780270"/>
                    <a:pt x="481798" y="735283"/>
                  </a:cubicBezTo>
                  <a:cubicBezTo>
                    <a:pt x="523330" y="690296"/>
                    <a:pt x="536045" y="527134"/>
                    <a:pt x="580183" y="482943"/>
                  </a:cubicBezTo>
                  <a:cubicBezTo>
                    <a:pt x="624321" y="438752"/>
                    <a:pt x="699142" y="516807"/>
                    <a:pt x="746624" y="470138"/>
                  </a:cubicBezTo>
                  <a:cubicBezTo>
                    <a:pt x="794106" y="423469"/>
                    <a:pt x="821656" y="249620"/>
                    <a:pt x="865075" y="202929"/>
                  </a:cubicBezTo>
                  <a:cubicBezTo>
                    <a:pt x="908494" y="156239"/>
                    <a:pt x="950788" y="210306"/>
                    <a:pt x="1007139" y="189995"/>
                  </a:cubicBezTo>
                  <a:cubicBezTo>
                    <a:pt x="1046430" y="157848"/>
                    <a:pt x="1076136" y="80367"/>
                    <a:pt x="1118403" y="0"/>
                  </a:cubicBezTo>
                </a:path>
              </a:pathLst>
            </a:custGeom>
            <a:noFill/>
            <a:ln w="50800">
              <a:solidFill>
                <a:srgbClr val="7030A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123709-C73A-D9D0-5603-056161C2CB2D}"/>
              </a:ext>
            </a:extLst>
          </p:cNvPr>
          <p:cNvGrpSpPr/>
          <p:nvPr/>
        </p:nvGrpSpPr>
        <p:grpSpPr>
          <a:xfrm>
            <a:off x="4599131" y="3963392"/>
            <a:ext cx="2025135" cy="1518735"/>
            <a:chOff x="11936346" y="1995723"/>
            <a:chExt cx="3309890" cy="244555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CA97F6-5C20-61C6-1DC3-52F555C7A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99682" y="2385741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431947-FD34-D283-B438-46DAEFEB0640}"/>
                </a:ext>
              </a:extLst>
            </p:cNvPr>
            <p:cNvCxnSpPr/>
            <p:nvPr/>
          </p:nvCxnSpPr>
          <p:spPr>
            <a:xfrm>
              <a:off x="12799682" y="2633732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80FB53-B748-0C7B-7449-19D3FD468174}"/>
                </a:ext>
              </a:extLst>
            </p:cNvPr>
            <p:cNvCxnSpPr/>
            <p:nvPr/>
          </p:nvCxnSpPr>
          <p:spPr>
            <a:xfrm>
              <a:off x="12799682" y="3793867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1BECDE0-2593-C5B7-2D6B-AB14827F600F}"/>
                </a:ext>
              </a:extLst>
            </p:cNvPr>
            <p:cNvCxnSpPr/>
            <p:nvPr/>
          </p:nvCxnSpPr>
          <p:spPr>
            <a:xfrm rot="5400000">
              <a:off x="12215120" y="320672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6BAA299-D0AF-95A0-13C7-159DC7A4EB93}"/>
                </a:ext>
              </a:extLst>
            </p:cNvPr>
            <p:cNvCxnSpPr/>
            <p:nvPr/>
          </p:nvCxnSpPr>
          <p:spPr>
            <a:xfrm rot="5400000">
              <a:off x="13369245" y="3214667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114">
              <a:extLst>
                <a:ext uri="{FF2B5EF4-FFF2-40B4-BE49-F238E27FC236}">
                  <a16:creationId xmlns:a16="http://schemas.microsoft.com/office/drawing/2014/main" id="{EB7F8578-D04F-9AD1-5B56-FA6EE99291E4}"/>
                </a:ext>
              </a:extLst>
            </p:cNvPr>
            <p:cNvSpPr/>
            <p:nvPr/>
          </p:nvSpPr>
          <p:spPr>
            <a:xfrm>
              <a:off x="12800434" y="2633732"/>
              <a:ext cx="137156" cy="1154219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115">
              <a:extLst>
                <a:ext uri="{FF2B5EF4-FFF2-40B4-BE49-F238E27FC236}">
                  <a16:creationId xmlns:a16="http://schemas.microsoft.com/office/drawing/2014/main" id="{50A8A99E-7F79-C9CE-B662-3495145C4610}"/>
                </a:ext>
              </a:extLst>
            </p:cNvPr>
            <p:cNvSpPr/>
            <p:nvPr/>
          </p:nvSpPr>
          <p:spPr>
            <a:xfrm>
              <a:off x="13044045" y="3913033"/>
              <a:ext cx="1154125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0B179EE-82C8-3F61-E8BB-1A3E74DBD6F9}"/>
                </a:ext>
              </a:extLst>
            </p:cNvPr>
            <p:cNvSpPr/>
            <p:nvPr/>
          </p:nvSpPr>
          <p:spPr>
            <a:xfrm rot="2700000">
              <a:off x="13603120" y="2411557"/>
              <a:ext cx="72829" cy="1628073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D6551A-3416-ECC1-1FCB-3AC646C560E5}"/>
                </a:ext>
              </a:extLst>
            </p:cNvPr>
            <p:cNvSpPr txBox="1"/>
            <p:nvPr/>
          </p:nvSpPr>
          <p:spPr>
            <a:xfrm>
              <a:off x="13239220" y="4020018"/>
              <a:ext cx="870185" cy="42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F32D6E-4684-A46C-230B-B931BA94A632}"/>
                </a:ext>
              </a:extLst>
            </p:cNvPr>
            <p:cNvSpPr txBox="1"/>
            <p:nvPr/>
          </p:nvSpPr>
          <p:spPr>
            <a:xfrm rot="16200000">
              <a:off x="11944554" y="2925334"/>
              <a:ext cx="1238317" cy="45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5434EF-C142-E310-523B-7582F93B6CC4}"/>
                </a:ext>
              </a:extLst>
            </p:cNvPr>
            <p:cNvSpPr txBox="1"/>
            <p:nvPr/>
          </p:nvSpPr>
          <p:spPr>
            <a:xfrm>
              <a:off x="11936346" y="1995723"/>
              <a:ext cx="3309890" cy="44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Micro-bunch train</a:t>
              </a:r>
            </a:p>
          </p:txBody>
        </p:sp>
        <p:sp>
          <p:nvSpPr>
            <p:cNvPr id="53" name="Freeform: Shape 147">
              <a:extLst>
                <a:ext uri="{FF2B5EF4-FFF2-40B4-BE49-F238E27FC236}">
                  <a16:creationId xmlns:a16="http://schemas.microsoft.com/office/drawing/2014/main" id="{BA4E3EE1-E0CE-1432-5434-2E00AE633633}"/>
                </a:ext>
              </a:extLst>
            </p:cNvPr>
            <p:cNvSpPr/>
            <p:nvPr/>
          </p:nvSpPr>
          <p:spPr>
            <a:xfrm>
              <a:off x="12802062" y="2639575"/>
              <a:ext cx="236335" cy="1140619"/>
            </a:xfrm>
            <a:custGeom>
              <a:avLst/>
              <a:gdLst>
                <a:gd name="connsiteX0" fmla="*/ 577 w 236335"/>
                <a:gd name="connsiteY0" fmla="*/ 0 h 1140619"/>
                <a:gd name="connsiteX1" fmla="*/ 17246 w 236335"/>
                <a:gd name="connsiteY1" fmla="*/ 161925 h 1140619"/>
                <a:gd name="connsiteX2" fmla="*/ 114877 w 236335"/>
                <a:gd name="connsiteY2" fmla="*/ 200025 h 1140619"/>
                <a:gd name="connsiteX3" fmla="*/ 55346 w 236335"/>
                <a:gd name="connsiteY3" fmla="*/ 230981 h 1140619"/>
                <a:gd name="connsiteX4" fmla="*/ 29152 w 236335"/>
                <a:gd name="connsiteY4" fmla="*/ 333375 h 1140619"/>
                <a:gd name="connsiteX5" fmla="*/ 50584 w 236335"/>
                <a:gd name="connsiteY5" fmla="*/ 445294 h 1140619"/>
                <a:gd name="connsiteX6" fmla="*/ 157740 w 236335"/>
                <a:gd name="connsiteY6" fmla="*/ 471488 h 1140619"/>
                <a:gd name="connsiteX7" fmla="*/ 236321 w 236335"/>
                <a:gd name="connsiteY7" fmla="*/ 483394 h 1140619"/>
                <a:gd name="connsiteX8" fmla="*/ 164884 w 236335"/>
                <a:gd name="connsiteY8" fmla="*/ 497681 h 1140619"/>
                <a:gd name="connsiteX9" fmla="*/ 81540 w 236335"/>
                <a:gd name="connsiteY9" fmla="*/ 514350 h 1140619"/>
                <a:gd name="connsiteX10" fmla="*/ 38677 w 236335"/>
                <a:gd name="connsiteY10" fmla="*/ 559594 h 1140619"/>
                <a:gd name="connsiteX11" fmla="*/ 31534 w 236335"/>
                <a:gd name="connsiteY11" fmla="*/ 654844 h 1140619"/>
                <a:gd name="connsiteX12" fmla="*/ 55346 w 236335"/>
                <a:gd name="connsiteY12" fmla="*/ 721519 h 1140619"/>
                <a:gd name="connsiteX13" fmla="*/ 133927 w 236335"/>
                <a:gd name="connsiteY13" fmla="*/ 738188 h 1140619"/>
                <a:gd name="connsiteX14" fmla="*/ 193459 w 236335"/>
                <a:gd name="connsiteY14" fmla="*/ 750094 h 1140619"/>
                <a:gd name="connsiteX15" fmla="*/ 112496 w 236335"/>
                <a:gd name="connsiteY15" fmla="*/ 769144 h 1140619"/>
                <a:gd name="connsiteX16" fmla="*/ 43440 w 236335"/>
                <a:gd name="connsiteY16" fmla="*/ 783431 h 1140619"/>
                <a:gd name="connsiteX17" fmla="*/ 29152 w 236335"/>
                <a:gd name="connsiteY17" fmla="*/ 857250 h 1140619"/>
                <a:gd name="connsiteX18" fmla="*/ 26771 w 236335"/>
                <a:gd name="connsiteY18" fmla="*/ 938213 h 1140619"/>
                <a:gd name="connsiteX19" fmla="*/ 43440 w 236335"/>
                <a:gd name="connsiteY19" fmla="*/ 971550 h 1140619"/>
                <a:gd name="connsiteX20" fmla="*/ 86302 w 236335"/>
                <a:gd name="connsiteY20" fmla="*/ 988219 h 1140619"/>
                <a:gd name="connsiteX21" fmla="*/ 50584 w 236335"/>
                <a:gd name="connsiteY21" fmla="*/ 1004888 h 1140619"/>
                <a:gd name="connsiteX22" fmla="*/ 12484 w 236335"/>
                <a:gd name="connsiteY22" fmla="*/ 1019175 h 1140619"/>
                <a:gd name="connsiteX23" fmla="*/ 5340 w 236335"/>
                <a:gd name="connsiteY23" fmla="*/ 1085850 h 1140619"/>
                <a:gd name="connsiteX24" fmla="*/ 2959 w 236335"/>
                <a:gd name="connsiteY24" fmla="*/ 1140619 h 11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335" h="1140619">
                  <a:moveTo>
                    <a:pt x="577" y="0"/>
                  </a:moveTo>
                  <a:cubicBezTo>
                    <a:pt x="-614" y="64294"/>
                    <a:pt x="-1804" y="128588"/>
                    <a:pt x="17246" y="161925"/>
                  </a:cubicBezTo>
                  <a:cubicBezTo>
                    <a:pt x="36296" y="195263"/>
                    <a:pt x="108527" y="188516"/>
                    <a:pt x="114877" y="200025"/>
                  </a:cubicBezTo>
                  <a:cubicBezTo>
                    <a:pt x="121227" y="211534"/>
                    <a:pt x="69634" y="208756"/>
                    <a:pt x="55346" y="230981"/>
                  </a:cubicBezTo>
                  <a:cubicBezTo>
                    <a:pt x="41058" y="253206"/>
                    <a:pt x="29946" y="297656"/>
                    <a:pt x="29152" y="333375"/>
                  </a:cubicBezTo>
                  <a:cubicBezTo>
                    <a:pt x="28358" y="369094"/>
                    <a:pt x="29153" y="422275"/>
                    <a:pt x="50584" y="445294"/>
                  </a:cubicBezTo>
                  <a:cubicBezTo>
                    <a:pt x="72015" y="468313"/>
                    <a:pt x="126784" y="465138"/>
                    <a:pt x="157740" y="471488"/>
                  </a:cubicBezTo>
                  <a:cubicBezTo>
                    <a:pt x="188696" y="477838"/>
                    <a:pt x="235130" y="479029"/>
                    <a:pt x="236321" y="483394"/>
                  </a:cubicBezTo>
                  <a:cubicBezTo>
                    <a:pt x="237512" y="487759"/>
                    <a:pt x="164884" y="497681"/>
                    <a:pt x="164884" y="497681"/>
                  </a:cubicBezTo>
                  <a:cubicBezTo>
                    <a:pt x="139087" y="502840"/>
                    <a:pt x="102574" y="504031"/>
                    <a:pt x="81540" y="514350"/>
                  </a:cubicBezTo>
                  <a:cubicBezTo>
                    <a:pt x="60506" y="524669"/>
                    <a:pt x="47011" y="536178"/>
                    <a:pt x="38677" y="559594"/>
                  </a:cubicBezTo>
                  <a:cubicBezTo>
                    <a:pt x="30343" y="583010"/>
                    <a:pt x="28756" y="627857"/>
                    <a:pt x="31534" y="654844"/>
                  </a:cubicBezTo>
                  <a:cubicBezTo>
                    <a:pt x="34312" y="681831"/>
                    <a:pt x="38281" y="707628"/>
                    <a:pt x="55346" y="721519"/>
                  </a:cubicBezTo>
                  <a:cubicBezTo>
                    <a:pt x="72411" y="735410"/>
                    <a:pt x="133927" y="738188"/>
                    <a:pt x="133927" y="738188"/>
                  </a:cubicBezTo>
                  <a:cubicBezTo>
                    <a:pt x="156946" y="742951"/>
                    <a:pt x="197031" y="744935"/>
                    <a:pt x="193459" y="750094"/>
                  </a:cubicBezTo>
                  <a:cubicBezTo>
                    <a:pt x="189887" y="755253"/>
                    <a:pt x="137499" y="763588"/>
                    <a:pt x="112496" y="769144"/>
                  </a:cubicBezTo>
                  <a:cubicBezTo>
                    <a:pt x="87493" y="774700"/>
                    <a:pt x="57331" y="768747"/>
                    <a:pt x="43440" y="783431"/>
                  </a:cubicBezTo>
                  <a:cubicBezTo>
                    <a:pt x="29549" y="798115"/>
                    <a:pt x="31930" y="831453"/>
                    <a:pt x="29152" y="857250"/>
                  </a:cubicBezTo>
                  <a:cubicBezTo>
                    <a:pt x="26374" y="883047"/>
                    <a:pt x="24390" y="919163"/>
                    <a:pt x="26771" y="938213"/>
                  </a:cubicBezTo>
                  <a:cubicBezTo>
                    <a:pt x="29152" y="957263"/>
                    <a:pt x="33518" y="963216"/>
                    <a:pt x="43440" y="971550"/>
                  </a:cubicBezTo>
                  <a:cubicBezTo>
                    <a:pt x="53362" y="979884"/>
                    <a:pt x="85111" y="982663"/>
                    <a:pt x="86302" y="988219"/>
                  </a:cubicBezTo>
                  <a:cubicBezTo>
                    <a:pt x="87493" y="993775"/>
                    <a:pt x="62887" y="999729"/>
                    <a:pt x="50584" y="1004888"/>
                  </a:cubicBezTo>
                  <a:cubicBezTo>
                    <a:pt x="38281" y="1010047"/>
                    <a:pt x="20025" y="1005681"/>
                    <a:pt x="12484" y="1019175"/>
                  </a:cubicBezTo>
                  <a:cubicBezTo>
                    <a:pt x="4943" y="1032669"/>
                    <a:pt x="6927" y="1065609"/>
                    <a:pt x="5340" y="1085850"/>
                  </a:cubicBezTo>
                  <a:cubicBezTo>
                    <a:pt x="3753" y="1106091"/>
                    <a:pt x="3356" y="1123355"/>
                    <a:pt x="2959" y="1140619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73C35E5-E7C3-DD6F-F1DF-5A8A6B1942DB}"/>
                </a:ext>
              </a:extLst>
            </p:cNvPr>
            <p:cNvCxnSpPr/>
            <p:nvPr/>
          </p:nvCxnSpPr>
          <p:spPr>
            <a:xfrm>
              <a:off x="12799682" y="2838153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24AF123-BD80-8207-25C6-F3EBD4BDC6A6}"/>
                </a:ext>
              </a:extLst>
            </p:cNvPr>
            <p:cNvCxnSpPr/>
            <p:nvPr/>
          </p:nvCxnSpPr>
          <p:spPr>
            <a:xfrm>
              <a:off x="12799682" y="3123903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D74281-BBAB-8C64-FE1B-0CFA115D1FEB}"/>
                </a:ext>
              </a:extLst>
            </p:cNvPr>
            <p:cNvCxnSpPr/>
            <p:nvPr/>
          </p:nvCxnSpPr>
          <p:spPr>
            <a:xfrm>
              <a:off x="12799682" y="3390603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2077CD6-7FDB-AC6A-BDA0-11315847DDF3}"/>
                </a:ext>
              </a:extLst>
            </p:cNvPr>
            <p:cNvCxnSpPr/>
            <p:nvPr/>
          </p:nvCxnSpPr>
          <p:spPr>
            <a:xfrm>
              <a:off x="12795335" y="3628728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: Shape 154">
              <a:extLst>
                <a:ext uri="{FF2B5EF4-FFF2-40B4-BE49-F238E27FC236}">
                  <a16:creationId xmlns:a16="http://schemas.microsoft.com/office/drawing/2014/main" id="{8203F849-7F6B-439D-CCA0-0F00113DEB91}"/>
                </a:ext>
              </a:extLst>
            </p:cNvPr>
            <p:cNvSpPr/>
            <p:nvPr/>
          </p:nvSpPr>
          <p:spPr>
            <a:xfrm>
              <a:off x="13062301" y="2646719"/>
              <a:ext cx="1123846" cy="1159512"/>
            </a:xfrm>
            <a:custGeom>
              <a:avLst/>
              <a:gdLst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18403"/>
                <a:gd name="connsiteY0" fmla="*/ 1158465 h 1158465"/>
                <a:gd name="connsiteX1" fmla="*/ 103990 w 1118403"/>
                <a:gd name="connsiteY1" fmla="*/ 983456 h 1158465"/>
                <a:gd name="connsiteX2" fmla="*/ 196859 w 1118403"/>
                <a:gd name="connsiteY2" fmla="*/ 981075 h 1158465"/>
                <a:gd name="connsiteX3" fmla="*/ 315921 w 1118403"/>
                <a:gd name="connsiteY3" fmla="*/ 745331 h 1158465"/>
                <a:gd name="connsiteX4" fmla="*/ 451653 w 1118403"/>
                <a:gd name="connsiteY4" fmla="*/ 745331 h 1158465"/>
                <a:gd name="connsiteX5" fmla="*/ 577859 w 1118403"/>
                <a:gd name="connsiteY5" fmla="*/ 478631 h 1158465"/>
                <a:gd name="connsiteX6" fmla="*/ 723115 w 1118403"/>
                <a:gd name="connsiteY6" fmla="*/ 476250 h 1158465"/>
                <a:gd name="connsiteX7" fmla="*/ 882659 w 1118403"/>
                <a:gd name="connsiteY7" fmla="*/ 192881 h 1158465"/>
                <a:gd name="connsiteX8" fmla="*/ 994578 w 1118403"/>
                <a:gd name="connsiteY8" fmla="*/ 192881 h 1158465"/>
                <a:gd name="connsiteX9" fmla="*/ 1118403 w 1118403"/>
                <a:gd name="connsiteY9" fmla="*/ 0 h 1158465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51653 w 1118403"/>
                <a:gd name="connsiteY4" fmla="*/ 745331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36640 w 1118403"/>
                <a:gd name="connsiteY5" fmla="*/ 480222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36640 w 1118403"/>
                <a:gd name="connsiteY5" fmla="*/ 480222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5203 w 1118403"/>
                <a:gd name="connsiteY7" fmla="*/ 194765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5203 w 1118403"/>
                <a:gd name="connsiteY7" fmla="*/ 194765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260236 w 1118403"/>
                <a:gd name="connsiteY3" fmla="*/ 755588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45342 w 1118403"/>
                <a:gd name="connsiteY2" fmla="*/ 976281 h 1145904"/>
                <a:gd name="connsiteX3" fmla="*/ 260236 w 1118403"/>
                <a:gd name="connsiteY3" fmla="*/ 755588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45342 w 1118403"/>
                <a:gd name="connsiteY2" fmla="*/ 976281 h 1145904"/>
                <a:gd name="connsiteX3" fmla="*/ 276565 w 1118403"/>
                <a:gd name="connsiteY3" fmla="*/ 769195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68612 w 1118403"/>
                <a:gd name="connsiteY1" fmla="*/ 990970 h 1145904"/>
                <a:gd name="connsiteX2" fmla="*/ 245342 w 1118403"/>
                <a:gd name="connsiteY2" fmla="*/ 976281 h 1145904"/>
                <a:gd name="connsiteX3" fmla="*/ 276565 w 1118403"/>
                <a:gd name="connsiteY3" fmla="*/ 769195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04796"/>
                <a:gd name="connsiteY0" fmla="*/ 1156790 h 1156790"/>
                <a:gd name="connsiteX1" fmla="*/ 55005 w 1104796"/>
                <a:gd name="connsiteY1" fmla="*/ 990970 h 1156790"/>
                <a:gd name="connsiteX2" fmla="*/ 231735 w 1104796"/>
                <a:gd name="connsiteY2" fmla="*/ 976281 h 1156790"/>
                <a:gd name="connsiteX3" fmla="*/ 262958 w 1104796"/>
                <a:gd name="connsiteY3" fmla="*/ 769195 h 1156790"/>
                <a:gd name="connsiteX4" fmla="*/ 495406 w 1104796"/>
                <a:gd name="connsiteY4" fmla="*/ 738005 h 1156790"/>
                <a:gd name="connsiteX5" fmla="*/ 531197 w 1104796"/>
                <a:gd name="connsiteY5" fmla="*/ 480222 h 1156790"/>
                <a:gd name="connsiteX6" fmla="*/ 768396 w 1104796"/>
                <a:gd name="connsiteY6" fmla="*/ 470138 h 1156790"/>
                <a:gd name="connsiteX7" fmla="*/ 794318 w 1104796"/>
                <a:gd name="connsiteY7" fmla="*/ 211094 h 1156790"/>
                <a:gd name="connsiteX8" fmla="*/ 1045239 w 1104796"/>
                <a:gd name="connsiteY8" fmla="*/ 192716 h 1156790"/>
                <a:gd name="connsiteX9" fmla="*/ 1104796 w 1104796"/>
                <a:gd name="connsiteY9" fmla="*/ 0 h 1156790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28200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13368 w 1123846"/>
                <a:gd name="connsiteY7" fmla="*/ 211094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28200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7861 w 1123846"/>
                <a:gd name="connsiteY7" fmla="*/ 221979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28200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79282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79282 w 1123846"/>
                <a:gd name="connsiteY6" fmla="*/ 470138 h 1159512"/>
                <a:gd name="connsiteX7" fmla="*/ 848747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79282 w 1123846"/>
                <a:gd name="connsiteY6" fmla="*/ 470138 h 1159512"/>
                <a:gd name="connsiteX7" fmla="*/ 848747 w 1123846"/>
                <a:gd name="connsiteY7" fmla="*/ 213815 h 1159512"/>
                <a:gd name="connsiteX8" fmla="*/ 1045239 w 1123846"/>
                <a:gd name="connsiteY8" fmla="*/ 195437 h 1159512"/>
                <a:gd name="connsiteX9" fmla="*/ 1123846 w 1123846"/>
                <a:gd name="connsiteY9" fmla="*/ 0 h 115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846" h="1159512">
                  <a:moveTo>
                    <a:pt x="0" y="1159512"/>
                  </a:moveTo>
                  <a:cubicBezTo>
                    <a:pt x="41870" y="1096210"/>
                    <a:pt x="32258" y="1021508"/>
                    <a:pt x="74055" y="990970"/>
                  </a:cubicBezTo>
                  <a:cubicBezTo>
                    <a:pt x="115852" y="960432"/>
                    <a:pt x="212951" y="1013244"/>
                    <a:pt x="250785" y="976281"/>
                  </a:cubicBezTo>
                  <a:cubicBezTo>
                    <a:pt x="288619" y="939319"/>
                    <a:pt x="258474" y="809361"/>
                    <a:pt x="301058" y="769195"/>
                  </a:cubicBezTo>
                  <a:cubicBezTo>
                    <a:pt x="343642" y="729029"/>
                    <a:pt x="463399" y="780724"/>
                    <a:pt x="506291" y="735283"/>
                  </a:cubicBezTo>
                  <a:cubicBezTo>
                    <a:pt x="549183" y="689842"/>
                    <a:pt x="512913" y="540742"/>
                    <a:pt x="558411" y="496551"/>
                  </a:cubicBezTo>
                  <a:cubicBezTo>
                    <a:pt x="603910" y="452360"/>
                    <a:pt x="730893" y="517261"/>
                    <a:pt x="779282" y="470138"/>
                  </a:cubicBezTo>
                  <a:cubicBezTo>
                    <a:pt x="827671" y="423015"/>
                    <a:pt x="804421" y="259598"/>
                    <a:pt x="848747" y="213815"/>
                  </a:cubicBezTo>
                  <a:cubicBezTo>
                    <a:pt x="893073" y="168032"/>
                    <a:pt x="988888" y="215748"/>
                    <a:pt x="1045239" y="195437"/>
                  </a:cubicBezTo>
                  <a:cubicBezTo>
                    <a:pt x="1084530" y="163290"/>
                    <a:pt x="1081579" y="80367"/>
                    <a:pt x="1123846" y="0"/>
                  </a:cubicBezTo>
                </a:path>
              </a:pathLst>
            </a:custGeom>
            <a:noFill/>
            <a:ln w="50800">
              <a:solidFill>
                <a:srgbClr val="C0000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1BC613-B24C-65CA-FC5F-87FF65E2E81E}"/>
                </a:ext>
              </a:extLst>
            </p:cNvPr>
            <p:cNvCxnSpPr/>
            <p:nvPr/>
          </p:nvCxnSpPr>
          <p:spPr>
            <a:xfrm rot="5400000">
              <a:off x="13050838" y="3220884"/>
              <a:ext cx="1657852" cy="0"/>
            </a:xfrm>
            <a:prstGeom prst="line">
              <a:avLst/>
            </a:prstGeom>
            <a:ln w="12700">
              <a:solidFill>
                <a:srgbClr val="C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3AD2728-56B7-5356-66CC-6DD229AB1CDD}"/>
                </a:ext>
              </a:extLst>
            </p:cNvPr>
            <p:cNvCxnSpPr/>
            <p:nvPr/>
          </p:nvCxnSpPr>
          <p:spPr>
            <a:xfrm rot="5400000">
              <a:off x="12762366" y="3220884"/>
              <a:ext cx="1657852" cy="0"/>
            </a:xfrm>
            <a:prstGeom prst="line">
              <a:avLst/>
            </a:prstGeom>
            <a:ln w="12700">
              <a:solidFill>
                <a:srgbClr val="C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862142B-D400-3D8B-DAD3-5D5731B7E3B0}"/>
                </a:ext>
              </a:extLst>
            </p:cNvPr>
            <p:cNvCxnSpPr/>
            <p:nvPr/>
          </p:nvCxnSpPr>
          <p:spPr>
            <a:xfrm rot="5400000">
              <a:off x="12503829" y="3220884"/>
              <a:ext cx="1657852" cy="0"/>
            </a:xfrm>
            <a:prstGeom prst="line">
              <a:avLst/>
            </a:prstGeom>
            <a:ln w="12700">
              <a:solidFill>
                <a:srgbClr val="C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169">
              <a:extLst>
                <a:ext uri="{FF2B5EF4-FFF2-40B4-BE49-F238E27FC236}">
                  <a16:creationId xmlns:a16="http://schemas.microsoft.com/office/drawing/2014/main" id="{D5A12FF0-5647-8F4F-2C49-AA2BDF212EB3}"/>
                </a:ext>
              </a:extLst>
            </p:cNvPr>
            <p:cNvSpPr/>
            <p:nvPr/>
          </p:nvSpPr>
          <p:spPr>
            <a:xfrm>
              <a:off x="13047393" y="3834741"/>
              <a:ext cx="1151164" cy="209584"/>
            </a:xfrm>
            <a:custGeom>
              <a:avLst/>
              <a:gdLst>
                <a:gd name="connsiteX0" fmla="*/ 0 w 1148443"/>
                <a:gd name="connsiteY0" fmla="*/ 209584 h 209584"/>
                <a:gd name="connsiteX1" fmla="*/ 46265 w 1148443"/>
                <a:gd name="connsiteY1" fmla="*/ 187813 h 209584"/>
                <a:gd name="connsiteX2" fmla="*/ 87086 w 1148443"/>
                <a:gd name="connsiteY2" fmla="*/ 204142 h 209584"/>
                <a:gd name="connsiteX3" fmla="*/ 144236 w 1148443"/>
                <a:gd name="connsiteY3" fmla="*/ 204142 h 209584"/>
                <a:gd name="connsiteX4" fmla="*/ 223158 w 1148443"/>
                <a:gd name="connsiteY4" fmla="*/ 190534 h 209584"/>
                <a:gd name="connsiteX5" fmla="*/ 258536 w 1148443"/>
                <a:gd name="connsiteY5" fmla="*/ 133384 h 209584"/>
                <a:gd name="connsiteX6" fmla="*/ 288472 w 1148443"/>
                <a:gd name="connsiteY6" fmla="*/ 19084 h 209584"/>
                <a:gd name="connsiteX7" fmla="*/ 302079 w 1148443"/>
                <a:gd name="connsiteY7" fmla="*/ 92563 h 209584"/>
                <a:gd name="connsiteX8" fmla="*/ 321129 w 1148443"/>
                <a:gd name="connsiteY8" fmla="*/ 160599 h 209584"/>
                <a:gd name="connsiteX9" fmla="*/ 381000 w 1148443"/>
                <a:gd name="connsiteY9" fmla="*/ 182370 h 209584"/>
                <a:gd name="connsiteX10" fmla="*/ 438150 w 1148443"/>
                <a:gd name="connsiteY10" fmla="*/ 182370 h 209584"/>
                <a:gd name="connsiteX11" fmla="*/ 500743 w 1148443"/>
                <a:gd name="connsiteY11" fmla="*/ 168763 h 209584"/>
                <a:gd name="connsiteX12" fmla="*/ 527958 w 1148443"/>
                <a:gd name="connsiteY12" fmla="*/ 106170 h 209584"/>
                <a:gd name="connsiteX13" fmla="*/ 547008 w 1148443"/>
                <a:gd name="connsiteY13" fmla="*/ 34 h 209584"/>
                <a:gd name="connsiteX14" fmla="*/ 566058 w 1148443"/>
                <a:gd name="connsiteY14" fmla="*/ 95284 h 209584"/>
                <a:gd name="connsiteX15" fmla="*/ 582386 w 1148443"/>
                <a:gd name="connsiteY15" fmla="*/ 157877 h 209584"/>
                <a:gd name="connsiteX16" fmla="*/ 612322 w 1148443"/>
                <a:gd name="connsiteY16" fmla="*/ 185092 h 209584"/>
                <a:gd name="connsiteX17" fmla="*/ 677636 w 1148443"/>
                <a:gd name="connsiteY17" fmla="*/ 185092 h 209584"/>
                <a:gd name="connsiteX18" fmla="*/ 726622 w 1148443"/>
                <a:gd name="connsiteY18" fmla="*/ 185092 h 209584"/>
                <a:gd name="connsiteX19" fmla="*/ 794658 w 1148443"/>
                <a:gd name="connsiteY19" fmla="*/ 176927 h 209584"/>
                <a:gd name="connsiteX20" fmla="*/ 819150 w 1148443"/>
                <a:gd name="connsiteY20" fmla="*/ 144270 h 209584"/>
                <a:gd name="connsiteX21" fmla="*/ 835479 w 1148443"/>
                <a:gd name="connsiteY21" fmla="*/ 70792 h 209584"/>
                <a:gd name="connsiteX22" fmla="*/ 851808 w 1148443"/>
                <a:gd name="connsiteY22" fmla="*/ 127942 h 209584"/>
                <a:gd name="connsiteX23" fmla="*/ 865415 w 1148443"/>
                <a:gd name="connsiteY23" fmla="*/ 174206 h 209584"/>
                <a:gd name="connsiteX24" fmla="*/ 889908 w 1148443"/>
                <a:gd name="connsiteY24" fmla="*/ 195977 h 209584"/>
                <a:gd name="connsiteX25" fmla="*/ 941615 w 1148443"/>
                <a:gd name="connsiteY25" fmla="*/ 201420 h 209584"/>
                <a:gd name="connsiteX26" fmla="*/ 993322 w 1148443"/>
                <a:gd name="connsiteY26" fmla="*/ 201420 h 209584"/>
                <a:gd name="connsiteX27" fmla="*/ 1045029 w 1148443"/>
                <a:gd name="connsiteY27" fmla="*/ 204142 h 209584"/>
                <a:gd name="connsiteX28" fmla="*/ 1104900 w 1148443"/>
                <a:gd name="connsiteY28" fmla="*/ 204142 h 209584"/>
                <a:gd name="connsiteX29" fmla="*/ 1148443 w 1148443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45029 w 1151164"/>
                <a:gd name="connsiteY27" fmla="*/ 204142 h 209584"/>
                <a:gd name="connsiteX28" fmla="*/ 1104900 w 1151164"/>
                <a:gd name="connsiteY28" fmla="*/ 204142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45029 w 1151164"/>
                <a:gd name="connsiteY27" fmla="*/ 204142 h 209584"/>
                <a:gd name="connsiteX28" fmla="*/ 1123950 w 1151164"/>
                <a:gd name="connsiteY28" fmla="*/ 16876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45029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91193 w 1151164"/>
                <a:gd name="connsiteY6" fmla="*/ 46298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0872 w 1151164"/>
                <a:gd name="connsiteY10" fmla="*/ 190534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0872 w 1151164"/>
                <a:gd name="connsiteY10" fmla="*/ 190534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81746 w 1151164"/>
                <a:gd name="connsiteY27" fmla="*/ 196808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1022661 w 1151164"/>
                <a:gd name="connsiteY26" fmla="*/ 203864 h 209584"/>
                <a:gd name="connsiteX27" fmla="*/ 1081746 w 1151164"/>
                <a:gd name="connsiteY27" fmla="*/ 196808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59260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1022661 w 1151164"/>
                <a:gd name="connsiteY26" fmla="*/ 203864 h 209584"/>
                <a:gd name="connsiteX27" fmla="*/ 1081746 w 1151164"/>
                <a:gd name="connsiteY27" fmla="*/ 196808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1164" h="209584">
                  <a:moveTo>
                    <a:pt x="0" y="209584"/>
                  </a:moveTo>
                  <a:cubicBezTo>
                    <a:pt x="15875" y="199152"/>
                    <a:pt x="31751" y="160167"/>
                    <a:pt x="46265" y="159260"/>
                  </a:cubicBezTo>
                  <a:cubicBezTo>
                    <a:pt x="60779" y="158353"/>
                    <a:pt x="70758" y="196662"/>
                    <a:pt x="87086" y="204142"/>
                  </a:cubicBezTo>
                  <a:cubicBezTo>
                    <a:pt x="103415" y="211622"/>
                    <a:pt x="121557" y="206410"/>
                    <a:pt x="144236" y="204142"/>
                  </a:cubicBezTo>
                  <a:cubicBezTo>
                    <a:pt x="166915" y="201874"/>
                    <a:pt x="204108" y="202327"/>
                    <a:pt x="223158" y="190534"/>
                  </a:cubicBezTo>
                  <a:cubicBezTo>
                    <a:pt x="242208" y="178741"/>
                    <a:pt x="247650" y="160145"/>
                    <a:pt x="258536" y="133384"/>
                  </a:cubicBezTo>
                  <a:cubicBezTo>
                    <a:pt x="269422" y="106623"/>
                    <a:pt x="281215" y="36773"/>
                    <a:pt x="288472" y="29970"/>
                  </a:cubicBezTo>
                  <a:cubicBezTo>
                    <a:pt x="295729" y="23167"/>
                    <a:pt x="297090" y="68070"/>
                    <a:pt x="302079" y="92563"/>
                  </a:cubicBezTo>
                  <a:cubicBezTo>
                    <a:pt x="307068" y="117056"/>
                    <a:pt x="303439" y="159691"/>
                    <a:pt x="318407" y="176927"/>
                  </a:cubicBezTo>
                  <a:cubicBezTo>
                    <a:pt x="333375" y="194163"/>
                    <a:pt x="370568" y="192349"/>
                    <a:pt x="391886" y="195977"/>
                  </a:cubicBezTo>
                  <a:cubicBezTo>
                    <a:pt x="413204" y="199605"/>
                    <a:pt x="426811" y="201419"/>
                    <a:pt x="446315" y="198698"/>
                  </a:cubicBezTo>
                  <a:cubicBezTo>
                    <a:pt x="465819" y="195977"/>
                    <a:pt x="495301" y="195070"/>
                    <a:pt x="508908" y="179649"/>
                  </a:cubicBezTo>
                  <a:cubicBezTo>
                    <a:pt x="522515" y="164228"/>
                    <a:pt x="521608" y="136106"/>
                    <a:pt x="527958" y="106170"/>
                  </a:cubicBezTo>
                  <a:cubicBezTo>
                    <a:pt x="534308" y="76234"/>
                    <a:pt x="540658" y="1848"/>
                    <a:pt x="547008" y="34"/>
                  </a:cubicBezTo>
                  <a:cubicBezTo>
                    <a:pt x="553358" y="-1780"/>
                    <a:pt x="560615" y="67616"/>
                    <a:pt x="566058" y="95284"/>
                  </a:cubicBezTo>
                  <a:cubicBezTo>
                    <a:pt x="571501" y="122952"/>
                    <a:pt x="571501" y="149260"/>
                    <a:pt x="579665" y="166042"/>
                  </a:cubicBezTo>
                  <a:cubicBezTo>
                    <a:pt x="587829" y="182824"/>
                    <a:pt x="598262" y="191442"/>
                    <a:pt x="615044" y="195978"/>
                  </a:cubicBezTo>
                  <a:cubicBezTo>
                    <a:pt x="631826" y="200514"/>
                    <a:pt x="660400" y="193710"/>
                    <a:pt x="680357" y="193256"/>
                  </a:cubicBezTo>
                  <a:cubicBezTo>
                    <a:pt x="700314" y="192802"/>
                    <a:pt x="715736" y="195978"/>
                    <a:pt x="734786" y="193256"/>
                  </a:cubicBezTo>
                  <a:cubicBezTo>
                    <a:pt x="753836" y="190535"/>
                    <a:pt x="780597" y="185091"/>
                    <a:pt x="794658" y="176927"/>
                  </a:cubicBezTo>
                  <a:cubicBezTo>
                    <a:pt x="808719" y="168763"/>
                    <a:pt x="812347" y="166948"/>
                    <a:pt x="819150" y="144270"/>
                  </a:cubicBezTo>
                  <a:cubicBezTo>
                    <a:pt x="825953" y="121592"/>
                    <a:pt x="830036" y="43577"/>
                    <a:pt x="835479" y="40856"/>
                  </a:cubicBezTo>
                  <a:cubicBezTo>
                    <a:pt x="840922" y="38135"/>
                    <a:pt x="846819" y="105717"/>
                    <a:pt x="851808" y="127942"/>
                  </a:cubicBezTo>
                  <a:cubicBezTo>
                    <a:pt x="856797" y="150167"/>
                    <a:pt x="859065" y="162867"/>
                    <a:pt x="865415" y="174206"/>
                  </a:cubicBezTo>
                  <a:cubicBezTo>
                    <a:pt x="871765" y="185545"/>
                    <a:pt x="877208" y="191441"/>
                    <a:pt x="889908" y="195977"/>
                  </a:cubicBezTo>
                  <a:cubicBezTo>
                    <a:pt x="902608" y="200513"/>
                    <a:pt x="919490" y="200106"/>
                    <a:pt x="941615" y="201420"/>
                  </a:cubicBezTo>
                  <a:cubicBezTo>
                    <a:pt x="963740" y="202734"/>
                    <a:pt x="999306" y="204633"/>
                    <a:pt x="1022661" y="203864"/>
                  </a:cubicBezTo>
                  <a:cubicBezTo>
                    <a:pt x="1046016" y="203095"/>
                    <a:pt x="1065272" y="205327"/>
                    <a:pt x="1081746" y="196808"/>
                  </a:cubicBezTo>
                  <a:cubicBezTo>
                    <a:pt x="1098220" y="188290"/>
                    <a:pt x="1121505" y="152753"/>
                    <a:pt x="1121505" y="152753"/>
                  </a:cubicBezTo>
                  <a:cubicBezTo>
                    <a:pt x="1138741" y="153207"/>
                    <a:pt x="1138010" y="205729"/>
                    <a:pt x="1151164" y="206863"/>
                  </a:cubicBezTo>
                </a:path>
              </a:pathLst>
            </a:cu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ABD3F9F2-A4C5-5C6A-1172-43FDEBA09C3A}"/>
              </a:ext>
            </a:extLst>
          </p:cNvPr>
          <p:cNvSpPr>
            <a:spLocks noChangeAspect="1"/>
          </p:cNvSpPr>
          <p:nvPr/>
        </p:nvSpPr>
        <p:spPr>
          <a:xfrm>
            <a:off x="4274921" y="4564055"/>
            <a:ext cx="108000" cy="10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8ECE0CC-FAE4-8974-F552-18F469D0775E}"/>
              </a:ext>
            </a:extLst>
          </p:cNvPr>
          <p:cNvCxnSpPr>
            <a:cxnSpLocks/>
          </p:cNvCxnSpPr>
          <p:nvPr/>
        </p:nvCxnSpPr>
        <p:spPr>
          <a:xfrm flipV="1">
            <a:off x="1658522" y="5035021"/>
            <a:ext cx="278342" cy="67167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B0804B0-6521-7CB0-4532-8CEDD28AF75D}"/>
              </a:ext>
            </a:extLst>
          </p:cNvPr>
          <p:cNvCxnSpPr>
            <a:cxnSpLocks/>
          </p:cNvCxnSpPr>
          <p:nvPr/>
        </p:nvCxnSpPr>
        <p:spPr>
          <a:xfrm flipV="1">
            <a:off x="4367718" y="4422933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ylinder 35">
            <a:extLst>
              <a:ext uri="{FF2B5EF4-FFF2-40B4-BE49-F238E27FC236}">
                <a16:creationId xmlns:a16="http://schemas.microsoft.com/office/drawing/2014/main" id="{BE7DDB34-DB21-25FE-E1A9-265C5F0AA201}"/>
              </a:ext>
            </a:extLst>
          </p:cNvPr>
          <p:cNvSpPr/>
          <p:nvPr/>
        </p:nvSpPr>
        <p:spPr>
          <a:xfrm rot="4564063">
            <a:off x="2895745" y="4215506"/>
            <a:ext cx="51035" cy="777718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DFCD6C4-B203-FDDC-BE48-80D8FFEF542B}"/>
              </a:ext>
            </a:extLst>
          </p:cNvPr>
          <p:cNvSpPr/>
          <p:nvPr/>
        </p:nvSpPr>
        <p:spPr>
          <a:xfrm>
            <a:off x="2337142" y="4590747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ylinder 57">
            <a:extLst>
              <a:ext uri="{FF2B5EF4-FFF2-40B4-BE49-F238E27FC236}">
                <a16:creationId xmlns:a16="http://schemas.microsoft.com/office/drawing/2014/main" id="{4CBEB03A-B15D-36DC-8652-496348B51B71}"/>
              </a:ext>
            </a:extLst>
          </p:cNvPr>
          <p:cNvSpPr/>
          <p:nvPr/>
        </p:nvSpPr>
        <p:spPr>
          <a:xfrm rot="6907380" flipH="1">
            <a:off x="3513386" y="4334393"/>
            <a:ext cx="55896" cy="600161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51765BB-4707-CA89-4B04-8D5349E534F6}"/>
              </a:ext>
            </a:extLst>
          </p:cNvPr>
          <p:cNvSpPr/>
          <p:nvPr/>
        </p:nvSpPr>
        <p:spPr>
          <a:xfrm>
            <a:off x="2977684" y="4426697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16A586-BA9C-EFAF-1405-02C0480A05F5}"/>
              </a:ext>
            </a:extLst>
          </p:cNvPr>
          <p:cNvSpPr/>
          <p:nvPr/>
        </p:nvSpPr>
        <p:spPr>
          <a:xfrm>
            <a:off x="3514086" y="4629070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269FE37-F9EA-BF43-B9B2-2237E30860E6}"/>
              </a:ext>
            </a:extLst>
          </p:cNvPr>
          <p:cNvSpPr txBox="1"/>
          <p:nvPr/>
        </p:nvSpPr>
        <p:spPr>
          <a:xfrm>
            <a:off x="1979902" y="4057419"/>
            <a:ext cx="19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Magnetic chicane compressor</a:t>
            </a:r>
          </a:p>
        </p:txBody>
      </p:sp>
      <p:sp>
        <p:nvSpPr>
          <p:cNvPr id="77" name="Cylinder 76">
            <a:extLst>
              <a:ext uri="{FF2B5EF4-FFF2-40B4-BE49-F238E27FC236}">
                <a16:creationId xmlns:a16="http://schemas.microsoft.com/office/drawing/2014/main" id="{02327800-CC20-6619-8EC0-BD190D21A3A4}"/>
              </a:ext>
            </a:extLst>
          </p:cNvPr>
          <p:cNvSpPr/>
          <p:nvPr/>
        </p:nvSpPr>
        <p:spPr>
          <a:xfrm rot="4564063">
            <a:off x="1896931" y="4579184"/>
            <a:ext cx="60854" cy="1152295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2A0BD52-948B-A83A-C337-F519ACBF8777}"/>
              </a:ext>
            </a:extLst>
          </p:cNvPr>
          <p:cNvSpPr/>
          <p:nvPr/>
        </p:nvSpPr>
        <p:spPr>
          <a:xfrm>
            <a:off x="2162959" y="4944663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2B0359-2B8E-FFDC-9CC0-C3383D565395}"/>
              </a:ext>
            </a:extLst>
          </p:cNvPr>
          <p:cNvSpPr>
            <a:spLocks noChangeAspect="1"/>
          </p:cNvSpPr>
          <p:nvPr/>
        </p:nvSpPr>
        <p:spPr>
          <a:xfrm>
            <a:off x="1332518" y="5227335"/>
            <a:ext cx="108000" cy="108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CD14AA7-D2A9-CAF5-B473-6C6C2E810417}"/>
              </a:ext>
            </a:extLst>
          </p:cNvPr>
          <p:cNvCxnSpPr>
            <a:cxnSpLocks/>
          </p:cNvCxnSpPr>
          <p:nvPr/>
        </p:nvCxnSpPr>
        <p:spPr>
          <a:xfrm>
            <a:off x="9424987" y="5232510"/>
            <a:ext cx="16525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EEABD9-363F-CC66-CF89-0D042BE1FB98}"/>
              </a:ext>
            </a:extLst>
          </p:cNvPr>
          <p:cNvCxnSpPr>
            <a:cxnSpLocks/>
          </p:cNvCxnSpPr>
          <p:nvPr/>
        </p:nvCxnSpPr>
        <p:spPr>
          <a:xfrm flipH="1" flipV="1">
            <a:off x="9614693" y="5232510"/>
            <a:ext cx="160972" cy="6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11981756-AC38-2685-F401-22A67E966502}"/>
              </a:ext>
            </a:extLst>
          </p:cNvPr>
          <p:cNvSpPr txBox="1"/>
          <p:nvPr/>
        </p:nvSpPr>
        <p:spPr>
          <a:xfrm>
            <a:off x="9745712" y="5047844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37 fs rms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5FD8970-1C6C-FDAA-6AD9-2112A32033B7}"/>
              </a:ext>
            </a:extLst>
          </p:cNvPr>
          <p:cNvCxnSpPr>
            <a:cxnSpLocks/>
          </p:cNvCxnSpPr>
          <p:nvPr/>
        </p:nvCxnSpPr>
        <p:spPr>
          <a:xfrm>
            <a:off x="8766048" y="4208801"/>
            <a:ext cx="824198" cy="66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6173808-E2C3-3184-946C-599C99B6E58F}"/>
              </a:ext>
            </a:extLst>
          </p:cNvPr>
          <p:cNvSpPr txBox="1"/>
          <p:nvPr/>
        </p:nvSpPr>
        <p:spPr>
          <a:xfrm>
            <a:off x="8851784" y="3809347"/>
            <a:ext cx="136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ps spacing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203B34-42D6-9812-231A-6D76FB65A75D}"/>
              </a:ext>
            </a:extLst>
          </p:cNvPr>
          <p:cNvSpPr txBox="1"/>
          <p:nvPr/>
        </p:nvSpPr>
        <p:spPr>
          <a:xfrm>
            <a:off x="380176" y="1012333"/>
            <a:ext cx="192152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bunch: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keV FWHM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00591F2-97CC-BAD5-37F3-C56C337D67F3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Slide Number Placeholder 4">
            <a:extLst>
              <a:ext uri="{FF2B5EF4-FFF2-40B4-BE49-F238E27FC236}">
                <a16:creationId xmlns:a16="http://schemas.microsoft.com/office/drawing/2014/main" id="{2CBB1ED0-5D04-32DD-8025-6A780315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2" name="Footer Placeholder 5">
            <a:extLst>
              <a:ext uri="{FF2B5EF4-FFF2-40B4-BE49-F238E27FC236}">
                <a16:creationId xmlns:a16="http://schemas.microsoft.com/office/drawing/2014/main" id="{4F3B3492-BBE9-48BF-1956-5B45F978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03" name="Footer Placeholder 5">
            <a:extLst>
              <a:ext uri="{FF2B5EF4-FFF2-40B4-BE49-F238E27FC236}">
                <a16:creationId xmlns:a16="http://schemas.microsoft.com/office/drawing/2014/main" id="{46317D48-3B64-B8B4-7561-CC918EE1B2EB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91059-CA25-0AF9-8E5C-804E0F82C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6367CD-D8DA-B2AD-5D8C-38C4FE6C5F3A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D6D217-E246-CE95-6DA7-61A3B5FD8AC6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Image result for cockcroft institute logo">
              <a:extLst>
                <a:ext uri="{FF2B5EF4-FFF2-40B4-BE49-F238E27FC236}">
                  <a16:creationId xmlns:a16="http://schemas.microsoft.com/office/drawing/2014/main" id="{07D4C781-13BD-DC6A-5B8C-0A9BB0F80A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19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striped background&#10;&#10;AI-generated content may be incorrect.">
            <a:extLst>
              <a:ext uri="{FF2B5EF4-FFF2-40B4-BE49-F238E27FC236}">
                <a16:creationId xmlns:a16="http://schemas.microsoft.com/office/drawing/2014/main" id="{990FC845-1CCB-A70C-4314-239EB2965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41" y="532853"/>
            <a:ext cx="2969539" cy="5729339"/>
          </a:xfrm>
          <a:prstGeom prst="rect">
            <a:avLst/>
          </a:prstGeom>
        </p:spPr>
      </p:pic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27FDAAE-E17C-2700-D8A7-BA942DFCE2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60032" y="2748397"/>
            <a:ext cx="2495686" cy="350626"/>
          </a:xfrm>
          <a:prstGeom prst="bentConnector3">
            <a:avLst>
              <a:gd name="adj1" fmla="val 10018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B11DABED-71B8-8740-A594-F0D9AE39363B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35474" y="2462495"/>
            <a:ext cx="2517353" cy="135337"/>
          </a:xfrm>
          <a:prstGeom prst="bentConnector3">
            <a:avLst>
              <a:gd name="adj1" fmla="val 10014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bunch compression</a:t>
            </a:r>
          </a:p>
        </p:txBody>
      </p:sp>
      <p:pic>
        <p:nvPicPr>
          <p:cNvPr id="9" name="Picture 8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D355B621-38CC-A36B-973C-C1F70B69A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65" y="4035607"/>
            <a:ext cx="4373661" cy="2021166"/>
          </a:xfrm>
          <a:prstGeom prst="rect">
            <a:avLst/>
          </a:prstGeom>
        </p:spPr>
      </p:pic>
      <p:pic>
        <p:nvPicPr>
          <p:cNvPr id="11" name="Picture 10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6D091D5D-918A-3D1D-01CD-C6FA90A546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" y="4171551"/>
            <a:ext cx="4373659" cy="2021165"/>
          </a:xfrm>
          <a:prstGeom prst="rect">
            <a:avLst/>
          </a:prstGeom>
        </p:spPr>
      </p:pic>
      <p:pic>
        <p:nvPicPr>
          <p:cNvPr id="13" name="Picture 12" descr="A graph of a graph showing a curve and a line&#10;&#10;AI-generated content may be incorrect.">
            <a:extLst>
              <a:ext uri="{FF2B5EF4-FFF2-40B4-BE49-F238E27FC236}">
                <a16:creationId xmlns:a16="http://schemas.microsoft.com/office/drawing/2014/main" id="{6D833DA9-9A3E-7C26-5024-1C59FEE56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13" y="760116"/>
            <a:ext cx="4381166" cy="2024635"/>
          </a:xfrm>
          <a:prstGeom prst="rect">
            <a:avLst/>
          </a:prstGeom>
        </p:spPr>
      </p:pic>
      <p:pic>
        <p:nvPicPr>
          <p:cNvPr id="17" name="Picture 16" descr="A graph of a graph showing a range of model&#10;&#10;AI-generated content may be incorrect.">
            <a:extLst>
              <a:ext uri="{FF2B5EF4-FFF2-40B4-BE49-F238E27FC236}">
                <a16:creationId xmlns:a16="http://schemas.microsoft.com/office/drawing/2014/main" id="{C57528B7-3789-9BDA-E45B-9EFDE0C70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3" y="783980"/>
            <a:ext cx="4373659" cy="20211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D38B5C-83CC-7220-5D84-6320E038697E}"/>
              </a:ext>
            </a:extLst>
          </p:cNvPr>
          <p:cNvSpPr txBox="1"/>
          <p:nvPr/>
        </p:nvSpPr>
        <p:spPr>
          <a:xfrm>
            <a:off x="483546" y="542076"/>
            <a:ext cx="675510" cy="291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THz off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04113-09CF-FC63-C309-DB08A47F38C9}"/>
              </a:ext>
            </a:extLst>
          </p:cNvPr>
          <p:cNvSpPr txBox="1"/>
          <p:nvPr/>
        </p:nvSpPr>
        <p:spPr>
          <a:xfrm>
            <a:off x="3558058" y="3954775"/>
            <a:ext cx="1081884" cy="291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Deceleration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1150D-31AD-127E-FE40-44072356FB40}"/>
              </a:ext>
            </a:extLst>
          </p:cNvPr>
          <p:cNvSpPr txBox="1"/>
          <p:nvPr/>
        </p:nvSpPr>
        <p:spPr>
          <a:xfrm>
            <a:off x="7594151" y="3779126"/>
            <a:ext cx="1097858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Acceleration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8F4086-FADD-3D89-52E2-8AAA6A03309C}"/>
              </a:ext>
            </a:extLst>
          </p:cNvPr>
          <p:cNvCxnSpPr>
            <a:cxnSpLocks/>
          </p:cNvCxnSpPr>
          <p:nvPr/>
        </p:nvCxnSpPr>
        <p:spPr>
          <a:xfrm>
            <a:off x="4803679" y="989349"/>
            <a:ext cx="2683045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D10401-58C6-28ED-85BE-C385E0E557F5}"/>
              </a:ext>
            </a:extLst>
          </p:cNvPr>
          <p:cNvCxnSpPr>
            <a:cxnSpLocks/>
          </p:cNvCxnSpPr>
          <p:nvPr/>
        </p:nvCxnSpPr>
        <p:spPr>
          <a:xfrm>
            <a:off x="4803678" y="1675866"/>
            <a:ext cx="2683046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E9049D-3C2E-9370-C15C-0E06ECC03EA7}"/>
              </a:ext>
            </a:extLst>
          </p:cNvPr>
          <p:cNvCxnSpPr>
            <a:cxnSpLocks/>
          </p:cNvCxnSpPr>
          <p:nvPr/>
        </p:nvCxnSpPr>
        <p:spPr>
          <a:xfrm>
            <a:off x="4796174" y="1260535"/>
            <a:ext cx="2683045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E5D80D4F-746C-BE94-041D-C8C7D909D77E}"/>
              </a:ext>
            </a:extLst>
          </p:cNvPr>
          <p:cNvCxnSpPr>
            <a:cxnSpLocks/>
          </p:cNvCxnSpPr>
          <p:nvPr/>
        </p:nvCxnSpPr>
        <p:spPr>
          <a:xfrm flipV="1">
            <a:off x="7501136" y="715549"/>
            <a:ext cx="325610" cy="27379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3FBF69-8696-E03D-084E-E0771F3DABDB}"/>
              </a:ext>
            </a:extLst>
          </p:cNvPr>
          <p:cNvSpPr txBox="1"/>
          <p:nvPr/>
        </p:nvSpPr>
        <p:spPr>
          <a:xfrm>
            <a:off x="7826746" y="569997"/>
            <a:ext cx="770335" cy="291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Chirping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230B8F-CD66-070D-CA77-80828785C3E4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47A065EC-153B-A074-FDBB-2E4A9313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C5C340FF-9923-3223-B50D-085085F0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C7B8BEDD-4B1E-83A5-9884-0494269ECEAC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F8CE7B-85CD-3F7D-EF3E-7740224AEF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9320272-2831-452D-2BBC-1B578CB94BA2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AEAC484-C3DB-385E-CBA4-44B5EEFFB432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2" descr="Image result for cockcroft institute logo">
              <a:extLst>
                <a:ext uri="{FF2B5EF4-FFF2-40B4-BE49-F238E27FC236}">
                  <a16:creationId xmlns:a16="http://schemas.microsoft.com/office/drawing/2014/main" id="{5AAA4807-63F5-5CE3-2513-CF0A52F2D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337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F7FD3E9-2830-5593-8E62-526B8A73AB78}"/>
              </a:ext>
            </a:extLst>
          </p:cNvPr>
          <p:cNvGrpSpPr/>
          <p:nvPr/>
        </p:nvGrpSpPr>
        <p:grpSpPr>
          <a:xfrm>
            <a:off x="4877971" y="3682610"/>
            <a:ext cx="1492524" cy="1807872"/>
            <a:chOff x="12234432" y="-1236475"/>
            <a:chExt cx="2418067" cy="2766131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BF50D3E-E7D8-723D-CA4C-4D67231CC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20690" y="-528443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8CAAB8F-EB29-97F1-5F62-CA4E51538377}"/>
                </a:ext>
              </a:extLst>
            </p:cNvPr>
            <p:cNvCxnSpPr/>
            <p:nvPr/>
          </p:nvCxnSpPr>
          <p:spPr>
            <a:xfrm>
              <a:off x="12620690" y="198012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5880DC-6328-0E48-C0BF-CFA05E4A2650}"/>
                </a:ext>
              </a:extLst>
            </p:cNvPr>
            <p:cNvCxnSpPr/>
            <p:nvPr/>
          </p:nvCxnSpPr>
          <p:spPr>
            <a:xfrm>
              <a:off x="12620690" y="395901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FE39DCB-5C81-B23F-CB6A-429E5B800EAA}"/>
                </a:ext>
              </a:extLst>
            </p:cNvPr>
            <p:cNvCxnSpPr/>
            <p:nvPr/>
          </p:nvCxnSpPr>
          <p:spPr>
            <a:xfrm rot="5400000">
              <a:off x="12386998" y="300483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8394173-711F-5B5E-6CE8-9420CC83A3B4}"/>
                </a:ext>
              </a:extLst>
            </p:cNvPr>
            <p:cNvCxnSpPr/>
            <p:nvPr/>
          </p:nvCxnSpPr>
          <p:spPr>
            <a:xfrm rot="5400000">
              <a:off x="12844695" y="300483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reeform 115">
              <a:extLst>
                <a:ext uri="{FF2B5EF4-FFF2-40B4-BE49-F238E27FC236}">
                  <a16:creationId xmlns:a16="http://schemas.microsoft.com/office/drawing/2014/main" id="{054E3C76-A6DE-4C93-FFF6-7E858EDE79F2}"/>
                </a:ext>
              </a:extLst>
            </p:cNvPr>
            <p:cNvSpPr/>
            <p:nvPr/>
          </p:nvSpPr>
          <p:spPr>
            <a:xfrm>
              <a:off x="13215924" y="998849"/>
              <a:ext cx="457693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8C79C4F-F652-09FB-08B4-7AD1F0754F13}"/>
                </a:ext>
              </a:extLst>
            </p:cNvPr>
            <p:cNvSpPr/>
            <p:nvPr/>
          </p:nvSpPr>
          <p:spPr>
            <a:xfrm rot="4094903">
              <a:off x="13393083" y="56352"/>
              <a:ext cx="100910" cy="487272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3810F9-BCCC-3420-BEE8-422BF338D58C}"/>
                </a:ext>
              </a:extLst>
            </p:cNvPr>
            <p:cNvSpPr txBox="1"/>
            <p:nvPr/>
          </p:nvSpPr>
          <p:spPr>
            <a:xfrm>
              <a:off x="12978302" y="1105834"/>
              <a:ext cx="987459" cy="42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1B5C8F1-8221-DAA7-4F79-F08F47D798B1}"/>
                </a:ext>
              </a:extLst>
            </p:cNvPr>
            <p:cNvSpPr txBox="1"/>
            <p:nvPr/>
          </p:nvSpPr>
          <p:spPr>
            <a:xfrm rot="16200000">
              <a:off x="11884383" y="54778"/>
              <a:ext cx="1156530" cy="44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6C63E97-171E-E3B1-75C1-9E14954640E8}"/>
                </a:ext>
              </a:extLst>
            </p:cNvPr>
            <p:cNvSpPr txBox="1"/>
            <p:nvPr/>
          </p:nvSpPr>
          <p:spPr>
            <a:xfrm>
              <a:off x="12234432" y="-1236475"/>
              <a:ext cx="2418067" cy="70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Single compressed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bunch</a:t>
              </a:r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A277F632-778B-3BC9-BCCB-E19AF2957B2C}"/>
                </a:ext>
              </a:extLst>
            </p:cNvPr>
            <p:cNvSpPr/>
            <p:nvPr/>
          </p:nvSpPr>
          <p:spPr>
            <a:xfrm>
              <a:off x="12623700" y="198110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4">
              <a:extLst>
                <a:ext uri="{FF2B5EF4-FFF2-40B4-BE49-F238E27FC236}">
                  <a16:creationId xmlns:a16="http://schemas.microsoft.com/office/drawing/2014/main" id="{15B70A4C-9288-C232-83E2-9DE9288D9E36}"/>
                </a:ext>
              </a:extLst>
            </p:cNvPr>
            <p:cNvSpPr/>
            <p:nvPr/>
          </p:nvSpPr>
          <p:spPr>
            <a:xfrm>
              <a:off x="12623700" y="-391699"/>
              <a:ext cx="69369" cy="1390413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7123A4F-D5B6-74AA-125D-F21A8B9EC41A}"/>
                </a:ext>
              </a:extLst>
            </p:cNvPr>
            <p:cNvCxnSpPr/>
            <p:nvPr/>
          </p:nvCxnSpPr>
          <p:spPr>
            <a:xfrm>
              <a:off x="12620690" y="-350843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7595742-D915-7667-86C8-742EE6176909}"/>
                </a:ext>
              </a:extLst>
            </p:cNvPr>
            <p:cNvCxnSpPr/>
            <p:nvPr/>
          </p:nvCxnSpPr>
          <p:spPr>
            <a:xfrm>
              <a:off x="12620690" y="931318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9F1E8840-0C39-8E6F-7AE6-F5560EE52F98}"/>
                </a:ext>
              </a:extLst>
            </p:cNvPr>
            <p:cNvSpPr/>
            <p:nvPr/>
          </p:nvSpPr>
          <p:spPr>
            <a:xfrm>
              <a:off x="13413270" y="971879"/>
              <a:ext cx="60392" cy="149331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97DA310-D9DA-CFDB-4CC6-A01F91E6DA76}"/>
                </a:ext>
              </a:extLst>
            </p:cNvPr>
            <p:cNvSpPr/>
            <p:nvPr/>
          </p:nvSpPr>
          <p:spPr>
            <a:xfrm>
              <a:off x="13413893" y="-353848"/>
              <a:ext cx="61857" cy="128516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FEB3F6B-5EC6-B843-1526-9613FBD4A100}"/>
                </a:ext>
              </a:extLst>
            </p:cNvPr>
            <p:cNvCxnSpPr/>
            <p:nvPr/>
          </p:nvCxnSpPr>
          <p:spPr>
            <a:xfrm rot="5400000">
              <a:off x="12613703" y="300483"/>
              <a:ext cx="1657852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933CE9-83ED-26C4-05C7-DA9E4039BBB5}"/>
              </a:ext>
            </a:extLst>
          </p:cNvPr>
          <p:cNvGrpSpPr/>
          <p:nvPr/>
        </p:nvGrpSpPr>
        <p:grpSpPr>
          <a:xfrm>
            <a:off x="181916" y="3483661"/>
            <a:ext cx="1377756" cy="1710710"/>
            <a:chOff x="6174877" y="527990"/>
            <a:chExt cx="2228273" cy="282794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3BC2B55-4C58-722D-6B0F-9F5A2C883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8330" y="1259989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15246A8-646A-1A8E-C650-32644E6EE63D}"/>
                </a:ext>
              </a:extLst>
            </p:cNvPr>
            <p:cNvCxnSpPr/>
            <p:nvPr/>
          </p:nvCxnSpPr>
          <p:spPr>
            <a:xfrm>
              <a:off x="6588330" y="198644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C538601-EE50-29DC-65D1-BDEF3A7F64FA}"/>
                </a:ext>
              </a:extLst>
            </p:cNvPr>
            <p:cNvCxnSpPr/>
            <p:nvPr/>
          </p:nvCxnSpPr>
          <p:spPr>
            <a:xfrm>
              <a:off x="6588330" y="2184333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67BC34-84C6-3C6D-6763-1787D7A09B10}"/>
                </a:ext>
              </a:extLst>
            </p:cNvPr>
            <p:cNvCxnSpPr/>
            <p:nvPr/>
          </p:nvCxnSpPr>
          <p:spPr>
            <a:xfrm rot="5400000">
              <a:off x="6354639" y="2080972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BCC7B61-1F54-BE11-0677-4F91A39FA2EA}"/>
                </a:ext>
              </a:extLst>
            </p:cNvPr>
            <p:cNvCxnSpPr/>
            <p:nvPr/>
          </p:nvCxnSpPr>
          <p:spPr>
            <a:xfrm rot="5400000">
              <a:off x="6812335" y="2088915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115">
              <a:extLst>
                <a:ext uri="{FF2B5EF4-FFF2-40B4-BE49-F238E27FC236}">
                  <a16:creationId xmlns:a16="http://schemas.microsoft.com/office/drawing/2014/main" id="{7E6F940F-4A9D-B3CB-7391-D8761F570870}"/>
                </a:ext>
              </a:extLst>
            </p:cNvPr>
            <p:cNvSpPr/>
            <p:nvPr/>
          </p:nvSpPr>
          <p:spPr>
            <a:xfrm>
              <a:off x="7165082" y="2787281"/>
              <a:ext cx="505170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C598F4-32BF-6D89-51AE-A2C22EF06BE2}"/>
                </a:ext>
              </a:extLst>
            </p:cNvPr>
            <p:cNvSpPr/>
            <p:nvPr/>
          </p:nvSpPr>
          <p:spPr>
            <a:xfrm rot="4094903">
              <a:off x="7360723" y="1844784"/>
              <a:ext cx="100910" cy="487272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BA4BDC0-30AF-16D9-427D-C6C99132E0DC}"/>
                </a:ext>
              </a:extLst>
            </p:cNvPr>
            <p:cNvSpPr txBox="1"/>
            <p:nvPr/>
          </p:nvSpPr>
          <p:spPr>
            <a:xfrm>
              <a:off x="7008116" y="2894266"/>
              <a:ext cx="87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6D15ABB-5077-9B6E-2EB8-61005CC9C61D}"/>
                </a:ext>
              </a:extLst>
            </p:cNvPr>
            <p:cNvSpPr txBox="1"/>
            <p:nvPr/>
          </p:nvSpPr>
          <p:spPr>
            <a:xfrm rot="16200000">
              <a:off x="5805668" y="1827814"/>
              <a:ext cx="120008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ED55FC9-0A40-1700-B2D3-34E2B90F4BE2}"/>
                </a:ext>
              </a:extLst>
            </p:cNvPr>
            <p:cNvSpPr txBox="1"/>
            <p:nvPr/>
          </p:nvSpPr>
          <p:spPr>
            <a:xfrm>
              <a:off x="6493378" y="527990"/>
              <a:ext cx="190977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Sub-cycle chirping</a:t>
              </a:r>
            </a:p>
          </p:txBody>
        </p:sp>
        <p:sp>
          <p:nvSpPr>
            <p:cNvPr id="101" name="Freeform 114">
              <a:extLst>
                <a:ext uri="{FF2B5EF4-FFF2-40B4-BE49-F238E27FC236}">
                  <a16:creationId xmlns:a16="http://schemas.microsoft.com/office/drawing/2014/main" id="{5C84A7DE-5FB5-9176-3F81-70871D2FBE17}"/>
                </a:ext>
              </a:extLst>
            </p:cNvPr>
            <p:cNvSpPr/>
            <p:nvPr/>
          </p:nvSpPr>
          <p:spPr>
            <a:xfrm>
              <a:off x="6591340" y="1986542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A5A2CCB4-4059-84D3-4C6A-F0B0A27C71E6}"/>
                </a:ext>
              </a:extLst>
            </p:cNvPr>
            <p:cNvSpPr/>
            <p:nvPr/>
          </p:nvSpPr>
          <p:spPr>
            <a:xfrm>
              <a:off x="6591340" y="1396733"/>
              <a:ext cx="69369" cy="1390413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CDD811-9BE2-3002-3B4D-3B89A2CBB0B9}"/>
                </a:ext>
              </a:extLst>
            </p:cNvPr>
            <p:cNvSpPr/>
            <p:nvPr/>
          </p:nvSpPr>
          <p:spPr>
            <a:xfrm rot="1128372">
              <a:off x="7381533" y="1401823"/>
              <a:ext cx="61857" cy="1353630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3107240-DE90-9F49-9F0C-9B8E2AE8D2E4}"/>
                </a:ext>
              </a:extLst>
            </p:cNvPr>
            <p:cNvCxnSpPr>
              <a:cxnSpLocks/>
            </p:cNvCxnSpPr>
            <p:nvPr/>
          </p:nvCxnSpPr>
          <p:spPr>
            <a:xfrm>
              <a:off x="6588330" y="1437589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5277361-6E5E-2A64-BED8-6B9E976C90AC}"/>
                </a:ext>
              </a:extLst>
            </p:cNvPr>
            <p:cNvCxnSpPr/>
            <p:nvPr/>
          </p:nvCxnSpPr>
          <p:spPr>
            <a:xfrm>
              <a:off x="6588330" y="2719750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bunch compression</a:t>
            </a:r>
          </a:p>
        </p:txBody>
      </p:sp>
      <p:pic>
        <p:nvPicPr>
          <p:cNvPr id="13" name="Picture 12" descr="A graph of a graph showing a curve and a line&#10;&#10;AI-generated content may be incorrect.">
            <a:extLst>
              <a:ext uri="{FF2B5EF4-FFF2-40B4-BE49-F238E27FC236}">
                <a16:creationId xmlns:a16="http://schemas.microsoft.com/office/drawing/2014/main" id="{6D833DA9-9A3E-7C26-5024-1C59FEE56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2" y="861951"/>
            <a:ext cx="4812278" cy="2223861"/>
          </a:xfrm>
          <a:prstGeom prst="rect">
            <a:avLst/>
          </a:prstGeom>
        </p:spPr>
      </p:pic>
      <p:pic>
        <p:nvPicPr>
          <p:cNvPr id="28" name="Picture 27" descr="A graph of energy and electrical energy&#10;&#10;AI-generated content may be incorrect.">
            <a:extLst>
              <a:ext uri="{FF2B5EF4-FFF2-40B4-BE49-F238E27FC236}">
                <a16:creationId xmlns:a16="http://schemas.microsoft.com/office/drawing/2014/main" id="{466F8CDA-2C7C-ED95-5994-4F9348C90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01" y="571544"/>
            <a:ext cx="4848225" cy="57149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231837-2A80-F209-16EE-199F184F6E12}"/>
              </a:ext>
            </a:extLst>
          </p:cNvPr>
          <p:cNvSpPr txBox="1"/>
          <p:nvPr/>
        </p:nvSpPr>
        <p:spPr>
          <a:xfrm>
            <a:off x="8100352" y="4627893"/>
            <a:ext cx="1108190" cy="32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15 fs rms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99F806-2D4E-E4EE-1683-8703BB2A053B}"/>
              </a:ext>
            </a:extLst>
          </p:cNvPr>
          <p:cNvSpPr txBox="1"/>
          <p:nvPr/>
        </p:nvSpPr>
        <p:spPr>
          <a:xfrm>
            <a:off x="9732497" y="5283772"/>
            <a:ext cx="1210754" cy="32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400 fs rms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F07519-73CC-0CD7-2300-C18228B587F3}"/>
              </a:ext>
            </a:extLst>
          </p:cNvPr>
          <p:cNvCxnSpPr/>
          <p:nvPr/>
        </p:nvCxnSpPr>
        <p:spPr>
          <a:xfrm>
            <a:off x="9049483" y="4788610"/>
            <a:ext cx="21678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E86F92-0AEB-DFFA-E2D4-4D617E27B399}"/>
              </a:ext>
            </a:extLst>
          </p:cNvPr>
          <p:cNvCxnSpPr>
            <a:cxnSpLocks/>
          </p:cNvCxnSpPr>
          <p:nvPr/>
        </p:nvCxnSpPr>
        <p:spPr>
          <a:xfrm flipH="1">
            <a:off x="9332266" y="4788000"/>
            <a:ext cx="20525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B89F3A-9B57-8633-1912-F23DD287B205}"/>
              </a:ext>
            </a:extLst>
          </p:cNvPr>
          <p:cNvCxnSpPr>
            <a:cxnSpLocks/>
          </p:cNvCxnSpPr>
          <p:nvPr/>
        </p:nvCxnSpPr>
        <p:spPr>
          <a:xfrm flipH="1">
            <a:off x="9639097" y="5512183"/>
            <a:ext cx="186800" cy="1836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4230B8F-CD66-070D-CA77-80828785C3E4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47A065EC-153B-A074-FDBB-2E4A9313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C5C340FF-9923-3223-B50D-085085F0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C7B8BEDD-4B1E-83A5-9884-0494269ECEAC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C6AEBB-7E01-FFB7-E8FC-5B67932F25E3}"/>
              </a:ext>
            </a:extLst>
          </p:cNvPr>
          <p:cNvSpPr>
            <a:spLocks noChangeAspect="1"/>
          </p:cNvSpPr>
          <p:nvPr/>
        </p:nvSpPr>
        <p:spPr>
          <a:xfrm>
            <a:off x="2012248" y="4082429"/>
            <a:ext cx="2163823" cy="12961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78FF0-B5A4-7C0D-4235-EC196EC9795B}"/>
              </a:ext>
            </a:extLst>
          </p:cNvPr>
          <p:cNvSpPr/>
          <p:nvPr/>
        </p:nvSpPr>
        <p:spPr>
          <a:xfrm>
            <a:off x="3514086" y="4786054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860C1-DBA0-E3E6-FC9C-8F93797786F8}"/>
              </a:ext>
            </a:extLst>
          </p:cNvPr>
          <p:cNvSpPr/>
          <p:nvPr/>
        </p:nvSpPr>
        <p:spPr>
          <a:xfrm>
            <a:off x="2977684" y="4583681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8B424-9656-64E8-D359-2BF016645C03}"/>
              </a:ext>
            </a:extLst>
          </p:cNvPr>
          <p:cNvSpPr/>
          <p:nvPr/>
        </p:nvSpPr>
        <p:spPr>
          <a:xfrm>
            <a:off x="2162959" y="5101647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3CDC7F-6015-52BC-5E70-D096131FF50B}"/>
              </a:ext>
            </a:extLst>
          </p:cNvPr>
          <p:cNvSpPr/>
          <p:nvPr/>
        </p:nvSpPr>
        <p:spPr>
          <a:xfrm>
            <a:off x="2337142" y="4747731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ylinder 57">
            <a:extLst>
              <a:ext uri="{FF2B5EF4-FFF2-40B4-BE49-F238E27FC236}">
                <a16:creationId xmlns:a16="http://schemas.microsoft.com/office/drawing/2014/main" id="{C762124B-D9B9-4D4A-7F42-B706F271E268}"/>
              </a:ext>
            </a:extLst>
          </p:cNvPr>
          <p:cNvSpPr/>
          <p:nvPr/>
        </p:nvSpPr>
        <p:spPr>
          <a:xfrm rot="927948">
            <a:off x="2464788" y="4667841"/>
            <a:ext cx="55896" cy="421176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5AC19D-8FCC-BDD8-E8F3-12011E0EF627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4347746" y="4639325"/>
            <a:ext cx="496736" cy="419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ylinder 13">
            <a:extLst>
              <a:ext uri="{FF2B5EF4-FFF2-40B4-BE49-F238E27FC236}">
                <a16:creationId xmlns:a16="http://schemas.microsoft.com/office/drawing/2014/main" id="{D8FB82F6-7EB1-A49D-8D7C-915402D750BC}"/>
              </a:ext>
            </a:extLst>
          </p:cNvPr>
          <p:cNvSpPr/>
          <p:nvPr/>
        </p:nvSpPr>
        <p:spPr>
          <a:xfrm rot="4564063">
            <a:off x="4309993" y="4033646"/>
            <a:ext cx="60854" cy="1152295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2DC694-C320-D63C-EDCC-9461634B9287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1307160" y="4931015"/>
            <a:ext cx="79358" cy="2963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6303E72-BDFD-1B45-9352-49DCF6869D90}"/>
              </a:ext>
            </a:extLst>
          </p:cNvPr>
          <p:cNvSpPr>
            <a:spLocks noChangeAspect="1"/>
          </p:cNvSpPr>
          <p:nvPr/>
        </p:nvSpPr>
        <p:spPr>
          <a:xfrm>
            <a:off x="4274921" y="4564055"/>
            <a:ext cx="108000" cy="10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8ADFE1-12B4-243E-7D4D-9906D003D4FA}"/>
              </a:ext>
            </a:extLst>
          </p:cNvPr>
          <p:cNvCxnSpPr>
            <a:cxnSpLocks/>
          </p:cNvCxnSpPr>
          <p:nvPr/>
        </p:nvCxnSpPr>
        <p:spPr>
          <a:xfrm flipV="1">
            <a:off x="1658522" y="5035021"/>
            <a:ext cx="278342" cy="67167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BFBED4-5C89-522E-6D6B-25A74BC2EAAC}"/>
              </a:ext>
            </a:extLst>
          </p:cNvPr>
          <p:cNvCxnSpPr>
            <a:cxnSpLocks/>
          </p:cNvCxnSpPr>
          <p:nvPr/>
        </p:nvCxnSpPr>
        <p:spPr>
          <a:xfrm flipV="1">
            <a:off x="4367718" y="4422933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ylinder 35">
            <a:extLst>
              <a:ext uri="{FF2B5EF4-FFF2-40B4-BE49-F238E27FC236}">
                <a16:creationId xmlns:a16="http://schemas.microsoft.com/office/drawing/2014/main" id="{AE0DCA5A-AF2A-DFA9-D8F4-F96017C79F2C}"/>
              </a:ext>
            </a:extLst>
          </p:cNvPr>
          <p:cNvSpPr/>
          <p:nvPr/>
        </p:nvSpPr>
        <p:spPr>
          <a:xfrm rot="4564063">
            <a:off x="2895745" y="4215506"/>
            <a:ext cx="51035" cy="777718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B250AB-170F-6AD4-8A89-1446BA22EDEA}"/>
              </a:ext>
            </a:extLst>
          </p:cNvPr>
          <p:cNvSpPr/>
          <p:nvPr/>
        </p:nvSpPr>
        <p:spPr>
          <a:xfrm>
            <a:off x="2337142" y="4590747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ylinder 57">
            <a:extLst>
              <a:ext uri="{FF2B5EF4-FFF2-40B4-BE49-F238E27FC236}">
                <a16:creationId xmlns:a16="http://schemas.microsoft.com/office/drawing/2014/main" id="{76DD5654-A613-1676-BB01-C4649B906E4C}"/>
              </a:ext>
            </a:extLst>
          </p:cNvPr>
          <p:cNvSpPr/>
          <p:nvPr/>
        </p:nvSpPr>
        <p:spPr>
          <a:xfrm rot="6907380" flipH="1">
            <a:off x="3513386" y="4334393"/>
            <a:ext cx="55896" cy="600161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A3AE9DE-29C2-43D5-6609-338A624CF15E}"/>
              </a:ext>
            </a:extLst>
          </p:cNvPr>
          <p:cNvSpPr/>
          <p:nvPr/>
        </p:nvSpPr>
        <p:spPr>
          <a:xfrm>
            <a:off x="2977684" y="4426697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AE5BCF-0A07-EE9E-7346-94D4BA0CBB74}"/>
              </a:ext>
            </a:extLst>
          </p:cNvPr>
          <p:cNvSpPr/>
          <p:nvPr/>
        </p:nvSpPr>
        <p:spPr>
          <a:xfrm>
            <a:off x="3514086" y="4629070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345F0D-FD11-CDA4-CF31-EF871DA937B4}"/>
              </a:ext>
            </a:extLst>
          </p:cNvPr>
          <p:cNvSpPr txBox="1"/>
          <p:nvPr/>
        </p:nvSpPr>
        <p:spPr>
          <a:xfrm>
            <a:off x="1979902" y="4057419"/>
            <a:ext cx="19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Magnetic chicane compressor</a:t>
            </a:r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A2D8248F-0214-E0E6-3A70-FCBE8BFEC92C}"/>
              </a:ext>
            </a:extLst>
          </p:cNvPr>
          <p:cNvSpPr/>
          <p:nvPr/>
        </p:nvSpPr>
        <p:spPr>
          <a:xfrm rot="4564063">
            <a:off x="1896931" y="4579184"/>
            <a:ext cx="60854" cy="1152295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96448-AAC7-E66E-513F-DC23A23705B8}"/>
              </a:ext>
            </a:extLst>
          </p:cNvPr>
          <p:cNvSpPr/>
          <p:nvPr/>
        </p:nvSpPr>
        <p:spPr>
          <a:xfrm>
            <a:off x="2162959" y="4944663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75410A8-F5B9-532F-80B1-B9FCCC6FC940}"/>
              </a:ext>
            </a:extLst>
          </p:cNvPr>
          <p:cNvSpPr>
            <a:spLocks noChangeAspect="1"/>
          </p:cNvSpPr>
          <p:nvPr/>
        </p:nvSpPr>
        <p:spPr>
          <a:xfrm>
            <a:off x="1332518" y="5227335"/>
            <a:ext cx="108000" cy="108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F300A7E5-04FF-4BDD-B122-2632491D264E}"/>
              </a:ext>
            </a:extLst>
          </p:cNvPr>
          <p:cNvSpPr/>
          <p:nvPr/>
        </p:nvSpPr>
        <p:spPr>
          <a:xfrm>
            <a:off x="5448010" y="1894135"/>
            <a:ext cx="1360294" cy="2769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C43F5CD-9C0F-C8A7-BB8D-6BF9C1D15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6C2263E-2771-016D-11F5-1668AE54038D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3EB88A5-5A70-9970-CF0A-0D2101051D6F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9" name="Picture 2" descr="Image result for cockcroft institute logo">
              <a:extLst>
                <a:ext uri="{FF2B5EF4-FFF2-40B4-BE49-F238E27FC236}">
                  <a16:creationId xmlns:a16="http://schemas.microsoft.com/office/drawing/2014/main" id="{6584C3AD-8EC5-8919-492F-3906418F2F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70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Locking: Modelling elements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268F3-AB9C-24F0-0A69-55004FA31532}"/>
              </a:ext>
            </a:extLst>
          </p:cNvPr>
          <p:cNvSpPr>
            <a:spLocks noChangeAspect="1"/>
          </p:cNvSpPr>
          <p:nvPr/>
        </p:nvSpPr>
        <p:spPr>
          <a:xfrm>
            <a:off x="8250165" y="2794813"/>
            <a:ext cx="2163823" cy="12961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75411-6BEA-A51F-3FCF-AB474DDE2C27}"/>
              </a:ext>
            </a:extLst>
          </p:cNvPr>
          <p:cNvSpPr/>
          <p:nvPr/>
        </p:nvSpPr>
        <p:spPr>
          <a:xfrm>
            <a:off x="9752003" y="3498438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07613-FB79-D89C-41CC-25F4C5D17BB5}"/>
              </a:ext>
            </a:extLst>
          </p:cNvPr>
          <p:cNvSpPr/>
          <p:nvPr/>
        </p:nvSpPr>
        <p:spPr>
          <a:xfrm>
            <a:off x="9215601" y="3296065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E6D8A-BF9B-623E-5B37-5F525FC1E893}"/>
              </a:ext>
            </a:extLst>
          </p:cNvPr>
          <p:cNvSpPr/>
          <p:nvPr/>
        </p:nvSpPr>
        <p:spPr>
          <a:xfrm>
            <a:off x="8400876" y="3814031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3E1826-89CC-A454-C286-D89D3A8B82BD}"/>
              </a:ext>
            </a:extLst>
          </p:cNvPr>
          <p:cNvSpPr/>
          <p:nvPr/>
        </p:nvSpPr>
        <p:spPr>
          <a:xfrm>
            <a:off x="8575059" y="3460115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ylinder 57">
            <a:extLst>
              <a:ext uri="{FF2B5EF4-FFF2-40B4-BE49-F238E27FC236}">
                <a16:creationId xmlns:a16="http://schemas.microsoft.com/office/drawing/2014/main" id="{23808B64-E75B-DC21-2989-A56FE60C800D}"/>
              </a:ext>
            </a:extLst>
          </p:cNvPr>
          <p:cNvSpPr/>
          <p:nvPr/>
        </p:nvSpPr>
        <p:spPr>
          <a:xfrm rot="927948">
            <a:off x="8702705" y="3380225"/>
            <a:ext cx="55896" cy="421176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17024-3006-95AF-71F2-26574937417F}"/>
              </a:ext>
            </a:extLst>
          </p:cNvPr>
          <p:cNvSpPr/>
          <p:nvPr/>
        </p:nvSpPr>
        <p:spPr>
          <a:xfrm>
            <a:off x="3812953" y="5296556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AEA71-CAB5-819A-8C48-12B20A930901}"/>
              </a:ext>
            </a:extLst>
          </p:cNvPr>
          <p:cNvSpPr/>
          <p:nvPr/>
        </p:nvSpPr>
        <p:spPr>
          <a:xfrm>
            <a:off x="3987136" y="4942640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D2148F5C-EE3B-7209-7677-1A64B99C59FB}"/>
              </a:ext>
            </a:extLst>
          </p:cNvPr>
          <p:cNvSpPr/>
          <p:nvPr/>
        </p:nvSpPr>
        <p:spPr>
          <a:xfrm rot="4564063">
            <a:off x="10547910" y="2746030"/>
            <a:ext cx="60854" cy="1152295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34F724-F9FA-C3E2-3CBC-F80AE08334A9}"/>
              </a:ext>
            </a:extLst>
          </p:cNvPr>
          <p:cNvGrpSpPr/>
          <p:nvPr/>
        </p:nvGrpSpPr>
        <p:grpSpPr>
          <a:xfrm>
            <a:off x="6441060" y="4316939"/>
            <a:ext cx="561641" cy="164055"/>
            <a:chOff x="4980896" y="4125163"/>
            <a:chExt cx="936068" cy="273425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14C36A9-B08D-D97F-83BB-93C6A09DE9ED}"/>
                </a:ext>
              </a:extLst>
            </p:cNvPr>
            <p:cNvSpPr/>
            <p:nvPr/>
          </p:nvSpPr>
          <p:spPr>
            <a:xfrm>
              <a:off x="4980896" y="4218588"/>
              <a:ext cx="936068" cy="180000"/>
            </a:xfrm>
            <a:prstGeom prst="rect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82E7DFD-8B86-A362-D67F-0D750FEF06AC}"/>
                </a:ext>
              </a:extLst>
            </p:cNvPr>
            <p:cNvSpPr/>
            <p:nvPr/>
          </p:nvSpPr>
          <p:spPr>
            <a:xfrm>
              <a:off x="4980896" y="4125163"/>
              <a:ext cx="936068" cy="9969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D0400A4-0069-AC27-7549-661A3E2F9073}"/>
              </a:ext>
            </a:extLst>
          </p:cNvPr>
          <p:cNvSpPr>
            <a:spLocks noChangeAspect="1"/>
          </p:cNvSpPr>
          <p:nvPr/>
        </p:nvSpPr>
        <p:spPr>
          <a:xfrm>
            <a:off x="5078535" y="4545567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8700000" rev="0"/>
            </a:camera>
            <a:lightRig rig="threePt" dir="t">
              <a:rot lat="0" lon="0" rev="14400000"/>
            </a:lightRig>
          </a:scene3d>
          <a:sp3d extrusionH="41656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5142E721-BEFF-8829-F28B-84E64FF6E78E}"/>
              </a:ext>
            </a:extLst>
          </p:cNvPr>
          <p:cNvSpPr/>
          <p:nvPr/>
        </p:nvSpPr>
        <p:spPr>
          <a:xfrm rot="4564063">
            <a:off x="6973256" y="2385069"/>
            <a:ext cx="49680" cy="3628399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EDF349-B604-C319-497C-535FA6B0A0FF}"/>
              </a:ext>
            </a:extLst>
          </p:cNvPr>
          <p:cNvSpPr>
            <a:spLocks noChangeAspect="1"/>
          </p:cNvSpPr>
          <p:nvPr/>
        </p:nvSpPr>
        <p:spPr>
          <a:xfrm>
            <a:off x="6112853" y="4675184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130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92AA11-67A9-9710-0D97-B00C486D036A}"/>
              </a:ext>
            </a:extLst>
          </p:cNvPr>
          <p:cNvSpPr txBox="1"/>
          <p:nvPr/>
        </p:nvSpPr>
        <p:spPr>
          <a:xfrm>
            <a:off x="6246848" y="3589046"/>
            <a:ext cx="104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THz DLW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D8E9C01-5C26-547C-B3BB-01881A35276F}"/>
              </a:ext>
            </a:extLst>
          </p:cNvPr>
          <p:cNvSpPr>
            <a:spLocks noChangeAspect="1"/>
          </p:cNvSpPr>
          <p:nvPr/>
        </p:nvSpPr>
        <p:spPr>
          <a:xfrm>
            <a:off x="2452512" y="2304879"/>
            <a:ext cx="994711" cy="2119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2B5E2AB-3CDA-627D-372D-52A991A8D8C7}"/>
              </a:ext>
            </a:extLst>
          </p:cNvPr>
          <p:cNvCxnSpPr/>
          <p:nvPr/>
        </p:nvCxnSpPr>
        <p:spPr>
          <a:xfrm>
            <a:off x="2433199" y="3778572"/>
            <a:ext cx="994711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F7C1D44-B011-BE8B-410A-70CED1EF981C}"/>
              </a:ext>
            </a:extLst>
          </p:cNvPr>
          <p:cNvCxnSpPr/>
          <p:nvPr/>
        </p:nvCxnSpPr>
        <p:spPr>
          <a:xfrm>
            <a:off x="2433199" y="4031611"/>
            <a:ext cx="994711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8C727467-B883-539E-104B-3F3403849112}"/>
              </a:ext>
            </a:extLst>
          </p:cNvPr>
          <p:cNvCxnSpPr/>
          <p:nvPr/>
        </p:nvCxnSpPr>
        <p:spPr>
          <a:xfrm rot="5400000">
            <a:off x="1725327" y="3354664"/>
            <a:ext cx="2119884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109FA2C-FBDB-19DA-0792-3CE627763E02}"/>
              </a:ext>
            </a:extLst>
          </p:cNvPr>
          <p:cNvCxnSpPr/>
          <p:nvPr/>
        </p:nvCxnSpPr>
        <p:spPr>
          <a:xfrm rot="5400000">
            <a:off x="2085289" y="3364820"/>
            <a:ext cx="2119884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Freeform 115">
            <a:extLst>
              <a:ext uri="{FF2B5EF4-FFF2-40B4-BE49-F238E27FC236}">
                <a16:creationId xmlns:a16="http://schemas.microsoft.com/office/drawing/2014/main" id="{6BDC88C4-5C71-C490-C212-2CE08E7C199C}"/>
              </a:ext>
            </a:extLst>
          </p:cNvPr>
          <p:cNvSpPr/>
          <p:nvPr/>
        </p:nvSpPr>
        <p:spPr>
          <a:xfrm>
            <a:off x="2798563" y="4257816"/>
            <a:ext cx="303102" cy="156789"/>
          </a:xfrm>
          <a:custGeom>
            <a:avLst/>
            <a:gdLst>
              <a:gd name="connsiteX0" fmla="*/ 0 w 1132764"/>
              <a:gd name="connsiteY0" fmla="*/ 136477 h 136477"/>
              <a:gd name="connsiteX1" fmla="*/ 573206 w 1132764"/>
              <a:gd name="connsiteY1" fmla="*/ 0 h 136477"/>
              <a:gd name="connsiteX2" fmla="*/ 1132764 w 1132764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764" h="136477">
                <a:moveTo>
                  <a:pt x="0" y="136477"/>
                </a:moveTo>
                <a:cubicBezTo>
                  <a:pt x="192206" y="68238"/>
                  <a:pt x="384412" y="0"/>
                  <a:pt x="573206" y="0"/>
                </a:cubicBezTo>
                <a:cubicBezTo>
                  <a:pt x="762000" y="0"/>
                  <a:pt x="947382" y="68238"/>
                  <a:pt x="1132764" y="136477"/>
                </a:cubicBezTo>
              </a:path>
            </a:pathLst>
          </a:cu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315BCEA-C797-513C-D472-9486A403B587}"/>
              </a:ext>
            </a:extLst>
          </p:cNvPr>
          <p:cNvSpPr txBox="1"/>
          <p:nvPr/>
        </p:nvSpPr>
        <p:spPr>
          <a:xfrm>
            <a:off x="3059031" y="4397214"/>
            <a:ext cx="583750" cy="59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5E925A2-B3BA-1772-2F67-3AB701F9ECBA}"/>
              </a:ext>
            </a:extLst>
          </p:cNvPr>
          <p:cNvSpPr txBox="1"/>
          <p:nvPr/>
        </p:nvSpPr>
        <p:spPr>
          <a:xfrm rot="16200000">
            <a:off x="1590719" y="3259880"/>
            <a:ext cx="1466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168" name="Freeform 114">
            <a:extLst>
              <a:ext uri="{FF2B5EF4-FFF2-40B4-BE49-F238E27FC236}">
                <a16:creationId xmlns:a16="http://schemas.microsoft.com/office/drawing/2014/main" id="{E2AC3751-450B-88C7-072E-0795A51E2B25}"/>
              </a:ext>
            </a:extLst>
          </p:cNvPr>
          <p:cNvSpPr/>
          <p:nvPr/>
        </p:nvSpPr>
        <p:spPr>
          <a:xfrm>
            <a:off x="2471581" y="3778697"/>
            <a:ext cx="82294" cy="261805"/>
          </a:xfrm>
          <a:custGeom>
            <a:avLst/>
            <a:gdLst>
              <a:gd name="connsiteX0" fmla="*/ 0 w 136478"/>
              <a:gd name="connsiteY0" fmla="*/ 0 h 1201003"/>
              <a:gd name="connsiteX1" fmla="*/ 136478 w 136478"/>
              <a:gd name="connsiteY1" fmla="*/ 600501 h 1201003"/>
              <a:gd name="connsiteX2" fmla="*/ 0 w 136478"/>
              <a:gd name="connsiteY2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78" h="1201003">
                <a:moveTo>
                  <a:pt x="0" y="0"/>
                </a:moveTo>
                <a:cubicBezTo>
                  <a:pt x="68239" y="200167"/>
                  <a:pt x="136478" y="400334"/>
                  <a:pt x="136478" y="600501"/>
                </a:cubicBezTo>
                <a:cubicBezTo>
                  <a:pt x="136478" y="800668"/>
                  <a:pt x="68239" y="1000835"/>
                  <a:pt x="0" y="1201003"/>
                </a:cubicBezTo>
              </a:path>
            </a:pathLst>
          </a:cu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11AD0478-8B23-4788-435E-C6B49654E474}"/>
              </a:ext>
            </a:extLst>
          </p:cNvPr>
          <p:cNvSpPr/>
          <p:nvPr/>
        </p:nvSpPr>
        <p:spPr>
          <a:xfrm rot="4094903">
            <a:off x="2902690" y="3771949"/>
            <a:ext cx="129033" cy="292363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4E0B822-03A1-64DA-385F-4212277A3DC8}"/>
              </a:ext>
            </a:extLst>
          </p:cNvPr>
          <p:cNvSpPr>
            <a:spLocks noChangeAspect="1"/>
          </p:cNvSpPr>
          <p:nvPr/>
        </p:nvSpPr>
        <p:spPr>
          <a:xfrm>
            <a:off x="5615862" y="2510716"/>
            <a:ext cx="994710" cy="994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5D8682F-4808-2EC5-9510-70B27FF8192C}"/>
              </a:ext>
            </a:extLst>
          </p:cNvPr>
          <p:cNvCxnSpPr/>
          <p:nvPr/>
        </p:nvCxnSpPr>
        <p:spPr>
          <a:xfrm>
            <a:off x="5615862" y="2946589"/>
            <a:ext cx="994710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0979835-D902-5FF7-1A42-87C37F0AC221}"/>
              </a:ext>
            </a:extLst>
          </p:cNvPr>
          <p:cNvCxnSpPr/>
          <p:nvPr/>
        </p:nvCxnSpPr>
        <p:spPr>
          <a:xfrm>
            <a:off x="5615862" y="3065322"/>
            <a:ext cx="994710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81FC8AA-5A94-4D0F-1392-39543F3EF002}"/>
              </a:ext>
            </a:extLst>
          </p:cNvPr>
          <p:cNvCxnSpPr/>
          <p:nvPr/>
        </p:nvCxnSpPr>
        <p:spPr>
          <a:xfrm rot="5400000">
            <a:off x="5475647" y="3003306"/>
            <a:ext cx="994711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690558E-B80D-0C9E-BC10-D0DCCB1AC7DE}"/>
              </a:ext>
            </a:extLst>
          </p:cNvPr>
          <p:cNvCxnSpPr/>
          <p:nvPr/>
        </p:nvCxnSpPr>
        <p:spPr>
          <a:xfrm rot="5400000">
            <a:off x="5750264" y="3008071"/>
            <a:ext cx="994711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15">
            <a:extLst>
              <a:ext uri="{FF2B5EF4-FFF2-40B4-BE49-F238E27FC236}">
                <a16:creationId xmlns:a16="http://schemas.microsoft.com/office/drawing/2014/main" id="{10A02788-4D76-65D4-09F3-F20EB02468CC}"/>
              </a:ext>
            </a:extLst>
          </p:cNvPr>
          <p:cNvSpPr/>
          <p:nvPr/>
        </p:nvSpPr>
        <p:spPr>
          <a:xfrm>
            <a:off x="5961913" y="3427091"/>
            <a:ext cx="303102" cy="73570"/>
          </a:xfrm>
          <a:custGeom>
            <a:avLst/>
            <a:gdLst>
              <a:gd name="connsiteX0" fmla="*/ 0 w 1132764"/>
              <a:gd name="connsiteY0" fmla="*/ 136477 h 136477"/>
              <a:gd name="connsiteX1" fmla="*/ 573206 w 1132764"/>
              <a:gd name="connsiteY1" fmla="*/ 0 h 136477"/>
              <a:gd name="connsiteX2" fmla="*/ 1132764 w 1132764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764" h="136477">
                <a:moveTo>
                  <a:pt x="0" y="136477"/>
                </a:moveTo>
                <a:cubicBezTo>
                  <a:pt x="192206" y="68238"/>
                  <a:pt x="384412" y="0"/>
                  <a:pt x="573206" y="0"/>
                </a:cubicBezTo>
                <a:cubicBezTo>
                  <a:pt x="762000" y="0"/>
                  <a:pt x="947382" y="68238"/>
                  <a:pt x="1132764" y="136477"/>
                </a:cubicBezTo>
              </a:path>
            </a:pathLst>
          </a:cu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4FED796C-5371-CED8-EF2A-C02ADCD70E5C}"/>
              </a:ext>
            </a:extLst>
          </p:cNvPr>
          <p:cNvSpPr/>
          <p:nvPr/>
        </p:nvSpPr>
        <p:spPr>
          <a:xfrm rot="4094903">
            <a:off x="6079297" y="2861593"/>
            <a:ext cx="60546" cy="292363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54B2428-E551-914D-0DBC-DA0102060EF5}"/>
              </a:ext>
            </a:extLst>
          </p:cNvPr>
          <p:cNvSpPr txBox="1"/>
          <p:nvPr/>
        </p:nvSpPr>
        <p:spPr>
          <a:xfrm>
            <a:off x="5856811" y="3491718"/>
            <a:ext cx="52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DF7E44F-DB03-3B4A-52C5-2A6DB2BBC542}"/>
              </a:ext>
            </a:extLst>
          </p:cNvPr>
          <p:cNvSpPr txBox="1"/>
          <p:nvPr/>
        </p:nvSpPr>
        <p:spPr>
          <a:xfrm rot="16200000">
            <a:off x="5146265" y="2851411"/>
            <a:ext cx="72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154" name="Freeform 114">
            <a:extLst>
              <a:ext uri="{FF2B5EF4-FFF2-40B4-BE49-F238E27FC236}">
                <a16:creationId xmlns:a16="http://schemas.microsoft.com/office/drawing/2014/main" id="{DE90946A-D3B0-83DA-BB2C-C159B33E8981}"/>
              </a:ext>
            </a:extLst>
          </p:cNvPr>
          <p:cNvSpPr/>
          <p:nvPr/>
        </p:nvSpPr>
        <p:spPr>
          <a:xfrm>
            <a:off x="5617668" y="2946648"/>
            <a:ext cx="82293" cy="122846"/>
          </a:xfrm>
          <a:custGeom>
            <a:avLst/>
            <a:gdLst>
              <a:gd name="connsiteX0" fmla="*/ 0 w 136478"/>
              <a:gd name="connsiteY0" fmla="*/ 0 h 1201003"/>
              <a:gd name="connsiteX1" fmla="*/ 136478 w 136478"/>
              <a:gd name="connsiteY1" fmla="*/ 600501 h 1201003"/>
              <a:gd name="connsiteX2" fmla="*/ 0 w 136478"/>
              <a:gd name="connsiteY2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78" h="1201003">
                <a:moveTo>
                  <a:pt x="0" y="0"/>
                </a:moveTo>
                <a:cubicBezTo>
                  <a:pt x="68239" y="200167"/>
                  <a:pt x="136478" y="400334"/>
                  <a:pt x="136478" y="600501"/>
                </a:cubicBezTo>
                <a:cubicBezTo>
                  <a:pt x="136478" y="800668"/>
                  <a:pt x="68239" y="1000835"/>
                  <a:pt x="0" y="1201003"/>
                </a:cubicBezTo>
              </a:path>
            </a:pathLst>
          </a:cu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14">
            <a:extLst>
              <a:ext uri="{FF2B5EF4-FFF2-40B4-BE49-F238E27FC236}">
                <a16:creationId xmlns:a16="http://schemas.microsoft.com/office/drawing/2014/main" id="{B6E42512-38C8-5937-8948-322740DABE75}"/>
              </a:ext>
            </a:extLst>
          </p:cNvPr>
          <p:cNvSpPr/>
          <p:nvPr/>
        </p:nvSpPr>
        <p:spPr>
          <a:xfrm>
            <a:off x="5617668" y="2592762"/>
            <a:ext cx="41621" cy="834248"/>
          </a:xfrm>
          <a:custGeom>
            <a:avLst/>
            <a:gdLst>
              <a:gd name="connsiteX0" fmla="*/ 0 w 136478"/>
              <a:gd name="connsiteY0" fmla="*/ 0 h 1201003"/>
              <a:gd name="connsiteX1" fmla="*/ 136478 w 136478"/>
              <a:gd name="connsiteY1" fmla="*/ 600501 h 1201003"/>
              <a:gd name="connsiteX2" fmla="*/ 0 w 136478"/>
              <a:gd name="connsiteY2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78" h="1201003">
                <a:moveTo>
                  <a:pt x="0" y="0"/>
                </a:moveTo>
                <a:cubicBezTo>
                  <a:pt x="68239" y="200167"/>
                  <a:pt x="136478" y="400334"/>
                  <a:pt x="136478" y="600501"/>
                </a:cubicBezTo>
                <a:cubicBezTo>
                  <a:pt x="136478" y="800668"/>
                  <a:pt x="68239" y="1000835"/>
                  <a:pt x="0" y="1201003"/>
                </a:cubicBezTo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2E3D58C6-F726-4F83-20E6-549090374749}"/>
              </a:ext>
            </a:extLst>
          </p:cNvPr>
          <p:cNvSpPr/>
          <p:nvPr/>
        </p:nvSpPr>
        <p:spPr>
          <a:xfrm rot="1128372">
            <a:off x="6091783" y="2595816"/>
            <a:ext cx="37114" cy="812178"/>
          </a:xfrm>
          <a:prstGeom prst="ellipse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B91A46C-A2F2-BE43-7231-1807C21E52D0}"/>
              </a:ext>
            </a:extLst>
          </p:cNvPr>
          <p:cNvCxnSpPr>
            <a:cxnSpLocks/>
          </p:cNvCxnSpPr>
          <p:nvPr/>
        </p:nvCxnSpPr>
        <p:spPr>
          <a:xfrm>
            <a:off x="5615862" y="2617276"/>
            <a:ext cx="994710" cy="0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F25017C-A411-D76F-3AE5-3514878558A6}"/>
              </a:ext>
            </a:extLst>
          </p:cNvPr>
          <p:cNvCxnSpPr/>
          <p:nvPr/>
        </p:nvCxnSpPr>
        <p:spPr>
          <a:xfrm>
            <a:off x="5615862" y="3386572"/>
            <a:ext cx="994710" cy="0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36C1FA7B-B098-49CD-7B8C-22516E75A3C0}"/>
              </a:ext>
            </a:extLst>
          </p:cNvPr>
          <p:cNvSpPr/>
          <p:nvPr/>
        </p:nvSpPr>
        <p:spPr>
          <a:xfrm>
            <a:off x="4802802" y="4429136"/>
            <a:ext cx="744398" cy="448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>
              <a:rot lat="11400000" lon="16800000" rev="0"/>
            </a:camera>
            <a:lightRig rig="threePt" dir="t">
              <a:rot lat="0" lon="0" rev="30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1BFFC0-A31D-317D-0246-8C02F406907D}"/>
              </a:ext>
            </a:extLst>
          </p:cNvPr>
          <p:cNvGrpSpPr/>
          <p:nvPr/>
        </p:nvGrpSpPr>
        <p:grpSpPr>
          <a:xfrm>
            <a:off x="6441060" y="4056010"/>
            <a:ext cx="561641" cy="164091"/>
            <a:chOff x="4980896" y="3690281"/>
            <a:chExt cx="936068" cy="27348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FD6754C-5CFE-9643-11FB-7D8237045A03}"/>
                </a:ext>
              </a:extLst>
            </p:cNvPr>
            <p:cNvSpPr/>
            <p:nvPr/>
          </p:nvSpPr>
          <p:spPr>
            <a:xfrm>
              <a:off x="4980896" y="3868655"/>
              <a:ext cx="936068" cy="9511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D411608-0273-0389-B8DD-DB85AF9FAB11}"/>
                </a:ext>
              </a:extLst>
            </p:cNvPr>
            <p:cNvSpPr/>
            <p:nvPr/>
          </p:nvSpPr>
          <p:spPr>
            <a:xfrm>
              <a:off x="4980896" y="3690281"/>
              <a:ext cx="936068" cy="180000"/>
            </a:xfrm>
            <a:prstGeom prst="rect">
              <a:avLst/>
            </a:prstGeom>
            <a:solidFill>
              <a:srgbClr val="C55A11">
                <a:alpha val="90000"/>
              </a:srgbClr>
            </a:solidFill>
            <a:ln>
              <a:noFill/>
            </a:ln>
            <a:effectLst/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EBC0A3A4-08C1-72AB-3B46-BA1498D95C76}"/>
              </a:ext>
            </a:extLst>
          </p:cNvPr>
          <p:cNvSpPr/>
          <p:nvPr/>
        </p:nvSpPr>
        <p:spPr>
          <a:xfrm>
            <a:off x="5119854" y="4620248"/>
            <a:ext cx="50421" cy="835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6EBAE14-E16D-5311-603A-44AA0653D201}"/>
              </a:ext>
            </a:extLst>
          </p:cNvPr>
          <p:cNvCxnSpPr>
            <a:cxnSpLocks/>
          </p:cNvCxnSpPr>
          <p:nvPr/>
        </p:nvCxnSpPr>
        <p:spPr>
          <a:xfrm flipV="1">
            <a:off x="7896439" y="3747405"/>
            <a:ext cx="278342" cy="67167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D217D60-F843-8DC9-B610-F77E62731591}"/>
              </a:ext>
            </a:extLst>
          </p:cNvPr>
          <p:cNvCxnSpPr>
            <a:cxnSpLocks/>
          </p:cNvCxnSpPr>
          <p:nvPr/>
        </p:nvCxnSpPr>
        <p:spPr>
          <a:xfrm flipV="1">
            <a:off x="10605635" y="3135317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79403F-5259-F5D6-0E9D-E82B6734A35C}"/>
              </a:ext>
            </a:extLst>
          </p:cNvPr>
          <p:cNvCxnSpPr>
            <a:cxnSpLocks/>
          </p:cNvCxnSpPr>
          <p:nvPr/>
        </p:nvCxnSpPr>
        <p:spPr>
          <a:xfrm flipV="1">
            <a:off x="5460648" y="4293002"/>
            <a:ext cx="353458" cy="89243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CEA20CC-9969-F9B7-EBAD-D71581087907}"/>
              </a:ext>
            </a:extLst>
          </p:cNvPr>
          <p:cNvCxnSpPr>
            <a:cxnSpLocks/>
          </p:cNvCxnSpPr>
          <p:nvPr/>
        </p:nvCxnSpPr>
        <p:spPr>
          <a:xfrm flipV="1">
            <a:off x="5468727" y="4340813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ylinder 35">
            <a:extLst>
              <a:ext uri="{FF2B5EF4-FFF2-40B4-BE49-F238E27FC236}">
                <a16:creationId xmlns:a16="http://schemas.microsoft.com/office/drawing/2014/main" id="{D550F1D6-7277-9EE1-4BA3-1FF1DDFA30F6}"/>
              </a:ext>
            </a:extLst>
          </p:cNvPr>
          <p:cNvSpPr/>
          <p:nvPr/>
        </p:nvSpPr>
        <p:spPr>
          <a:xfrm rot="4564063">
            <a:off x="4642779" y="4271023"/>
            <a:ext cx="51035" cy="1012266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Cylinder 195">
            <a:extLst>
              <a:ext uri="{FF2B5EF4-FFF2-40B4-BE49-F238E27FC236}">
                <a16:creationId xmlns:a16="http://schemas.microsoft.com/office/drawing/2014/main" id="{8D9C846D-2FBC-3251-CC20-99A0397C83D6}"/>
              </a:ext>
            </a:extLst>
          </p:cNvPr>
          <p:cNvSpPr/>
          <p:nvPr/>
        </p:nvSpPr>
        <p:spPr>
          <a:xfrm rot="4564063">
            <a:off x="3095903" y="4481377"/>
            <a:ext cx="51711" cy="2051760"/>
          </a:xfrm>
          <a:custGeom>
            <a:avLst/>
            <a:gdLst>
              <a:gd name="connsiteX0" fmla="*/ 0 w 82800"/>
              <a:gd name="connsiteY0" fmla="*/ 10350 h 2351258"/>
              <a:gd name="connsiteX1" fmla="*/ 41400 w 82800"/>
              <a:gd name="connsiteY1" fmla="*/ 20700 h 2351258"/>
              <a:gd name="connsiteX2" fmla="*/ 82800 w 82800"/>
              <a:gd name="connsiteY2" fmla="*/ 10350 h 2351258"/>
              <a:gd name="connsiteX3" fmla="*/ 82800 w 82800"/>
              <a:gd name="connsiteY3" fmla="*/ 2340908 h 2351258"/>
              <a:gd name="connsiteX4" fmla="*/ 41400 w 82800"/>
              <a:gd name="connsiteY4" fmla="*/ 2351258 h 2351258"/>
              <a:gd name="connsiteX5" fmla="*/ 0 w 82800"/>
              <a:gd name="connsiteY5" fmla="*/ 2340908 h 2351258"/>
              <a:gd name="connsiteX6" fmla="*/ 0 w 82800"/>
              <a:gd name="connsiteY6" fmla="*/ 10350 h 2351258"/>
              <a:gd name="connsiteX0" fmla="*/ 0 w 82800"/>
              <a:gd name="connsiteY0" fmla="*/ 10350 h 2351258"/>
              <a:gd name="connsiteX1" fmla="*/ 41400 w 82800"/>
              <a:gd name="connsiteY1" fmla="*/ 0 h 2351258"/>
              <a:gd name="connsiteX2" fmla="*/ 82800 w 82800"/>
              <a:gd name="connsiteY2" fmla="*/ 10350 h 2351258"/>
              <a:gd name="connsiteX3" fmla="*/ 41400 w 82800"/>
              <a:gd name="connsiteY3" fmla="*/ 20700 h 2351258"/>
              <a:gd name="connsiteX4" fmla="*/ 0 w 82800"/>
              <a:gd name="connsiteY4" fmla="*/ 10350 h 2351258"/>
              <a:gd name="connsiteX0" fmla="*/ 82800 w 82800"/>
              <a:gd name="connsiteY0" fmla="*/ 10350 h 2351258"/>
              <a:gd name="connsiteX1" fmla="*/ 41400 w 82800"/>
              <a:gd name="connsiteY1" fmla="*/ 20700 h 2351258"/>
              <a:gd name="connsiteX2" fmla="*/ 0 w 82800"/>
              <a:gd name="connsiteY2" fmla="*/ 10350 h 2351258"/>
              <a:gd name="connsiteX3" fmla="*/ 41400 w 82800"/>
              <a:gd name="connsiteY3" fmla="*/ 0 h 2351258"/>
              <a:gd name="connsiteX4" fmla="*/ 82800 w 82800"/>
              <a:gd name="connsiteY4" fmla="*/ 10350 h 2351258"/>
              <a:gd name="connsiteX5" fmla="*/ 82800 w 82800"/>
              <a:gd name="connsiteY5" fmla="*/ 2340908 h 2351258"/>
              <a:gd name="connsiteX6" fmla="*/ 41400 w 82800"/>
              <a:gd name="connsiteY6" fmla="*/ 2351258 h 2351258"/>
              <a:gd name="connsiteX7" fmla="*/ 0 w 82800"/>
              <a:gd name="connsiteY7" fmla="*/ 2340908 h 2351258"/>
              <a:gd name="connsiteX8" fmla="*/ 0 w 82800"/>
              <a:gd name="connsiteY8" fmla="*/ 10350 h 2351258"/>
              <a:gd name="connsiteX0" fmla="*/ 503 w 83303"/>
              <a:gd name="connsiteY0" fmla="*/ 10350 h 2351258"/>
              <a:gd name="connsiteX1" fmla="*/ 41903 w 83303"/>
              <a:gd name="connsiteY1" fmla="*/ 20700 h 2351258"/>
              <a:gd name="connsiteX2" fmla="*/ 83303 w 83303"/>
              <a:gd name="connsiteY2" fmla="*/ 10350 h 2351258"/>
              <a:gd name="connsiteX3" fmla="*/ 83303 w 83303"/>
              <a:gd name="connsiteY3" fmla="*/ 2340908 h 2351258"/>
              <a:gd name="connsiteX4" fmla="*/ 41903 w 83303"/>
              <a:gd name="connsiteY4" fmla="*/ 2351258 h 2351258"/>
              <a:gd name="connsiteX5" fmla="*/ 503 w 83303"/>
              <a:gd name="connsiteY5" fmla="*/ 2340908 h 2351258"/>
              <a:gd name="connsiteX6" fmla="*/ 503 w 83303"/>
              <a:gd name="connsiteY6" fmla="*/ 10350 h 2351258"/>
              <a:gd name="connsiteX0" fmla="*/ 503 w 83303"/>
              <a:gd name="connsiteY0" fmla="*/ 10350 h 2351258"/>
              <a:gd name="connsiteX1" fmla="*/ 41903 w 83303"/>
              <a:gd name="connsiteY1" fmla="*/ 0 h 2351258"/>
              <a:gd name="connsiteX2" fmla="*/ 83303 w 83303"/>
              <a:gd name="connsiteY2" fmla="*/ 10350 h 2351258"/>
              <a:gd name="connsiteX3" fmla="*/ 41903 w 83303"/>
              <a:gd name="connsiteY3" fmla="*/ 20700 h 2351258"/>
              <a:gd name="connsiteX4" fmla="*/ 503 w 83303"/>
              <a:gd name="connsiteY4" fmla="*/ 10350 h 2351258"/>
              <a:gd name="connsiteX0" fmla="*/ 83303 w 83303"/>
              <a:gd name="connsiteY0" fmla="*/ 10350 h 2351258"/>
              <a:gd name="connsiteX1" fmla="*/ 41903 w 83303"/>
              <a:gd name="connsiteY1" fmla="*/ 20700 h 2351258"/>
              <a:gd name="connsiteX2" fmla="*/ 503 w 83303"/>
              <a:gd name="connsiteY2" fmla="*/ 10350 h 2351258"/>
              <a:gd name="connsiteX3" fmla="*/ 41903 w 83303"/>
              <a:gd name="connsiteY3" fmla="*/ 0 h 2351258"/>
              <a:gd name="connsiteX4" fmla="*/ 83303 w 83303"/>
              <a:gd name="connsiteY4" fmla="*/ 10350 h 2351258"/>
              <a:gd name="connsiteX5" fmla="*/ 83303 w 83303"/>
              <a:gd name="connsiteY5" fmla="*/ 2340908 h 2351258"/>
              <a:gd name="connsiteX6" fmla="*/ 41903 w 83303"/>
              <a:gd name="connsiteY6" fmla="*/ 2351258 h 2351258"/>
              <a:gd name="connsiteX7" fmla="*/ 503 w 83303"/>
              <a:gd name="connsiteY7" fmla="*/ 2340908 h 2351258"/>
              <a:gd name="connsiteX8" fmla="*/ 0 w 83303"/>
              <a:gd name="connsiteY8" fmla="*/ 51935 h 2351258"/>
              <a:gd name="connsiteX0" fmla="*/ 3385 w 86185"/>
              <a:gd name="connsiteY0" fmla="*/ 12614 h 2353522"/>
              <a:gd name="connsiteX1" fmla="*/ 44785 w 86185"/>
              <a:gd name="connsiteY1" fmla="*/ 22964 h 2353522"/>
              <a:gd name="connsiteX2" fmla="*/ 86185 w 86185"/>
              <a:gd name="connsiteY2" fmla="*/ 12614 h 2353522"/>
              <a:gd name="connsiteX3" fmla="*/ 86185 w 86185"/>
              <a:gd name="connsiteY3" fmla="*/ 2343172 h 2353522"/>
              <a:gd name="connsiteX4" fmla="*/ 44785 w 86185"/>
              <a:gd name="connsiteY4" fmla="*/ 2353522 h 2353522"/>
              <a:gd name="connsiteX5" fmla="*/ 3385 w 86185"/>
              <a:gd name="connsiteY5" fmla="*/ 2343172 h 2353522"/>
              <a:gd name="connsiteX6" fmla="*/ 3385 w 86185"/>
              <a:gd name="connsiteY6" fmla="*/ 12614 h 2353522"/>
              <a:gd name="connsiteX0" fmla="*/ 3385 w 86185"/>
              <a:gd name="connsiteY0" fmla="*/ 12614 h 2353522"/>
              <a:gd name="connsiteX1" fmla="*/ 44785 w 86185"/>
              <a:gd name="connsiteY1" fmla="*/ 2264 h 2353522"/>
              <a:gd name="connsiteX2" fmla="*/ 86185 w 86185"/>
              <a:gd name="connsiteY2" fmla="*/ 12614 h 2353522"/>
              <a:gd name="connsiteX3" fmla="*/ 44785 w 86185"/>
              <a:gd name="connsiteY3" fmla="*/ 22964 h 2353522"/>
              <a:gd name="connsiteX4" fmla="*/ 3385 w 86185"/>
              <a:gd name="connsiteY4" fmla="*/ 12614 h 2353522"/>
              <a:gd name="connsiteX0" fmla="*/ 86185 w 86185"/>
              <a:gd name="connsiteY0" fmla="*/ 12614 h 2353522"/>
              <a:gd name="connsiteX1" fmla="*/ 44785 w 86185"/>
              <a:gd name="connsiteY1" fmla="*/ 22964 h 2353522"/>
              <a:gd name="connsiteX2" fmla="*/ 0 w 86185"/>
              <a:gd name="connsiteY2" fmla="*/ 55936 h 2353522"/>
              <a:gd name="connsiteX3" fmla="*/ 44785 w 86185"/>
              <a:gd name="connsiteY3" fmla="*/ 2264 h 2353522"/>
              <a:gd name="connsiteX4" fmla="*/ 86185 w 86185"/>
              <a:gd name="connsiteY4" fmla="*/ 12614 h 2353522"/>
              <a:gd name="connsiteX5" fmla="*/ 86185 w 86185"/>
              <a:gd name="connsiteY5" fmla="*/ 2343172 h 2353522"/>
              <a:gd name="connsiteX6" fmla="*/ 44785 w 86185"/>
              <a:gd name="connsiteY6" fmla="*/ 2353522 h 2353522"/>
              <a:gd name="connsiteX7" fmla="*/ 3385 w 86185"/>
              <a:gd name="connsiteY7" fmla="*/ 2343172 h 2353522"/>
              <a:gd name="connsiteX8" fmla="*/ 2882 w 86185"/>
              <a:gd name="connsiteY8" fmla="*/ 54199 h 2353522"/>
              <a:gd name="connsiteX0" fmla="*/ 3385 w 86185"/>
              <a:gd name="connsiteY0" fmla="*/ 13043 h 2353951"/>
              <a:gd name="connsiteX1" fmla="*/ 44785 w 86185"/>
              <a:gd name="connsiteY1" fmla="*/ 23393 h 2353951"/>
              <a:gd name="connsiteX2" fmla="*/ 86185 w 86185"/>
              <a:gd name="connsiteY2" fmla="*/ 13043 h 2353951"/>
              <a:gd name="connsiteX3" fmla="*/ 86185 w 86185"/>
              <a:gd name="connsiteY3" fmla="*/ 2343601 h 2353951"/>
              <a:gd name="connsiteX4" fmla="*/ 44785 w 86185"/>
              <a:gd name="connsiteY4" fmla="*/ 2353951 h 2353951"/>
              <a:gd name="connsiteX5" fmla="*/ 3385 w 86185"/>
              <a:gd name="connsiteY5" fmla="*/ 2343601 h 2353951"/>
              <a:gd name="connsiteX6" fmla="*/ 3385 w 86185"/>
              <a:gd name="connsiteY6" fmla="*/ 13043 h 2353951"/>
              <a:gd name="connsiteX0" fmla="*/ 5785 w 86185"/>
              <a:gd name="connsiteY0" fmla="*/ 62707 h 2353951"/>
              <a:gd name="connsiteX1" fmla="*/ 44785 w 86185"/>
              <a:gd name="connsiteY1" fmla="*/ 2693 h 2353951"/>
              <a:gd name="connsiteX2" fmla="*/ 86185 w 86185"/>
              <a:gd name="connsiteY2" fmla="*/ 13043 h 2353951"/>
              <a:gd name="connsiteX3" fmla="*/ 44785 w 86185"/>
              <a:gd name="connsiteY3" fmla="*/ 23393 h 2353951"/>
              <a:gd name="connsiteX4" fmla="*/ 5785 w 86185"/>
              <a:gd name="connsiteY4" fmla="*/ 62707 h 2353951"/>
              <a:gd name="connsiteX0" fmla="*/ 86185 w 86185"/>
              <a:gd name="connsiteY0" fmla="*/ 13043 h 2353951"/>
              <a:gd name="connsiteX1" fmla="*/ 44785 w 86185"/>
              <a:gd name="connsiteY1" fmla="*/ 23393 h 2353951"/>
              <a:gd name="connsiteX2" fmla="*/ 0 w 86185"/>
              <a:gd name="connsiteY2" fmla="*/ 56365 h 2353951"/>
              <a:gd name="connsiteX3" fmla="*/ 44785 w 86185"/>
              <a:gd name="connsiteY3" fmla="*/ 2693 h 2353951"/>
              <a:gd name="connsiteX4" fmla="*/ 86185 w 86185"/>
              <a:gd name="connsiteY4" fmla="*/ 13043 h 2353951"/>
              <a:gd name="connsiteX5" fmla="*/ 86185 w 86185"/>
              <a:gd name="connsiteY5" fmla="*/ 2343601 h 2353951"/>
              <a:gd name="connsiteX6" fmla="*/ 44785 w 86185"/>
              <a:gd name="connsiteY6" fmla="*/ 2353951 h 2353951"/>
              <a:gd name="connsiteX7" fmla="*/ 3385 w 86185"/>
              <a:gd name="connsiteY7" fmla="*/ 2343601 h 2353951"/>
              <a:gd name="connsiteX8" fmla="*/ 2882 w 86185"/>
              <a:gd name="connsiteY8" fmla="*/ 54628 h 2353951"/>
              <a:gd name="connsiteX0" fmla="*/ 1146 w 86185"/>
              <a:gd name="connsiteY0" fmla="*/ 51742 h 2353951"/>
              <a:gd name="connsiteX1" fmla="*/ 44785 w 86185"/>
              <a:gd name="connsiteY1" fmla="*/ 23393 h 2353951"/>
              <a:gd name="connsiteX2" fmla="*/ 86185 w 86185"/>
              <a:gd name="connsiteY2" fmla="*/ 13043 h 2353951"/>
              <a:gd name="connsiteX3" fmla="*/ 86185 w 86185"/>
              <a:gd name="connsiteY3" fmla="*/ 2343601 h 2353951"/>
              <a:gd name="connsiteX4" fmla="*/ 44785 w 86185"/>
              <a:gd name="connsiteY4" fmla="*/ 2353951 h 2353951"/>
              <a:gd name="connsiteX5" fmla="*/ 3385 w 86185"/>
              <a:gd name="connsiteY5" fmla="*/ 2343601 h 2353951"/>
              <a:gd name="connsiteX6" fmla="*/ 1146 w 86185"/>
              <a:gd name="connsiteY6" fmla="*/ 51742 h 2353951"/>
              <a:gd name="connsiteX0" fmla="*/ 5785 w 86185"/>
              <a:gd name="connsiteY0" fmla="*/ 62707 h 2353951"/>
              <a:gd name="connsiteX1" fmla="*/ 44785 w 86185"/>
              <a:gd name="connsiteY1" fmla="*/ 2693 h 2353951"/>
              <a:gd name="connsiteX2" fmla="*/ 86185 w 86185"/>
              <a:gd name="connsiteY2" fmla="*/ 13043 h 2353951"/>
              <a:gd name="connsiteX3" fmla="*/ 44785 w 86185"/>
              <a:gd name="connsiteY3" fmla="*/ 23393 h 2353951"/>
              <a:gd name="connsiteX4" fmla="*/ 5785 w 86185"/>
              <a:gd name="connsiteY4" fmla="*/ 62707 h 2353951"/>
              <a:gd name="connsiteX0" fmla="*/ 86185 w 86185"/>
              <a:gd name="connsiteY0" fmla="*/ 13043 h 2353951"/>
              <a:gd name="connsiteX1" fmla="*/ 44785 w 86185"/>
              <a:gd name="connsiteY1" fmla="*/ 23393 h 2353951"/>
              <a:gd name="connsiteX2" fmla="*/ 0 w 86185"/>
              <a:gd name="connsiteY2" fmla="*/ 56365 h 2353951"/>
              <a:gd name="connsiteX3" fmla="*/ 44785 w 86185"/>
              <a:gd name="connsiteY3" fmla="*/ 2693 h 2353951"/>
              <a:gd name="connsiteX4" fmla="*/ 86185 w 86185"/>
              <a:gd name="connsiteY4" fmla="*/ 13043 h 2353951"/>
              <a:gd name="connsiteX5" fmla="*/ 86185 w 86185"/>
              <a:gd name="connsiteY5" fmla="*/ 2343601 h 2353951"/>
              <a:gd name="connsiteX6" fmla="*/ 44785 w 86185"/>
              <a:gd name="connsiteY6" fmla="*/ 2353951 h 2353951"/>
              <a:gd name="connsiteX7" fmla="*/ 3385 w 86185"/>
              <a:gd name="connsiteY7" fmla="*/ 2343601 h 2353951"/>
              <a:gd name="connsiteX8" fmla="*/ 2882 w 86185"/>
              <a:gd name="connsiteY8" fmla="*/ 54628 h 23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5" h="2353951" stroke="0" extrusionOk="0">
                <a:moveTo>
                  <a:pt x="1146" y="51742"/>
                </a:moveTo>
                <a:cubicBezTo>
                  <a:pt x="1146" y="57458"/>
                  <a:pt x="30612" y="29843"/>
                  <a:pt x="44785" y="23393"/>
                </a:cubicBezTo>
                <a:cubicBezTo>
                  <a:pt x="58958" y="16943"/>
                  <a:pt x="86185" y="18759"/>
                  <a:pt x="86185" y="13043"/>
                </a:cubicBezTo>
                <a:lnTo>
                  <a:pt x="86185" y="2343601"/>
                </a:lnTo>
                <a:cubicBezTo>
                  <a:pt x="86185" y="2349317"/>
                  <a:pt x="67650" y="2353951"/>
                  <a:pt x="44785" y="2353951"/>
                </a:cubicBezTo>
                <a:cubicBezTo>
                  <a:pt x="21920" y="2353951"/>
                  <a:pt x="3385" y="2349317"/>
                  <a:pt x="3385" y="2343601"/>
                </a:cubicBezTo>
                <a:cubicBezTo>
                  <a:pt x="2639" y="1579648"/>
                  <a:pt x="1892" y="815695"/>
                  <a:pt x="1146" y="51742"/>
                </a:cubicBezTo>
                <a:close/>
              </a:path>
              <a:path w="86185" h="2353951" fill="lighten" stroke="0" extrusionOk="0">
                <a:moveTo>
                  <a:pt x="5785" y="62707"/>
                </a:moveTo>
                <a:cubicBezTo>
                  <a:pt x="5785" y="56991"/>
                  <a:pt x="31385" y="10970"/>
                  <a:pt x="44785" y="2693"/>
                </a:cubicBezTo>
                <a:cubicBezTo>
                  <a:pt x="58185" y="-5584"/>
                  <a:pt x="86185" y="7327"/>
                  <a:pt x="86185" y="13043"/>
                </a:cubicBezTo>
                <a:cubicBezTo>
                  <a:pt x="86185" y="18759"/>
                  <a:pt x="58185" y="15116"/>
                  <a:pt x="44785" y="23393"/>
                </a:cubicBezTo>
                <a:cubicBezTo>
                  <a:pt x="31385" y="31670"/>
                  <a:pt x="5785" y="68423"/>
                  <a:pt x="5785" y="62707"/>
                </a:cubicBezTo>
                <a:close/>
              </a:path>
              <a:path w="86185" h="2353951" fill="none" extrusionOk="0">
                <a:moveTo>
                  <a:pt x="86185" y="13043"/>
                </a:moveTo>
                <a:cubicBezTo>
                  <a:pt x="86185" y="18759"/>
                  <a:pt x="59149" y="16173"/>
                  <a:pt x="44785" y="23393"/>
                </a:cubicBezTo>
                <a:cubicBezTo>
                  <a:pt x="30421" y="30613"/>
                  <a:pt x="0" y="62081"/>
                  <a:pt x="0" y="56365"/>
                </a:cubicBezTo>
                <a:cubicBezTo>
                  <a:pt x="0" y="50649"/>
                  <a:pt x="30421" y="9913"/>
                  <a:pt x="44785" y="2693"/>
                </a:cubicBezTo>
                <a:cubicBezTo>
                  <a:pt x="59149" y="-4527"/>
                  <a:pt x="86185" y="7327"/>
                  <a:pt x="86185" y="13043"/>
                </a:cubicBezTo>
                <a:lnTo>
                  <a:pt x="86185" y="2343601"/>
                </a:lnTo>
                <a:cubicBezTo>
                  <a:pt x="86185" y="2349317"/>
                  <a:pt x="67650" y="2353951"/>
                  <a:pt x="44785" y="2353951"/>
                </a:cubicBezTo>
                <a:cubicBezTo>
                  <a:pt x="21920" y="2353951"/>
                  <a:pt x="3385" y="2349317"/>
                  <a:pt x="3385" y="2343601"/>
                </a:cubicBezTo>
                <a:cubicBezTo>
                  <a:pt x="3385" y="1566748"/>
                  <a:pt x="2882" y="831481"/>
                  <a:pt x="2882" y="54628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EB459F2-02AD-03AD-7B60-87866540F127}"/>
              </a:ext>
            </a:extLst>
          </p:cNvPr>
          <p:cNvGrpSpPr/>
          <p:nvPr/>
        </p:nvGrpSpPr>
        <p:grpSpPr>
          <a:xfrm>
            <a:off x="1900355" y="5276955"/>
            <a:ext cx="1297738" cy="736392"/>
            <a:chOff x="-1995912" y="5004071"/>
            <a:chExt cx="2162897" cy="1227320"/>
          </a:xfrm>
        </p:grpSpPr>
        <p:sp>
          <p:nvSpPr>
            <p:cNvPr id="137" name="Freeform: Shape 259">
              <a:extLst>
                <a:ext uri="{FF2B5EF4-FFF2-40B4-BE49-F238E27FC236}">
                  <a16:creationId xmlns:a16="http://schemas.microsoft.com/office/drawing/2014/main" id="{372BE869-71C4-51A6-115C-528AB5A6C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33015" y="5004071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8" name="Freeform: Shape 258">
              <a:extLst>
                <a:ext uri="{FF2B5EF4-FFF2-40B4-BE49-F238E27FC236}">
                  <a16:creationId xmlns:a16="http://schemas.microsoft.com/office/drawing/2014/main" id="{91E9EB41-D496-59D8-8767-FD63B5F3B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47134" y="5114170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9" name="Freeform: Shape 260">
              <a:extLst>
                <a:ext uri="{FF2B5EF4-FFF2-40B4-BE49-F238E27FC236}">
                  <a16:creationId xmlns:a16="http://schemas.microsoft.com/office/drawing/2014/main" id="{DA77C29F-AA17-D17A-ABB8-DFDB49FAA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571523" y="5223046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0" name="Freeform: Shape 261">
              <a:extLst>
                <a:ext uri="{FF2B5EF4-FFF2-40B4-BE49-F238E27FC236}">
                  <a16:creationId xmlns:a16="http://schemas.microsoft.com/office/drawing/2014/main" id="{ADBACE9E-F9B5-92BD-3748-0599C9E07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995912" y="5331391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" name="Freeform: Shape 264">
              <a:extLst>
                <a:ext uri="{FF2B5EF4-FFF2-40B4-BE49-F238E27FC236}">
                  <a16:creationId xmlns:a16="http://schemas.microsoft.com/office/drawing/2014/main" id="{37C47F38-B866-E2A0-3030-08E361D3A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71696" y="5637219"/>
              <a:ext cx="360000" cy="360000"/>
            </a:xfrm>
            <a:custGeom>
              <a:avLst/>
              <a:gdLst>
                <a:gd name="connsiteX0" fmla="*/ 180000 w 360000"/>
                <a:gd name="connsiteY0" fmla="*/ 54000 h 360000"/>
                <a:gd name="connsiteX1" fmla="*/ 54000 w 360000"/>
                <a:gd name="connsiteY1" fmla="*/ 180000 h 360000"/>
                <a:gd name="connsiteX2" fmla="*/ 180000 w 360000"/>
                <a:gd name="connsiteY2" fmla="*/ 306000 h 360000"/>
                <a:gd name="connsiteX3" fmla="*/ 306000 w 360000"/>
                <a:gd name="connsiteY3" fmla="*/ 180000 h 360000"/>
                <a:gd name="connsiteX4" fmla="*/ 180000 w 360000"/>
                <a:gd name="connsiteY4" fmla="*/ 54000 h 360000"/>
                <a:gd name="connsiteX5" fmla="*/ 180000 w 360000"/>
                <a:gd name="connsiteY5" fmla="*/ 0 h 360000"/>
                <a:gd name="connsiteX6" fmla="*/ 360000 w 360000"/>
                <a:gd name="connsiteY6" fmla="*/ 180000 h 360000"/>
                <a:gd name="connsiteX7" fmla="*/ 180000 w 360000"/>
                <a:gd name="connsiteY7" fmla="*/ 360000 h 360000"/>
                <a:gd name="connsiteX8" fmla="*/ 0 w 360000"/>
                <a:gd name="connsiteY8" fmla="*/ 180000 h 360000"/>
                <a:gd name="connsiteX9" fmla="*/ 180000 w 360000"/>
                <a:gd name="connsiteY9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00" h="360000">
                  <a:moveTo>
                    <a:pt x="180000" y="54000"/>
                  </a:moveTo>
                  <a:cubicBezTo>
                    <a:pt x="110412" y="54000"/>
                    <a:pt x="54000" y="110412"/>
                    <a:pt x="54000" y="180000"/>
                  </a:cubicBezTo>
                  <a:cubicBezTo>
                    <a:pt x="54000" y="249588"/>
                    <a:pt x="110412" y="306000"/>
                    <a:pt x="180000" y="306000"/>
                  </a:cubicBezTo>
                  <a:cubicBezTo>
                    <a:pt x="249588" y="306000"/>
                    <a:pt x="306000" y="249588"/>
                    <a:pt x="306000" y="180000"/>
                  </a:cubicBezTo>
                  <a:cubicBezTo>
                    <a:pt x="306000" y="110412"/>
                    <a:pt x="249588" y="54000"/>
                    <a:pt x="180000" y="54000"/>
                  </a:cubicBezTo>
                  <a:close/>
                  <a:moveTo>
                    <a:pt x="180000" y="0"/>
                  </a:moveTo>
                  <a:cubicBezTo>
                    <a:pt x="279411" y="0"/>
                    <a:pt x="360000" y="80589"/>
                    <a:pt x="360000" y="180000"/>
                  </a:cubicBezTo>
                  <a:cubicBezTo>
                    <a:pt x="360000" y="279411"/>
                    <a:pt x="279411" y="360000"/>
                    <a:pt x="180000" y="360000"/>
                  </a:cubicBezTo>
                  <a:cubicBezTo>
                    <a:pt x="80589" y="360000"/>
                    <a:pt x="0" y="279411"/>
                    <a:pt x="0" y="180000"/>
                  </a:cubicBezTo>
                  <a:cubicBezTo>
                    <a:pt x="0" y="80589"/>
                    <a:pt x="80589" y="0"/>
                    <a:pt x="18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15" name="Cylinder 114">
            <a:extLst>
              <a:ext uri="{FF2B5EF4-FFF2-40B4-BE49-F238E27FC236}">
                <a16:creationId xmlns:a16="http://schemas.microsoft.com/office/drawing/2014/main" id="{D34B2E2C-1C1A-BADA-2E47-1FFC4F2F175F}"/>
              </a:ext>
            </a:extLst>
          </p:cNvPr>
          <p:cNvSpPr/>
          <p:nvPr/>
        </p:nvSpPr>
        <p:spPr>
          <a:xfrm rot="4564063">
            <a:off x="1781466" y="5482712"/>
            <a:ext cx="49680" cy="707030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Cylinder 57">
            <a:extLst>
              <a:ext uri="{FF2B5EF4-FFF2-40B4-BE49-F238E27FC236}">
                <a16:creationId xmlns:a16="http://schemas.microsoft.com/office/drawing/2014/main" id="{6C6F3F7D-2473-A7E3-F9C8-701408AB0EF4}"/>
              </a:ext>
            </a:extLst>
          </p:cNvPr>
          <p:cNvSpPr/>
          <p:nvPr/>
        </p:nvSpPr>
        <p:spPr>
          <a:xfrm rot="927948">
            <a:off x="4114782" y="4862750"/>
            <a:ext cx="55896" cy="421176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797D45-6EE3-AE75-9166-3FC817736BCA}"/>
              </a:ext>
            </a:extLst>
          </p:cNvPr>
          <p:cNvSpPr/>
          <p:nvPr/>
        </p:nvSpPr>
        <p:spPr>
          <a:xfrm>
            <a:off x="3987136" y="4785656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5E945AD-21D6-32F4-3D4A-846E2D033610}"/>
              </a:ext>
            </a:extLst>
          </p:cNvPr>
          <p:cNvSpPr/>
          <p:nvPr/>
        </p:nvSpPr>
        <p:spPr>
          <a:xfrm>
            <a:off x="3812953" y="5139572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42FC468-E407-7F86-8BB7-1D10D1EE27FC}"/>
              </a:ext>
            </a:extLst>
          </p:cNvPr>
          <p:cNvSpPr txBox="1"/>
          <p:nvPr/>
        </p:nvSpPr>
        <p:spPr>
          <a:xfrm rot="20776857">
            <a:off x="1195363" y="5479684"/>
            <a:ext cx="825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5.5 MeV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3E310C9-95DE-BF55-0215-D6331E6B1E96}"/>
              </a:ext>
            </a:extLst>
          </p:cNvPr>
          <p:cNvCxnSpPr>
            <a:cxnSpLocks/>
          </p:cNvCxnSpPr>
          <p:nvPr/>
        </p:nvCxnSpPr>
        <p:spPr>
          <a:xfrm flipV="1">
            <a:off x="1475381" y="5715869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DE675AF0-902A-CD48-887B-619CA19A7CFD}"/>
              </a:ext>
            </a:extLst>
          </p:cNvPr>
          <p:cNvSpPr txBox="1"/>
          <p:nvPr/>
        </p:nvSpPr>
        <p:spPr>
          <a:xfrm rot="20776857">
            <a:off x="3084627" y="4906582"/>
            <a:ext cx="86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35.5 MeV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D2E86CF-546D-EF57-F912-EED9180A6FDC}"/>
              </a:ext>
            </a:extLst>
          </p:cNvPr>
          <p:cNvCxnSpPr>
            <a:cxnSpLocks/>
          </p:cNvCxnSpPr>
          <p:nvPr/>
        </p:nvCxnSpPr>
        <p:spPr>
          <a:xfrm flipV="1">
            <a:off x="3340509" y="5270988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4C9504-5AB4-1F8F-B05C-D56C56792EBE}"/>
              </a:ext>
            </a:extLst>
          </p:cNvPr>
          <p:cNvSpPr txBox="1"/>
          <p:nvPr/>
        </p:nvSpPr>
        <p:spPr>
          <a:xfrm>
            <a:off x="3747481" y="5426783"/>
            <a:ext cx="85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Magnetic dogleg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C3AAB0-89A3-7F8E-5422-41A883AE1C2C}"/>
              </a:ext>
            </a:extLst>
          </p:cNvPr>
          <p:cNvSpPr txBox="1"/>
          <p:nvPr/>
        </p:nvSpPr>
        <p:spPr>
          <a:xfrm>
            <a:off x="1697581" y="4758404"/>
            <a:ext cx="147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CLARA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3 GHz RF linac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CABDF95-DD14-4298-AA7F-47C7E432B1F1}"/>
              </a:ext>
            </a:extLst>
          </p:cNvPr>
          <p:cNvCxnSpPr>
            <a:cxnSpLocks/>
          </p:cNvCxnSpPr>
          <p:nvPr/>
        </p:nvCxnSpPr>
        <p:spPr>
          <a:xfrm flipV="1">
            <a:off x="2253129" y="5806188"/>
            <a:ext cx="1026853" cy="264115"/>
          </a:xfrm>
          <a:prstGeom prst="straightConnector1">
            <a:avLst/>
          </a:prstGeom>
          <a:ln w="28575">
            <a:solidFill>
              <a:srgbClr val="C55A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F92CF652-9479-701D-4463-E88E9F32D03A}"/>
              </a:ext>
            </a:extLst>
          </p:cNvPr>
          <p:cNvSpPr txBox="1"/>
          <p:nvPr/>
        </p:nvSpPr>
        <p:spPr>
          <a:xfrm rot="20776857">
            <a:off x="2561777" y="5942966"/>
            <a:ext cx="5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29B5249-9D5D-07FA-05B6-33D3D3ACD197}"/>
              </a:ext>
            </a:extLst>
          </p:cNvPr>
          <p:cNvSpPr/>
          <p:nvPr/>
        </p:nvSpPr>
        <p:spPr>
          <a:xfrm>
            <a:off x="8400876" y="3657047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ylinder 35">
            <a:extLst>
              <a:ext uri="{FF2B5EF4-FFF2-40B4-BE49-F238E27FC236}">
                <a16:creationId xmlns:a16="http://schemas.microsoft.com/office/drawing/2014/main" id="{3BB47865-860D-92D5-E988-9C724763371F}"/>
              </a:ext>
            </a:extLst>
          </p:cNvPr>
          <p:cNvSpPr/>
          <p:nvPr/>
        </p:nvSpPr>
        <p:spPr>
          <a:xfrm rot="4564063">
            <a:off x="9133662" y="2927890"/>
            <a:ext cx="51035" cy="777718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C16457C-6419-84BB-563B-8C82D783655D}"/>
              </a:ext>
            </a:extLst>
          </p:cNvPr>
          <p:cNvSpPr/>
          <p:nvPr/>
        </p:nvSpPr>
        <p:spPr>
          <a:xfrm>
            <a:off x="8575059" y="3303131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ylinder 57">
            <a:extLst>
              <a:ext uri="{FF2B5EF4-FFF2-40B4-BE49-F238E27FC236}">
                <a16:creationId xmlns:a16="http://schemas.microsoft.com/office/drawing/2014/main" id="{4675C7B8-ABA2-666E-DA91-A6D85B4C314F}"/>
              </a:ext>
            </a:extLst>
          </p:cNvPr>
          <p:cNvSpPr/>
          <p:nvPr/>
        </p:nvSpPr>
        <p:spPr>
          <a:xfrm rot="6907380" flipH="1">
            <a:off x="9751303" y="3046777"/>
            <a:ext cx="55896" cy="600161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2682BC4-1886-F6F7-25ED-218F1DEE3BD8}"/>
              </a:ext>
            </a:extLst>
          </p:cNvPr>
          <p:cNvSpPr/>
          <p:nvPr/>
        </p:nvSpPr>
        <p:spPr>
          <a:xfrm>
            <a:off x="9215601" y="3139081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53AD-6185-E5FF-D28F-5EBBBE9AC4DD}"/>
              </a:ext>
            </a:extLst>
          </p:cNvPr>
          <p:cNvSpPr/>
          <p:nvPr/>
        </p:nvSpPr>
        <p:spPr>
          <a:xfrm>
            <a:off x="9752003" y="3341454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E1C681D-E1DD-495D-3F47-BB30B4FD80D1}"/>
              </a:ext>
            </a:extLst>
          </p:cNvPr>
          <p:cNvSpPr txBox="1"/>
          <p:nvPr/>
        </p:nvSpPr>
        <p:spPr>
          <a:xfrm>
            <a:off x="8217819" y="2769803"/>
            <a:ext cx="19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Magnetic chicane compressor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8C0253-B3DD-7031-2B16-F8D18A6664F9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7CA69480-74CA-4A7B-AC8F-FAD86DF3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E7FB6ABA-F44A-4286-A167-C7EFC4E6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37" name="Footer Placeholder 5">
            <a:extLst>
              <a:ext uri="{FF2B5EF4-FFF2-40B4-BE49-F238E27FC236}">
                <a16:creationId xmlns:a16="http://schemas.microsoft.com/office/drawing/2014/main" id="{1C602989-5985-C7ED-0FC1-69DB191BB2E3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7C139F-2D72-7295-E7D0-3E69D31CFDC9}"/>
              </a:ext>
            </a:extLst>
          </p:cNvPr>
          <p:cNvCxnSpPr/>
          <p:nvPr/>
        </p:nvCxnSpPr>
        <p:spPr>
          <a:xfrm>
            <a:off x="2452512" y="2608882"/>
            <a:ext cx="994711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95EC09-A2D7-0D98-1F15-0BE40A539ED0}"/>
              </a:ext>
            </a:extLst>
          </p:cNvPr>
          <p:cNvCxnSpPr/>
          <p:nvPr/>
        </p:nvCxnSpPr>
        <p:spPr>
          <a:xfrm>
            <a:off x="2452512" y="2861921"/>
            <a:ext cx="994711" cy="0"/>
          </a:xfrm>
          <a:prstGeom prst="line">
            <a:avLst/>
          </a:prstGeom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14">
            <a:extLst>
              <a:ext uri="{FF2B5EF4-FFF2-40B4-BE49-F238E27FC236}">
                <a16:creationId xmlns:a16="http://schemas.microsoft.com/office/drawing/2014/main" id="{10E60B7B-6A2A-BAFE-376F-F7B47ADE556A}"/>
              </a:ext>
            </a:extLst>
          </p:cNvPr>
          <p:cNvSpPr/>
          <p:nvPr/>
        </p:nvSpPr>
        <p:spPr>
          <a:xfrm>
            <a:off x="2454318" y="2609007"/>
            <a:ext cx="82294" cy="261805"/>
          </a:xfrm>
          <a:custGeom>
            <a:avLst/>
            <a:gdLst>
              <a:gd name="connsiteX0" fmla="*/ 0 w 136478"/>
              <a:gd name="connsiteY0" fmla="*/ 0 h 1201003"/>
              <a:gd name="connsiteX1" fmla="*/ 136478 w 136478"/>
              <a:gd name="connsiteY1" fmla="*/ 600501 h 1201003"/>
              <a:gd name="connsiteX2" fmla="*/ 0 w 136478"/>
              <a:gd name="connsiteY2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78" h="1201003">
                <a:moveTo>
                  <a:pt x="0" y="0"/>
                </a:moveTo>
                <a:cubicBezTo>
                  <a:pt x="68239" y="200167"/>
                  <a:pt x="136478" y="400334"/>
                  <a:pt x="136478" y="600501"/>
                </a:cubicBezTo>
                <a:cubicBezTo>
                  <a:pt x="136478" y="800668"/>
                  <a:pt x="68239" y="1000835"/>
                  <a:pt x="0" y="1201003"/>
                </a:cubicBezTo>
              </a:path>
            </a:pathLst>
          </a:cu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61065ED-7C87-6767-4BF5-02C65A882DB2}"/>
              </a:ext>
            </a:extLst>
          </p:cNvPr>
          <p:cNvSpPr/>
          <p:nvPr/>
        </p:nvSpPr>
        <p:spPr>
          <a:xfrm rot="2857620">
            <a:off x="2926628" y="2559870"/>
            <a:ext cx="96522" cy="376434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115">
            <a:extLst>
              <a:ext uri="{FF2B5EF4-FFF2-40B4-BE49-F238E27FC236}">
                <a16:creationId xmlns:a16="http://schemas.microsoft.com/office/drawing/2014/main" id="{82D02DC7-8DAC-91C9-3D52-0DEE3C4A5E70}"/>
              </a:ext>
            </a:extLst>
          </p:cNvPr>
          <p:cNvSpPr/>
          <p:nvPr/>
        </p:nvSpPr>
        <p:spPr>
          <a:xfrm>
            <a:off x="2853731" y="4251394"/>
            <a:ext cx="303102" cy="156789"/>
          </a:xfrm>
          <a:custGeom>
            <a:avLst/>
            <a:gdLst>
              <a:gd name="connsiteX0" fmla="*/ 0 w 1132764"/>
              <a:gd name="connsiteY0" fmla="*/ 136477 h 136477"/>
              <a:gd name="connsiteX1" fmla="*/ 573206 w 1132764"/>
              <a:gd name="connsiteY1" fmla="*/ 0 h 136477"/>
              <a:gd name="connsiteX2" fmla="*/ 1132764 w 1132764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764" h="136477">
                <a:moveTo>
                  <a:pt x="0" y="136477"/>
                </a:moveTo>
                <a:cubicBezTo>
                  <a:pt x="192206" y="68238"/>
                  <a:pt x="384412" y="0"/>
                  <a:pt x="573206" y="0"/>
                </a:cubicBezTo>
                <a:cubicBezTo>
                  <a:pt x="762000" y="0"/>
                  <a:pt x="947382" y="68238"/>
                  <a:pt x="1132764" y="136477"/>
                </a:cubicBezTo>
              </a:path>
            </a:pathLst>
          </a:cu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5BFF61-ECDB-2A22-02A7-C1A338EC14F9}"/>
              </a:ext>
            </a:extLst>
          </p:cNvPr>
          <p:cNvGrpSpPr/>
          <p:nvPr/>
        </p:nvGrpSpPr>
        <p:grpSpPr>
          <a:xfrm>
            <a:off x="274587" y="3924324"/>
            <a:ext cx="1261749" cy="1272612"/>
            <a:chOff x="581637" y="2740765"/>
            <a:chExt cx="2102916" cy="212101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8C15A8-D1BB-ED68-99E4-AC65EC5A1C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01" y="2748708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5F118F5-48D4-8E18-C960-AEEDE6C415D7}"/>
                </a:ext>
              </a:extLst>
            </p:cNvPr>
            <p:cNvCxnSpPr/>
            <p:nvPr/>
          </p:nvCxnSpPr>
          <p:spPr>
            <a:xfrm>
              <a:off x="1026701" y="3440130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3250324-2101-77F0-601F-6628795E0361}"/>
                </a:ext>
              </a:extLst>
            </p:cNvPr>
            <p:cNvCxnSpPr/>
            <p:nvPr/>
          </p:nvCxnSpPr>
          <p:spPr>
            <a:xfrm>
              <a:off x="1026701" y="3725601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2033EA6-5235-33C0-7BBF-FEBCD1671E1F}"/>
                </a:ext>
              </a:extLst>
            </p:cNvPr>
            <p:cNvCxnSpPr/>
            <p:nvPr/>
          </p:nvCxnSpPr>
          <p:spPr>
            <a:xfrm rot="5400000">
              <a:off x="793010" y="3569691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451C46-1F8F-1970-59B8-19510D47AF45}"/>
                </a:ext>
              </a:extLst>
            </p:cNvPr>
            <p:cNvCxnSpPr/>
            <p:nvPr/>
          </p:nvCxnSpPr>
          <p:spPr>
            <a:xfrm rot="5400000">
              <a:off x="1250706" y="357763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31EE5117-A99C-90E5-17D6-E12D70D5E0F3}"/>
                </a:ext>
              </a:extLst>
            </p:cNvPr>
            <p:cNvSpPr/>
            <p:nvPr/>
          </p:nvSpPr>
          <p:spPr>
            <a:xfrm>
              <a:off x="1603453" y="4276000"/>
              <a:ext cx="505170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E1B3BD-0197-E090-3905-5D41A995B62E}"/>
                </a:ext>
              </a:extLst>
            </p:cNvPr>
            <p:cNvSpPr txBox="1"/>
            <p:nvPr/>
          </p:nvSpPr>
          <p:spPr>
            <a:xfrm>
              <a:off x="1308379" y="4400119"/>
              <a:ext cx="972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C3CD6D-AC71-791F-8E29-8B1A05694DBF}"/>
                </a:ext>
              </a:extLst>
            </p:cNvPr>
            <p:cNvSpPr txBox="1"/>
            <p:nvPr/>
          </p:nvSpPr>
          <p:spPr>
            <a:xfrm rot="16200000">
              <a:off x="239029" y="3373046"/>
              <a:ext cx="1146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50" name="Freeform 114">
              <a:extLst>
                <a:ext uri="{FF2B5EF4-FFF2-40B4-BE49-F238E27FC236}">
                  <a16:creationId xmlns:a16="http://schemas.microsoft.com/office/drawing/2014/main" id="{A818AD52-79FD-5814-6FEE-CE17C45E4FC2}"/>
                </a:ext>
              </a:extLst>
            </p:cNvPr>
            <p:cNvSpPr/>
            <p:nvPr/>
          </p:nvSpPr>
          <p:spPr>
            <a:xfrm>
              <a:off x="1029711" y="3475261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4A73DFA-0B70-FF44-8ECF-F8AFC5E1282B}"/>
                  </a:ext>
                </a:extLst>
              </p:cNvPr>
              <p:cNvSpPr txBox="1"/>
              <p:nvPr/>
            </p:nvSpPr>
            <p:spPr>
              <a:xfrm>
                <a:off x="423607" y="894485"/>
                <a:ext cx="3613489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𝑛𝑗</m:t>
                                  </m:r>
                                </m:sub>
                              </m:sSub>
                              <m: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4A73DFA-0B70-FF44-8ECF-F8AFC5E12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07" y="894485"/>
                <a:ext cx="3613489" cy="319062"/>
              </a:xfrm>
              <a:prstGeom prst="rect">
                <a:avLst/>
              </a:prstGeom>
              <a:blipFill>
                <a:blip r:embed="rId3"/>
                <a:stretch>
                  <a:fillRect l="-101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BF2D1EE-C28C-07A4-0140-7B7EAB56E493}"/>
                  </a:ext>
                </a:extLst>
              </p:cNvPr>
              <p:cNvSpPr txBox="1"/>
              <p:nvPr/>
            </p:nvSpPr>
            <p:spPr>
              <a:xfrm>
                <a:off x="490130" y="1145133"/>
                <a:ext cx="86703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BF2D1EE-C28C-07A4-0140-7B7EAB56E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30" y="1145133"/>
                <a:ext cx="867032" cy="299313"/>
              </a:xfrm>
              <a:prstGeom prst="rect">
                <a:avLst/>
              </a:prstGeom>
              <a:blipFill>
                <a:blip r:embed="rId4"/>
                <a:stretch>
                  <a:fillRect l="-4895" r="-3497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E8862525-48B2-0948-0AC1-438139C9ECC8}"/>
              </a:ext>
            </a:extLst>
          </p:cNvPr>
          <p:cNvSpPr/>
          <p:nvPr/>
        </p:nvSpPr>
        <p:spPr>
          <a:xfrm>
            <a:off x="120179" y="523068"/>
            <a:ext cx="4015978" cy="957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829FF8E-CF95-1AE9-AB1D-39149F87B93A}"/>
                  </a:ext>
                </a:extLst>
              </p:cNvPr>
              <p:cNvSpPr txBox="1"/>
              <p:nvPr/>
            </p:nvSpPr>
            <p:spPr>
              <a:xfrm>
                <a:off x="1626706" y="4255095"/>
                <a:ext cx="59753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829FF8E-CF95-1AE9-AB1D-39149F87B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6" y="4255095"/>
                <a:ext cx="597536" cy="299313"/>
              </a:xfrm>
              <a:prstGeom prst="rect">
                <a:avLst/>
              </a:prstGeom>
              <a:blipFill>
                <a:blip r:embed="rId5"/>
                <a:stretch>
                  <a:fillRect l="-9184" r="-7143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B3AA214-5B68-99E8-3817-AB01B3AEC0D6}"/>
              </a:ext>
            </a:extLst>
          </p:cNvPr>
          <p:cNvCxnSpPr/>
          <p:nvPr/>
        </p:nvCxnSpPr>
        <p:spPr>
          <a:xfrm>
            <a:off x="1608165" y="4215298"/>
            <a:ext cx="0" cy="4010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06F7F0-AE87-AB6F-B180-D4B29050833E}"/>
              </a:ext>
            </a:extLst>
          </p:cNvPr>
          <p:cNvCxnSpPr>
            <a:cxnSpLocks/>
          </p:cNvCxnSpPr>
          <p:nvPr/>
        </p:nvCxnSpPr>
        <p:spPr>
          <a:xfrm>
            <a:off x="839314" y="3825613"/>
            <a:ext cx="390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CB728A7-682A-5798-5AE5-1BDAD083271D}"/>
                  </a:ext>
                </a:extLst>
              </p:cNvPr>
              <p:cNvSpPr txBox="1"/>
              <p:nvPr/>
            </p:nvSpPr>
            <p:spPr>
              <a:xfrm>
                <a:off x="807979" y="3456781"/>
                <a:ext cx="5409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CB728A7-682A-5798-5AE5-1BDAD0832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79" y="3456781"/>
                <a:ext cx="540917" cy="299313"/>
              </a:xfrm>
              <a:prstGeom prst="rect">
                <a:avLst/>
              </a:prstGeom>
              <a:blipFill>
                <a:blip r:embed="rId6"/>
                <a:stretch>
                  <a:fillRect l="-10227" r="-7955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D49BEA6-2732-0219-6397-63C38715AF63}"/>
                  </a:ext>
                </a:extLst>
              </p:cNvPr>
              <p:cNvSpPr txBox="1"/>
              <p:nvPr/>
            </p:nvSpPr>
            <p:spPr>
              <a:xfrm>
                <a:off x="6751115" y="2843231"/>
                <a:ext cx="677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D49BEA6-2732-0219-6397-63C38715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15" y="2843231"/>
                <a:ext cx="677430" cy="276999"/>
              </a:xfrm>
              <a:prstGeom prst="rect">
                <a:avLst/>
              </a:prstGeom>
              <a:blipFill>
                <a:blip r:embed="rId7"/>
                <a:stretch>
                  <a:fillRect l="-7143" r="-267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047C9363-49D3-92EC-7BED-3481B20B76D9}"/>
              </a:ext>
            </a:extLst>
          </p:cNvPr>
          <p:cNvCxnSpPr>
            <a:cxnSpLocks/>
          </p:cNvCxnSpPr>
          <p:nvPr/>
        </p:nvCxnSpPr>
        <p:spPr>
          <a:xfrm>
            <a:off x="3556615" y="2730762"/>
            <a:ext cx="0" cy="1178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548B469-EF62-8651-5EB0-F187F194A765}"/>
                  </a:ext>
                </a:extLst>
              </p:cNvPr>
              <p:cNvSpPr txBox="1"/>
              <p:nvPr/>
            </p:nvSpPr>
            <p:spPr>
              <a:xfrm>
                <a:off x="3618240" y="3190769"/>
                <a:ext cx="429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548B469-EF62-8651-5EB0-F187F194A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40" y="3190769"/>
                <a:ext cx="429220" cy="276999"/>
              </a:xfrm>
              <a:prstGeom prst="rect">
                <a:avLst/>
              </a:prstGeom>
              <a:blipFill>
                <a:blip r:embed="rId8"/>
                <a:stretch>
                  <a:fillRect l="-12857" r="-4286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D9E431C4-1153-93E5-8FD9-0756A2815184}"/>
              </a:ext>
            </a:extLst>
          </p:cNvPr>
          <p:cNvCxnSpPr>
            <a:cxnSpLocks/>
          </p:cNvCxnSpPr>
          <p:nvPr/>
        </p:nvCxnSpPr>
        <p:spPr>
          <a:xfrm>
            <a:off x="6720635" y="2611513"/>
            <a:ext cx="0" cy="7750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Connector: Curved 247">
            <a:extLst>
              <a:ext uri="{FF2B5EF4-FFF2-40B4-BE49-F238E27FC236}">
                <a16:creationId xmlns:a16="http://schemas.microsoft.com/office/drawing/2014/main" id="{D45BD10A-E045-92EC-2AF1-D48C89DB6540}"/>
              </a:ext>
            </a:extLst>
          </p:cNvPr>
          <p:cNvCxnSpPr>
            <a:cxnSpLocks/>
          </p:cNvCxnSpPr>
          <p:nvPr/>
        </p:nvCxnSpPr>
        <p:spPr>
          <a:xfrm rot="9900000" flipV="1">
            <a:off x="3245423" y="1906958"/>
            <a:ext cx="184589" cy="157310"/>
          </a:xfrm>
          <a:prstGeom prst="curvedConnector3">
            <a:avLst>
              <a:gd name="adj1" fmla="val -2926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EF72D3FF-C400-D451-2C9E-93211DC9ADE4}"/>
                  </a:ext>
                </a:extLst>
              </p:cNvPr>
              <p:cNvSpPr txBox="1"/>
              <p:nvPr/>
            </p:nvSpPr>
            <p:spPr>
              <a:xfrm>
                <a:off x="2660852" y="1767507"/>
                <a:ext cx="5321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EF72D3FF-C400-D451-2C9E-93211DC9A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52" y="1767507"/>
                <a:ext cx="532109" cy="369332"/>
              </a:xfrm>
              <a:prstGeom prst="rect">
                <a:avLst/>
              </a:prstGeom>
              <a:blipFill>
                <a:blip r:embed="rId9"/>
                <a:stretch>
                  <a:fillRect r="-23864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4736A37A-0A34-262D-D899-C7ECCD1B7A77}"/>
              </a:ext>
            </a:extLst>
          </p:cNvPr>
          <p:cNvCxnSpPr>
            <a:cxnSpLocks/>
          </p:cNvCxnSpPr>
          <p:nvPr/>
        </p:nvCxnSpPr>
        <p:spPr>
          <a:xfrm>
            <a:off x="2767225" y="2191731"/>
            <a:ext cx="390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FE52E3A9-D1FB-1E4B-44D2-29A609EAC2DB}"/>
                  </a:ext>
                </a:extLst>
              </p:cNvPr>
              <p:cNvSpPr txBox="1"/>
              <p:nvPr/>
            </p:nvSpPr>
            <p:spPr>
              <a:xfrm>
                <a:off x="5842433" y="873491"/>
                <a:ext cx="389869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𝑇𝐻𝑧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𝑇𝐻𝑧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FE52E3A9-D1FB-1E4B-44D2-29A609EAC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33" y="873491"/>
                <a:ext cx="3898696" cy="312650"/>
              </a:xfrm>
              <a:prstGeom prst="rect">
                <a:avLst/>
              </a:prstGeom>
              <a:blipFill>
                <a:blip r:embed="rId10"/>
                <a:stretch>
                  <a:fillRect l="-938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7BE6CA7C-A8D4-2FC0-8915-0607E6CAE11C}"/>
                  </a:ext>
                </a:extLst>
              </p:cNvPr>
              <p:cNvSpPr txBox="1"/>
              <p:nvPr/>
            </p:nvSpPr>
            <p:spPr>
              <a:xfrm>
                <a:off x="5918801" y="1161036"/>
                <a:ext cx="857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7BE6CA7C-A8D4-2FC0-8915-0607E6CAE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01" y="1161036"/>
                <a:ext cx="857414" cy="276999"/>
              </a:xfrm>
              <a:prstGeom prst="rect">
                <a:avLst/>
              </a:prstGeom>
              <a:blipFill>
                <a:blip r:embed="rId11"/>
                <a:stretch>
                  <a:fillRect l="-5674" r="-2128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Rectangle 262">
            <a:extLst>
              <a:ext uri="{FF2B5EF4-FFF2-40B4-BE49-F238E27FC236}">
                <a16:creationId xmlns:a16="http://schemas.microsoft.com/office/drawing/2014/main" id="{96A281E7-1219-C028-A67D-8EE0A6E6AF36}"/>
              </a:ext>
            </a:extLst>
          </p:cNvPr>
          <p:cNvSpPr/>
          <p:nvPr/>
        </p:nvSpPr>
        <p:spPr>
          <a:xfrm>
            <a:off x="5775762" y="498302"/>
            <a:ext cx="4015978" cy="9850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FC2F0AF7-C22F-F15F-CA92-11B631CC4166}"/>
              </a:ext>
            </a:extLst>
          </p:cNvPr>
          <p:cNvSpPr txBox="1"/>
          <p:nvPr/>
        </p:nvSpPr>
        <p:spPr>
          <a:xfrm>
            <a:off x="121920" y="461666"/>
            <a:ext cx="46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RF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75F84A8-0B5A-7914-ECEC-79093CA58FC3}"/>
              </a:ext>
            </a:extLst>
          </p:cNvPr>
          <p:cNvSpPr txBox="1"/>
          <p:nvPr/>
        </p:nvSpPr>
        <p:spPr>
          <a:xfrm>
            <a:off x="5755100" y="446043"/>
            <a:ext cx="6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THz</a:t>
            </a: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6E026F87-83FC-97AA-E3C5-CDA1719D1F46}"/>
              </a:ext>
            </a:extLst>
          </p:cNvPr>
          <p:cNvCxnSpPr/>
          <p:nvPr/>
        </p:nvCxnSpPr>
        <p:spPr>
          <a:xfrm>
            <a:off x="4310340" y="804672"/>
            <a:ext cx="1316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89D6E591-D692-49A1-0C71-6DF7721B4005}"/>
              </a:ext>
            </a:extLst>
          </p:cNvPr>
          <p:cNvCxnSpPr/>
          <p:nvPr/>
        </p:nvCxnSpPr>
        <p:spPr>
          <a:xfrm>
            <a:off x="9947550" y="762000"/>
            <a:ext cx="1316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26E2E675-4648-C567-537E-1F202F977A12}"/>
              </a:ext>
            </a:extLst>
          </p:cNvPr>
          <p:cNvSpPr txBox="1"/>
          <p:nvPr/>
        </p:nvSpPr>
        <p:spPr>
          <a:xfrm>
            <a:off x="4555489" y="812063"/>
            <a:ext cx="91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Drift + Dogleg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99CEDB9A-E8C0-2302-3DA6-354C3FE65F33}"/>
              </a:ext>
            </a:extLst>
          </p:cNvPr>
          <p:cNvSpPr txBox="1"/>
          <p:nvPr/>
        </p:nvSpPr>
        <p:spPr>
          <a:xfrm>
            <a:off x="10145684" y="802353"/>
            <a:ext cx="91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Drift + chicane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4F7B1315-ED3C-B21C-5CA8-29DF7BA9118C}"/>
                  </a:ext>
                </a:extLst>
              </p:cNvPr>
              <p:cNvSpPr txBox="1"/>
              <p:nvPr/>
            </p:nvSpPr>
            <p:spPr>
              <a:xfrm>
                <a:off x="5833861" y="2036943"/>
                <a:ext cx="620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4F7B1315-ED3C-B21C-5CA8-29DF7BA9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61" y="2036943"/>
                <a:ext cx="620811" cy="276999"/>
              </a:xfrm>
              <a:prstGeom prst="rect">
                <a:avLst/>
              </a:prstGeom>
              <a:blipFill>
                <a:blip r:embed="rId12"/>
                <a:stretch>
                  <a:fillRect l="-8824" r="-2941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6CC47CE-004A-A273-63C5-7837C9F0BA64}"/>
              </a:ext>
            </a:extLst>
          </p:cNvPr>
          <p:cNvCxnSpPr>
            <a:cxnSpLocks/>
          </p:cNvCxnSpPr>
          <p:nvPr/>
        </p:nvCxnSpPr>
        <p:spPr>
          <a:xfrm>
            <a:off x="5973083" y="2407099"/>
            <a:ext cx="274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Freeform 115">
            <a:extLst>
              <a:ext uri="{FF2B5EF4-FFF2-40B4-BE49-F238E27FC236}">
                <a16:creationId xmlns:a16="http://schemas.microsoft.com/office/drawing/2014/main" id="{0EE6D962-E981-4BDD-3B63-2240EF8FCD92}"/>
              </a:ext>
            </a:extLst>
          </p:cNvPr>
          <p:cNvSpPr/>
          <p:nvPr/>
        </p:nvSpPr>
        <p:spPr>
          <a:xfrm>
            <a:off x="5988685" y="3433943"/>
            <a:ext cx="303102" cy="73570"/>
          </a:xfrm>
          <a:custGeom>
            <a:avLst/>
            <a:gdLst>
              <a:gd name="connsiteX0" fmla="*/ 0 w 1132764"/>
              <a:gd name="connsiteY0" fmla="*/ 136477 h 136477"/>
              <a:gd name="connsiteX1" fmla="*/ 573206 w 1132764"/>
              <a:gd name="connsiteY1" fmla="*/ 0 h 136477"/>
              <a:gd name="connsiteX2" fmla="*/ 1132764 w 1132764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764" h="136477">
                <a:moveTo>
                  <a:pt x="0" y="136477"/>
                </a:moveTo>
                <a:cubicBezTo>
                  <a:pt x="192206" y="68238"/>
                  <a:pt x="384412" y="0"/>
                  <a:pt x="573206" y="0"/>
                </a:cubicBezTo>
                <a:cubicBezTo>
                  <a:pt x="762000" y="0"/>
                  <a:pt x="947382" y="68238"/>
                  <a:pt x="1132764" y="136477"/>
                </a:cubicBezTo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E4E60C0A-A25B-2F5D-CC76-E2403DC8C503}"/>
              </a:ext>
            </a:extLst>
          </p:cNvPr>
          <p:cNvSpPr txBox="1"/>
          <p:nvPr/>
        </p:nvSpPr>
        <p:spPr>
          <a:xfrm>
            <a:off x="7382389" y="1656401"/>
            <a:ext cx="2543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Greatest change in electron bunch chirp at THz zero cross phase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F2D91984-63E2-AA6D-A78D-8E4F2C8A6919}"/>
              </a:ext>
            </a:extLst>
          </p:cNvPr>
          <p:cNvSpPr txBox="1"/>
          <p:nvPr/>
        </p:nvSpPr>
        <p:spPr>
          <a:xfrm>
            <a:off x="5211727" y="4890014"/>
            <a:ext cx="1035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THz source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CFBD2C4D-4F32-C1D6-FD0F-7F93E1550115}"/>
              </a:ext>
            </a:extLst>
          </p:cNvPr>
          <p:cNvCxnSpPr>
            <a:cxnSpLocks/>
            <a:stCxn id="277" idx="1"/>
          </p:cNvCxnSpPr>
          <p:nvPr/>
        </p:nvCxnSpPr>
        <p:spPr>
          <a:xfrm flipH="1">
            <a:off x="6858644" y="2118066"/>
            <a:ext cx="523745" cy="198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920C5AF5-C928-9119-B4CA-B91DDCBD3201}"/>
              </a:ext>
            </a:extLst>
          </p:cNvPr>
          <p:cNvCxnSpPr>
            <a:cxnSpLocks/>
            <a:stCxn id="277" idx="1"/>
          </p:cNvCxnSpPr>
          <p:nvPr/>
        </p:nvCxnSpPr>
        <p:spPr>
          <a:xfrm flipH="1" flipV="1">
            <a:off x="7181850" y="1518546"/>
            <a:ext cx="200539" cy="599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C3812D77-425D-C56C-BB4E-45EB4545E758}"/>
              </a:ext>
            </a:extLst>
          </p:cNvPr>
          <p:cNvSpPr txBox="1"/>
          <p:nvPr/>
        </p:nvSpPr>
        <p:spPr>
          <a:xfrm>
            <a:off x="7593222" y="4736718"/>
            <a:ext cx="3018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Converts electron bunch chirp to compression around THz zero cross phase </a:t>
            </a:r>
          </a:p>
        </p:txBody>
      </p: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8FEFACA8-57D2-F8C2-ACA4-30E0EE02C61F}"/>
              </a:ext>
            </a:extLst>
          </p:cNvPr>
          <p:cNvCxnSpPr>
            <a:cxnSpLocks/>
            <a:stCxn id="287" idx="0"/>
          </p:cNvCxnSpPr>
          <p:nvPr/>
        </p:nvCxnSpPr>
        <p:spPr>
          <a:xfrm flipV="1">
            <a:off x="9102359" y="4150232"/>
            <a:ext cx="228199" cy="5864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AC98BD62-7EB4-2211-000B-AE168EFD401E}"/>
                  </a:ext>
                </a:extLst>
              </p:cNvPr>
              <p:cNvSpPr txBox="1"/>
              <p:nvPr/>
            </p:nvSpPr>
            <p:spPr>
              <a:xfrm>
                <a:off x="3698220" y="2568578"/>
                <a:ext cx="6774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AC98BD62-7EB4-2211-000B-AE168EFD4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220" y="2568578"/>
                <a:ext cx="677430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EDDF3913-F7D1-7766-3627-996ECCD6B9A9}"/>
              </a:ext>
            </a:extLst>
          </p:cNvPr>
          <p:cNvCxnSpPr>
            <a:cxnSpLocks/>
          </p:cNvCxnSpPr>
          <p:nvPr/>
        </p:nvCxnSpPr>
        <p:spPr>
          <a:xfrm>
            <a:off x="3653446" y="2615252"/>
            <a:ext cx="0" cy="257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1C9D795-7912-ADC4-E4E5-BC5230F67F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58D3776-F2A4-6CF1-1D74-D2FC16012AE4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3AD0EE-B570-28B3-C433-BB004539A73B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2" descr="Image result for cockcroft institute logo">
              <a:extLst>
                <a:ext uri="{FF2B5EF4-FFF2-40B4-BE49-F238E27FC236}">
                  <a16:creationId xmlns:a16="http://schemas.microsoft.com/office/drawing/2014/main" id="{76B13208-5B77-E085-2292-2004082444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C0EACFD-15A9-F09A-C41E-F002D0421F6D}"/>
              </a:ext>
            </a:extLst>
          </p:cNvPr>
          <p:cNvSpPr/>
          <p:nvPr/>
        </p:nvSpPr>
        <p:spPr>
          <a:xfrm rot="4094903">
            <a:off x="984178" y="4296188"/>
            <a:ext cx="129033" cy="292363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2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7335313-B531-30D7-30DF-2A0E619A76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602933"/>
                  </p:ext>
                </p:extLst>
              </p:nvPr>
            </p:nvGraphicFramePr>
            <p:xfrm>
              <a:off x="59305" y="1841911"/>
              <a:ext cx="4218751" cy="28782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7219">
                      <a:extLst>
                        <a:ext uri="{9D8B030D-6E8A-4147-A177-3AD203B41FA5}">
                          <a16:colId xmlns:a16="http://schemas.microsoft.com/office/drawing/2014/main" val="1771456588"/>
                        </a:ext>
                      </a:extLst>
                    </a:gridCol>
                    <a:gridCol w="1052247">
                      <a:extLst>
                        <a:ext uri="{9D8B030D-6E8A-4147-A177-3AD203B41FA5}">
                          <a16:colId xmlns:a16="http://schemas.microsoft.com/office/drawing/2014/main" val="113411738"/>
                        </a:ext>
                      </a:extLst>
                    </a:gridCol>
                    <a:gridCol w="1291725">
                      <a:extLst>
                        <a:ext uri="{9D8B030D-6E8A-4147-A177-3AD203B41FA5}">
                          <a16:colId xmlns:a16="http://schemas.microsoft.com/office/drawing/2014/main" val="797594071"/>
                        </a:ext>
                      </a:extLst>
                    </a:gridCol>
                    <a:gridCol w="1117560">
                      <a:extLst>
                        <a:ext uri="{9D8B030D-6E8A-4147-A177-3AD203B41FA5}">
                          <a16:colId xmlns:a16="http://schemas.microsoft.com/office/drawing/2014/main" val="1958262922"/>
                        </a:ext>
                      </a:extLst>
                    </a:gridCol>
                  </a:tblGrid>
                  <a:tr h="316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System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Set-point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Jitter (rms)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9757528"/>
                      </a:ext>
                    </a:extLst>
                  </a:tr>
                  <a:tr h="3330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𝑛𝑗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5.5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 keV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6478093"/>
                      </a:ext>
                    </a:extLst>
                  </a:tr>
                  <a:tr h="3330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0 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200 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4933593"/>
                      </a:ext>
                    </a:extLst>
                  </a:tr>
                  <a:tr h="316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𝑅𝐹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30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8 keV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40023"/>
                      </a:ext>
                    </a:extLst>
                  </a:tr>
                  <a:tr h="316038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𝑅𝐹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0°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10</a:t>
                          </a:r>
                          <a:r>
                            <a:rPr lang="en-GB" sz="1400" baseline="30000" dirty="0">
                              <a:latin typeface="+mn-lt"/>
                            </a:rPr>
                            <a:t>-3 </a:t>
                          </a:r>
                          <a:r>
                            <a:rPr lang="en-GB" sz="1400" baseline="0" dirty="0">
                              <a:latin typeface="+mn-lt"/>
                            </a:rPr>
                            <a:t>rad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≃</m:t>
                              </m:r>
                            </m:oMath>
                          </a14:m>
                          <a:r>
                            <a:rPr lang="en-GB" sz="1400" dirty="0">
                              <a:latin typeface="+mn-lt"/>
                            </a:rPr>
                            <a:t> 53 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latin typeface="+mn-lt"/>
                            </a:rPr>
                            <a:t>Single bunch</a:t>
                          </a:r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5347612"/>
                      </a:ext>
                    </a:extLst>
                  </a:tr>
                  <a:tr h="31603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+mn-lt"/>
                            </a:rPr>
                            <a:t>-15°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10</a:t>
                          </a:r>
                          <a:r>
                            <a:rPr lang="en-GB" sz="1400" baseline="30000" dirty="0">
                              <a:latin typeface="+mn-lt"/>
                            </a:rPr>
                            <a:t>-3 </a:t>
                          </a:r>
                          <a:r>
                            <a:rPr lang="en-GB" sz="1400" baseline="0" dirty="0">
                              <a:latin typeface="+mn-lt"/>
                            </a:rPr>
                            <a:t>rad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≃</m:t>
                              </m:r>
                            </m:oMath>
                          </a14:m>
                          <a:r>
                            <a:rPr lang="en-GB" sz="1400" dirty="0">
                              <a:latin typeface="+mn-lt"/>
                            </a:rPr>
                            <a:t> 53 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Bunch Train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1277162"/>
                      </a:ext>
                    </a:extLst>
                  </a:tr>
                  <a:tr h="316038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𝑇𝐻𝑧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133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3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Single bunch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220828"/>
                      </a:ext>
                    </a:extLst>
                  </a:tr>
                  <a:tr h="31603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104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Bunch Train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892693"/>
                      </a:ext>
                    </a:extLst>
                  </a:tr>
                  <a:tr h="316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𝑇𝐻𝑧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0 fs 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200 fs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76591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7335313-B531-30D7-30DF-2A0E619A76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602933"/>
                  </p:ext>
                </p:extLst>
              </p:nvPr>
            </p:nvGraphicFramePr>
            <p:xfrm>
              <a:off x="59305" y="1841911"/>
              <a:ext cx="4218751" cy="28782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7219">
                      <a:extLst>
                        <a:ext uri="{9D8B030D-6E8A-4147-A177-3AD203B41FA5}">
                          <a16:colId xmlns:a16="http://schemas.microsoft.com/office/drawing/2014/main" val="1771456588"/>
                        </a:ext>
                      </a:extLst>
                    </a:gridCol>
                    <a:gridCol w="1052247">
                      <a:extLst>
                        <a:ext uri="{9D8B030D-6E8A-4147-A177-3AD203B41FA5}">
                          <a16:colId xmlns:a16="http://schemas.microsoft.com/office/drawing/2014/main" val="113411738"/>
                        </a:ext>
                      </a:extLst>
                    </a:gridCol>
                    <a:gridCol w="1291725">
                      <a:extLst>
                        <a:ext uri="{9D8B030D-6E8A-4147-A177-3AD203B41FA5}">
                          <a16:colId xmlns:a16="http://schemas.microsoft.com/office/drawing/2014/main" val="797594071"/>
                        </a:ext>
                      </a:extLst>
                    </a:gridCol>
                    <a:gridCol w="1117560">
                      <a:extLst>
                        <a:ext uri="{9D8B030D-6E8A-4147-A177-3AD203B41FA5}">
                          <a16:colId xmlns:a16="http://schemas.microsoft.com/office/drawing/2014/main" val="1958262922"/>
                        </a:ext>
                      </a:extLst>
                    </a:gridCol>
                  </a:tblGrid>
                  <a:tr h="316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System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Set-point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Jitter (rms)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9757528"/>
                      </a:ext>
                    </a:extLst>
                  </a:tr>
                  <a:tr h="3330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6" t="-98182" r="-460484" b="-6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5.5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 keV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6478093"/>
                      </a:ext>
                    </a:extLst>
                  </a:tr>
                  <a:tr h="3330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6" t="-201852" r="-460484" b="-5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0 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200 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4933593"/>
                      </a:ext>
                    </a:extLst>
                  </a:tr>
                  <a:tr h="316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6" t="-313462" r="-460484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30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8 keV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40023"/>
                      </a:ext>
                    </a:extLst>
                  </a:tr>
                  <a:tr h="316038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6" t="-206731" r="-460484" b="-1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0°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66" t="-413462" r="-87736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latin typeface="+mn-lt"/>
                            </a:rPr>
                            <a:t>Single bunch</a:t>
                          </a:r>
                          <a:endParaRPr lang="en-GB" sz="14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5347612"/>
                      </a:ext>
                    </a:extLst>
                  </a:tr>
                  <a:tr h="31603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+mn-lt"/>
                            </a:rPr>
                            <a:t>-15°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66" t="-513462" r="-87736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Bunch Train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1277162"/>
                      </a:ext>
                    </a:extLst>
                  </a:tr>
                  <a:tr h="316038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6" t="-306731" r="-460484" b="-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133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3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Single bunch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220828"/>
                      </a:ext>
                    </a:extLst>
                  </a:tr>
                  <a:tr h="31603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104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 keV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Bunch Train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892693"/>
                      </a:ext>
                    </a:extLst>
                  </a:tr>
                  <a:tr h="316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6" t="-813462" r="-460484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0 fs 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+mn-lt"/>
                            </a:rPr>
                            <a:t>200 fs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76591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Jitter suppression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73B69D6-B2A3-9F78-70B8-661AFA9AB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>
            <a:off x="4743941" y="834384"/>
            <a:ext cx="3329947" cy="2564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C35199-2286-1D5C-5559-E60929EDC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4"/>
          <a:stretch/>
        </p:blipFill>
        <p:spPr>
          <a:xfrm>
            <a:off x="8388988" y="781552"/>
            <a:ext cx="3329947" cy="261723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F056C66-9EE5-1CB7-BC27-27A1491FC483}"/>
              </a:ext>
            </a:extLst>
          </p:cNvPr>
          <p:cNvSpPr txBox="1"/>
          <p:nvPr/>
        </p:nvSpPr>
        <p:spPr>
          <a:xfrm>
            <a:off x="6868582" y="449457"/>
            <a:ext cx="323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Laboratory Reference Frame: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3006F-351F-1D26-8295-F298397C943D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1CA84AA-726F-D575-8BC7-F6025E4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17DBA63-A4DF-7A2D-4CC4-49975A6D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F759299-3889-F13A-C42D-F4EB929997DE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3FACA-8313-E05B-A313-D5ABF337E205}"/>
              </a:ext>
            </a:extLst>
          </p:cNvPr>
          <p:cNvSpPr txBox="1"/>
          <p:nvPr/>
        </p:nvSpPr>
        <p:spPr>
          <a:xfrm>
            <a:off x="6268624" y="3459217"/>
            <a:ext cx="4008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Terahertz Drive Laser Reference Frame</a:t>
            </a:r>
            <a:r>
              <a:rPr lang="en-GB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951C3F-D0EC-C45F-CF64-39D3E49E14E7}"/>
              </a:ext>
            </a:extLst>
          </p:cNvPr>
          <p:cNvSpPr txBox="1"/>
          <p:nvPr/>
        </p:nvSpPr>
        <p:spPr>
          <a:xfrm>
            <a:off x="49630" y="5036823"/>
            <a:ext cx="361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laser locked reference point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86B72F-464F-C205-749B-07B7596E2651}"/>
              </a:ext>
            </a:extLst>
          </p:cNvPr>
          <p:cNvCxnSpPr>
            <a:cxnSpLocks/>
          </p:cNvCxnSpPr>
          <p:nvPr/>
        </p:nvCxnSpPr>
        <p:spPr>
          <a:xfrm flipH="1" flipV="1">
            <a:off x="646043" y="4698720"/>
            <a:ext cx="318053" cy="4134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3F44EB-6D08-4BE5-239B-808F981A4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1"/>
          <a:stretch/>
        </p:blipFill>
        <p:spPr>
          <a:xfrm>
            <a:off x="4724063" y="3832209"/>
            <a:ext cx="3329947" cy="2564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8FDB9-3DBA-6F4F-DC1F-367EA65B7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2"/>
          <a:stretch/>
        </p:blipFill>
        <p:spPr>
          <a:xfrm>
            <a:off x="8369109" y="3829993"/>
            <a:ext cx="3329947" cy="2564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8CBF2-F895-D4D4-CB1C-2D559C992E30}"/>
              </a:ext>
            </a:extLst>
          </p:cNvPr>
          <p:cNvSpPr txBox="1"/>
          <p:nvPr/>
        </p:nvSpPr>
        <p:spPr>
          <a:xfrm>
            <a:off x="4347629" y="3394780"/>
            <a:ext cx="1031051" cy="307777"/>
          </a:xfrm>
          <a:prstGeom prst="rect">
            <a:avLst/>
          </a:prstGeom>
          <a:solidFill>
            <a:srgbClr val="FF5D5D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Long Bunch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0B644-9BD8-23D8-27B5-E3798B359956}"/>
              </a:ext>
            </a:extLst>
          </p:cNvPr>
          <p:cNvSpPr txBox="1"/>
          <p:nvPr/>
        </p:nvSpPr>
        <p:spPr>
          <a:xfrm>
            <a:off x="11018903" y="3384442"/>
            <a:ext cx="107593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Short Bunch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7A830-A332-0721-012F-DFC98FCAE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9D22975-0543-FE0B-CAFA-926865B2CC1F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F3E07C-4C8C-787A-22F8-F919D6D032D8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" descr="Image result for cockcroft institute logo">
              <a:extLst>
                <a:ext uri="{FF2B5EF4-FFF2-40B4-BE49-F238E27FC236}">
                  <a16:creationId xmlns:a16="http://schemas.microsoft.com/office/drawing/2014/main" id="{41895260-EF0D-F678-B0B6-6ABB8A7DC8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5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3006F-351F-1D26-8295-F298397C943D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1CA84AA-726F-D575-8BC7-F6025E4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17DBA63-A4DF-7A2D-4CC4-49975A6D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F759299-3889-F13A-C42D-F4EB929997DE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3" name="Picture 2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8D42A0A2-8A7D-7418-8765-408687DF6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t="39559"/>
          <a:stretch/>
        </p:blipFill>
        <p:spPr>
          <a:xfrm>
            <a:off x="568236" y="657872"/>
            <a:ext cx="3619368" cy="2681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E5DCD-36EA-E7AE-176F-C8A2D8C15151}"/>
              </a:ext>
            </a:extLst>
          </p:cNvPr>
          <p:cNvSpPr txBox="1"/>
          <p:nvPr/>
        </p:nvSpPr>
        <p:spPr>
          <a:xfrm>
            <a:off x="4263157" y="810488"/>
            <a:ext cx="3513523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Bunch Initial: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20D368-905A-DE41-63CD-7636D60EC828}"/>
              </a:ext>
            </a:extLst>
          </p:cNvPr>
          <p:cNvCxnSpPr>
            <a:cxnSpLocks/>
          </p:cNvCxnSpPr>
          <p:nvPr/>
        </p:nvCxnSpPr>
        <p:spPr>
          <a:xfrm>
            <a:off x="2578843" y="2570195"/>
            <a:ext cx="15540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0EBAE3-5A5F-67DD-73F6-BE02C976C81A}"/>
              </a:ext>
            </a:extLst>
          </p:cNvPr>
          <p:cNvSpPr txBox="1"/>
          <p:nvPr/>
        </p:nvSpPr>
        <p:spPr>
          <a:xfrm>
            <a:off x="2885180" y="2347074"/>
            <a:ext cx="111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37 fs rms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7515CD-0473-2F85-C973-6CB7FCCDB466}"/>
              </a:ext>
            </a:extLst>
          </p:cNvPr>
          <p:cNvCxnSpPr>
            <a:cxnSpLocks/>
          </p:cNvCxnSpPr>
          <p:nvPr/>
        </p:nvCxnSpPr>
        <p:spPr>
          <a:xfrm>
            <a:off x="2226733" y="1798968"/>
            <a:ext cx="517954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A30173-2B2C-4B7C-98C2-6AD1A92EB642}"/>
              </a:ext>
            </a:extLst>
          </p:cNvPr>
          <p:cNvSpPr txBox="1"/>
          <p:nvPr/>
        </p:nvSpPr>
        <p:spPr>
          <a:xfrm>
            <a:off x="2352269" y="1372970"/>
            <a:ext cx="14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ps spacing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9323F9-4B74-A9A0-0A0D-53A734FC0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7"/>
          <a:stretch/>
        </p:blipFill>
        <p:spPr>
          <a:xfrm>
            <a:off x="460473" y="3535997"/>
            <a:ext cx="3710256" cy="25749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BDD403-24E0-554B-7458-F64E087CA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0"/>
          <a:stretch/>
        </p:blipFill>
        <p:spPr>
          <a:xfrm>
            <a:off x="7891808" y="3535997"/>
            <a:ext cx="3856575" cy="2574921"/>
          </a:xfrm>
          <a:prstGeom prst="rect">
            <a:avLst/>
          </a:prstGeom>
        </p:spPr>
      </p:pic>
      <p:pic>
        <p:nvPicPr>
          <p:cNvPr id="26" name="Picture 25" descr="A graph of energy and electrical energy&#10;&#10;AI-generated content may be incorrect.">
            <a:extLst>
              <a:ext uri="{FF2B5EF4-FFF2-40B4-BE49-F238E27FC236}">
                <a16:creationId xmlns:a16="http://schemas.microsoft.com/office/drawing/2014/main" id="{7D79EE9B-07CB-9A16-CB70-F6AA1D585E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6" b="-715"/>
          <a:stretch/>
        </p:blipFill>
        <p:spPr>
          <a:xfrm>
            <a:off x="7841774" y="810488"/>
            <a:ext cx="3975567" cy="27717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8E416E-B434-D10C-EAF9-7A3EFF791F59}"/>
              </a:ext>
            </a:extLst>
          </p:cNvPr>
          <p:cNvSpPr txBox="1"/>
          <p:nvPr/>
        </p:nvSpPr>
        <p:spPr>
          <a:xfrm>
            <a:off x="4279504" y="3555909"/>
            <a:ext cx="3497176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Bunch Initial: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fs rms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E8E18-706A-C102-6426-BD4B67D124FB}"/>
              </a:ext>
            </a:extLst>
          </p:cNvPr>
          <p:cNvSpPr txBox="1"/>
          <p:nvPr/>
        </p:nvSpPr>
        <p:spPr>
          <a:xfrm>
            <a:off x="4263157" y="1817667"/>
            <a:ext cx="3526231" cy="1169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Long Bunch Final: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37 fs duration electron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RF phase controlled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69 fs timing jitter to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Ideal for plasma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wakefield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applications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0CA637-C976-E14A-19FF-33A0DF4DDAD0}"/>
              </a:ext>
            </a:extLst>
          </p:cNvPr>
          <p:cNvSpPr txBox="1"/>
          <p:nvPr/>
        </p:nvSpPr>
        <p:spPr>
          <a:xfrm>
            <a:off x="4256802" y="4601815"/>
            <a:ext cx="3526231" cy="13849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Short Bunch Final: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15 fs duration electron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25 fs timing jitter to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High peak current for charge of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Extremely stable ultrashort bunch for further experimentation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C1AB6A-548A-7C68-5960-47837B570BE8}"/>
              </a:ext>
            </a:extLst>
          </p:cNvPr>
          <p:cNvSpPr txBox="1"/>
          <p:nvPr/>
        </p:nvSpPr>
        <p:spPr>
          <a:xfrm>
            <a:off x="8569909" y="2212591"/>
            <a:ext cx="1108190" cy="32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15 fs rms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A2F00-255D-92D9-1300-36CA5E030614}"/>
              </a:ext>
            </a:extLst>
          </p:cNvPr>
          <p:cNvSpPr txBox="1"/>
          <p:nvPr/>
        </p:nvSpPr>
        <p:spPr>
          <a:xfrm>
            <a:off x="10202054" y="2659748"/>
            <a:ext cx="1210754" cy="32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400 fs rms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235D402-11E4-81BF-5768-918A427E9C06}"/>
              </a:ext>
            </a:extLst>
          </p:cNvPr>
          <p:cNvCxnSpPr/>
          <p:nvPr/>
        </p:nvCxnSpPr>
        <p:spPr>
          <a:xfrm>
            <a:off x="9519040" y="2373308"/>
            <a:ext cx="21678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AC999D-9244-A700-E472-FDBDB3C00584}"/>
              </a:ext>
            </a:extLst>
          </p:cNvPr>
          <p:cNvCxnSpPr>
            <a:cxnSpLocks/>
          </p:cNvCxnSpPr>
          <p:nvPr/>
        </p:nvCxnSpPr>
        <p:spPr>
          <a:xfrm flipH="1">
            <a:off x="9781945" y="2372698"/>
            <a:ext cx="20525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329B69-52AD-579D-8AB8-970763ACBC69}"/>
              </a:ext>
            </a:extLst>
          </p:cNvPr>
          <p:cNvCxnSpPr>
            <a:cxnSpLocks/>
          </p:cNvCxnSpPr>
          <p:nvPr/>
        </p:nvCxnSpPr>
        <p:spPr>
          <a:xfrm flipH="1">
            <a:off x="10108654" y="2888159"/>
            <a:ext cx="186800" cy="1836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A77DD9-190C-59C7-B09F-289A17B53DA3}"/>
              </a:ext>
            </a:extLst>
          </p:cNvPr>
          <p:cNvCxnSpPr>
            <a:cxnSpLocks/>
          </p:cNvCxnSpPr>
          <p:nvPr/>
        </p:nvCxnSpPr>
        <p:spPr>
          <a:xfrm flipH="1">
            <a:off x="2776963" y="2577815"/>
            <a:ext cx="15540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927224-4072-258B-C7B1-3280D3C4FB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E317EC4-675E-5F7C-3D41-DF726847071C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A96100-FAD3-6AF5-8D51-F621E3C3F846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" descr="Image result for cockcroft institute logo">
              <a:extLst>
                <a:ext uri="{FF2B5EF4-FFF2-40B4-BE49-F238E27FC236}">
                  <a16:creationId xmlns:a16="http://schemas.microsoft.com/office/drawing/2014/main" id="{6D108370-ED77-77F8-217B-7E2B593A7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71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FC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12" y="5613946"/>
            <a:ext cx="2408627" cy="6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20" y="5438185"/>
            <a:ext cx="1599122" cy="9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9072" y="5467428"/>
            <a:ext cx="1599121" cy="947356"/>
            <a:chOff x="686988" y="5301208"/>
            <a:chExt cx="2084812" cy="1235090"/>
          </a:xfrm>
        </p:grpSpPr>
        <p:sp>
          <p:nvSpPr>
            <p:cNvPr id="11" name="Rectangle 10"/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Image result for cockcroft institute log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9"/>
          <a:stretch/>
        </p:blipFill>
        <p:spPr>
          <a:xfrm>
            <a:off x="821790" y="529783"/>
            <a:ext cx="10823894" cy="488064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 Any Questions?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29" y="5547293"/>
            <a:ext cx="1910414" cy="7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85591" y="1425464"/>
            <a:ext cx="535617" cy="4308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Dan Lake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642926"/>
            <a:ext cx="973395" cy="430887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Christopher Shaw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2010" y="1152752"/>
            <a:ext cx="847837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Laurence Nix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6783" y="869157"/>
            <a:ext cx="69298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Connor Mosley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6090" y="2083167"/>
            <a:ext cx="141436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Beatriz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Higuera Gonzalez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8891" y="1049156"/>
            <a:ext cx="72345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Darren Graham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1327" y="1049156"/>
            <a:ext cx="658723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Sergey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Siaber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7654" y="1152752"/>
            <a:ext cx="88647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Joseph Bradbury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6630" y="1031066"/>
            <a:ext cx="785022" cy="4308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Morgan Hibberd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3702" y="4633924"/>
            <a:ext cx="767954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Graeme Burt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946" y="4509994"/>
            <a:ext cx="782827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Steven Jamison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4853" y="4509994"/>
            <a:ext cx="74019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Rob Appleby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157" y="1015914"/>
            <a:ext cx="59772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Dave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Walsh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5030" y="1264599"/>
            <a:ext cx="59772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Pacey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39159" y="1368195"/>
            <a:ext cx="59772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3793" y="4987670"/>
            <a:ext cx="135069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STFC staff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07744" y="4649116"/>
            <a:ext cx="119914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THzAG.uk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7FA094A-21BA-9EF3-0F30-4E2D07D1B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8056" y="3949981"/>
            <a:ext cx="1779334" cy="177242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EA204B0-EDF9-E43D-468A-E99AB11A2E1B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7AA3E21F-460C-923B-5006-B2ACF0E4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CEDF076A-DACA-F06D-07B9-9982A3F3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37" name="Footer Placeholder 5">
            <a:extLst>
              <a:ext uri="{FF2B5EF4-FFF2-40B4-BE49-F238E27FC236}">
                <a16:creationId xmlns:a16="http://schemas.microsoft.com/office/drawing/2014/main" id="{96EECB31-2A89-2880-3739-D2B0A1A59803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ECCBF-0927-12BE-728C-273D4FF562A0}"/>
              </a:ext>
            </a:extLst>
          </p:cNvPr>
          <p:cNvSpPr txBox="1"/>
          <p:nvPr/>
        </p:nvSpPr>
        <p:spPr>
          <a:xfrm>
            <a:off x="7754721" y="5912307"/>
            <a:ext cx="4339908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M. Hibberd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et. al.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arXiv:2508.20685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physics.acc-ph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F7AD60-2E92-9915-2652-748DEA9217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1B05F6C-D01F-ED9B-C55E-6004BB8A4FC5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4D712C-E2F6-03B5-1181-4C228FB290BA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2" descr="Image result for cockcroft institute logo">
              <a:extLst>
                <a:ext uri="{FF2B5EF4-FFF2-40B4-BE49-F238E27FC236}">
                  <a16:creationId xmlns:a16="http://schemas.microsoft.com/office/drawing/2014/main" id="{307124B2-F639-29A9-BD72-95AE307940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07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C5438E-A171-EA69-D557-B731960BEE76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TFC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75" y="5424853"/>
            <a:ext cx="3471196" cy="9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4"/>
          <a:stretch/>
        </p:blipFill>
        <p:spPr bwMode="auto">
          <a:xfrm>
            <a:off x="5807250" y="5244990"/>
            <a:ext cx="1895401" cy="101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77641" y="5478540"/>
            <a:ext cx="1526189" cy="904149"/>
            <a:chOff x="686988" y="5301208"/>
            <a:chExt cx="2084812" cy="1235090"/>
          </a:xfrm>
        </p:grpSpPr>
        <p:sp>
          <p:nvSpPr>
            <p:cNvPr id="11" name="Rectangle 10"/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Image result for cockcroft institute log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9"/>
          <a:stretch/>
        </p:blipFill>
        <p:spPr>
          <a:xfrm>
            <a:off x="821790" y="529783"/>
            <a:ext cx="10823894" cy="488064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Terahertz acceleration group @ The Cockcroft Institute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97" y="5360477"/>
            <a:ext cx="2438753" cy="1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85591" y="1425464"/>
            <a:ext cx="535617" cy="4308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Dan Lake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642926"/>
            <a:ext cx="973395" cy="430887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Christopher Shaw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2010" y="1152752"/>
            <a:ext cx="847837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Laurence Nix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6783" y="869157"/>
            <a:ext cx="69298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Connor Mosley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6090" y="2083167"/>
            <a:ext cx="141436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Beatriz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Higuera Gonzalez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8891" y="1049156"/>
            <a:ext cx="72345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Darren Graham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1327" y="1049156"/>
            <a:ext cx="658723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Sergey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Siaber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7654" y="1152752"/>
            <a:ext cx="88647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Joseph Bradbury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6630" y="1031066"/>
            <a:ext cx="78502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Morgan Hibberd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3702" y="4633924"/>
            <a:ext cx="767954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Graeme Burt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946" y="4509994"/>
            <a:ext cx="782827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Steven Jamison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4853" y="4509994"/>
            <a:ext cx="74019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Rob Appleby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157" y="1015914"/>
            <a:ext cx="59772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Dave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Walsh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5030" y="1264599"/>
            <a:ext cx="59772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Pacey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39159" y="1368195"/>
            <a:ext cx="59772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3793" y="4987670"/>
            <a:ext cx="135069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STFC staff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47040" y="4945071"/>
            <a:ext cx="119914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THzAG.uk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DCC2D-00C6-F9D6-C566-76988C91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F1840255-10A0-0EF4-67E1-1717A8FA44CC}"/>
              </a:ext>
            </a:extLst>
          </p:cNvPr>
          <p:cNvSpPr txBox="1">
            <a:spLocks/>
          </p:cNvSpPr>
          <p:nvPr/>
        </p:nvSpPr>
        <p:spPr>
          <a:xfrm>
            <a:off x="-1049770" y="64470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D938F43-8287-4606-1B4D-C38F5D5A30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BF3F8E5-E37C-5481-1AA6-E029E61528DC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2F53B9-20A1-1782-4689-B7D6A1F92187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Image result for cockcroft institute logo">
              <a:extLst>
                <a:ext uri="{FF2B5EF4-FFF2-40B4-BE49-F238E27FC236}">
                  <a16:creationId xmlns:a16="http://schemas.microsoft.com/office/drawing/2014/main" id="{4153DC94-9E40-0829-8577-317102854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502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Why Terahertz?</a:t>
            </a:r>
          </a:p>
        </p:txBody>
      </p:sp>
      <p:sp>
        <p:nvSpPr>
          <p:cNvPr id="33" name="Freeform 124">
            <a:extLst>
              <a:ext uri="{FF2B5EF4-FFF2-40B4-BE49-F238E27FC236}">
                <a16:creationId xmlns:a16="http://schemas.microsoft.com/office/drawing/2014/main" id="{D0E42505-C890-5FBB-BDAA-7164D44582CF}"/>
              </a:ext>
            </a:extLst>
          </p:cNvPr>
          <p:cNvSpPr>
            <a:spLocks noChangeAspect="1"/>
          </p:cNvSpPr>
          <p:nvPr/>
        </p:nvSpPr>
        <p:spPr>
          <a:xfrm>
            <a:off x="7105967" y="824540"/>
            <a:ext cx="4852372" cy="2331217"/>
          </a:xfrm>
          <a:custGeom>
            <a:avLst/>
            <a:gdLst>
              <a:gd name="connsiteX0" fmla="*/ 0 w 2883310"/>
              <a:gd name="connsiteY0" fmla="*/ 715300 h 1445345"/>
              <a:gd name="connsiteX1" fmla="*/ 368710 w 2883310"/>
              <a:gd name="connsiteY1" fmla="*/ 3 h 1445345"/>
              <a:gd name="connsiteX2" fmla="*/ 722671 w 2883310"/>
              <a:gd name="connsiteY2" fmla="*/ 722674 h 1445345"/>
              <a:gd name="connsiteX3" fmla="*/ 1076633 w 2883310"/>
              <a:gd name="connsiteY3" fmla="*/ 1445345 h 1445345"/>
              <a:gd name="connsiteX4" fmla="*/ 1445342 w 2883310"/>
              <a:gd name="connsiteY4" fmla="*/ 722674 h 1445345"/>
              <a:gd name="connsiteX5" fmla="*/ 1806678 w 2883310"/>
              <a:gd name="connsiteY5" fmla="*/ 3 h 1445345"/>
              <a:gd name="connsiteX6" fmla="*/ 2160639 w 2883310"/>
              <a:gd name="connsiteY6" fmla="*/ 715300 h 1445345"/>
              <a:gd name="connsiteX7" fmla="*/ 2529349 w 2883310"/>
              <a:gd name="connsiteY7" fmla="*/ 1437971 h 1445345"/>
              <a:gd name="connsiteX8" fmla="*/ 2883310 w 2883310"/>
              <a:gd name="connsiteY8" fmla="*/ 722674 h 1445345"/>
              <a:gd name="connsiteX0" fmla="*/ 0 w 2883310"/>
              <a:gd name="connsiteY0" fmla="*/ 715300 h 1445345"/>
              <a:gd name="connsiteX1" fmla="*/ 363460 w 2883310"/>
              <a:gd name="connsiteY1" fmla="*/ 220872 h 1445345"/>
              <a:gd name="connsiteX2" fmla="*/ 722671 w 2883310"/>
              <a:gd name="connsiteY2" fmla="*/ 722674 h 1445345"/>
              <a:gd name="connsiteX3" fmla="*/ 1076633 w 2883310"/>
              <a:gd name="connsiteY3" fmla="*/ 1445345 h 1445345"/>
              <a:gd name="connsiteX4" fmla="*/ 1445342 w 2883310"/>
              <a:gd name="connsiteY4" fmla="*/ 722674 h 1445345"/>
              <a:gd name="connsiteX5" fmla="*/ 1806678 w 2883310"/>
              <a:gd name="connsiteY5" fmla="*/ 3 h 1445345"/>
              <a:gd name="connsiteX6" fmla="*/ 2160639 w 2883310"/>
              <a:gd name="connsiteY6" fmla="*/ 715300 h 1445345"/>
              <a:gd name="connsiteX7" fmla="*/ 2529349 w 2883310"/>
              <a:gd name="connsiteY7" fmla="*/ 1437971 h 1445345"/>
              <a:gd name="connsiteX8" fmla="*/ 2883310 w 2883310"/>
              <a:gd name="connsiteY8" fmla="*/ 722674 h 1445345"/>
              <a:gd name="connsiteX0" fmla="*/ 0 w 2883310"/>
              <a:gd name="connsiteY0" fmla="*/ 715300 h 1445345"/>
              <a:gd name="connsiteX1" fmla="*/ 363460 w 2883310"/>
              <a:gd name="connsiteY1" fmla="*/ 220872 h 1445345"/>
              <a:gd name="connsiteX2" fmla="*/ 722671 w 2883310"/>
              <a:gd name="connsiteY2" fmla="*/ 722674 h 1445345"/>
              <a:gd name="connsiteX3" fmla="*/ 1076633 w 2883310"/>
              <a:gd name="connsiteY3" fmla="*/ 1445345 h 1445345"/>
              <a:gd name="connsiteX4" fmla="*/ 1445342 w 2883310"/>
              <a:gd name="connsiteY4" fmla="*/ 722674 h 1445345"/>
              <a:gd name="connsiteX5" fmla="*/ 1806678 w 2883310"/>
              <a:gd name="connsiteY5" fmla="*/ 3 h 1445345"/>
              <a:gd name="connsiteX6" fmla="*/ 2160639 w 2883310"/>
              <a:gd name="connsiteY6" fmla="*/ 715300 h 1445345"/>
              <a:gd name="connsiteX7" fmla="*/ 2529349 w 2883310"/>
              <a:gd name="connsiteY7" fmla="*/ 1437971 h 1445345"/>
              <a:gd name="connsiteX8" fmla="*/ 2883310 w 2883310"/>
              <a:gd name="connsiteY8" fmla="*/ 722674 h 1445345"/>
              <a:gd name="connsiteX0" fmla="*/ 0 w 2883310"/>
              <a:gd name="connsiteY0" fmla="*/ 715300 h 1445743"/>
              <a:gd name="connsiteX1" fmla="*/ 363460 w 2883310"/>
              <a:gd name="connsiteY1" fmla="*/ 220872 h 1445743"/>
              <a:gd name="connsiteX2" fmla="*/ 748925 w 2883310"/>
              <a:gd name="connsiteY2" fmla="*/ 812216 h 1445743"/>
              <a:gd name="connsiteX3" fmla="*/ 1076633 w 2883310"/>
              <a:gd name="connsiteY3" fmla="*/ 1445345 h 1445743"/>
              <a:gd name="connsiteX4" fmla="*/ 1445342 w 2883310"/>
              <a:gd name="connsiteY4" fmla="*/ 722674 h 1445743"/>
              <a:gd name="connsiteX5" fmla="*/ 1806678 w 2883310"/>
              <a:gd name="connsiteY5" fmla="*/ 3 h 1445743"/>
              <a:gd name="connsiteX6" fmla="*/ 2160639 w 2883310"/>
              <a:gd name="connsiteY6" fmla="*/ 715300 h 1445743"/>
              <a:gd name="connsiteX7" fmla="*/ 2529349 w 2883310"/>
              <a:gd name="connsiteY7" fmla="*/ 1437971 h 1445743"/>
              <a:gd name="connsiteX8" fmla="*/ 2883310 w 2883310"/>
              <a:gd name="connsiteY8" fmla="*/ 722674 h 1445743"/>
              <a:gd name="connsiteX0" fmla="*/ 0 w 2830803"/>
              <a:gd name="connsiteY0" fmla="*/ 721269 h 1445743"/>
              <a:gd name="connsiteX1" fmla="*/ 310953 w 2830803"/>
              <a:gd name="connsiteY1" fmla="*/ 220872 h 1445743"/>
              <a:gd name="connsiteX2" fmla="*/ 696418 w 2830803"/>
              <a:gd name="connsiteY2" fmla="*/ 812216 h 1445743"/>
              <a:gd name="connsiteX3" fmla="*/ 1024126 w 2830803"/>
              <a:gd name="connsiteY3" fmla="*/ 1445345 h 1445743"/>
              <a:gd name="connsiteX4" fmla="*/ 1392835 w 2830803"/>
              <a:gd name="connsiteY4" fmla="*/ 722674 h 1445743"/>
              <a:gd name="connsiteX5" fmla="*/ 1754171 w 2830803"/>
              <a:gd name="connsiteY5" fmla="*/ 3 h 1445743"/>
              <a:gd name="connsiteX6" fmla="*/ 2108132 w 2830803"/>
              <a:gd name="connsiteY6" fmla="*/ 715300 h 1445743"/>
              <a:gd name="connsiteX7" fmla="*/ 2476842 w 2830803"/>
              <a:gd name="connsiteY7" fmla="*/ 1437971 h 1445743"/>
              <a:gd name="connsiteX8" fmla="*/ 2830803 w 2830803"/>
              <a:gd name="connsiteY8" fmla="*/ 722674 h 1445743"/>
              <a:gd name="connsiteX0" fmla="*/ 0 w 2830803"/>
              <a:gd name="connsiteY0" fmla="*/ 721269 h 1445743"/>
              <a:gd name="connsiteX1" fmla="*/ 310953 w 2830803"/>
              <a:gd name="connsiteY1" fmla="*/ 220872 h 1445743"/>
              <a:gd name="connsiteX2" fmla="*/ 670164 w 2830803"/>
              <a:gd name="connsiteY2" fmla="*/ 812216 h 1445743"/>
              <a:gd name="connsiteX3" fmla="*/ 1024126 w 2830803"/>
              <a:gd name="connsiteY3" fmla="*/ 1445345 h 1445743"/>
              <a:gd name="connsiteX4" fmla="*/ 1392835 w 2830803"/>
              <a:gd name="connsiteY4" fmla="*/ 722674 h 1445743"/>
              <a:gd name="connsiteX5" fmla="*/ 1754171 w 2830803"/>
              <a:gd name="connsiteY5" fmla="*/ 3 h 1445743"/>
              <a:gd name="connsiteX6" fmla="*/ 2108132 w 2830803"/>
              <a:gd name="connsiteY6" fmla="*/ 715300 h 1445743"/>
              <a:gd name="connsiteX7" fmla="*/ 2476842 w 2830803"/>
              <a:gd name="connsiteY7" fmla="*/ 1437971 h 1445743"/>
              <a:gd name="connsiteX8" fmla="*/ 2830803 w 2830803"/>
              <a:gd name="connsiteY8" fmla="*/ 722674 h 1445743"/>
              <a:gd name="connsiteX0" fmla="*/ 0 w 2830803"/>
              <a:gd name="connsiteY0" fmla="*/ 721269 h 1445743"/>
              <a:gd name="connsiteX1" fmla="*/ 310953 w 2830803"/>
              <a:gd name="connsiteY1" fmla="*/ 220872 h 1445743"/>
              <a:gd name="connsiteX2" fmla="*/ 670164 w 2830803"/>
              <a:gd name="connsiteY2" fmla="*/ 812216 h 1445743"/>
              <a:gd name="connsiteX3" fmla="*/ 1024126 w 2830803"/>
              <a:gd name="connsiteY3" fmla="*/ 1445345 h 1445743"/>
              <a:gd name="connsiteX4" fmla="*/ 1392835 w 2830803"/>
              <a:gd name="connsiteY4" fmla="*/ 722674 h 1445743"/>
              <a:gd name="connsiteX5" fmla="*/ 1754171 w 2830803"/>
              <a:gd name="connsiteY5" fmla="*/ 3 h 1445743"/>
              <a:gd name="connsiteX6" fmla="*/ 2108132 w 2830803"/>
              <a:gd name="connsiteY6" fmla="*/ 715300 h 1445743"/>
              <a:gd name="connsiteX7" fmla="*/ 2476842 w 2830803"/>
              <a:gd name="connsiteY7" fmla="*/ 1437971 h 1445743"/>
              <a:gd name="connsiteX8" fmla="*/ 2830803 w 2830803"/>
              <a:gd name="connsiteY8" fmla="*/ 722674 h 1445743"/>
              <a:gd name="connsiteX0" fmla="*/ 0 w 2830803"/>
              <a:gd name="connsiteY0" fmla="*/ 721269 h 1445743"/>
              <a:gd name="connsiteX1" fmla="*/ 310953 w 2830803"/>
              <a:gd name="connsiteY1" fmla="*/ 220872 h 1445743"/>
              <a:gd name="connsiteX2" fmla="*/ 670164 w 2830803"/>
              <a:gd name="connsiteY2" fmla="*/ 812216 h 1445743"/>
              <a:gd name="connsiteX3" fmla="*/ 1024126 w 2830803"/>
              <a:gd name="connsiteY3" fmla="*/ 1445345 h 1445743"/>
              <a:gd name="connsiteX4" fmla="*/ 1392835 w 2830803"/>
              <a:gd name="connsiteY4" fmla="*/ 722674 h 1445743"/>
              <a:gd name="connsiteX5" fmla="*/ 1754171 w 2830803"/>
              <a:gd name="connsiteY5" fmla="*/ 3 h 1445743"/>
              <a:gd name="connsiteX6" fmla="*/ 2108132 w 2830803"/>
              <a:gd name="connsiteY6" fmla="*/ 715300 h 1445743"/>
              <a:gd name="connsiteX7" fmla="*/ 2476842 w 2830803"/>
              <a:gd name="connsiteY7" fmla="*/ 1437971 h 1445743"/>
              <a:gd name="connsiteX8" fmla="*/ 2830803 w 2830803"/>
              <a:gd name="connsiteY8" fmla="*/ 722674 h 1445743"/>
              <a:gd name="connsiteX0" fmla="*/ 0 w 2830803"/>
              <a:gd name="connsiteY0" fmla="*/ 721269 h 1445713"/>
              <a:gd name="connsiteX1" fmla="*/ 400215 w 2830803"/>
              <a:gd name="connsiteY1" fmla="*/ 208933 h 1445713"/>
              <a:gd name="connsiteX2" fmla="*/ 670164 w 2830803"/>
              <a:gd name="connsiteY2" fmla="*/ 812216 h 1445713"/>
              <a:gd name="connsiteX3" fmla="*/ 1024126 w 2830803"/>
              <a:gd name="connsiteY3" fmla="*/ 1445345 h 1445713"/>
              <a:gd name="connsiteX4" fmla="*/ 1392835 w 2830803"/>
              <a:gd name="connsiteY4" fmla="*/ 722674 h 1445713"/>
              <a:gd name="connsiteX5" fmla="*/ 1754171 w 2830803"/>
              <a:gd name="connsiteY5" fmla="*/ 3 h 1445713"/>
              <a:gd name="connsiteX6" fmla="*/ 2108132 w 2830803"/>
              <a:gd name="connsiteY6" fmla="*/ 715300 h 1445713"/>
              <a:gd name="connsiteX7" fmla="*/ 2476842 w 2830803"/>
              <a:gd name="connsiteY7" fmla="*/ 1437971 h 1445713"/>
              <a:gd name="connsiteX8" fmla="*/ 2830803 w 2830803"/>
              <a:gd name="connsiteY8" fmla="*/ 722674 h 1445713"/>
              <a:gd name="connsiteX0" fmla="*/ 0 w 2830803"/>
              <a:gd name="connsiteY0" fmla="*/ 721269 h 1445768"/>
              <a:gd name="connsiteX1" fmla="*/ 400215 w 2830803"/>
              <a:gd name="connsiteY1" fmla="*/ 208933 h 1445768"/>
              <a:gd name="connsiteX2" fmla="*/ 759426 w 2830803"/>
              <a:gd name="connsiteY2" fmla="*/ 818185 h 1445768"/>
              <a:gd name="connsiteX3" fmla="*/ 1024126 w 2830803"/>
              <a:gd name="connsiteY3" fmla="*/ 1445345 h 1445768"/>
              <a:gd name="connsiteX4" fmla="*/ 1392835 w 2830803"/>
              <a:gd name="connsiteY4" fmla="*/ 722674 h 1445768"/>
              <a:gd name="connsiteX5" fmla="*/ 1754171 w 2830803"/>
              <a:gd name="connsiteY5" fmla="*/ 3 h 1445768"/>
              <a:gd name="connsiteX6" fmla="*/ 2108132 w 2830803"/>
              <a:gd name="connsiteY6" fmla="*/ 715300 h 1445768"/>
              <a:gd name="connsiteX7" fmla="*/ 2476842 w 2830803"/>
              <a:gd name="connsiteY7" fmla="*/ 1437971 h 1445768"/>
              <a:gd name="connsiteX8" fmla="*/ 2830803 w 2830803"/>
              <a:gd name="connsiteY8" fmla="*/ 722674 h 1445768"/>
              <a:gd name="connsiteX0" fmla="*/ 0 w 2830803"/>
              <a:gd name="connsiteY0" fmla="*/ 721269 h 1445779"/>
              <a:gd name="connsiteX1" fmla="*/ 400215 w 2830803"/>
              <a:gd name="connsiteY1" fmla="*/ 208933 h 1445779"/>
              <a:gd name="connsiteX2" fmla="*/ 759426 w 2830803"/>
              <a:gd name="connsiteY2" fmla="*/ 818185 h 1445779"/>
              <a:gd name="connsiteX3" fmla="*/ 1024126 w 2830803"/>
              <a:gd name="connsiteY3" fmla="*/ 1445345 h 1445779"/>
              <a:gd name="connsiteX4" fmla="*/ 1392835 w 2830803"/>
              <a:gd name="connsiteY4" fmla="*/ 722674 h 1445779"/>
              <a:gd name="connsiteX5" fmla="*/ 1754171 w 2830803"/>
              <a:gd name="connsiteY5" fmla="*/ 3 h 1445779"/>
              <a:gd name="connsiteX6" fmla="*/ 2108132 w 2830803"/>
              <a:gd name="connsiteY6" fmla="*/ 715300 h 1445779"/>
              <a:gd name="connsiteX7" fmla="*/ 2476842 w 2830803"/>
              <a:gd name="connsiteY7" fmla="*/ 1437971 h 1445779"/>
              <a:gd name="connsiteX8" fmla="*/ 2830803 w 2830803"/>
              <a:gd name="connsiteY8" fmla="*/ 722674 h 1445779"/>
              <a:gd name="connsiteX0" fmla="*/ 0 w 2830803"/>
              <a:gd name="connsiteY0" fmla="*/ 721269 h 1445791"/>
              <a:gd name="connsiteX1" fmla="*/ 400215 w 2830803"/>
              <a:gd name="connsiteY1" fmla="*/ 208933 h 1445791"/>
              <a:gd name="connsiteX2" fmla="*/ 759426 w 2830803"/>
              <a:gd name="connsiteY2" fmla="*/ 818185 h 1445791"/>
              <a:gd name="connsiteX3" fmla="*/ 1024126 w 2830803"/>
              <a:gd name="connsiteY3" fmla="*/ 1445345 h 1445791"/>
              <a:gd name="connsiteX4" fmla="*/ 1392835 w 2830803"/>
              <a:gd name="connsiteY4" fmla="*/ 722674 h 1445791"/>
              <a:gd name="connsiteX5" fmla="*/ 1754171 w 2830803"/>
              <a:gd name="connsiteY5" fmla="*/ 3 h 1445791"/>
              <a:gd name="connsiteX6" fmla="*/ 2108132 w 2830803"/>
              <a:gd name="connsiteY6" fmla="*/ 715300 h 1445791"/>
              <a:gd name="connsiteX7" fmla="*/ 2476842 w 2830803"/>
              <a:gd name="connsiteY7" fmla="*/ 1437971 h 1445791"/>
              <a:gd name="connsiteX8" fmla="*/ 2830803 w 2830803"/>
              <a:gd name="connsiteY8" fmla="*/ 722674 h 1445791"/>
              <a:gd name="connsiteX0" fmla="*/ 0 w 2830803"/>
              <a:gd name="connsiteY0" fmla="*/ 721269 h 1445767"/>
              <a:gd name="connsiteX1" fmla="*/ 457973 w 2830803"/>
              <a:gd name="connsiteY1" fmla="*/ 214902 h 1445767"/>
              <a:gd name="connsiteX2" fmla="*/ 759426 w 2830803"/>
              <a:gd name="connsiteY2" fmla="*/ 818185 h 1445767"/>
              <a:gd name="connsiteX3" fmla="*/ 1024126 w 2830803"/>
              <a:gd name="connsiteY3" fmla="*/ 1445345 h 1445767"/>
              <a:gd name="connsiteX4" fmla="*/ 1392835 w 2830803"/>
              <a:gd name="connsiteY4" fmla="*/ 722674 h 1445767"/>
              <a:gd name="connsiteX5" fmla="*/ 1754171 w 2830803"/>
              <a:gd name="connsiteY5" fmla="*/ 3 h 1445767"/>
              <a:gd name="connsiteX6" fmla="*/ 2108132 w 2830803"/>
              <a:gd name="connsiteY6" fmla="*/ 715300 h 1445767"/>
              <a:gd name="connsiteX7" fmla="*/ 2476842 w 2830803"/>
              <a:gd name="connsiteY7" fmla="*/ 1437971 h 1445767"/>
              <a:gd name="connsiteX8" fmla="*/ 2830803 w 2830803"/>
              <a:gd name="connsiteY8" fmla="*/ 722674 h 1445767"/>
              <a:gd name="connsiteX0" fmla="*/ 0 w 2647029"/>
              <a:gd name="connsiteY0" fmla="*/ 715300 h 1445767"/>
              <a:gd name="connsiteX1" fmla="*/ 274199 w 2647029"/>
              <a:gd name="connsiteY1" fmla="*/ 214902 h 1445767"/>
              <a:gd name="connsiteX2" fmla="*/ 575652 w 2647029"/>
              <a:gd name="connsiteY2" fmla="*/ 818185 h 1445767"/>
              <a:gd name="connsiteX3" fmla="*/ 840352 w 2647029"/>
              <a:gd name="connsiteY3" fmla="*/ 1445345 h 1445767"/>
              <a:gd name="connsiteX4" fmla="*/ 1209061 w 2647029"/>
              <a:gd name="connsiteY4" fmla="*/ 722674 h 1445767"/>
              <a:gd name="connsiteX5" fmla="*/ 1570397 w 2647029"/>
              <a:gd name="connsiteY5" fmla="*/ 3 h 1445767"/>
              <a:gd name="connsiteX6" fmla="*/ 1924358 w 2647029"/>
              <a:gd name="connsiteY6" fmla="*/ 715300 h 1445767"/>
              <a:gd name="connsiteX7" fmla="*/ 2293068 w 2647029"/>
              <a:gd name="connsiteY7" fmla="*/ 1437971 h 1445767"/>
              <a:gd name="connsiteX8" fmla="*/ 2647029 w 2647029"/>
              <a:gd name="connsiteY8" fmla="*/ 722674 h 1445767"/>
              <a:gd name="connsiteX0" fmla="*/ 0 w 2647029"/>
              <a:gd name="connsiteY0" fmla="*/ 715300 h 1445784"/>
              <a:gd name="connsiteX1" fmla="*/ 274199 w 2647029"/>
              <a:gd name="connsiteY1" fmla="*/ 214902 h 1445784"/>
              <a:gd name="connsiteX2" fmla="*/ 575652 w 2647029"/>
              <a:gd name="connsiteY2" fmla="*/ 818185 h 1445784"/>
              <a:gd name="connsiteX3" fmla="*/ 840352 w 2647029"/>
              <a:gd name="connsiteY3" fmla="*/ 1445345 h 1445784"/>
              <a:gd name="connsiteX4" fmla="*/ 1209061 w 2647029"/>
              <a:gd name="connsiteY4" fmla="*/ 722674 h 1445784"/>
              <a:gd name="connsiteX5" fmla="*/ 1570397 w 2647029"/>
              <a:gd name="connsiteY5" fmla="*/ 3 h 1445784"/>
              <a:gd name="connsiteX6" fmla="*/ 1924358 w 2647029"/>
              <a:gd name="connsiteY6" fmla="*/ 715300 h 1445784"/>
              <a:gd name="connsiteX7" fmla="*/ 2293068 w 2647029"/>
              <a:gd name="connsiteY7" fmla="*/ 1437971 h 1445784"/>
              <a:gd name="connsiteX8" fmla="*/ 2647029 w 2647029"/>
              <a:gd name="connsiteY8" fmla="*/ 722674 h 14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029" h="1445784">
                <a:moveTo>
                  <a:pt x="0" y="715300"/>
                </a:moveTo>
                <a:cubicBezTo>
                  <a:pt x="124132" y="357037"/>
                  <a:pt x="178257" y="197755"/>
                  <a:pt x="274199" y="214902"/>
                </a:cubicBezTo>
                <a:cubicBezTo>
                  <a:pt x="370141" y="232049"/>
                  <a:pt x="505108" y="603750"/>
                  <a:pt x="575652" y="818185"/>
                </a:cubicBezTo>
                <a:cubicBezTo>
                  <a:pt x="649008" y="1041167"/>
                  <a:pt x="734784" y="1461263"/>
                  <a:pt x="840352" y="1445345"/>
                </a:cubicBezTo>
                <a:cubicBezTo>
                  <a:pt x="945920" y="1429427"/>
                  <a:pt x="1103139" y="975503"/>
                  <a:pt x="1209061" y="722674"/>
                </a:cubicBezTo>
                <a:cubicBezTo>
                  <a:pt x="1314983" y="469845"/>
                  <a:pt x="1451181" y="1232"/>
                  <a:pt x="1570397" y="3"/>
                </a:cubicBezTo>
                <a:cubicBezTo>
                  <a:pt x="1689613" y="-1226"/>
                  <a:pt x="1830166" y="475639"/>
                  <a:pt x="1924358" y="715300"/>
                </a:cubicBezTo>
                <a:cubicBezTo>
                  <a:pt x="2018550" y="954961"/>
                  <a:pt x="2172623" y="1436742"/>
                  <a:pt x="2293068" y="1437971"/>
                </a:cubicBezTo>
                <a:cubicBezTo>
                  <a:pt x="2413513" y="1439200"/>
                  <a:pt x="2530271" y="1080937"/>
                  <a:pt x="2647029" y="722674"/>
                </a:cubicBezTo>
              </a:path>
            </a:pathLst>
          </a:custGeom>
          <a:noFill/>
          <a:ln>
            <a:solidFill>
              <a:srgbClr val="C55A11">
                <a:alpha val="80000"/>
              </a:srgbClr>
            </a:solidFill>
          </a:ln>
          <a:scene3d>
            <a:camera prst="isometricLeftDown">
              <a:rot lat="21009205" lon="2688000" rev="10905227"/>
            </a:camera>
            <a:lightRig rig="threePt" dir="t">
              <a:rot lat="0" lon="0" rev="16800000"/>
            </a:lightRig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Freeform 125">
            <a:extLst>
              <a:ext uri="{FF2B5EF4-FFF2-40B4-BE49-F238E27FC236}">
                <a16:creationId xmlns:a16="http://schemas.microsoft.com/office/drawing/2014/main" id="{9FB19919-8625-612C-7981-09838E125A01}"/>
              </a:ext>
            </a:extLst>
          </p:cNvPr>
          <p:cNvSpPr>
            <a:spLocks noChangeAspect="1"/>
          </p:cNvSpPr>
          <p:nvPr/>
        </p:nvSpPr>
        <p:spPr>
          <a:xfrm>
            <a:off x="9397554" y="1895968"/>
            <a:ext cx="360514" cy="158959"/>
          </a:xfrm>
          <a:custGeom>
            <a:avLst/>
            <a:gdLst>
              <a:gd name="connsiteX0" fmla="*/ 0 w 2883310"/>
              <a:gd name="connsiteY0" fmla="*/ 715300 h 1445345"/>
              <a:gd name="connsiteX1" fmla="*/ 368710 w 2883310"/>
              <a:gd name="connsiteY1" fmla="*/ 3 h 1445345"/>
              <a:gd name="connsiteX2" fmla="*/ 722671 w 2883310"/>
              <a:gd name="connsiteY2" fmla="*/ 722674 h 1445345"/>
              <a:gd name="connsiteX3" fmla="*/ 1076633 w 2883310"/>
              <a:gd name="connsiteY3" fmla="*/ 1445345 h 1445345"/>
              <a:gd name="connsiteX4" fmla="*/ 1445342 w 2883310"/>
              <a:gd name="connsiteY4" fmla="*/ 722674 h 1445345"/>
              <a:gd name="connsiteX5" fmla="*/ 1806678 w 2883310"/>
              <a:gd name="connsiteY5" fmla="*/ 3 h 1445345"/>
              <a:gd name="connsiteX6" fmla="*/ 2160639 w 2883310"/>
              <a:gd name="connsiteY6" fmla="*/ 715300 h 1445345"/>
              <a:gd name="connsiteX7" fmla="*/ 2529349 w 2883310"/>
              <a:gd name="connsiteY7" fmla="*/ 1437971 h 1445345"/>
              <a:gd name="connsiteX8" fmla="*/ 2883310 w 2883310"/>
              <a:gd name="connsiteY8" fmla="*/ 722674 h 1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310" h="1445345">
                <a:moveTo>
                  <a:pt x="0" y="715300"/>
                </a:moveTo>
                <a:cubicBezTo>
                  <a:pt x="124132" y="357037"/>
                  <a:pt x="248265" y="-1226"/>
                  <a:pt x="368710" y="3"/>
                </a:cubicBezTo>
                <a:cubicBezTo>
                  <a:pt x="489155" y="1232"/>
                  <a:pt x="722671" y="722674"/>
                  <a:pt x="722671" y="722674"/>
                </a:cubicBezTo>
                <a:cubicBezTo>
                  <a:pt x="840658" y="963564"/>
                  <a:pt x="956188" y="1445345"/>
                  <a:pt x="1076633" y="1445345"/>
                </a:cubicBezTo>
                <a:cubicBezTo>
                  <a:pt x="1197078" y="1445345"/>
                  <a:pt x="1323668" y="963564"/>
                  <a:pt x="1445342" y="722674"/>
                </a:cubicBezTo>
                <a:cubicBezTo>
                  <a:pt x="1567016" y="481784"/>
                  <a:pt x="1687462" y="1232"/>
                  <a:pt x="1806678" y="3"/>
                </a:cubicBezTo>
                <a:cubicBezTo>
                  <a:pt x="1925894" y="-1226"/>
                  <a:pt x="2040194" y="475639"/>
                  <a:pt x="2160639" y="715300"/>
                </a:cubicBezTo>
                <a:cubicBezTo>
                  <a:pt x="2281084" y="954961"/>
                  <a:pt x="2408904" y="1436742"/>
                  <a:pt x="2529349" y="1437971"/>
                </a:cubicBezTo>
                <a:cubicBezTo>
                  <a:pt x="2649794" y="1439200"/>
                  <a:pt x="2766552" y="1080937"/>
                  <a:pt x="2883310" y="722674"/>
                </a:cubicBezTo>
              </a:path>
            </a:pathLst>
          </a:custGeom>
          <a:noFill/>
          <a:ln>
            <a:solidFill>
              <a:srgbClr val="7030A0"/>
            </a:solidFill>
          </a:ln>
          <a:scene3d>
            <a:camera prst="isometricLeftDown">
              <a:rot lat="21009205" lon="2690935" rev="10905227"/>
            </a:camera>
            <a:lightRig rig="threePt" dir="t">
              <a:rot lat="0" lon="0" rev="16800000"/>
            </a:lightRig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CD0898-4B6A-8F85-07A2-836025097FA5}"/>
              </a:ext>
            </a:extLst>
          </p:cNvPr>
          <p:cNvCxnSpPr>
            <a:cxnSpLocks/>
          </p:cNvCxnSpPr>
          <p:nvPr/>
        </p:nvCxnSpPr>
        <p:spPr>
          <a:xfrm>
            <a:off x="9782221" y="2141871"/>
            <a:ext cx="1697475" cy="1529817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EFEBC3E-A43A-538A-1783-AD91BC61E515}"/>
              </a:ext>
            </a:extLst>
          </p:cNvPr>
          <p:cNvSpPr/>
          <p:nvPr/>
        </p:nvSpPr>
        <p:spPr>
          <a:xfrm>
            <a:off x="9344732" y="1806837"/>
            <a:ext cx="436840" cy="320824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6B9E02-F386-85B8-0123-77D64710288C}"/>
              </a:ext>
            </a:extLst>
          </p:cNvPr>
          <p:cNvCxnSpPr>
            <a:cxnSpLocks/>
          </p:cNvCxnSpPr>
          <p:nvPr/>
        </p:nvCxnSpPr>
        <p:spPr>
          <a:xfrm flipV="1">
            <a:off x="7315412" y="2123963"/>
            <a:ext cx="2044796" cy="158729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7DD0A6B-7EE4-24A6-2BC2-DDCC66CA8E51}"/>
              </a:ext>
            </a:extLst>
          </p:cNvPr>
          <p:cNvSpPr txBox="1"/>
          <p:nvPr/>
        </p:nvSpPr>
        <p:spPr>
          <a:xfrm>
            <a:off x="8646675" y="612551"/>
            <a:ext cx="108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  <a:p>
            <a:pPr algn="ctr"/>
            <a:r>
              <a:rPr lang="en-GB" sz="12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 GV/m </a:t>
            </a:r>
          </a:p>
          <a:p>
            <a:pPr algn="ctr"/>
            <a:r>
              <a:rPr lang="en-GB" sz="12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match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85C17F-C023-C158-BD64-C1B1CF4E7317}"/>
              </a:ext>
            </a:extLst>
          </p:cNvPr>
          <p:cNvSpPr txBox="1"/>
          <p:nvPr/>
        </p:nvSpPr>
        <p:spPr>
          <a:xfrm>
            <a:off x="8590884" y="1536619"/>
            <a:ext cx="81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THz</a:t>
            </a:r>
          </a:p>
          <a:p>
            <a:pPr algn="ctr"/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MV/m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F40A0FF-A86F-1B11-9871-43CE13E0DD05}"/>
              </a:ext>
            </a:extLst>
          </p:cNvPr>
          <p:cNvCxnSpPr/>
          <p:nvPr/>
        </p:nvCxnSpPr>
        <p:spPr>
          <a:xfrm flipH="1">
            <a:off x="9265594" y="921653"/>
            <a:ext cx="588934" cy="20801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E42ACBA-81BA-8F48-04B2-664C88AF771C}"/>
              </a:ext>
            </a:extLst>
          </p:cNvPr>
          <p:cNvCxnSpPr/>
          <p:nvPr/>
        </p:nvCxnSpPr>
        <p:spPr>
          <a:xfrm flipV="1">
            <a:off x="9360208" y="2530533"/>
            <a:ext cx="1488409" cy="605528"/>
          </a:xfrm>
          <a:prstGeom prst="straightConnector1">
            <a:avLst/>
          </a:prstGeom>
          <a:ln w="28575">
            <a:solidFill>
              <a:srgbClr val="C55A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38AFFAA-A399-1606-D9CD-DDC5E6C5E0FA}"/>
              </a:ext>
            </a:extLst>
          </p:cNvPr>
          <p:cNvSpPr txBox="1"/>
          <p:nvPr/>
        </p:nvSpPr>
        <p:spPr>
          <a:xfrm>
            <a:off x="9642717" y="2920730"/>
            <a:ext cx="1137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baseline="-25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GB" sz="12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300 </a:t>
            </a:r>
            <a:r>
              <a:rPr lang="en-GB" sz="12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2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F4B0D6-48C7-B73C-B7DE-63E35E4A7046}"/>
              </a:ext>
            </a:extLst>
          </p:cNvPr>
          <p:cNvCxnSpPr/>
          <p:nvPr/>
        </p:nvCxnSpPr>
        <p:spPr>
          <a:xfrm flipV="1">
            <a:off x="9513053" y="4747833"/>
            <a:ext cx="298246" cy="4760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1">
            <a:extLst>
              <a:ext uri="{FF2B5EF4-FFF2-40B4-BE49-F238E27FC236}">
                <a16:creationId xmlns:a16="http://schemas.microsoft.com/office/drawing/2014/main" id="{1B857A35-9B6A-F0E5-E616-0BAA73812EA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9172747" y="4925024"/>
            <a:ext cx="760115" cy="70302"/>
          </a:xfrm>
          <a:custGeom>
            <a:avLst/>
            <a:gdLst>
              <a:gd name="connsiteX0" fmla="*/ 1011500 w 1043834"/>
              <a:gd name="connsiteY0" fmla="*/ 117170 h 117170"/>
              <a:gd name="connsiteX1" fmla="*/ 628828 w 1043834"/>
              <a:gd name="connsiteY1" fmla="*/ 112766 h 117170"/>
              <a:gd name="connsiteX2" fmla="*/ 0 w 1043834"/>
              <a:gd name="connsiteY2" fmla="*/ 58689 h 117170"/>
              <a:gd name="connsiteX3" fmla="*/ 1029592 w 1043834"/>
              <a:gd name="connsiteY3" fmla="*/ 0 h 117170"/>
              <a:gd name="connsiteX4" fmla="*/ 1043834 w 1043834"/>
              <a:gd name="connsiteY4" fmla="*/ 164 h 1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834" h="117170">
                <a:moveTo>
                  <a:pt x="1011500" y="117170"/>
                </a:moveTo>
                <a:lnTo>
                  <a:pt x="628828" y="112766"/>
                </a:lnTo>
                <a:cubicBezTo>
                  <a:pt x="259292" y="103857"/>
                  <a:pt x="0" y="82999"/>
                  <a:pt x="0" y="58689"/>
                </a:cubicBezTo>
                <a:cubicBezTo>
                  <a:pt x="0" y="26276"/>
                  <a:pt x="460964" y="0"/>
                  <a:pt x="1029592" y="0"/>
                </a:cubicBezTo>
                <a:lnTo>
                  <a:pt x="1043834" y="164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  <a:scene3d>
            <a:camera prst="isometricLeftDown">
              <a:rot lat="9600000" lon="2688000" rev="20400000"/>
            </a:camera>
            <a:lightRig rig="threePt" dir="t">
              <a:rot lat="0" lon="0" rev="18000000"/>
            </a:lightRig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Freeform 160">
            <a:extLst>
              <a:ext uri="{FF2B5EF4-FFF2-40B4-BE49-F238E27FC236}">
                <a16:creationId xmlns:a16="http://schemas.microsoft.com/office/drawing/2014/main" id="{CFB4EEB1-0F4A-8D05-B3D9-5B3D599EE664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9273937" y="4754694"/>
            <a:ext cx="644890" cy="60628"/>
          </a:xfrm>
          <a:custGeom>
            <a:avLst/>
            <a:gdLst>
              <a:gd name="connsiteX0" fmla="*/ 19775 w 1024543"/>
              <a:gd name="connsiteY0" fmla="*/ 116899 h 116899"/>
              <a:gd name="connsiteX1" fmla="*/ 0 w 1024543"/>
              <a:gd name="connsiteY1" fmla="*/ 116666 h 116899"/>
              <a:gd name="connsiteX2" fmla="*/ 60428 w 1024543"/>
              <a:gd name="connsiteY2" fmla="*/ 0 h 116899"/>
              <a:gd name="connsiteX3" fmla="*/ 410876 w 1024543"/>
              <a:gd name="connsiteY3" fmla="*/ 4133 h 116899"/>
              <a:gd name="connsiteX4" fmla="*/ 1024543 w 1024543"/>
              <a:gd name="connsiteY4" fmla="*/ 58210 h 116899"/>
              <a:gd name="connsiteX5" fmla="*/ 19775 w 1024543"/>
              <a:gd name="connsiteY5" fmla="*/ 116899 h 11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543" h="116899">
                <a:moveTo>
                  <a:pt x="19775" y="116899"/>
                </a:moveTo>
                <a:lnTo>
                  <a:pt x="0" y="116666"/>
                </a:lnTo>
                <a:lnTo>
                  <a:pt x="60428" y="0"/>
                </a:lnTo>
                <a:lnTo>
                  <a:pt x="410876" y="4133"/>
                </a:lnTo>
                <a:cubicBezTo>
                  <a:pt x="771502" y="13043"/>
                  <a:pt x="1024543" y="33900"/>
                  <a:pt x="1024543" y="58210"/>
                </a:cubicBezTo>
                <a:cubicBezTo>
                  <a:pt x="1024543" y="90623"/>
                  <a:pt x="574693" y="116899"/>
                  <a:pt x="19775" y="116899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  <a:scene3d>
            <a:camera prst="isometricLeftDown">
              <a:rot lat="21012000" lon="2688000" rev="10908000"/>
            </a:camera>
            <a:lightRig rig="threePt" dir="t">
              <a:rot lat="0" lon="0" rev="15000000"/>
            </a:lightRig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Freeform 132">
            <a:extLst>
              <a:ext uri="{FF2B5EF4-FFF2-40B4-BE49-F238E27FC236}">
                <a16:creationId xmlns:a16="http://schemas.microsoft.com/office/drawing/2014/main" id="{5D5419A5-7378-962C-AA4B-32C088CACBC6}"/>
              </a:ext>
            </a:extLst>
          </p:cNvPr>
          <p:cNvSpPr>
            <a:spLocks noChangeAspect="1"/>
          </p:cNvSpPr>
          <p:nvPr/>
        </p:nvSpPr>
        <p:spPr>
          <a:xfrm>
            <a:off x="7702547" y="4255720"/>
            <a:ext cx="3777149" cy="1306800"/>
          </a:xfrm>
          <a:custGeom>
            <a:avLst/>
            <a:gdLst>
              <a:gd name="connsiteX0" fmla="*/ 0 w 2883310"/>
              <a:gd name="connsiteY0" fmla="*/ 715300 h 1445345"/>
              <a:gd name="connsiteX1" fmla="*/ 368710 w 2883310"/>
              <a:gd name="connsiteY1" fmla="*/ 3 h 1445345"/>
              <a:gd name="connsiteX2" fmla="*/ 722671 w 2883310"/>
              <a:gd name="connsiteY2" fmla="*/ 722674 h 1445345"/>
              <a:gd name="connsiteX3" fmla="*/ 1076633 w 2883310"/>
              <a:gd name="connsiteY3" fmla="*/ 1445345 h 1445345"/>
              <a:gd name="connsiteX4" fmla="*/ 1445342 w 2883310"/>
              <a:gd name="connsiteY4" fmla="*/ 722674 h 1445345"/>
              <a:gd name="connsiteX5" fmla="*/ 1806678 w 2883310"/>
              <a:gd name="connsiteY5" fmla="*/ 3 h 1445345"/>
              <a:gd name="connsiteX6" fmla="*/ 2160639 w 2883310"/>
              <a:gd name="connsiteY6" fmla="*/ 715300 h 1445345"/>
              <a:gd name="connsiteX7" fmla="*/ 2529349 w 2883310"/>
              <a:gd name="connsiteY7" fmla="*/ 1437971 h 1445345"/>
              <a:gd name="connsiteX8" fmla="*/ 2883310 w 2883310"/>
              <a:gd name="connsiteY8" fmla="*/ 722674 h 1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310" h="1445345">
                <a:moveTo>
                  <a:pt x="0" y="715300"/>
                </a:moveTo>
                <a:cubicBezTo>
                  <a:pt x="124132" y="357037"/>
                  <a:pt x="248265" y="-1226"/>
                  <a:pt x="368710" y="3"/>
                </a:cubicBezTo>
                <a:cubicBezTo>
                  <a:pt x="489155" y="1232"/>
                  <a:pt x="722671" y="722674"/>
                  <a:pt x="722671" y="722674"/>
                </a:cubicBezTo>
                <a:cubicBezTo>
                  <a:pt x="840658" y="963564"/>
                  <a:pt x="956188" y="1445345"/>
                  <a:pt x="1076633" y="1445345"/>
                </a:cubicBezTo>
                <a:cubicBezTo>
                  <a:pt x="1197078" y="1445345"/>
                  <a:pt x="1323668" y="963564"/>
                  <a:pt x="1445342" y="722674"/>
                </a:cubicBezTo>
                <a:cubicBezTo>
                  <a:pt x="1567016" y="481784"/>
                  <a:pt x="1687462" y="1232"/>
                  <a:pt x="1806678" y="3"/>
                </a:cubicBezTo>
                <a:cubicBezTo>
                  <a:pt x="1925894" y="-1226"/>
                  <a:pt x="2040194" y="475639"/>
                  <a:pt x="2160639" y="715300"/>
                </a:cubicBezTo>
                <a:cubicBezTo>
                  <a:pt x="2281084" y="954961"/>
                  <a:pt x="2408904" y="1436742"/>
                  <a:pt x="2529349" y="1437971"/>
                </a:cubicBezTo>
                <a:cubicBezTo>
                  <a:pt x="2649794" y="1439200"/>
                  <a:pt x="2766552" y="1080937"/>
                  <a:pt x="2883310" y="722674"/>
                </a:cubicBezTo>
              </a:path>
            </a:pathLst>
          </a:custGeom>
          <a:noFill/>
          <a:ln>
            <a:solidFill>
              <a:srgbClr val="7030A0"/>
            </a:solidFill>
          </a:ln>
          <a:scene3d>
            <a:camera prst="isometricLeftDown">
              <a:rot lat="21009205" lon="2690935" rev="10905227"/>
            </a:camera>
            <a:lightRig rig="threePt" dir="t">
              <a:rot lat="0" lon="0" rev="16800000"/>
            </a:lightRig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FECC52-ABE0-109A-3DCA-FF9237D97DC4}"/>
              </a:ext>
            </a:extLst>
          </p:cNvPr>
          <p:cNvCxnSpPr/>
          <p:nvPr/>
        </p:nvCxnSpPr>
        <p:spPr>
          <a:xfrm flipV="1">
            <a:off x="9811301" y="4718943"/>
            <a:ext cx="177806" cy="2889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7B52D0-E777-D77F-0543-0C81E8425E69}"/>
              </a:ext>
            </a:extLst>
          </p:cNvPr>
          <p:cNvCxnSpPr>
            <a:cxnSpLocks/>
          </p:cNvCxnSpPr>
          <p:nvPr/>
        </p:nvCxnSpPr>
        <p:spPr>
          <a:xfrm flipV="1">
            <a:off x="8266844" y="4926450"/>
            <a:ext cx="422468" cy="688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3BA7FB-C0B2-EA78-A393-3EBF5EEB5BCF}"/>
              </a:ext>
            </a:extLst>
          </p:cNvPr>
          <p:cNvCxnSpPr/>
          <p:nvPr/>
        </p:nvCxnSpPr>
        <p:spPr>
          <a:xfrm flipV="1">
            <a:off x="10083766" y="4618203"/>
            <a:ext cx="517153" cy="8051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1AB7A8C-7BC7-3238-07AE-9B989CF32AA9}"/>
              </a:ext>
            </a:extLst>
          </p:cNvPr>
          <p:cNvCxnSpPr/>
          <p:nvPr/>
        </p:nvCxnSpPr>
        <p:spPr>
          <a:xfrm flipV="1">
            <a:off x="8810836" y="4820294"/>
            <a:ext cx="531377" cy="8560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0">
            <a:extLst>
              <a:ext uri="{FF2B5EF4-FFF2-40B4-BE49-F238E27FC236}">
                <a16:creationId xmlns:a16="http://schemas.microsoft.com/office/drawing/2014/main" id="{4FAD01C3-5A8B-F679-9BB5-0ECD285838E0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741300" y="4638836"/>
            <a:ext cx="762919" cy="70328"/>
          </a:xfrm>
          <a:custGeom>
            <a:avLst/>
            <a:gdLst>
              <a:gd name="connsiteX0" fmla="*/ 18092 w 1047684"/>
              <a:gd name="connsiteY0" fmla="*/ 117214 h 117214"/>
              <a:gd name="connsiteX1" fmla="*/ 0 w 1047684"/>
              <a:gd name="connsiteY1" fmla="*/ 117006 h 117214"/>
              <a:gd name="connsiteX2" fmla="*/ 32334 w 1047684"/>
              <a:gd name="connsiteY2" fmla="*/ 0 h 117214"/>
              <a:gd name="connsiteX3" fmla="*/ 418856 w 1047684"/>
              <a:gd name="connsiteY3" fmla="*/ 4448 h 117214"/>
              <a:gd name="connsiteX4" fmla="*/ 1047684 w 1047684"/>
              <a:gd name="connsiteY4" fmla="*/ 58525 h 117214"/>
              <a:gd name="connsiteX5" fmla="*/ 18092 w 1047684"/>
              <a:gd name="connsiteY5" fmla="*/ 117214 h 11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684" h="117214">
                <a:moveTo>
                  <a:pt x="18092" y="117214"/>
                </a:moveTo>
                <a:lnTo>
                  <a:pt x="0" y="117006"/>
                </a:lnTo>
                <a:lnTo>
                  <a:pt x="32334" y="0"/>
                </a:lnTo>
                <a:lnTo>
                  <a:pt x="418856" y="4448"/>
                </a:lnTo>
                <a:cubicBezTo>
                  <a:pt x="788392" y="13358"/>
                  <a:pt x="1047684" y="34215"/>
                  <a:pt x="1047684" y="58525"/>
                </a:cubicBezTo>
                <a:cubicBezTo>
                  <a:pt x="1047684" y="90938"/>
                  <a:pt x="586720" y="117214"/>
                  <a:pt x="18092" y="117214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  <a:scene3d>
            <a:camera prst="isometricLeftDown">
              <a:rot lat="9600000" lon="2688000" rev="20400000"/>
            </a:camera>
            <a:lightRig rig="threePt" dir="t">
              <a:rot lat="0" lon="0" rev="18000000"/>
            </a:lightRig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4" name="Freeform 157">
            <a:extLst>
              <a:ext uri="{FF2B5EF4-FFF2-40B4-BE49-F238E27FC236}">
                <a16:creationId xmlns:a16="http://schemas.microsoft.com/office/drawing/2014/main" id="{D352ADF5-B3D9-2B0B-4D21-D0B42A976730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831781" y="4827154"/>
            <a:ext cx="655376" cy="60510"/>
          </a:xfrm>
          <a:custGeom>
            <a:avLst/>
            <a:gdLst>
              <a:gd name="connsiteX0" fmla="*/ 984994 w 1045422"/>
              <a:gd name="connsiteY0" fmla="*/ 117145 h 117145"/>
              <a:gd name="connsiteX1" fmla="*/ 613667 w 1045422"/>
              <a:gd name="connsiteY1" fmla="*/ 112766 h 117145"/>
              <a:gd name="connsiteX2" fmla="*/ 0 w 1045422"/>
              <a:gd name="connsiteY2" fmla="*/ 58689 h 117145"/>
              <a:gd name="connsiteX3" fmla="*/ 1004768 w 1045422"/>
              <a:gd name="connsiteY3" fmla="*/ 0 h 117145"/>
              <a:gd name="connsiteX4" fmla="*/ 1045422 w 1045422"/>
              <a:gd name="connsiteY4" fmla="*/ 479 h 1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422" h="117145">
                <a:moveTo>
                  <a:pt x="984994" y="117145"/>
                </a:moveTo>
                <a:lnTo>
                  <a:pt x="613667" y="112766"/>
                </a:lnTo>
                <a:cubicBezTo>
                  <a:pt x="253041" y="103856"/>
                  <a:pt x="0" y="82999"/>
                  <a:pt x="0" y="58689"/>
                </a:cubicBezTo>
                <a:cubicBezTo>
                  <a:pt x="0" y="26276"/>
                  <a:pt x="449850" y="0"/>
                  <a:pt x="1004768" y="0"/>
                </a:cubicBezTo>
                <a:lnTo>
                  <a:pt x="1045422" y="479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  <a:scene3d>
            <a:camera prst="isometricLeftDown">
              <a:rot lat="21012000" lon="2688000" rev="10908000"/>
            </a:camera>
            <a:lightRig rig="threePt" dir="t">
              <a:rot lat="0" lon="0" rev="15000000"/>
            </a:lightRig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B98D61-535A-A212-1870-97356EB452C8}"/>
              </a:ext>
            </a:extLst>
          </p:cNvPr>
          <p:cNvSpPr txBox="1"/>
          <p:nvPr/>
        </p:nvSpPr>
        <p:spPr>
          <a:xfrm>
            <a:off x="10115530" y="4108143"/>
            <a:ext cx="126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bunch</a:t>
            </a:r>
          </a:p>
          <a:p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 </a:t>
            </a:r>
            <a:r>
              <a:rPr lang="en-GB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D0A1B-EE6F-69B6-C6EB-4D131B8D140A}"/>
              </a:ext>
            </a:extLst>
          </p:cNvPr>
          <p:cNvSpPr txBox="1"/>
          <p:nvPr/>
        </p:nvSpPr>
        <p:spPr>
          <a:xfrm>
            <a:off x="8350349" y="4161519"/>
            <a:ext cx="1066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gain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A86D6B-48A2-CF01-987A-EF5EE1FBC845}"/>
              </a:ext>
            </a:extLst>
          </p:cNvPr>
          <p:cNvSpPr txBox="1"/>
          <p:nvPr/>
        </p:nvSpPr>
        <p:spPr>
          <a:xfrm>
            <a:off x="9457681" y="5068088"/>
            <a:ext cx="73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loss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5A33E8-637D-EB17-5AB6-AA0092E8E22A}"/>
              </a:ext>
            </a:extLst>
          </p:cNvPr>
          <p:cNvSpPr txBox="1"/>
          <p:nvPr/>
        </p:nvSpPr>
        <p:spPr>
          <a:xfrm>
            <a:off x="7476376" y="5229943"/>
            <a:ext cx="123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Multi-cycle </a:t>
            </a:r>
          </a:p>
          <a:p>
            <a:pPr algn="ctr"/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THz pulse</a:t>
            </a:r>
          </a:p>
          <a:p>
            <a:pPr algn="ctr"/>
            <a:r>
              <a:rPr lang="en-GB" sz="1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baseline="-25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THz</a:t>
            </a: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0.39 THz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C92B6DB6-7A64-F4EC-3EAC-1BCD07FDC831}"/>
              </a:ext>
            </a:extLst>
          </p:cNvPr>
          <p:cNvSpPr/>
          <p:nvPr/>
        </p:nvSpPr>
        <p:spPr>
          <a:xfrm rot="5400000" flipH="1" flipV="1">
            <a:off x="9768080" y="4239519"/>
            <a:ext cx="755955" cy="964815"/>
          </a:xfrm>
          <a:prstGeom prst="arc">
            <a:avLst/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262E3F8-1EC3-6197-5F0D-2AF72DDC2B32}"/>
              </a:ext>
            </a:extLst>
          </p:cNvPr>
          <p:cNvCxnSpPr>
            <a:cxnSpLocks/>
          </p:cNvCxnSpPr>
          <p:nvPr/>
        </p:nvCxnSpPr>
        <p:spPr>
          <a:xfrm flipV="1">
            <a:off x="9342453" y="5345615"/>
            <a:ext cx="980598" cy="253361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7954CF7-7EA0-773C-954F-0308EAA25BDD}"/>
              </a:ext>
            </a:extLst>
          </p:cNvPr>
          <p:cNvSpPr txBox="1"/>
          <p:nvPr/>
        </p:nvSpPr>
        <p:spPr>
          <a:xfrm>
            <a:off x="10220033" y="5379243"/>
            <a:ext cx="127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baseline="-25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THz</a:t>
            </a: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2.56 </a:t>
            </a:r>
            <a:r>
              <a:rPr lang="en-GB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568624-D9B0-3476-9A5A-2EBE7FD7CA72}"/>
              </a:ext>
            </a:extLst>
          </p:cNvPr>
          <p:cNvCxnSpPr/>
          <p:nvPr/>
        </p:nvCxnSpPr>
        <p:spPr>
          <a:xfrm flipV="1">
            <a:off x="8908463" y="4564614"/>
            <a:ext cx="0" cy="3030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226CF38-F7FE-99EB-17A2-AE20E49519D4}"/>
              </a:ext>
            </a:extLst>
          </p:cNvPr>
          <p:cNvCxnSpPr>
            <a:cxnSpLocks/>
          </p:cNvCxnSpPr>
          <p:nvPr/>
        </p:nvCxnSpPr>
        <p:spPr>
          <a:xfrm>
            <a:off x="9793070" y="4764648"/>
            <a:ext cx="0" cy="30303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CC149BE-F665-9A5F-F841-C62688B829CF}"/>
              </a:ext>
            </a:extLst>
          </p:cNvPr>
          <p:cNvSpPr txBox="1"/>
          <p:nvPr/>
        </p:nvSpPr>
        <p:spPr>
          <a:xfrm>
            <a:off x="7505228" y="2431983"/>
            <a:ext cx="1038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i="1" baseline="-25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GB" sz="12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GHz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D4BF41A5-C2B7-48FD-C70A-75F82675CC1B}"/>
              </a:ext>
            </a:extLst>
          </p:cNvPr>
          <p:cNvSpPr/>
          <p:nvPr/>
        </p:nvSpPr>
        <p:spPr>
          <a:xfrm>
            <a:off x="7315412" y="3699595"/>
            <a:ext cx="4164284" cy="2331217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BF1DE-F4DE-3B72-810F-F8D6E2B5E310}"/>
              </a:ext>
            </a:extLst>
          </p:cNvPr>
          <p:cNvSpPr/>
          <p:nvPr/>
        </p:nvSpPr>
        <p:spPr>
          <a:xfrm>
            <a:off x="398729" y="658368"/>
            <a:ext cx="6552000" cy="5544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EA3F2-7E1E-F703-78DA-305949C6DC25}"/>
              </a:ext>
            </a:extLst>
          </p:cNvPr>
          <p:cNvSpPr txBox="1"/>
          <p:nvPr/>
        </p:nvSpPr>
        <p:spPr>
          <a:xfrm>
            <a:off x="420502" y="658369"/>
            <a:ext cx="64721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quality femtosecond relativistic electron beams desired for applications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Free electron laser pump probe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Ultrafast electron diffraction</a:t>
            </a:r>
            <a:endParaRPr lang="en-GB" baseline="30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Future high-energy physics colliders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Few-femtosecond bunches achieved by existing accelerators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Advanced free electron laser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Laser plasma accelerators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Fine femtosecond level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Stability and synchronisation to external laser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solution:</a:t>
            </a:r>
          </a:p>
          <a:p>
            <a:r>
              <a:rPr lang="en-GB" sz="3200" dirty="0"/>
              <a:t>                    </a:t>
            </a:r>
            <a:r>
              <a:rPr lang="en-GB" sz="4800" dirty="0"/>
              <a:t>Terahertz!</a:t>
            </a:r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03ED4-9536-4ECD-54D3-8085719964D2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4237E4D-67B3-BF0E-0453-13547A82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F084BF7-06AC-2268-0CF5-DE710DF0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0D24C6C-23D9-52FA-E59E-8B7151EAF1BE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96CAD-90DC-B93C-51C2-9B42D7732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DEAD25-DF0D-D4B4-6050-DA1547BC8333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C1E08C-67E1-E7F2-1FB5-D0AB9A7814BE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 descr="Image result for cockcroft institute logo">
              <a:extLst>
                <a:ext uri="{FF2B5EF4-FFF2-40B4-BE49-F238E27FC236}">
                  <a16:creationId xmlns:a16="http://schemas.microsoft.com/office/drawing/2014/main" id="{B2B4DEAA-1537-8063-83EA-11C80E5226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105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268F3-AB9C-24F0-0A69-55004FA31532}"/>
              </a:ext>
            </a:extLst>
          </p:cNvPr>
          <p:cNvSpPr>
            <a:spLocks noChangeAspect="1"/>
          </p:cNvSpPr>
          <p:nvPr/>
        </p:nvSpPr>
        <p:spPr>
          <a:xfrm>
            <a:off x="8359475" y="1318097"/>
            <a:ext cx="2545828" cy="168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75411-6BEA-A51F-3FCF-AB474DDE2C27}"/>
              </a:ext>
            </a:extLst>
          </p:cNvPr>
          <p:cNvSpPr/>
          <p:nvPr/>
        </p:nvSpPr>
        <p:spPr>
          <a:xfrm>
            <a:off x="10126450" y="2234850"/>
            <a:ext cx="380263" cy="140713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07613-FB79-D89C-41CC-25F4C5D17BB5}"/>
              </a:ext>
            </a:extLst>
          </p:cNvPr>
          <p:cNvSpPr/>
          <p:nvPr/>
        </p:nvSpPr>
        <p:spPr>
          <a:xfrm>
            <a:off x="9495350" y="1971178"/>
            <a:ext cx="380263" cy="140713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E6D8A-BF9B-623E-5B37-5F525FC1E893}"/>
              </a:ext>
            </a:extLst>
          </p:cNvPr>
          <p:cNvSpPr/>
          <p:nvPr/>
        </p:nvSpPr>
        <p:spPr>
          <a:xfrm>
            <a:off x="8536792" y="2646035"/>
            <a:ext cx="380263" cy="140713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3E1826-89CC-A454-C286-D89D3A8B82BD}"/>
              </a:ext>
            </a:extLst>
          </p:cNvPr>
          <p:cNvSpPr/>
          <p:nvPr/>
        </p:nvSpPr>
        <p:spPr>
          <a:xfrm>
            <a:off x="8741726" y="2184919"/>
            <a:ext cx="380263" cy="140713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ylinder 57">
            <a:extLst>
              <a:ext uri="{FF2B5EF4-FFF2-40B4-BE49-F238E27FC236}">
                <a16:creationId xmlns:a16="http://schemas.microsoft.com/office/drawing/2014/main" id="{23808B64-E75B-DC21-2989-A56FE60C800D}"/>
              </a:ext>
            </a:extLst>
          </p:cNvPr>
          <p:cNvSpPr/>
          <p:nvPr/>
        </p:nvSpPr>
        <p:spPr>
          <a:xfrm rot="927948">
            <a:off x="8891907" y="2080830"/>
            <a:ext cx="65764" cy="548750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17024-3006-95AF-71F2-26574937417F}"/>
              </a:ext>
            </a:extLst>
          </p:cNvPr>
          <p:cNvSpPr/>
          <p:nvPr/>
        </p:nvSpPr>
        <p:spPr>
          <a:xfrm>
            <a:off x="3138910" y="4577616"/>
            <a:ext cx="380263" cy="140713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AEA71-CAB5-819A-8C48-12B20A930901}"/>
              </a:ext>
            </a:extLst>
          </p:cNvPr>
          <p:cNvSpPr/>
          <p:nvPr/>
        </p:nvSpPr>
        <p:spPr>
          <a:xfrm>
            <a:off x="3343843" y="4116499"/>
            <a:ext cx="380263" cy="140713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D2148F5C-EE3B-7209-7677-1A64B99C59FB}"/>
              </a:ext>
            </a:extLst>
          </p:cNvPr>
          <p:cNvSpPr/>
          <p:nvPr/>
        </p:nvSpPr>
        <p:spPr>
          <a:xfrm rot="4440000">
            <a:off x="11022641" y="1308830"/>
            <a:ext cx="79287" cy="1355723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34F724-F9FA-C3E2-3CBC-F80AE08334A9}"/>
              </a:ext>
            </a:extLst>
          </p:cNvPr>
          <p:cNvGrpSpPr/>
          <p:nvPr/>
        </p:nvGrpSpPr>
        <p:grpSpPr>
          <a:xfrm>
            <a:off x="6258695" y="3319746"/>
            <a:ext cx="660794" cy="213747"/>
            <a:chOff x="4980896" y="4125163"/>
            <a:chExt cx="936068" cy="273425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14C36A9-B08D-D97F-83BB-93C6A09DE9ED}"/>
                </a:ext>
              </a:extLst>
            </p:cNvPr>
            <p:cNvSpPr/>
            <p:nvPr/>
          </p:nvSpPr>
          <p:spPr>
            <a:xfrm>
              <a:off x="4980896" y="4218588"/>
              <a:ext cx="936068" cy="180000"/>
            </a:xfrm>
            <a:prstGeom prst="rect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82E7DFD-8B86-A362-D67F-0D750FEF06AC}"/>
                </a:ext>
              </a:extLst>
            </p:cNvPr>
            <p:cNvSpPr/>
            <p:nvPr/>
          </p:nvSpPr>
          <p:spPr>
            <a:xfrm>
              <a:off x="4980896" y="4125163"/>
              <a:ext cx="936068" cy="9969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D0400A4-0069-AC27-7549-661A3E2F9073}"/>
              </a:ext>
            </a:extLst>
          </p:cNvPr>
          <p:cNvSpPr>
            <a:spLocks noChangeAspect="1"/>
          </p:cNvSpPr>
          <p:nvPr/>
        </p:nvSpPr>
        <p:spPr>
          <a:xfrm>
            <a:off x="4627920" y="3599153"/>
            <a:ext cx="257959" cy="285834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21002302" lon="19680000" rev="10747173"/>
            </a:camera>
            <a:lightRig rig="threePt" dir="t">
              <a:rot lat="0" lon="0" rev="14400000"/>
            </a:lightRig>
          </a:scene3d>
          <a:sp3d extrusionH="50482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5142E721-BEFF-8829-F28B-84E64FF6E78E}"/>
              </a:ext>
            </a:extLst>
          </p:cNvPr>
          <p:cNvSpPr/>
          <p:nvPr/>
        </p:nvSpPr>
        <p:spPr>
          <a:xfrm rot="4454897">
            <a:off x="6792558" y="1020645"/>
            <a:ext cx="64728" cy="4268963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EDF349-B604-C319-497C-535FA6B0A0FF}"/>
              </a:ext>
            </a:extLst>
          </p:cNvPr>
          <p:cNvSpPr>
            <a:spLocks noChangeAspect="1"/>
          </p:cNvSpPr>
          <p:nvPr/>
        </p:nvSpPr>
        <p:spPr>
          <a:xfrm>
            <a:off x="5844838" y="3768031"/>
            <a:ext cx="253981" cy="281426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1409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92AA11-67A9-9710-0D97-B00C486D036A}"/>
              </a:ext>
            </a:extLst>
          </p:cNvPr>
          <p:cNvSpPr txBox="1"/>
          <p:nvPr/>
        </p:nvSpPr>
        <p:spPr>
          <a:xfrm>
            <a:off x="5114996" y="2310596"/>
            <a:ext cx="1915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Terahertz dielectric lined waveguide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CFC84B4-C9EC-AB55-3E25-5B548862C996}"/>
              </a:ext>
            </a:extLst>
          </p:cNvPr>
          <p:cNvSpPr/>
          <p:nvPr/>
        </p:nvSpPr>
        <p:spPr>
          <a:xfrm>
            <a:off x="5734288" y="3623438"/>
            <a:ext cx="467605" cy="562852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  <a:scene3d>
            <a:camera prst="isometricRightUp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762F75E-1FB0-8A77-3894-46761E729222}"/>
              </a:ext>
            </a:extLst>
          </p:cNvPr>
          <p:cNvSpPr/>
          <p:nvPr/>
        </p:nvSpPr>
        <p:spPr>
          <a:xfrm>
            <a:off x="5769104" y="3907916"/>
            <a:ext cx="466771" cy="281426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  <a:scene3d>
            <a:camera prst="isometricRightUp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96374E-E374-9C7C-1252-30F48461B868}"/>
              </a:ext>
            </a:extLst>
          </p:cNvPr>
          <p:cNvSpPr>
            <a:spLocks noChangeAspect="1"/>
          </p:cNvSpPr>
          <p:nvPr/>
        </p:nvSpPr>
        <p:spPr>
          <a:xfrm>
            <a:off x="7471494" y="3976189"/>
            <a:ext cx="253981" cy="281426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19748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08ADAE8-C11A-EAB4-DD1D-1658D8C7D558}"/>
              </a:ext>
            </a:extLst>
          </p:cNvPr>
          <p:cNvSpPr>
            <a:spLocks noChangeAspect="1"/>
          </p:cNvSpPr>
          <p:nvPr/>
        </p:nvSpPr>
        <p:spPr>
          <a:xfrm>
            <a:off x="6783385" y="3767826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9C075DF-CCFC-6FD8-7ADF-67955DF42E20}"/>
              </a:ext>
            </a:extLst>
          </p:cNvPr>
          <p:cNvSpPr>
            <a:spLocks noChangeAspect="1"/>
          </p:cNvSpPr>
          <p:nvPr/>
        </p:nvSpPr>
        <p:spPr>
          <a:xfrm>
            <a:off x="6817073" y="3770232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3330128-3688-AB00-C829-9045CA87EC0E}"/>
              </a:ext>
            </a:extLst>
          </p:cNvPr>
          <p:cNvSpPr>
            <a:spLocks noChangeAspect="1"/>
          </p:cNvSpPr>
          <p:nvPr/>
        </p:nvSpPr>
        <p:spPr>
          <a:xfrm>
            <a:off x="6852677" y="3776947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B60A5D7-A7FC-CD24-BD8B-29A41F18F296}"/>
              </a:ext>
            </a:extLst>
          </p:cNvPr>
          <p:cNvSpPr>
            <a:spLocks noChangeAspect="1"/>
          </p:cNvSpPr>
          <p:nvPr/>
        </p:nvSpPr>
        <p:spPr>
          <a:xfrm>
            <a:off x="6886364" y="3779354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5F6AD32-4C97-7551-7FC9-AFA7A5F77A1E}"/>
              </a:ext>
            </a:extLst>
          </p:cNvPr>
          <p:cNvSpPr>
            <a:spLocks noChangeAspect="1"/>
          </p:cNvSpPr>
          <p:nvPr/>
        </p:nvSpPr>
        <p:spPr>
          <a:xfrm>
            <a:off x="6922196" y="3787467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94B5918-9DC6-B29F-82ED-F8B5D3331E9E}"/>
              </a:ext>
            </a:extLst>
          </p:cNvPr>
          <p:cNvSpPr>
            <a:spLocks noChangeAspect="1"/>
          </p:cNvSpPr>
          <p:nvPr/>
        </p:nvSpPr>
        <p:spPr>
          <a:xfrm>
            <a:off x="6955883" y="3789875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D7CFB5E-7DC3-BCB4-A39C-62D2FE4362A7}"/>
              </a:ext>
            </a:extLst>
          </p:cNvPr>
          <p:cNvSpPr>
            <a:spLocks noChangeAspect="1"/>
          </p:cNvSpPr>
          <p:nvPr/>
        </p:nvSpPr>
        <p:spPr>
          <a:xfrm>
            <a:off x="6991487" y="3796588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4F05BA5-2668-818E-FB1B-CE33E46658C0}"/>
              </a:ext>
            </a:extLst>
          </p:cNvPr>
          <p:cNvSpPr>
            <a:spLocks noChangeAspect="1"/>
          </p:cNvSpPr>
          <p:nvPr/>
        </p:nvSpPr>
        <p:spPr>
          <a:xfrm>
            <a:off x="7025174" y="3798996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E5D6A-BA9F-9A92-E7F8-C776E34CCA67}"/>
              </a:ext>
            </a:extLst>
          </p:cNvPr>
          <p:cNvSpPr>
            <a:spLocks noChangeAspect="1"/>
          </p:cNvSpPr>
          <p:nvPr/>
        </p:nvSpPr>
        <p:spPr>
          <a:xfrm>
            <a:off x="7061260" y="3806180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5CB307B-3B2C-2D0B-360C-B693CC7E12E0}"/>
              </a:ext>
            </a:extLst>
          </p:cNvPr>
          <p:cNvSpPr>
            <a:spLocks noChangeAspect="1"/>
          </p:cNvSpPr>
          <p:nvPr/>
        </p:nvSpPr>
        <p:spPr>
          <a:xfrm>
            <a:off x="7094946" y="3808587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6B13758-99BA-007E-2685-98F14052E5A7}"/>
              </a:ext>
            </a:extLst>
          </p:cNvPr>
          <p:cNvSpPr>
            <a:spLocks noChangeAspect="1"/>
          </p:cNvSpPr>
          <p:nvPr/>
        </p:nvSpPr>
        <p:spPr>
          <a:xfrm>
            <a:off x="7130551" y="3815301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E61B580-9E0E-9B34-F7B7-073B04349D45}"/>
              </a:ext>
            </a:extLst>
          </p:cNvPr>
          <p:cNvSpPr>
            <a:spLocks noChangeAspect="1"/>
          </p:cNvSpPr>
          <p:nvPr/>
        </p:nvSpPr>
        <p:spPr>
          <a:xfrm>
            <a:off x="7164238" y="3817708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D11C409-1775-5608-91E4-5B6E9ECA0796}"/>
              </a:ext>
            </a:extLst>
          </p:cNvPr>
          <p:cNvSpPr>
            <a:spLocks noChangeAspect="1"/>
          </p:cNvSpPr>
          <p:nvPr/>
        </p:nvSpPr>
        <p:spPr>
          <a:xfrm>
            <a:off x="7200069" y="3825822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5C172E4-F5BC-9AF5-4942-86D2F10A5FEF}"/>
              </a:ext>
            </a:extLst>
          </p:cNvPr>
          <p:cNvSpPr>
            <a:spLocks noChangeAspect="1"/>
          </p:cNvSpPr>
          <p:nvPr/>
        </p:nvSpPr>
        <p:spPr>
          <a:xfrm>
            <a:off x="7233757" y="3828229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D592CE7-BDC1-0432-46E8-F07AC7440257}"/>
              </a:ext>
            </a:extLst>
          </p:cNvPr>
          <p:cNvSpPr>
            <a:spLocks noChangeAspect="1"/>
          </p:cNvSpPr>
          <p:nvPr/>
        </p:nvSpPr>
        <p:spPr>
          <a:xfrm>
            <a:off x="7268765" y="3830793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C82C26C-0589-F164-AB2B-89AB5FBE219F}"/>
              </a:ext>
            </a:extLst>
          </p:cNvPr>
          <p:cNvSpPr>
            <a:spLocks noChangeAspect="1"/>
          </p:cNvSpPr>
          <p:nvPr/>
        </p:nvSpPr>
        <p:spPr>
          <a:xfrm>
            <a:off x="7302453" y="3833201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F1117C2-CF7D-323D-DAAA-75C83EE559A4}"/>
              </a:ext>
            </a:extLst>
          </p:cNvPr>
          <p:cNvSpPr>
            <a:spLocks noChangeAspect="1"/>
          </p:cNvSpPr>
          <p:nvPr/>
        </p:nvSpPr>
        <p:spPr>
          <a:xfrm>
            <a:off x="7338056" y="3839915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4FB560-BC96-61DD-DCD4-D80B5AEA7DE3}"/>
              </a:ext>
            </a:extLst>
          </p:cNvPr>
          <p:cNvSpPr>
            <a:spLocks noChangeAspect="1"/>
          </p:cNvSpPr>
          <p:nvPr/>
        </p:nvSpPr>
        <p:spPr>
          <a:xfrm>
            <a:off x="7371744" y="3842321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F655F49-72B2-42F0-F7E9-5A9346321BEB}"/>
              </a:ext>
            </a:extLst>
          </p:cNvPr>
          <p:cNvSpPr>
            <a:spLocks noChangeAspect="1"/>
          </p:cNvSpPr>
          <p:nvPr/>
        </p:nvSpPr>
        <p:spPr>
          <a:xfrm>
            <a:off x="7407576" y="3848028"/>
            <a:ext cx="508266" cy="56318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BFAF53B-3CF9-7F18-B679-7682026E75E2}"/>
              </a:ext>
            </a:extLst>
          </p:cNvPr>
          <p:cNvSpPr>
            <a:spLocks noChangeAspect="1"/>
          </p:cNvSpPr>
          <p:nvPr/>
        </p:nvSpPr>
        <p:spPr>
          <a:xfrm>
            <a:off x="7441263" y="3852842"/>
            <a:ext cx="508266" cy="563188"/>
          </a:xfrm>
          <a:prstGeom prst="ellips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63FD046-579D-765A-CA50-666393D768C8}"/>
              </a:ext>
            </a:extLst>
          </p:cNvPr>
          <p:cNvSpPr>
            <a:spLocks noChangeAspect="1"/>
          </p:cNvSpPr>
          <p:nvPr/>
        </p:nvSpPr>
        <p:spPr>
          <a:xfrm>
            <a:off x="7990815" y="4041561"/>
            <a:ext cx="253981" cy="281426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508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6C1FA7B-B098-49CD-7B8C-22516E75A3C0}"/>
              </a:ext>
            </a:extLst>
          </p:cNvPr>
          <p:cNvSpPr/>
          <p:nvPr/>
        </p:nvSpPr>
        <p:spPr>
          <a:xfrm>
            <a:off x="4333401" y="3473717"/>
            <a:ext cx="875815" cy="584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>
              <a:rot lat="11400000" lon="16800000" rev="0"/>
            </a:camera>
            <a:lightRig rig="threePt" dir="t">
              <a:rot lat="0" lon="0" rev="30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1BFFC0-A31D-317D-0246-8C02F406907D}"/>
              </a:ext>
            </a:extLst>
          </p:cNvPr>
          <p:cNvGrpSpPr/>
          <p:nvPr/>
        </p:nvGrpSpPr>
        <p:grpSpPr>
          <a:xfrm>
            <a:off x="6258695" y="2979782"/>
            <a:ext cx="660794" cy="213794"/>
            <a:chOff x="4980896" y="3690281"/>
            <a:chExt cx="936068" cy="27348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FD6754C-5CFE-9643-11FB-7D8237045A03}"/>
                </a:ext>
              </a:extLst>
            </p:cNvPr>
            <p:cNvSpPr/>
            <p:nvPr/>
          </p:nvSpPr>
          <p:spPr>
            <a:xfrm>
              <a:off x="4980896" y="3868655"/>
              <a:ext cx="936068" cy="9511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D411608-0273-0389-B8DD-DB85AF9FAB11}"/>
                </a:ext>
              </a:extLst>
            </p:cNvPr>
            <p:cNvSpPr/>
            <p:nvPr/>
          </p:nvSpPr>
          <p:spPr>
            <a:xfrm>
              <a:off x="4980896" y="3690281"/>
              <a:ext cx="936068" cy="180000"/>
            </a:xfrm>
            <a:prstGeom prst="rect">
              <a:avLst/>
            </a:prstGeom>
            <a:solidFill>
              <a:srgbClr val="C55A11">
                <a:alpha val="90000"/>
              </a:srgbClr>
            </a:solidFill>
            <a:ln>
              <a:noFill/>
            </a:ln>
            <a:effectLst/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EBC0A3A4-08C1-72AB-3B46-BA1498D95C76}"/>
              </a:ext>
            </a:extLst>
          </p:cNvPr>
          <p:cNvSpPr/>
          <p:nvPr/>
        </p:nvSpPr>
        <p:spPr>
          <a:xfrm>
            <a:off x="4676533" y="3696455"/>
            <a:ext cx="59322" cy="1088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6AD3D8-5FAC-82E2-4F29-1D0E4A41B75D}"/>
              </a:ext>
            </a:extLst>
          </p:cNvPr>
          <p:cNvSpPr txBox="1"/>
          <p:nvPr/>
        </p:nvSpPr>
        <p:spPr>
          <a:xfrm>
            <a:off x="5972503" y="4499826"/>
            <a:ext cx="185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PPLN wafer stack terahertz source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6EBAE14-E16D-5311-603A-44AA0653D201}"/>
              </a:ext>
            </a:extLst>
          </p:cNvPr>
          <p:cNvCxnSpPr>
            <a:cxnSpLocks/>
          </p:cNvCxnSpPr>
          <p:nvPr/>
        </p:nvCxnSpPr>
        <p:spPr>
          <a:xfrm flipV="1">
            <a:off x="7943301" y="2559228"/>
            <a:ext cx="327481" cy="8751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D217D60-F843-8DC9-B610-F77E62731591}"/>
              </a:ext>
            </a:extLst>
          </p:cNvPr>
          <p:cNvCxnSpPr>
            <a:cxnSpLocks/>
          </p:cNvCxnSpPr>
          <p:nvPr/>
        </p:nvCxnSpPr>
        <p:spPr>
          <a:xfrm flipV="1">
            <a:off x="11130783" y="1761740"/>
            <a:ext cx="415858" cy="11627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79403F-5259-F5D6-0E9D-E82B6734A35C}"/>
              </a:ext>
            </a:extLst>
          </p:cNvPr>
          <p:cNvCxnSpPr>
            <a:cxnSpLocks/>
          </p:cNvCxnSpPr>
          <p:nvPr/>
        </p:nvCxnSpPr>
        <p:spPr>
          <a:xfrm flipV="1">
            <a:off x="5077492" y="3270086"/>
            <a:ext cx="415858" cy="11627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2614595-D77E-A03B-7DDA-4E5EA5D14544}"/>
              </a:ext>
            </a:extLst>
          </p:cNvPr>
          <p:cNvCxnSpPr>
            <a:cxnSpLocks/>
          </p:cNvCxnSpPr>
          <p:nvPr/>
        </p:nvCxnSpPr>
        <p:spPr>
          <a:xfrm flipH="1" flipV="1">
            <a:off x="6359261" y="3741039"/>
            <a:ext cx="321051" cy="42937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1F21B94-8CFC-5F4D-691E-E80C24EAADA7}"/>
              </a:ext>
            </a:extLst>
          </p:cNvPr>
          <p:cNvCxnSpPr>
            <a:cxnSpLocks/>
          </p:cNvCxnSpPr>
          <p:nvPr/>
        </p:nvCxnSpPr>
        <p:spPr>
          <a:xfrm flipH="1" flipV="1">
            <a:off x="7778677" y="3922589"/>
            <a:ext cx="321051" cy="4293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CEA20CC-9969-F9B7-EBAD-D71581087907}"/>
              </a:ext>
            </a:extLst>
          </p:cNvPr>
          <p:cNvCxnSpPr>
            <a:cxnSpLocks/>
          </p:cNvCxnSpPr>
          <p:nvPr/>
        </p:nvCxnSpPr>
        <p:spPr>
          <a:xfrm flipV="1">
            <a:off x="5086997" y="3332379"/>
            <a:ext cx="415858" cy="11627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ylinder 35">
            <a:extLst>
              <a:ext uri="{FF2B5EF4-FFF2-40B4-BE49-F238E27FC236}">
                <a16:creationId xmlns:a16="http://schemas.microsoft.com/office/drawing/2014/main" id="{D550F1D6-7277-9EE1-4BA3-1FF1DDFA30F6}"/>
              </a:ext>
            </a:extLst>
          </p:cNvPr>
          <p:cNvSpPr/>
          <p:nvPr/>
        </p:nvSpPr>
        <p:spPr>
          <a:xfrm rot="4440000">
            <a:off x="4139636" y="3312670"/>
            <a:ext cx="66493" cy="1190973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Cylinder 195">
            <a:extLst>
              <a:ext uri="{FF2B5EF4-FFF2-40B4-BE49-F238E27FC236}">
                <a16:creationId xmlns:a16="http://schemas.microsoft.com/office/drawing/2014/main" id="{8D9C846D-2FBC-3251-CC20-99A0397C83D6}"/>
              </a:ext>
            </a:extLst>
          </p:cNvPr>
          <p:cNvSpPr/>
          <p:nvPr/>
        </p:nvSpPr>
        <p:spPr>
          <a:xfrm rot="4440000">
            <a:off x="2292004" y="3645147"/>
            <a:ext cx="67374" cy="2413981"/>
          </a:xfrm>
          <a:custGeom>
            <a:avLst/>
            <a:gdLst>
              <a:gd name="connsiteX0" fmla="*/ 0 w 82800"/>
              <a:gd name="connsiteY0" fmla="*/ 10350 h 2351258"/>
              <a:gd name="connsiteX1" fmla="*/ 41400 w 82800"/>
              <a:gd name="connsiteY1" fmla="*/ 20700 h 2351258"/>
              <a:gd name="connsiteX2" fmla="*/ 82800 w 82800"/>
              <a:gd name="connsiteY2" fmla="*/ 10350 h 2351258"/>
              <a:gd name="connsiteX3" fmla="*/ 82800 w 82800"/>
              <a:gd name="connsiteY3" fmla="*/ 2340908 h 2351258"/>
              <a:gd name="connsiteX4" fmla="*/ 41400 w 82800"/>
              <a:gd name="connsiteY4" fmla="*/ 2351258 h 2351258"/>
              <a:gd name="connsiteX5" fmla="*/ 0 w 82800"/>
              <a:gd name="connsiteY5" fmla="*/ 2340908 h 2351258"/>
              <a:gd name="connsiteX6" fmla="*/ 0 w 82800"/>
              <a:gd name="connsiteY6" fmla="*/ 10350 h 2351258"/>
              <a:gd name="connsiteX0" fmla="*/ 0 w 82800"/>
              <a:gd name="connsiteY0" fmla="*/ 10350 h 2351258"/>
              <a:gd name="connsiteX1" fmla="*/ 41400 w 82800"/>
              <a:gd name="connsiteY1" fmla="*/ 0 h 2351258"/>
              <a:gd name="connsiteX2" fmla="*/ 82800 w 82800"/>
              <a:gd name="connsiteY2" fmla="*/ 10350 h 2351258"/>
              <a:gd name="connsiteX3" fmla="*/ 41400 w 82800"/>
              <a:gd name="connsiteY3" fmla="*/ 20700 h 2351258"/>
              <a:gd name="connsiteX4" fmla="*/ 0 w 82800"/>
              <a:gd name="connsiteY4" fmla="*/ 10350 h 2351258"/>
              <a:gd name="connsiteX0" fmla="*/ 82800 w 82800"/>
              <a:gd name="connsiteY0" fmla="*/ 10350 h 2351258"/>
              <a:gd name="connsiteX1" fmla="*/ 41400 w 82800"/>
              <a:gd name="connsiteY1" fmla="*/ 20700 h 2351258"/>
              <a:gd name="connsiteX2" fmla="*/ 0 w 82800"/>
              <a:gd name="connsiteY2" fmla="*/ 10350 h 2351258"/>
              <a:gd name="connsiteX3" fmla="*/ 41400 w 82800"/>
              <a:gd name="connsiteY3" fmla="*/ 0 h 2351258"/>
              <a:gd name="connsiteX4" fmla="*/ 82800 w 82800"/>
              <a:gd name="connsiteY4" fmla="*/ 10350 h 2351258"/>
              <a:gd name="connsiteX5" fmla="*/ 82800 w 82800"/>
              <a:gd name="connsiteY5" fmla="*/ 2340908 h 2351258"/>
              <a:gd name="connsiteX6" fmla="*/ 41400 w 82800"/>
              <a:gd name="connsiteY6" fmla="*/ 2351258 h 2351258"/>
              <a:gd name="connsiteX7" fmla="*/ 0 w 82800"/>
              <a:gd name="connsiteY7" fmla="*/ 2340908 h 2351258"/>
              <a:gd name="connsiteX8" fmla="*/ 0 w 82800"/>
              <a:gd name="connsiteY8" fmla="*/ 10350 h 2351258"/>
              <a:gd name="connsiteX0" fmla="*/ 503 w 83303"/>
              <a:gd name="connsiteY0" fmla="*/ 10350 h 2351258"/>
              <a:gd name="connsiteX1" fmla="*/ 41903 w 83303"/>
              <a:gd name="connsiteY1" fmla="*/ 20700 h 2351258"/>
              <a:gd name="connsiteX2" fmla="*/ 83303 w 83303"/>
              <a:gd name="connsiteY2" fmla="*/ 10350 h 2351258"/>
              <a:gd name="connsiteX3" fmla="*/ 83303 w 83303"/>
              <a:gd name="connsiteY3" fmla="*/ 2340908 h 2351258"/>
              <a:gd name="connsiteX4" fmla="*/ 41903 w 83303"/>
              <a:gd name="connsiteY4" fmla="*/ 2351258 h 2351258"/>
              <a:gd name="connsiteX5" fmla="*/ 503 w 83303"/>
              <a:gd name="connsiteY5" fmla="*/ 2340908 h 2351258"/>
              <a:gd name="connsiteX6" fmla="*/ 503 w 83303"/>
              <a:gd name="connsiteY6" fmla="*/ 10350 h 2351258"/>
              <a:gd name="connsiteX0" fmla="*/ 503 w 83303"/>
              <a:gd name="connsiteY0" fmla="*/ 10350 h 2351258"/>
              <a:gd name="connsiteX1" fmla="*/ 41903 w 83303"/>
              <a:gd name="connsiteY1" fmla="*/ 0 h 2351258"/>
              <a:gd name="connsiteX2" fmla="*/ 83303 w 83303"/>
              <a:gd name="connsiteY2" fmla="*/ 10350 h 2351258"/>
              <a:gd name="connsiteX3" fmla="*/ 41903 w 83303"/>
              <a:gd name="connsiteY3" fmla="*/ 20700 h 2351258"/>
              <a:gd name="connsiteX4" fmla="*/ 503 w 83303"/>
              <a:gd name="connsiteY4" fmla="*/ 10350 h 2351258"/>
              <a:gd name="connsiteX0" fmla="*/ 83303 w 83303"/>
              <a:gd name="connsiteY0" fmla="*/ 10350 h 2351258"/>
              <a:gd name="connsiteX1" fmla="*/ 41903 w 83303"/>
              <a:gd name="connsiteY1" fmla="*/ 20700 h 2351258"/>
              <a:gd name="connsiteX2" fmla="*/ 503 w 83303"/>
              <a:gd name="connsiteY2" fmla="*/ 10350 h 2351258"/>
              <a:gd name="connsiteX3" fmla="*/ 41903 w 83303"/>
              <a:gd name="connsiteY3" fmla="*/ 0 h 2351258"/>
              <a:gd name="connsiteX4" fmla="*/ 83303 w 83303"/>
              <a:gd name="connsiteY4" fmla="*/ 10350 h 2351258"/>
              <a:gd name="connsiteX5" fmla="*/ 83303 w 83303"/>
              <a:gd name="connsiteY5" fmla="*/ 2340908 h 2351258"/>
              <a:gd name="connsiteX6" fmla="*/ 41903 w 83303"/>
              <a:gd name="connsiteY6" fmla="*/ 2351258 h 2351258"/>
              <a:gd name="connsiteX7" fmla="*/ 503 w 83303"/>
              <a:gd name="connsiteY7" fmla="*/ 2340908 h 2351258"/>
              <a:gd name="connsiteX8" fmla="*/ 0 w 83303"/>
              <a:gd name="connsiteY8" fmla="*/ 51935 h 2351258"/>
              <a:gd name="connsiteX0" fmla="*/ 3385 w 86185"/>
              <a:gd name="connsiteY0" fmla="*/ 12614 h 2353522"/>
              <a:gd name="connsiteX1" fmla="*/ 44785 w 86185"/>
              <a:gd name="connsiteY1" fmla="*/ 22964 h 2353522"/>
              <a:gd name="connsiteX2" fmla="*/ 86185 w 86185"/>
              <a:gd name="connsiteY2" fmla="*/ 12614 h 2353522"/>
              <a:gd name="connsiteX3" fmla="*/ 86185 w 86185"/>
              <a:gd name="connsiteY3" fmla="*/ 2343172 h 2353522"/>
              <a:gd name="connsiteX4" fmla="*/ 44785 w 86185"/>
              <a:gd name="connsiteY4" fmla="*/ 2353522 h 2353522"/>
              <a:gd name="connsiteX5" fmla="*/ 3385 w 86185"/>
              <a:gd name="connsiteY5" fmla="*/ 2343172 h 2353522"/>
              <a:gd name="connsiteX6" fmla="*/ 3385 w 86185"/>
              <a:gd name="connsiteY6" fmla="*/ 12614 h 2353522"/>
              <a:gd name="connsiteX0" fmla="*/ 3385 w 86185"/>
              <a:gd name="connsiteY0" fmla="*/ 12614 h 2353522"/>
              <a:gd name="connsiteX1" fmla="*/ 44785 w 86185"/>
              <a:gd name="connsiteY1" fmla="*/ 2264 h 2353522"/>
              <a:gd name="connsiteX2" fmla="*/ 86185 w 86185"/>
              <a:gd name="connsiteY2" fmla="*/ 12614 h 2353522"/>
              <a:gd name="connsiteX3" fmla="*/ 44785 w 86185"/>
              <a:gd name="connsiteY3" fmla="*/ 22964 h 2353522"/>
              <a:gd name="connsiteX4" fmla="*/ 3385 w 86185"/>
              <a:gd name="connsiteY4" fmla="*/ 12614 h 2353522"/>
              <a:gd name="connsiteX0" fmla="*/ 86185 w 86185"/>
              <a:gd name="connsiteY0" fmla="*/ 12614 h 2353522"/>
              <a:gd name="connsiteX1" fmla="*/ 44785 w 86185"/>
              <a:gd name="connsiteY1" fmla="*/ 22964 h 2353522"/>
              <a:gd name="connsiteX2" fmla="*/ 0 w 86185"/>
              <a:gd name="connsiteY2" fmla="*/ 55936 h 2353522"/>
              <a:gd name="connsiteX3" fmla="*/ 44785 w 86185"/>
              <a:gd name="connsiteY3" fmla="*/ 2264 h 2353522"/>
              <a:gd name="connsiteX4" fmla="*/ 86185 w 86185"/>
              <a:gd name="connsiteY4" fmla="*/ 12614 h 2353522"/>
              <a:gd name="connsiteX5" fmla="*/ 86185 w 86185"/>
              <a:gd name="connsiteY5" fmla="*/ 2343172 h 2353522"/>
              <a:gd name="connsiteX6" fmla="*/ 44785 w 86185"/>
              <a:gd name="connsiteY6" fmla="*/ 2353522 h 2353522"/>
              <a:gd name="connsiteX7" fmla="*/ 3385 w 86185"/>
              <a:gd name="connsiteY7" fmla="*/ 2343172 h 2353522"/>
              <a:gd name="connsiteX8" fmla="*/ 2882 w 86185"/>
              <a:gd name="connsiteY8" fmla="*/ 54199 h 2353522"/>
              <a:gd name="connsiteX0" fmla="*/ 3385 w 86185"/>
              <a:gd name="connsiteY0" fmla="*/ 13043 h 2353951"/>
              <a:gd name="connsiteX1" fmla="*/ 44785 w 86185"/>
              <a:gd name="connsiteY1" fmla="*/ 23393 h 2353951"/>
              <a:gd name="connsiteX2" fmla="*/ 86185 w 86185"/>
              <a:gd name="connsiteY2" fmla="*/ 13043 h 2353951"/>
              <a:gd name="connsiteX3" fmla="*/ 86185 w 86185"/>
              <a:gd name="connsiteY3" fmla="*/ 2343601 h 2353951"/>
              <a:gd name="connsiteX4" fmla="*/ 44785 w 86185"/>
              <a:gd name="connsiteY4" fmla="*/ 2353951 h 2353951"/>
              <a:gd name="connsiteX5" fmla="*/ 3385 w 86185"/>
              <a:gd name="connsiteY5" fmla="*/ 2343601 h 2353951"/>
              <a:gd name="connsiteX6" fmla="*/ 3385 w 86185"/>
              <a:gd name="connsiteY6" fmla="*/ 13043 h 2353951"/>
              <a:gd name="connsiteX0" fmla="*/ 5785 w 86185"/>
              <a:gd name="connsiteY0" fmla="*/ 62707 h 2353951"/>
              <a:gd name="connsiteX1" fmla="*/ 44785 w 86185"/>
              <a:gd name="connsiteY1" fmla="*/ 2693 h 2353951"/>
              <a:gd name="connsiteX2" fmla="*/ 86185 w 86185"/>
              <a:gd name="connsiteY2" fmla="*/ 13043 h 2353951"/>
              <a:gd name="connsiteX3" fmla="*/ 44785 w 86185"/>
              <a:gd name="connsiteY3" fmla="*/ 23393 h 2353951"/>
              <a:gd name="connsiteX4" fmla="*/ 5785 w 86185"/>
              <a:gd name="connsiteY4" fmla="*/ 62707 h 2353951"/>
              <a:gd name="connsiteX0" fmla="*/ 86185 w 86185"/>
              <a:gd name="connsiteY0" fmla="*/ 13043 h 2353951"/>
              <a:gd name="connsiteX1" fmla="*/ 44785 w 86185"/>
              <a:gd name="connsiteY1" fmla="*/ 23393 h 2353951"/>
              <a:gd name="connsiteX2" fmla="*/ 0 w 86185"/>
              <a:gd name="connsiteY2" fmla="*/ 56365 h 2353951"/>
              <a:gd name="connsiteX3" fmla="*/ 44785 w 86185"/>
              <a:gd name="connsiteY3" fmla="*/ 2693 h 2353951"/>
              <a:gd name="connsiteX4" fmla="*/ 86185 w 86185"/>
              <a:gd name="connsiteY4" fmla="*/ 13043 h 2353951"/>
              <a:gd name="connsiteX5" fmla="*/ 86185 w 86185"/>
              <a:gd name="connsiteY5" fmla="*/ 2343601 h 2353951"/>
              <a:gd name="connsiteX6" fmla="*/ 44785 w 86185"/>
              <a:gd name="connsiteY6" fmla="*/ 2353951 h 2353951"/>
              <a:gd name="connsiteX7" fmla="*/ 3385 w 86185"/>
              <a:gd name="connsiteY7" fmla="*/ 2343601 h 2353951"/>
              <a:gd name="connsiteX8" fmla="*/ 2882 w 86185"/>
              <a:gd name="connsiteY8" fmla="*/ 54628 h 2353951"/>
              <a:gd name="connsiteX0" fmla="*/ 1146 w 86185"/>
              <a:gd name="connsiteY0" fmla="*/ 51742 h 2353951"/>
              <a:gd name="connsiteX1" fmla="*/ 44785 w 86185"/>
              <a:gd name="connsiteY1" fmla="*/ 23393 h 2353951"/>
              <a:gd name="connsiteX2" fmla="*/ 86185 w 86185"/>
              <a:gd name="connsiteY2" fmla="*/ 13043 h 2353951"/>
              <a:gd name="connsiteX3" fmla="*/ 86185 w 86185"/>
              <a:gd name="connsiteY3" fmla="*/ 2343601 h 2353951"/>
              <a:gd name="connsiteX4" fmla="*/ 44785 w 86185"/>
              <a:gd name="connsiteY4" fmla="*/ 2353951 h 2353951"/>
              <a:gd name="connsiteX5" fmla="*/ 3385 w 86185"/>
              <a:gd name="connsiteY5" fmla="*/ 2343601 h 2353951"/>
              <a:gd name="connsiteX6" fmla="*/ 1146 w 86185"/>
              <a:gd name="connsiteY6" fmla="*/ 51742 h 2353951"/>
              <a:gd name="connsiteX0" fmla="*/ 5785 w 86185"/>
              <a:gd name="connsiteY0" fmla="*/ 62707 h 2353951"/>
              <a:gd name="connsiteX1" fmla="*/ 44785 w 86185"/>
              <a:gd name="connsiteY1" fmla="*/ 2693 h 2353951"/>
              <a:gd name="connsiteX2" fmla="*/ 86185 w 86185"/>
              <a:gd name="connsiteY2" fmla="*/ 13043 h 2353951"/>
              <a:gd name="connsiteX3" fmla="*/ 44785 w 86185"/>
              <a:gd name="connsiteY3" fmla="*/ 23393 h 2353951"/>
              <a:gd name="connsiteX4" fmla="*/ 5785 w 86185"/>
              <a:gd name="connsiteY4" fmla="*/ 62707 h 2353951"/>
              <a:gd name="connsiteX0" fmla="*/ 86185 w 86185"/>
              <a:gd name="connsiteY0" fmla="*/ 13043 h 2353951"/>
              <a:gd name="connsiteX1" fmla="*/ 44785 w 86185"/>
              <a:gd name="connsiteY1" fmla="*/ 23393 h 2353951"/>
              <a:gd name="connsiteX2" fmla="*/ 0 w 86185"/>
              <a:gd name="connsiteY2" fmla="*/ 56365 h 2353951"/>
              <a:gd name="connsiteX3" fmla="*/ 44785 w 86185"/>
              <a:gd name="connsiteY3" fmla="*/ 2693 h 2353951"/>
              <a:gd name="connsiteX4" fmla="*/ 86185 w 86185"/>
              <a:gd name="connsiteY4" fmla="*/ 13043 h 2353951"/>
              <a:gd name="connsiteX5" fmla="*/ 86185 w 86185"/>
              <a:gd name="connsiteY5" fmla="*/ 2343601 h 2353951"/>
              <a:gd name="connsiteX6" fmla="*/ 44785 w 86185"/>
              <a:gd name="connsiteY6" fmla="*/ 2353951 h 2353951"/>
              <a:gd name="connsiteX7" fmla="*/ 3385 w 86185"/>
              <a:gd name="connsiteY7" fmla="*/ 2343601 h 2353951"/>
              <a:gd name="connsiteX8" fmla="*/ 2882 w 86185"/>
              <a:gd name="connsiteY8" fmla="*/ 54628 h 23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5" h="2353951" stroke="0" extrusionOk="0">
                <a:moveTo>
                  <a:pt x="1146" y="51742"/>
                </a:moveTo>
                <a:cubicBezTo>
                  <a:pt x="1146" y="57458"/>
                  <a:pt x="30612" y="29843"/>
                  <a:pt x="44785" y="23393"/>
                </a:cubicBezTo>
                <a:cubicBezTo>
                  <a:pt x="58958" y="16943"/>
                  <a:pt x="86185" y="18759"/>
                  <a:pt x="86185" y="13043"/>
                </a:cubicBezTo>
                <a:lnTo>
                  <a:pt x="86185" y="2343601"/>
                </a:lnTo>
                <a:cubicBezTo>
                  <a:pt x="86185" y="2349317"/>
                  <a:pt x="67650" y="2353951"/>
                  <a:pt x="44785" y="2353951"/>
                </a:cubicBezTo>
                <a:cubicBezTo>
                  <a:pt x="21920" y="2353951"/>
                  <a:pt x="3385" y="2349317"/>
                  <a:pt x="3385" y="2343601"/>
                </a:cubicBezTo>
                <a:cubicBezTo>
                  <a:pt x="2639" y="1579648"/>
                  <a:pt x="1892" y="815695"/>
                  <a:pt x="1146" y="51742"/>
                </a:cubicBezTo>
                <a:close/>
              </a:path>
              <a:path w="86185" h="2353951" fill="lighten" stroke="0" extrusionOk="0">
                <a:moveTo>
                  <a:pt x="5785" y="62707"/>
                </a:moveTo>
                <a:cubicBezTo>
                  <a:pt x="5785" y="56991"/>
                  <a:pt x="31385" y="10970"/>
                  <a:pt x="44785" y="2693"/>
                </a:cubicBezTo>
                <a:cubicBezTo>
                  <a:pt x="58185" y="-5584"/>
                  <a:pt x="86185" y="7327"/>
                  <a:pt x="86185" y="13043"/>
                </a:cubicBezTo>
                <a:cubicBezTo>
                  <a:pt x="86185" y="18759"/>
                  <a:pt x="58185" y="15116"/>
                  <a:pt x="44785" y="23393"/>
                </a:cubicBezTo>
                <a:cubicBezTo>
                  <a:pt x="31385" y="31670"/>
                  <a:pt x="5785" y="68423"/>
                  <a:pt x="5785" y="62707"/>
                </a:cubicBezTo>
                <a:close/>
              </a:path>
              <a:path w="86185" h="2353951" fill="none" extrusionOk="0">
                <a:moveTo>
                  <a:pt x="86185" y="13043"/>
                </a:moveTo>
                <a:cubicBezTo>
                  <a:pt x="86185" y="18759"/>
                  <a:pt x="59149" y="16173"/>
                  <a:pt x="44785" y="23393"/>
                </a:cubicBezTo>
                <a:cubicBezTo>
                  <a:pt x="30421" y="30613"/>
                  <a:pt x="0" y="62081"/>
                  <a:pt x="0" y="56365"/>
                </a:cubicBezTo>
                <a:cubicBezTo>
                  <a:pt x="0" y="50649"/>
                  <a:pt x="30421" y="9913"/>
                  <a:pt x="44785" y="2693"/>
                </a:cubicBezTo>
                <a:cubicBezTo>
                  <a:pt x="59149" y="-4527"/>
                  <a:pt x="86185" y="7327"/>
                  <a:pt x="86185" y="13043"/>
                </a:cubicBezTo>
                <a:lnTo>
                  <a:pt x="86185" y="2343601"/>
                </a:lnTo>
                <a:cubicBezTo>
                  <a:pt x="86185" y="2349317"/>
                  <a:pt x="67650" y="2353951"/>
                  <a:pt x="44785" y="2353951"/>
                </a:cubicBezTo>
                <a:cubicBezTo>
                  <a:pt x="21920" y="2353951"/>
                  <a:pt x="3385" y="2349317"/>
                  <a:pt x="3385" y="2343601"/>
                </a:cubicBezTo>
                <a:cubicBezTo>
                  <a:pt x="3385" y="1566748"/>
                  <a:pt x="2882" y="831481"/>
                  <a:pt x="2882" y="54628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EB459F2-02AD-03AD-7B60-87866540F127}"/>
              </a:ext>
            </a:extLst>
          </p:cNvPr>
          <p:cNvGrpSpPr/>
          <p:nvPr/>
        </p:nvGrpSpPr>
        <p:grpSpPr>
          <a:xfrm>
            <a:off x="888658" y="4552077"/>
            <a:ext cx="1526843" cy="959444"/>
            <a:chOff x="-1995912" y="5004071"/>
            <a:chExt cx="2162897" cy="1227320"/>
          </a:xfrm>
        </p:grpSpPr>
        <p:sp>
          <p:nvSpPr>
            <p:cNvPr id="137" name="Freeform: Shape 259">
              <a:extLst>
                <a:ext uri="{FF2B5EF4-FFF2-40B4-BE49-F238E27FC236}">
                  <a16:creationId xmlns:a16="http://schemas.microsoft.com/office/drawing/2014/main" id="{372BE869-71C4-51A6-115C-528AB5A6C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33015" y="5004071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8" name="Freeform: Shape 258">
              <a:extLst>
                <a:ext uri="{FF2B5EF4-FFF2-40B4-BE49-F238E27FC236}">
                  <a16:creationId xmlns:a16="http://schemas.microsoft.com/office/drawing/2014/main" id="{91E9EB41-D496-59D8-8767-FD63B5F3B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47134" y="5114170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9" name="Freeform: Shape 260">
              <a:extLst>
                <a:ext uri="{FF2B5EF4-FFF2-40B4-BE49-F238E27FC236}">
                  <a16:creationId xmlns:a16="http://schemas.microsoft.com/office/drawing/2014/main" id="{DA77C29F-AA17-D17A-ABB8-DFDB49FAA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571523" y="5223046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0" name="Freeform: Shape 261">
              <a:extLst>
                <a:ext uri="{FF2B5EF4-FFF2-40B4-BE49-F238E27FC236}">
                  <a16:creationId xmlns:a16="http://schemas.microsoft.com/office/drawing/2014/main" id="{ADBACE9E-F9B5-92BD-3748-0599C9E07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995912" y="5331391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" name="Freeform: Shape 264">
              <a:extLst>
                <a:ext uri="{FF2B5EF4-FFF2-40B4-BE49-F238E27FC236}">
                  <a16:creationId xmlns:a16="http://schemas.microsoft.com/office/drawing/2014/main" id="{37C47F38-B866-E2A0-3030-08E361D3A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71696" y="5637219"/>
              <a:ext cx="360000" cy="360000"/>
            </a:xfrm>
            <a:custGeom>
              <a:avLst/>
              <a:gdLst>
                <a:gd name="connsiteX0" fmla="*/ 180000 w 360000"/>
                <a:gd name="connsiteY0" fmla="*/ 54000 h 360000"/>
                <a:gd name="connsiteX1" fmla="*/ 54000 w 360000"/>
                <a:gd name="connsiteY1" fmla="*/ 180000 h 360000"/>
                <a:gd name="connsiteX2" fmla="*/ 180000 w 360000"/>
                <a:gd name="connsiteY2" fmla="*/ 306000 h 360000"/>
                <a:gd name="connsiteX3" fmla="*/ 306000 w 360000"/>
                <a:gd name="connsiteY3" fmla="*/ 180000 h 360000"/>
                <a:gd name="connsiteX4" fmla="*/ 180000 w 360000"/>
                <a:gd name="connsiteY4" fmla="*/ 54000 h 360000"/>
                <a:gd name="connsiteX5" fmla="*/ 180000 w 360000"/>
                <a:gd name="connsiteY5" fmla="*/ 0 h 360000"/>
                <a:gd name="connsiteX6" fmla="*/ 360000 w 360000"/>
                <a:gd name="connsiteY6" fmla="*/ 180000 h 360000"/>
                <a:gd name="connsiteX7" fmla="*/ 180000 w 360000"/>
                <a:gd name="connsiteY7" fmla="*/ 360000 h 360000"/>
                <a:gd name="connsiteX8" fmla="*/ 0 w 360000"/>
                <a:gd name="connsiteY8" fmla="*/ 180000 h 360000"/>
                <a:gd name="connsiteX9" fmla="*/ 180000 w 360000"/>
                <a:gd name="connsiteY9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00" h="360000">
                  <a:moveTo>
                    <a:pt x="180000" y="54000"/>
                  </a:moveTo>
                  <a:cubicBezTo>
                    <a:pt x="110412" y="54000"/>
                    <a:pt x="54000" y="110412"/>
                    <a:pt x="54000" y="180000"/>
                  </a:cubicBezTo>
                  <a:cubicBezTo>
                    <a:pt x="54000" y="249588"/>
                    <a:pt x="110412" y="306000"/>
                    <a:pt x="180000" y="306000"/>
                  </a:cubicBezTo>
                  <a:cubicBezTo>
                    <a:pt x="249588" y="306000"/>
                    <a:pt x="306000" y="249588"/>
                    <a:pt x="306000" y="180000"/>
                  </a:cubicBezTo>
                  <a:cubicBezTo>
                    <a:pt x="306000" y="110412"/>
                    <a:pt x="249588" y="54000"/>
                    <a:pt x="180000" y="54000"/>
                  </a:cubicBezTo>
                  <a:close/>
                  <a:moveTo>
                    <a:pt x="180000" y="0"/>
                  </a:moveTo>
                  <a:cubicBezTo>
                    <a:pt x="279411" y="0"/>
                    <a:pt x="360000" y="80589"/>
                    <a:pt x="360000" y="180000"/>
                  </a:cubicBezTo>
                  <a:cubicBezTo>
                    <a:pt x="360000" y="279411"/>
                    <a:pt x="279411" y="360000"/>
                    <a:pt x="180000" y="360000"/>
                  </a:cubicBezTo>
                  <a:cubicBezTo>
                    <a:pt x="80589" y="360000"/>
                    <a:pt x="0" y="279411"/>
                    <a:pt x="0" y="180000"/>
                  </a:cubicBezTo>
                  <a:cubicBezTo>
                    <a:pt x="0" y="80589"/>
                    <a:pt x="80589" y="0"/>
                    <a:pt x="18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15" name="Cylinder 114">
            <a:extLst>
              <a:ext uri="{FF2B5EF4-FFF2-40B4-BE49-F238E27FC236}">
                <a16:creationId xmlns:a16="http://schemas.microsoft.com/office/drawing/2014/main" id="{D34B2E2C-1C1A-BADA-2E47-1FFC4F2F175F}"/>
              </a:ext>
            </a:extLst>
          </p:cNvPr>
          <p:cNvSpPr/>
          <p:nvPr/>
        </p:nvSpPr>
        <p:spPr>
          <a:xfrm rot="4564063">
            <a:off x="745642" y="4864827"/>
            <a:ext cx="64728" cy="831850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Cylinder 57">
            <a:extLst>
              <a:ext uri="{FF2B5EF4-FFF2-40B4-BE49-F238E27FC236}">
                <a16:creationId xmlns:a16="http://schemas.microsoft.com/office/drawing/2014/main" id="{6C6F3F7D-2473-A7E3-F9C8-701408AB0EF4}"/>
              </a:ext>
            </a:extLst>
          </p:cNvPr>
          <p:cNvSpPr/>
          <p:nvPr/>
        </p:nvSpPr>
        <p:spPr>
          <a:xfrm rot="927948">
            <a:off x="3507774" y="4012410"/>
            <a:ext cx="65764" cy="548750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797D45-6EE3-AE75-9166-3FC817736BCA}"/>
              </a:ext>
            </a:extLst>
          </p:cNvPr>
          <p:cNvSpPr/>
          <p:nvPr/>
        </p:nvSpPr>
        <p:spPr>
          <a:xfrm>
            <a:off x="3343843" y="3911964"/>
            <a:ext cx="380263" cy="140713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5E945AD-21D6-32F4-3D4A-846E2D033610}"/>
              </a:ext>
            </a:extLst>
          </p:cNvPr>
          <p:cNvSpPr/>
          <p:nvPr/>
        </p:nvSpPr>
        <p:spPr>
          <a:xfrm>
            <a:off x="3138910" y="4373081"/>
            <a:ext cx="380263" cy="140713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42FC468-E407-7F86-8BB7-1D10D1EE27FC}"/>
              </a:ext>
            </a:extLst>
          </p:cNvPr>
          <p:cNvSpPr txBox="1"/>
          <p:nvPr/>
        </p:nvSpPr>
        <p:spPr>
          <a:xfrm rot="20776857">
            <a:off x="237339" y="5490475"/>
            <a:ext cx="971359" cy="36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5.5 MeV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3E310C9-95DE-BF55-0215-D6331E6B1E96}"/>
              </a:ext>
            </a:extLst>
          </p:cNvPr>
          <p:cNvCxnSpPr>
            <a:cxnSpLocks/>
          </p:cNvCxnSpPr>
          <p:nvPr/>
        </p:nvCxnSpPr>
        <p:spPr>
          <a:xfrm flipV="1">
            <a:off x="388659" y="5123938"/>
            <a:ext cx="415858" cy="11627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DE675AF0-902A-CD48-887B-619CA19A7CFD}"/>
              </a:ext>
            </a:extLst>
          </p:cNvPr>
          <p:cNvSpPr txBox="1"/>
          <p:nvPr/>
        </p:nvSpPr>
        <p:spPr>
          <a:xfrm rot="20776857">
            <a:off x="2282004" y="4069519"/>
            <a:ext cx="1011968" cy="36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35.5 MeV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D2E86CF-546D-EF57-F912-EED9180A6FDC}"/>
              </a:ext>
            </a:extLst>
          </p:cNvPr>
          <p:cNvCxnSpPr>
            <a:cxnSpLocks/>
          </p:cNvCxnSpPr>
          <p:nvPr/>
        </p:nvCxnSpPr>
        <p:spPr>
          <a:xfrm flipV="1">
            <a:off x="2583060" y="4544303"/>
            <a:ext cx="415858" cy="11627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4C9504-5AB4-1F8F-B05C-D56C56792EBE}"/>
              </a:ext>
            </a:extLst>
          </p:cNvPr>
          <p:cNvSpPr txBox="1"/>
          <p:nvPr/>
        </p:nvSpPr>
        <p:spPr>
          <a:xfrm>
            <a:off x="3725178" y="4350655"/>
            <a:ext cx="1163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Magnetic dogleg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C3AAB0-89A3-7F8E-5422-41A883AE1C2C}"/>
              </a:ext>
            </a:extLst>
          </p:cNvPr>
          <p:cNvSpPr txBox="1"/>
          <p:nvPr/>
        </p:nvSpPr>
        <p:spPr>
          <a:xfrm>
            <a:off x="526596" y="4161737"/>
            <a:ext cx="173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3 GHz RF linac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CABDF95-DD14-4298-AA7F-47C7E432B1F1}"/>
              </a:ext>
            </a:extLst>
          </p:cNvPr>
          <p:cNvCxnSpPr>
            <a:cxnSpLocks/>
          </p:cNvCxnSpPr>
          <p:nvPr/>
        </p:nvCxnSpPr>
        <p:spPr>
          <a:xfrm flipV="1">
            <a:off x="1303712" y="5241614"/>
            <a:ext cx="1208135" cy="344115"/>
          </a:xfrm>
          <a:prstGeom prst="straightConnector1">
            <a:avLst/>
          </a:prstGeom>
          <a:ln w="28575">
            <a:solidFill>
              <a:srgbClr val="C55A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F92CF652-9479-701D-4463-E88E9F32D03A}"/>
              </a:ext>
            </a:extLst>
          </p:cNvPr>
          <p:cNvSpPr txBox="1"/>
          <p:nvPr/>
        </p:nvSpPr>
        <p:spPr>
          <a:xfrm rot="20776857">
            <a:off x="1666849" y="5419822"/>
            <a:ext cx="650157" cy="36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29B5249-9D5D-07FA-05B6-33D3D3ACD197}"/>
              </a:ext>
            </a:extLst>
          </p:cNvPr>
          <p:cNvSpPr/>
          <p:nvPr/>
        </p:nvSpPr>
        <p:spPr>
          <a:xfrm>
            <a:off x="8536792" y="2441501"/>
            <a:ext cx="380263" cy="140713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ylinder 35">
            <a:extLst>
              <a:ext uri="{FF2B5EF4-FFF2-40B4-BE49-F238E27FC236}">
                <a16:creationId xmlns:a16="http://schemas.microsoft.com/office/drawing/2014/main" id="{3BB47865-860D-92D5-E988-9C724763371F}"/>
              </a:ext>
            </a:extLst>
          </p:cNvPr>
          <p:cNvSpPr/>
          <p:nvPr/>
        </p:nvSpPr>
        <p:spPr>
          <a:xfrm rot="4564063">
            <a:off x="9395721" y="1540618"/>
            <a:ext cx="66493" cy="915018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C16457C-6419-84BB-563B-8C82D783655D}"/>
              </a:ext>
            </a:extLst>
          </p:cNvPr>
          <p:cNvSpPr/>
          <p:nvPr/>
        </p:nvSpPr>
        <p:spPr>
          <a:xfrm>
            <a:off x="8741726" y="1980384"/>
            <a:ext cx="380263" cy="140713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ylinder 57">
            <a:extLst>
              <a:ext uri="{FF2B5EF4-FFF2-40B4-BE49-F238E27FC236}">
                <a16:creationId xmlns:a16="http://schemas.microsoft.com/office/drawing/2014/main" id="{4675C7B8-ABA2-666E-DA91-A6D85B4C314F}"/>
              </a:ext>
            </a:extLst>
          </p:cNvPr>
          <p:cNvSpPr/>
          <p:nvPr/>
        </p:nvSpPr>
        <p:spPr>
          <a:xfrm rot="6907380" flipH="1">
            <a:off x="10142720" y="1670548"/>
            <a:ext cx="72827" cy="706114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2682BC4-1886-F6F7-25ED-218F1DEE3BD8}"/>
              </a:ext>
            </a:extLst>
          </p:cNvPr>
          <p:cNvSpPr/>
          <p:nvPr/>
        </p:nvSpPr>
        <p:spPr>
          <a:xfrm>
            <a:off x="9495350" y="1766644"/>
            <a:ext cx="380263" cy="140713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53AD-6185-E5FF-D28F-5EBBBE9AC4DD}"/>
              </a:ext>
            </a:extLst>
          </p:cNvPr>
          <p:cNvSpPr/>
          <p:nvPr/>
        </p:nvSpPr>
        <p:spPr>
          <a:xfrm>
            <a:off x="10126450" y="2030315"/>
            <a:ext cx="380263" cy="140713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E1C681D-E1DD-495D-3F47-BB30B4FD80D1}"/>
              </a:ext>
            </a:extLst>
          </p:cNvPr>
          <p:cNvSpPr txBox="1"/>
          <p:nvPr/>
        </p:nvSpPr>
        <p:spPr>
          <a:xfrm>
            <a:off x="8631634" y="3026479"/>
            <a:ext cx="227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Magnetic chicane compressor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912206-3385-2898-2529-E58D3B827291}"/>
              </a:ext>
            </a:extLst>
          </p:cNvPr>
          <p:cNvGrpSpPr/>
          <p:nvPr/>
        </p:nvGrpSpPr>
        <p:grpSpPr>
          <a:xfrm>
            <a:off x="8090478" y="4584208"/>
            <a:ext cx="4016744" cy="1768131"/>
            <a:chOff x="8200302" y="4857699"/>
            <a:chExt cx="4016744" cy="176813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51CE07-C325-DB3B-AE42-89AC9993854F}"/>
                </a:ext>
              </a:extLst>
            </p:cNvPr>
            <p:cNvCxnSpPr/>
            <p:nvPr/>
          </p:nvCxnSpPr>
          <p:spPr>
            <a:xfrm flipV="1">
              <a:off x="10236979" y="5497389"/>
              <a:ext cx="298246" cy="4760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703C7FB7-61FB-999E-BAFA-C89C094AAB9A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9896673" y="5674580"/>
              <a:ext cx="760115" cy="70302"/>
            </a:xfrm>
            <a:custGeom>
              <a:avLst/>
              <a:gdLst>
                <a:gd name="connsiteX0" fmla="*/ 1011500 w 1043834"/>
                <a:gd name="connsiteY0" fmla="*/ 117170 h 117170"/>
                <a:gd name="connsiteX1" fmla="*/ 628828 w 1043834"/>
                <a:gd name="connsiteY1" fmla="*/ 112766 h 117170"/>
                <a:gd name="connsiteX2" fmla="*/ 0 w 1043834"/>
                <a:gd name="connsiteY2" fmla="*/ 58689 h 117170"/>
                <a:gd name="connsiteX3" fmla="*/ 1029592 w 1043834"/>
                <a:gd name="connsiteY3" fmla="*/ 0 h 117170"/>
                <a:gd name="connsiteX4" fmla="*/ 1043834 w 1043834"/>
                <a:gd name="connsiteY4" fmla="*/ 164 h 1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834" h="117170">
                  <a:moveTo>
                    <a:pt x="1011500" y="117170"/>
                  </a:moveTo>
                  <a:lnTo>
                    <a:pt x="628828" y="112766"/>
                  </a:lnTo>
                  <a:cubicBezTo>
                    <a:pt x="259292" y="103857"/>
                    <a:pt x="0" y="82999"/>
                    <a:pt x="0" y="58689"/>
                  </a:cubicBezTo>
                  <a:cubicBezTo>
                    <a:pt x="0" y="26276"/>
                    <a:pt x="460964" y="0"/>
                    <a:pt x="1029592" y="0"/>
                  </a:cubicBezTo>
                  <a:lnTo>
                    <a:pt x="1043834" y="164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>
              <a:noFill/>
            </a:ln>
            <a:scene3d>
              <a:camera prst="isometricLeftDown">
                <a:rot lat="9600000" lon="2688000" rev="20400000"/>
              </a:camera>
              <a:lightRig rig="threePt" dir="t">
                <a:rot lat="0" lon="0" rev="18000000"/>
              </a:lightRig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 160">
              <a:extLst>
                <a:ext uri="{FF2B5EF4-FFF2-40B4-BE49-F238E27FC236}">
                  <a16:creationId xmlns:a16="http://schemas.microsoft.com/office/drawing/2014/main" id="{F5308AD5-6C2F-D2E1-1E83-C853179B604B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9997863" y="5504250"/>
              <a:ext cx="644890" cy="60628"/>
            </a:xfrm>
            <a:custGeom>
              <a:avLst/>
              <a:gdLst>
                <a:gd name="connsiteX0" fmla="*/ 19775 w 1024543"/>
                <a:gd name="connsiteY0" fmla="*/ 116899 h 116899"/>
                <a:gd name="connsiteX1" fmla="*/ 0 w 1024543"/>
                <a:gd name="connsiteY1" fmla="*/ 116666 h 116899"/>
                <a:gd name="connsiteX2" fmla="*/ 60428 w 1024543"/>
                <a:gd name="connsiteY2" fmla="*/ 0 h 116899"/>
                <a:gd name="connsiteX3" fmla="*/ 410876 w 1024543"/>
                <a:gd name="connsiteY3" fmla="*/ 4133 h 116899"/>
                <a:gd name="connsiteX4" fmla="*/ 1024543 w 1024543"/>
                <a:gd name="connsiteY4" fmla="*/ 58210 h 116899"/>
                <a:gd name="connsiteX5" fmla="*/ 19775 w 1024543"/>
                <a:gd name="connsiteY5" fmla="*/ 116899 h 11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543" h="116899">
                  <a:moveTo>
                    <a:pt x="19775" y="116899"/>
                  </a:moveTo>
                  <a:lnTo>
                    <a:pt x="0" y="116666"/>
                  </a:lnTo>
                  <a:lnTo>
                    <a:pt x="60428" y="0"/>
                  </a:lnTo>
                  <a:lnTo>
                    <a:pt x="410876" y="4133"/>
                  </a:lnTo>
                  <a:cubicBezTo>
                    <a:pt x="771502" y="13043"/>
                    <a:pt x="1024543" y="33900"/>
                    <a:pt x="1024543" y="58210"/>
                  </a:cubicBezTo>
                  <a:cubicBezTo>
                    <a:pt x="1024543" y="90623"/>
                    <a:pt x="574693" y="116899"/>
                    <a:pt x="19775" y="116899"/>
                  </a:cubicBez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>
              <a:noFill/>
            </a:ln>
            <a:scene3d>
              <a:camera prst="isometricLeftDown">
                <a:rot lat="21012000" lon="2688000" rev="10908000"/>
              </a:camera>
              <a:lightRig rig="threePt" dir="t">
                <a:rot lat="0" lon="0" rev="15000000"/>
              </a:lightRig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Freeform 132">
              <a:extLst>
                <a:ext uri="{FF2B5EF4-FFF2-40B4-BE49-F238E27FC236}">
                  <a16:creationId xmlns:a16="http://schemas.microsoft.com/office/drawing/2014/main" id="{4AFAEBFF-DCF9-B6D5-74AC-0584C7E52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6473" y="5005276"/>
              <a:ext cx="3777149" cy="1306800"/>
            </a:xfrm>
            <a:custGeom>
              <a:avLst/>
              <a:gdLst>
                <a:gd name="connsiteX0" fmla="*/ 0 w 2883310"/>
                <a:gd name="connsiteY0" fmla="*/ 715300 h 1445345"/>
                <a:gd name="connsiteX1" fmla="*/ 368710 w 2883310"/>
                <a:gd name="connsiteY1" fmla="*/ 3 h 1445345"/>
                <a:gd name="connsiteX2" fmla="*/ 722671 w 2883310"/>
                <a:gd name="connsiteY2" fmla="*/ 722674 h 1445345"/>
                <a:gd name="connsiteX3" fmla="*/ 1076633 w 2883310"/>
                <a:gd name="connsiteY3" fmla="*/ 1445345 h 1445345"/>
                <a:gd name="connsiteX4" fmla="*/ 1445342 w 2883310"/>
                <a:gd name="connsiteY4" fmla="*/ 722674 h 1445345"/>
                <a:gd name="connsiteX5" fmla="*/ 1806678 w 2883310"/>
                <a:gd name="connsiteY5" fmla="*/ 3 h 1445345"/>
                <a:gd name="connsiteX6" fmla="*/ 2160639 w 2883310"/>
                <a:gd name="connsiteY6" fmla="*/ 715300 h 1445345"/>
                <a:gd name="connsiteX7" fmla="*/ 2529349 w 2883310"/>
                <a:gd name="connsiteY7" fmla="*/ 1437971 h 1445345"/>
                <a:gd name="connsiteX8" fmla="*/ 2883310 w 2883310"/>
                <a:gd name="connsiteY8" fmla="*/ 722674 h 144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310" h="1445345">
                  <a:moveTo>
                    <a:pt x="0" y="715300"/>
                  </a:moveTo>
                  <a:cubicBezTo>
                    <a:pt x="124132" y="357037"/>
                    <a:pt x="248265" y="-1226"/>
                    <a:pt x="368710" y="3"/>
                  </a:cubicBezTo>
                  <a:cubicBezTo>
                    <a:pt x="489155" y="1232"/>
                    <a:pt x="722671" y="722674"/>
                    <a:pt x="722671" y="722674"/>
                  </a:cubicBezTo>
                  <a:cubicBezTo>
                    <a:pt x="840658" y="963564"/>
                    <a:pt x="956188" y="1445345"/>
                    <a:pt x="1076633" y="1445345"/>
                  </a:cubicBezTo>
                  <a:cubicBezTo>
                    <a:pt x="1197078" y="1445345"/>
                    <a:pt x="1323668" y="963564"/>
                    <a:pt x="1445342" y="722674"/>
                  </a:cubicBezTo>
                  <a:cubicBezTo>
                    <a:pt x="1567016" y="481784"/>
                    <a:pt x="1687462" y="1232"/>
                    <a:pt x="1806678" y="3"/>
                  </a:cubicBezTo>
                  <a:cubicBezTo>
                    <a:pt x="1925894" y="-1226"/>
                    <a:pt x="2040194" y="475639"/>
                    <a:pt x="2160639" y="715300"/>
                  </a:cubicBezTo>
                  <a:cubicBezTo>
                    <a:pt x="2281084" y="954961"/>
                    <a:pt x="2408904" y="1436742"/>
                    <a:pt x="2529349" y="1437971"/>
                  </a:cubicBezTo>
                  <a:cubicBezTo>
                    <a:pt x="2649794" y="1439200"/>
                    <a:pt x="2766552" y="1080937"/>
                    <a:pt x="2883310" y="722674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  <a:scene3d>
              <a:camera prst="isometricLeftDown">
                <a:rot lat="21009205" lon="2690935" rev="10905227"/>
              </a:camera>
              <a:lightRig rig="threePt" dir="t">
                <a:rot lat="0" lon="0" rev="16800000"/>
              </a:lightRig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734A53-5893-2C5E-1178-BF452611880F}"/>
                </a:ext>
              </a:extLst>
            </p:cNvPr>
            <p:cNvCxnSpPr/>
            <p:nvPr/>
          </p:nvCxnSpPr>
          <p:spPr>
            <a:xfrm flipV="1">
              <a:off x="10535227" y="5468499"/>
              <a:ext cx="177806" cy="2889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AF038BD-8CB1-B87E-8B98-02486BD1A2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0770" y="5676006"/>
              <a:ext cx="422468" cy="688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D2FCAC-0B56-B621-34FA-F7798EDFEF8F}"/>
                </a:ext>
              </a:extLst>
            </p:cNvPr>
            <p:cNvCxnSpPr/>
            <p:nvPr/>
          </p:nvCxnSpPr>
          <p:spPr>
            <a:xfrm flipV="1">
              <a:off x="10807692" y="5367759"/>
              <a:ext cx="517153" cy="8051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FEAAFA2-C1FE-FC55-6A99-4EDD820580BE}"/>
                </a:ext>
              </a:extLst>
            </p:cNvPr>
            <p:cNvCxnSpPr/>
            <p:nvPr/>
          </p:nvCxnSpPr>
          <p:spPr>
            <a:xfrm flipV="1">
              <a:off x="9534762" y="5569850"/>
              <a:ext cx="531377" cy="8560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A5EB6DCE-98DE-9392-87B8-56FC2D71B652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9465226" y="5388392"/>
              <a:ext cx="762919" cy="70328"/>
            </a:xfrm>
            <a:custGeom>
              <a:avLst/>
              <a:gdLst>
                <a:gd name="connsiteX0" fmla="*/ 18092 w 1047684"/>
                <a:gd name="connsiteY0" fmla="*/ 117214 h 117214"/>
                <a:gd name="connsiteX1" fmla="*/ 0 w 1047684"/>
                <a:gd name="connsiteY1" fmla="*/ 117006 h 117214"/>
                <a:gd name="connsiteX2" fmla="*/ 32334 w 1047684"/>
                <a:gd name="connsiteY2" fmla="*/ 0 h 117214"/>
                <a:gd name="connsiteX3" fmla="*/ 418856 w 1047684"/>
                <a:gd name="connsiteY3" fmla="*/ 4448 h 117214"/>
                <a:gd name="connsiteX4" fmla="*/ 1047684 w 1047684"/>
                <a:gd name="connsiteY4" fmla="*/ 58525 h 117214"/>
                <a:gd name="connsiteX5" fmla="*/ 18092 w 1047684"/>
                <a:gd name="connsiteY5" fmla="*/ 117214 h 11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684" h="117214">
                  <a:moveTo>
                    <a:pt x="18092" y="117214"/>
                  </a:moveTo>
                  <a:lnTo>
                    <a:pt x="0" y="117006"/>
                  </a:lnTo>
                  <a:lnTo>
                    <a:pt x="32334" y="0"/>
                  </a:lnTo>
                  <a:lnTo>
                    <a:pt x="418856" y="4448"/>
                  </a:lnTo>
                  <a:cubicBezTo>
                    <a:pt x="788392" y="13358"/>
                    <a:pt x="1047684" y="34215"/>
                    <a:pt x="1047684" y="58525"/>
                  </a:cubicBezTo>
                  <a:cubicBezTo>
                    <a:pt x="1047684" y="90938"/>
                    <a:pt x="586720" y="117214"/>
                    <a:pt x="18092" y="117214"/>
                  </a:cubicBez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>
              <a:noFill/>
            </a:ln>
            <a:scene3d>
              <a:camera prst="isometricLeftDown">
                <a:rot lat="9600000" lon="2688000" rev="20400000"/>
              </a:camera>
              <a:lightRig rig="threePt" dir="t">
                <a:rot lat="0" lon="0" rev="18000000"/>
              </a:lightRig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 157">
              <a:extLst>
                <a:ext uri="{FF2B5EF4-FFF2-40B4-BE49-F238E27FC236}">
                  <a16:creationId xmlns:a16="http://schemas.microsoft.com/office/drawing/2014/main" id="{183297D7-E07A-49D2-57C2-9FB4D150ADFC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9555707" y="5576710"/>
              <a:ext cx="655376" cy="60510"/>
            </a:xfrm>
            <a:custGeom>
              <a:avLst/>
              <a:gdLst>
                <a:gd name="connsiteX0" fmla="*/ 984994 w 1045422"/>
                <a:gd name="connsiteY0" fmla="*/ 117145 h 117145"/>
                <a:gd name="connsiteX1" fmla="*/ 613667 w 1045422"/>
                <a:gd name="connsiteY1" fmla="*/ 112766 h 117145"/>
                <a:gd name="connsiteX2" fmla="*/ 0 w 1045422"/>
                <a:gd name="connsiteY2" fmla="*/ 58689 h 117145"/>
                <a:gd name="connsiteX3" fmla="*/ 1004768 w 1045422"/>
                <a:gd name="connsiteY3" fmla="*/ 0 h 117145"/>
                <a:gd name="connsiteX4" fmla="*/ 1045422 w 1045422"/>
                <a:gd name="connsiteY4" fmla="*/ 479 h 1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422" h="117145">
                  <a:moveTo>
                    <a:pt x="984994" y="117145"/>
                  </a:moveTo>
                  <a:lnTo>
                    <a:pt x="613667" y="112766"/>
                  </a:lnTo>
                  <a:cubicBezTo>
                    <a:pt x="253041" y="103856"/>
                    <a:pt x="0" y="82999"/>
                    <a:pt x="0" y="58689"/>
                  </a:cubicBezTo>
                  <a:cubicBezTo>
                    <a:pt x="0" y="26276"/>
                    <a:pt x="449850" y="0"/>
                    <a:pt x="1004768" y="0"/>
                  </a:cubicBezTo>
                  <a:lnTo>
                    <a:pt x="1045422" y="479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>
              <a:noFill/>
            </a:ln>
            <a:scene3d>
              <a:camera prst="isometricLeftDown">
                <a:rot lat="21012000" lon="2688000" rev="10908000"/>
              </a:camera>
              <a:lightRig rig="threePt" dir="t">
                <a:rot lat="0" lon="0" rev="15000000"/>
              </a:lightRig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84460E-B01A-00F2-9779-5308B1F3BFED}"/>
                </a:ext>
              </a:extLst>
            </p:cNvPr>
            <p:cNvSpPr txBox="1"/>
            <p:nvPr/>
          </p:nvSpPr>
          <p:spPr>
            <a:xfrm>
              <a:off x="10839456" y="4857699"/>
              <a:ext cx="1260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 bunch</a:t>
              </a:r>
            </a:p>
            <a:p>
              <a:r>
                <a:rPr lang="en-GB" sz="1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&lt;1 </a:t>
              </a:r>
              <a:r>
                <a:rPr lang="en-GB" sz="12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B0B74A-6174-C699-F0E6-404195C72352}"/>
                </a:ext>
              </a:extLst>
            </p:cNvPr>
            <p:cNvSpPr txBox="1"/>
            <p:nvPr/>
          </p:nvSpPr>
          <p:spPr>
            <a:xfrm>
              <a:off x="9074275" y="4911075"/>
              <a:ext cx="106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gain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42E5952-CBDD-472B-40B6-9C7D981D5DEF}"/>
                </a:ext>
              </a:extLst>
            </p:cNvPr>
            <p:cNvSpPr txBox="1"/>
            <p:nvPr/>
          </p:nvSpPr>
          <p:spPr>
            <a:xfrm>
              <a:off x="10181607" y="5817644"/>
              <a:ext cx="734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loss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964627-AFB9-BE5E-8312-6729052226AB}"/>
                </a:ext>
              </a:extLst>
            </p:cNvPr>
            <p:cNvSpPr txBox="1"/>
            <p:nvPr/>
          </p:nvSpPr>
          <p:spPr>
            <a:xfrm>
              <a:off x="8200302" y="5979499"/>
              <a:ext cx="1234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Multi-cycle </a:t>
              </a:r>
            </a:p>
            <a:p>
              <a:pPr algn="ctr"/>
              <a:r>
                <a:rPr lang="en-GB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THz pulse</a:t>
              </a:r>
            </a:p>
            <a:p>
              <a:pPr algn="ctr"/>
              <a:r>
                <a:rPr lang="en-GB" sz="1200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GB" sz="1200" baseline="-250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THz</a:t>
              </a:r>
              <a:r>
                <a:rPr lang="en-GB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0.39 THz</a:t>
              </a:r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04ED6A1F-12C7-2772-F074-310268BE63FD}"/>
                </a:ext>
              </a:extLst>
            </p:cNvPr>
            <p:cNvSpPr/>
            <p:nvPr/>
          </p:nvSpPr>
          <p:spPr>
            <a:xfrm rot="5400000" flipH="1" flipV="1">
              <a:off x="10492006" y="4989075"/>
              <a:ext cx="755955" cy="964815"/>
            </a:xfrm>
            <a:prstGeom prst="arc">
              <a:avLst/>
            </a:prstGeom>
            <a:ln w="127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9F834D-D5D7-5AC5-7957-BB05AD341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6379" y="6095171"/>
              <a:ext cx="980598" cy="253361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8559FE-A0D3-4984-E188-8211B2841018}"/>
                </a:ext>
              </a:extLst>
            </p:cNvPr>
            <p:cNvSpPr txBox="1"/>
            <p:nvPr/>
          </p:nvSpPr>
          <p:spPr>
            <a:xfrm>
              <a:off x="10943959" y="6128799"/>
              <a:ext cx="12730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GB" sz="1200" baseline="-250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THz</a:t>
              </a:r>
              <a:r>
                <a:rPr lang="en-GB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2.56 </a:t>
              </a:r>
              <a:r>
                <a:rPr lang="en-GB" sz="12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6D8A0BD-B438-DA99-C7FB-B65BC391D896}"/>
                </a:ext>
              </a:extLst>
            </p:cNvPr>
            <p:cNvCxnSpPr/>
            <p:nvPr/>
          </p:nvCxnSpPr>
          <p:spPr>
            <a:xfrm flipV="1">
              <a:off x="9632389" y="5314170"/>
              <a:ext cx="0" cy="30303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AEC0583-78E3-1032-F857-C93C4F4900F8}"/>
                </a:ext>
              </a:extLst>
            </p:cNvPr>
            <p:cNvCxnSpPr>
              <a:cxnSpLocks/>
            </p:cNvCxnSpPr>
            <p:nvPr/>
          </p:nvCxnSpPr>
          <p:spPr>
            <a:xfrm>
              <a:off x="10516996" y="5514204"/>
              <a:ext cx="0" cy="30303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F2720EF7-8BED-1EB3-194D-147230B8F68D}"/>
              </a:ext>
            </a:extLst>
          </p:cNvPr>
          <p:cNvSpPr/>
          <p:nvPr/>
        </p:nvSpPr>
        <p:spPr>
          <a:xfrm>
            <a:off x="8099728" y="4404278"/>
            <a:ext cx="3952216" cy="196727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4" descr="Related image">
            <a:extLst>
              <a:ext uri="{FF2B5EF4-FFF2-40B4-BE49-F238E27FC236}">
                <a16:creationId xmlns:a16="http://schemas.microsoft.com/office/drawing/2014/main" id="{7AC982B6-9E2F-CBE1-C486-ABA055A93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r="6560"/>
          <a:stretch/>
        </p:blipFill>
        <p:spPr bwMode="auto">
          <a:xfrm>
            <a:off x="296999" y="713280"/>
            <a:ext cx="3693195" cy="27972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1374F06-025C-B17E-89D0-2A963AD9E0C0}"/>
              </a:ext>
            </a:extLst>
          </p:cNvPr>
          <p:cNvSpPr txBox="1"/>
          <p:nvPr/>
        </p:nvSpPr>
        <p:spPr>
          <a:xfrm>
            <a:off x="4158979" y="648234"/>
            <a:ext cx="1937021" cy="16312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ompact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inear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ccelerator for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esearch and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359F65-7BFB-B494-C8F3-C9F21BA54EC6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8D676D0-8067-EF3E-5328-42FF3BE5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5C5CB668-0FC7-4F1F-CC5B-81725CBD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E3A5EA23-2C55-F52D-3A91-6A307065AD99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BE541-DE1D-5FA0-83CA-C41DB51BFDDE}"/>
              </a:ext>
            </a:extLst>
          </p:cNvPr>
          <p:cNvSpPr txBox="1"/>
          <p:nvPr/>
        </p:nvSpPr>
        <p:spPr>
          <a:xfrm>
            <a:off x="3334481" y="5428427"/>
            <a:ext cx="192152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bunch: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fs rms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91C9E-645F-8FE4-2888-BC2126A7B109}"/>
              </a:ext>
            </a:extLst>
          </p:cNvPr>
          <p:cNvSpPr txBox="1"/>
          <p:nvPr/>
        </p:nvSpPr>
        <p:spPr>
          <a:xfrm>
            <a:off x="5379414" y="5423373"/>
            <a:ext cx="192152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bunch: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E8B7F4-A641-A687-CA61-84C46CA72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96F8122-7D80-D4F4-9261-B459BACEF471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8159B7-4053-5164-40EF-F72FD8A1E881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" descr="Image result for cockcroft institute logo">
              <a:extLst>
                <a:ext uri="{FF2B5EF4-FFF2-40B4-BE49-F238E27FC236}">
                  <a16:creationId xmlns:a16="http://schemas.microsoft.com/office/drawing/2014/main" id="{4552FC3C-D243-56AE-FB28-A96C4E2307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EF5AD7-4C8E-4589-267D-F980AF36B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9220"/>
            <a:ext cx="4030461" cy="211242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3CEAC05-DCB4-0EED-A666-C876FCA06D40}"/>
              </a:ext>
            </a:extLst>
          </p:cNvPr>
          <p:cNvSpPr/>
          <p:nvPr/>
        </p:nvSpPr>
        <p:spPr>
          <a:xfrm>
            <a:off x="71668" y="4172987"/>
            <a:ext cx="6701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24E232-15F9-57EF-2955-DCB19786FB22}"/>
              </a:ext>
            </a:extLst>
          </p:cNvPr>
          <p:cNvSpPr/>
          <p:nvPr/>
        </p:nvSpPr>
        <p:spPr>
          <a:xfrm>
            <a:off x="1535957" y="4159374"/>
            <a:ext cx="6701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F79D2-80B7-261F-B681-B6B252F3221D}"/>
              </a:ext>
            </a:extLst>
          </p:cNvPr>
          <p:cNvSpPr/>
          <p:nvPr/>
        </p:nvSpPr>
        <p:spPr>
          <a:xfrm>
            <a:off x="9231786" y="160980"/>
            <a:ext cx="6022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B7C5DE-105B-0131-C34A-EDB9F741324C}"/>
              </a:ext>
            </a:extLst>
          </p:cNvPr>
          <p:cNvSpPr/>
          <p:nvPr/>
        </p:nvSpPr>
        <p:spPr>
          <a:xfrm>
            <a:off x="6150728" y="4444565"/>
            <a:ext cx="6022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Setup: The Terahertz source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EDF349-B604-C319-497C-535FA6B0A0FF}"/>
              </a:ext>
            </a:extLst>
          </p:cNvPr>
          <p:cNvSpPr>
            <a:spLocks noChangeAspect="1"/>
          </p:cNvSpPr>
          <p:nvPr/>
        </p:nvSpPr>
        <p:spPr>
          <a:xfrm>
            <a:off x="5366082" y="4541176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130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CFC84B4-C9EC-AB55-3E25-5B548862C996}"/>
              </a:ext>
            </a:extLst>
          </p:cNvPr>
          <p:cNvSpPr/>
          <p:nvPr/>
        </p:nvSpPr>
        <p:spPr>
          <a:xfrm>
            <a:off x="5272120" y="4430198"/>
            <a:ext cx="39744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  <a:scene3d>
            <a:camera prst="isometricRightUp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762F75E-1FB0-8A77-3894-46761E729222}"/>
              </a:ext>
            </a:extLst>
          </p:cNvPr>
          <p:cNvSpPr/>
          <p:nvPr/>
        </p:nvSpPr>
        <p:spPr>
          <a:xfrm>
            <a:off x="5301712" y="4648541"/>
            <a:ext cx="396731" cy="216000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  <a:scene3d>
            <a:camera prst="isometricRightUp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96374E-E374-9C7C-1252-30F48461B868}"/>
              </a:ext>
            </a:extLst>
          </p:cNvPr>
          <p:cNvSpPr>
            <a:spLocks noChangeAspect="1"/>
          </p:cNvSpPr>
          <p:nvPr/>
        </p:nvSpPr>
        <p:spPr>
          <a:xfrm>
            <a:off x="6748656" y="4711495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1676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08ADAE8-C11A-EAB4-DD1D-1658D8C7D558}"/>
              </a:ext>
            </a:extLst>
          </p:cNvPr>
          <p:cNvSpPr>
            <a:spLocks noChangeAspect="1"/>
          </p:cNvSpPr>
          <p:nvPr/>
        </p:nvSpPr>
        <p:spPr>
          <a:xfrm>
            <a:off x="6163799" y="4551572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9C075DF-CCFC-6FD8-7ADF-67955DF42E20}"/>
              </a:ext>
            </a:extLst>
          </p:cNvPr>
          <p:cNvSpPr>
            <a:spLocks noChangeAspect="1"/>
          </p:cNvSpPr>
          <p:nvPr/>
        </p:nvSpPr>
        <p:spPr>
          <a:xfrm>
            <a:off x="6192432" y="4553419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3330128-3688-AB00-C829-9045CA87EC0E}"/>
              </a:ext>
            </a:extLst>
          </p:cNvPr>
          <p:cNvSpPr>
            <a:spLocks noChangeAspect="1"/>
          </p:cNvSpPr>
          <p:nvPr/>
        </p:nvSpPr>
        <p:spPr>
          <a:xfrm>
            <a:off x="6222693" y="4558573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B60A5D7-A7FC-CD24-BD8B-29A41F18F296}"/>
              </a:ext>
            </a:extLst>
          </p:cNvPr>
          <p:cNvSpPr>
            <a:spLocks noChangeAspect="1"/>
          </p:cNvSpPr>
          <p:nvPr/>
        </p:nvSpPr>
        <p:spPr>
          <a:xfrm>
            <a:off x="6251326" y="4560420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5F6AD32-4C97-7551-7FC9-AFA7A5F77A1E}"/>
              </a:ext>
            </a:extLst>
          </p:cNvPr>
          <p:cNvSpPr>
            <a:spLocks noChangeAspect="1"/>
          </p:cNvSpPr>
          <p:nvPr/>
        </p:nvSpPr>
        <p:spPr>
          <a:xfrm>
            <a:off x="6281781" y="4566647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94B5918-9DC6-B29F-82ED-F8B5D3331E9E}"/>
              </a:ext>
            </a:extLst>
          </p:cNvPr>
          <p:cNvSpPr>
            <a:spLocks noChangeAspect="1"/>
          </p:cNvSpPr>
          <p:nvPr/>
        </p:nvSpPr>
        <p:spPr>
          <a:xfrm>
            <a:off x="6310413" y="4568495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D7CFB5E-7DC3-BCB4-A39C-62D2FE4362A7}"/>
              </a:ext>
            </a:extLst>
          </p:cNvPr>
          <p:cNvSpPr>
            <a:spLocks noChangeAspect="1"/>
          </p:cNvSpPr>
          <p:nvPr/>
        </p:nvSpPr>
        <p:spPr>
          <a:xfrm>
            <a:off x="6340675" y="4573648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4F05BA5-2668-818E-FB1B-CE33E46658C0}"/>
              </a:ext>
            </a:extLst>
          </p:cNvPr>
          <p:cNvSpPr>
            <a:spLocks noChangeAspect="1"/>
          </p:cNvSpPr>
          <p:nvPr/>
        </p:nvSpPr>
        <p:spPr>
          <a:xfrm>
            <a:off x="6369307" y="4575496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E5D6A-BA9F-9A92-E7F8-C776E34CCA67}"/>
              </a:ext>
            </a:extLst>
          </p:cNvPr>
          <p:cNvSpPr>
            <a:spLocks noChangeAspect="1"/>
          </p:cNvSpPr>
          <p:nvPr/>
        </p:nvSpPr>
        <p:spPr>
          <a:xfrm>
            <a:off x="6399978" y="4581010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5CB307B-3B2C-2D0B-360C-B693CC7E12E0}"/>
              </a:ext>
            </a:extLst>
          </p:cNvPr>
          <p:cNvSpPr>
            <a:spLocks noChangeAspect="1"/>
          </p:cNvSpPr>
          <p:nvPr/>
        </p:nvSpPr>
        <p:spPr>
          <a:xfrm>
            <a:off x="6428610" y="4582857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6B13758-99BA-007E-2685-98F14052E5A7}"/>
              </a:ext>
            </a:extLst>
          </p:cNvPr>
          <p:cNvSpPr>
            <a:spLocks noChangeAspect="1"/>
          </p:cNvSpPr>
          <p:nvPr/>
        </p:nvSpPr>
        <p:spPr>
          <a:xfrm>
            <a:off x="6458872" y="4588010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E61B580-9E0E-9B34-F7B7-073B04349D45}"/>
              </a:ext>
            </a:extLst>
          </p:cNvPr>
          <p:cNvSpPr>
            <a:spLocks noChangeAspect="1"/>
          </p:cNvSpPr>
          <p:nvPr/>
        </p:nvSpPr>
        <p:spPr>
          <a:xfrm>
            <a:off x="6487504" y="4589858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D11C409-1775-5608-91E4-5B6E9ECA0796}"/>
              </a:ext>
            </a:extLst>
          </p:cNvPr>
          <p:cNvSpPr>
            <a:spLocks noChangeAspect="1"/>
          </p:cNvSpPr>
          <p:nvPr/>
        </p:nvSpPr>
        <p:spPr>
          <a:xfrm>
            <a:off x="6517959" y="4596085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5C172E4-F5BC-9AF5-4942-86D2F10A5FEF}"/>
              </a:ext>
            </a:extLst>
          </p:cNvPr>
          <p:cNvSpPr>
            <a:spLocks noChangeAspect="1"/>
          </p:cNvSpPr>
          <p:nvPr/>
        </p:nvSpPr>
        <p:spPr>
          <a:xfrm>
            <a:off x="6546592" y="4597933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D592CE7-BDC1-0432-46E8-F07AC7440257}"/>
              </a:ext>
            </a:extLst>
          </p:cNvPr>
          <p:cNvSpPr>
            <a:spLocks noChangeAspect="1"/>
          </p:cNvSpPr>
          <p:nvPr/>
        </p:nvSpPr>
        <p:spPr>
          <a:xfrm>
            <a:off x="6576347" y="4599901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C82C26C-0589-F164-AB2B-89AB5FBE219F}"/>
              </a:ext>
            </a:extLst>
          </p:cNvPr>
          <p:cNvSpPr>
            <a:spLocks noChangeAspect="1"/>
          </p:cNvSpPr>
          <p:nvPr/>
        </p:nvSpPr>
        <p:spPr>
          <a:xfrm>
            <a:off x="6604980" y="4601749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F1117C2-CF7D-323D-DAAA-75C83EE559A4}"/>
              </a:ext>
            </a:extLst>
          </p:cNvPr>
          <p:cNvSpPr>
            <a:spLocks noChangeAspect="1"/>
          </p:cNvSpPr>
          <p:nvPr/>
        </p:nvSpPr>
        <p:spPr>
          <a:xfrm>
            <a:off x="6635241" y="4606902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4FB560-BC96-61DD-DCD4-D80B5AEA7DE3}"/>
              </a:ext>
            </a:extLst>
          </p:cNvPr>
          <p:cNvSpPr>
            <a:spLocks noChangeAspect="1"/>
          </p:cNvSpPr>
          <p:nvPr/>
        </p:nvSpPr>
        <p:spPr>
          <a:xfrm>
            <a:off x="6663874" y="4608749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F655F49-72B2-42F0-F7E9-5A9346321BEB}"/>
              </a:ext>
            </a:extLst>
          </p:cNvPr>
          <p:cNvSpPr>
            <a:spLocks noChangeAspect="1"/>
          </p:cNvSpPr>
          <p:nvPr/>
        </p:nvSpPr>
        <p:spPr>
          <a:xfrm>
            <a:off x="6694329" y="4613129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BFAF53B-3CF9-7F18-B679-7682026E75E2}"/>
              </a:ext>
            </a:extLst>
          </p:cNvPr>
          <p:cNvSpPr>
            <a:spLocks noChangeAspect="1"/>
          </p:cNvSpPr>
          <p:nvPr/>
        </p:nvSpPr>
        <p:spPr>
          <a:xfrm>
            <a:off x="6722961" y="4616824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63FD046-579D-765A-CA50-666393D768C8}"/>
              </a:ext>
            </a:extLst>
          </p:cNvPr>
          <p:cNvSpPr>
            <a:spLocks noChangeAspect="1"/>
          </p:cNvSpPr>
          <p:nvPr/>
        </p:nvSpPr>
        <p:spPr>
          <a:xfrm>
            <a:off x="7230956" y="4782776"/>
            <a:ext cx="215871" cy="216000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508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0AB55E-176E-0533-5BD9-23A387077DB5}"/>
              </a:ext>
            </a:extLst>
          </p:cNvPr>
          <p:cNvSpPr txBox="1"/>
          <p:nvPr/>
        </p:nvSpPr>
        <p:spPr>
          <a:xfrm>
            <a:off x="4959000" y="1845537"/>
            <a:ext cx="179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THz beam profile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6AD3D8-5FAC-82E2-4F29-1D0E4A41B75D}"/>
              </a:ext>
            </a:extLst>
          </p:cNvPr>
          <p:cNvSpPr txBox="1"/>
          <p:nvPr/>
        </p:nvSpPr>
        <p:spPr>
          <a:xfrm>
            <a:off x="6293460" y="5045334"/>
            <a:ext cx="75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PPLN wafer stack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8DE8B58-C768-F1D8-60D5-76D53A4587E6}"/>
              </a:ext>
            </a:extLst>
          </p:cNvPr>
          <p:cNvSpPr txBox="1"/>
          <p:nvPr/>
        </p:nvSpPr>
        <p:spPr>
          <a:xfrm>
            <a:off x="4420295" y="4913468"/>
            <a:ext cx="102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THz phase shear plate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0E15756-A40B-61F8-3C16-2F55F20FE663}"/>
              </a:ext>
            </a:extLst>
          </p:cNvPr>
          <p:cNvSpPr txBox="1"/>
          <p:nvPr/>
        </p:nvSpPr>
        <p:spPr>
          <a:xfrm>
            <a:off x="6996602" y="5400388"/>
            <a:ext cx="57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Drive laser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2614595-D77E-A03B-7DDA-4E5EA5D14544}"/>
              </a:ext>
            </a:extLst>
          </p:cNvPr>
          <p:cNvCxnSpPr>
            <a:cxnSpLocks/>
          </p:cNvCxnSpPr>
          <p:nvPr/>
        </p:nvCxnSpPr>
        <p:spPr>
          <a:xfrm flipH="1" flipV="1">
            <a:off x="5803315" y="4531013"/>
            <a:ext cx="272877" cy="3295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1F21B94-8CFC-5F4D-691E-E80C24EAADA7}"/>
              </a:ext>
            </a:extLst>
          </p:cNvPr>
          <p:cNvCxnSpPr>
            <a:cxnSpLocks/>
          </p:cNvCxnSpPr>
          <p:nvPr/>
        </p:nvCxnSpPr>
        <p:spPr>
          <a:xfrm flipH="1" flipV="1">
            <a:off x="7050650" y="4691463"/>
            <a:ext cx="272877" cy="32955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>
            <a:extLst>
              <a:ext uri="{FF2B5EF4-FFF2-40B4-BE49-F238E27FC236}">
                <a16:creationId xmlns:a16="http://schemas.microsoft.com/office/drawing/2014/main" id="{9772B45E-E3BB-9A19-2007-404079AC4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15880" r="29450" b="19585"/>
          <a:stretch/>
        </p:blipFill>
        <p:spPr bwMode="auto">
          <a:xfrm>
            <a:off x="5052335" y="2175894"/>
            <a:ext cx="1710257" cy="176490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reeform 9">
            <a:extLst>
              <a:ext uri="{FF2B5EF4-FFF2-40B4-BE49-F238E27FC236}">
                <a16:creationId xmlns:a16="http://schemas.microsoft.com/office/drawing/2014/main" id="{85ED67C8-7EF6-02B9-EB95-5E7A72B0FB50}"/>
              </a:ext>
            </a:extLst>
          </p:cNvPr>
          <p:cNvSpPr/>
          <p:nvPr/>
        </p:nvSpPr>
        <p:spPr>
          <a:xfrm flipH="1">
            <a:off x="5301712" y="4859636"/>
            <a:ext cx="1210004" cy="405115"/>
          </a:xfrm>
          <a:custGeom>
            <a:avLst/>
            <a:gdLst>
              <a:gd name="connsiteX0" fmla="*/ 0 w 3055620"/>
              <a:gd name="connsiteY0" fmla="*/ 1348829 h 2758536"/>
              <a:gd name="connsiteX1" fmla="*/ 76200 w 3055620"/>
              <a:gd name="connsiteY1" fmla="*/ 1348829 h 2758536"/>
              <a:gd name="connsiteX2" fmla="*/ 114300 w 3055620"/>
              <a:gd name="connsiteY2" fmla="*/ 1379309 h 2758536"/>
              <a:gd name="connsiteX3" fmla="*/ 259080 w 3055620"/>
              <a:gd name="connsiteY3" fmla="*/ 1325969 h 2758536"/>
              <a:gd name="connsiteX4" fmla="*/ 342900 w 3055620"/>
              <a:gd name="connsiteY4" fmla="*/ 1394549 h 2758536"/>
              <a:gd name="connsiteX5" fmla="*/ 464820 w 3055620"/>
              <a:gd name="connsiteY5" fmla="*/ 1303109 h 2758536"/>
              <a:gd name="connsiteX6" fmla="*/ 525780 w 3055620"/>
              <a:gd name="connsiteY6" fmla="*/ 1455509 h 2758536"/>
              <a:gd name="connsiteX7" fmla="*/ 601980 w 3055620"/>
              <a:gd name="connsiteY7" fmla="*/ 1242149 h 2758536"/>
              <a:gd name="connsiteX8" fmla="*/ 685800 w 3055620"/>
              <a:gd name="connsiteY8" fmla="*/ 1516469 h 2758536"/>
              <a:gd name="connsiteX9" fmla="*/ 777240 w 3055620"/>
              <a:gd name="connsiteY9" fmla="*/ 1135469 h 2758536"/>
              <a:gd name="connsiteX10" fmla="*/ 853440 w 3055620"/>
              <a:gd name="connsiteY10" fmla="*/ 1706969 h 2758536"/>
              <a:gd name="connsiteX11" fmla="*/ 929640 w 3055620"/>
              <a:gd name="connsiteY11" fmla="*/ 922109 h 2758536"/>
              <a:gd name="connsiteX12" fmla="*/ 1005840 w 3055620"/>
              <a:gd name="connsiteY12" fmla="*/ 1897469 h 2758536"/>
              <a:gd name="connsiteX13" fmla="*/ 1089660 w 3055620"/>
              <a:gd name="connsiteY13" fmla="*/ 708749 h 2758536"/>
              <a:gd name="connsiteX14" fmla="*/ 1158240 w 3055620"/>
              <a:gd name="connsiteY14" fmla="*/ 2202269 h 2758536"/>
              <a:gd name="connsiteX15" fmla="*/ 1234440 w 3055620"/>
              <a:gd name="connsiteY15" fmla="*/ 312509 h 2758536"/>
              <a:gd name="connsiteX16" fmla="*/ 1310640 w 3055620"/>
              <a:gd name="connsiteY16" fmla="*/ 2552789 h 2758536"/>
              <a:gd name="connsiteX17" fmla="*/ 1379220 w 3055620"/>
              <a:gd name="connsiteY17" fmla="*/ 99149 h 2758536"/>
              <a:gd name="connsiteX18" fmla="*/ 1440180 w 3055620"/>
              <a:gd name="connsiteY18" fmla="*/ 2613749 h 2758536"/>
              <a:gd name="connsiteX19" fmla="*/ 1516380 w 3055620"/>
              <a:gd name="connsiteY19" fmla="*/ 30569 h 2758536"/>
              <a:gd name="connsiteX20" fmla="*/ 1577340 w 3055620"/>
              <a:gd name="connsiteY20" fmla="*/ 2758529 h 2758536"/>
              <a:gd name="connsiteX21" fmla="*/ 1645920 w 3055620"/>
              <a:gd name="connsiteY21" fmla="*/ 89 h 2758536"/>
              <a:gd name="connsiteX22" fmla="*/ 1729740 w 3055620"/>
              <a:gd name="connsiteY22" fmla="*/ 2651849 h 2758536"/>
              <a:gd name="connsiteX23" fmla="*/ 1790700 w 3055620"/>
              <a:gd name="connsiteY23" fmla="*/ 182969 h 2758536"/>
              <a:gd name="connsiteX24" fmla="*/ 1859280 w 3055620"/>
              <a:gd name="connsiteY24" fmla="*/ 2415629 h 2758536"/>
              <a:gd name="connsiteX25" fmla="*/ 1927860 w 3055620"/>
              <a:gd name="connsiteY25" fmla="*/ 403949 h 2758536"/>
              <a:gd name="connsiteX26" fmla="*/ 1996440 w 3055620"/>
              <a:gd name="connsiteY26" fmla="*/ 2202269 h 2758536"/>
              <a:gd name="connsiteX27" fmla="*/ 2065020 w 3055620"/>
              <a:gd name="connsiteY27" fmla="*/ 624929 h 2758536"/>
              <a:gd name="connsiteX28" fmla="*/ 2133600 w 3055620"/>
              <a:gd name="connsiteY28" fmla="*/ 1966049 h 2758536"/>
              <a:gd name="connsiteX29" fmla="*/ 2202180 w 3055620"/>
              <a:gd name="connsiteY29" fmla="*/ 830669 h 2758536"/>
              <a:gd name="connsiteX30" fmla="*/ 2270760 w 3055620"/>
              <a:gd name="connsiteY30" fmla="*/ 1767929 h 2758536"/>
              <a:gd name="connsiteX31" fmla="*/ 2346960 w 3055620"/>
              <a:gd name="connsiteY31" fmla="*/ 1044029 h 2758536"/>
              <a:gd name="connsiteX32" fmla="*/ 2415540 w 3055620"/>
              <a:gd name="connsiteY32" fmla="*/ 1600289 h 2758536"/>
              <a:gd name="connsiteX33" fmla="*/ 2476500 w 3055620"/>
              <a:gd name="connsiteY33" fmla="*/ 1196429 h 2758536"/>
              <a:gd name="connsiteX34" fmla="*/ 2552700 w 3055620"/>
              <a:gd name="connsiteY34" fmla="*/ 1470749 h 2758536"/>
              <a:gd name="connsiteX35" fmla="*/ 2628900 w 3055620"/>
              <a:gd name="connsiteY35" fmla="*/ 1280249 h 2758536"/>
              <a:gd name="connsiteX36" fmla="*/ 2689860 w 3055620"/>
              <a:gd name="connsiteY36" fmla="*/ 1409789 h 2758536"/>
              <a:gd name="connsiteX37" fmla="*/ 2750820 w 3055620"/>
              <a:gd name="connsiteY37" fmla="*/ 1310729 h 2758536"/>
              <a:gd name="connsiteX38" fmla="*/ 2811780 w 3055620"/>
              <a:gd name="connsiteY38" fmla="*/ 1394549 h 2758536"/>
              <a:gd name="connsiteX39" fmla="*/ 2910840 w 3055620"/>
              <a:gd name="connsiteY39" fmla="*/ 1364069 h 2758536"/>
              <a:gd name="connsiteX40" fmla="*/ 2987040 w 3055620"/>
              <a:gd name="connsiteY40" fmla="*/ 1364069 h 2758536"/>
              <a:gd name="connsiteX41" fmla="*/ 3055620 w 3055620"/>
              <a:gd name="connsiteY41" fmla="*/ 1364069 h 2758536"/>
              <a:gd name="connsiteX0" fmla="*/ 0 w 4910764"/>
              <a:gd name="connsiteY0" fmla="*/ 1348829 h 2758536"/>
              <a:gd name="connsiteX1" fmla="*/ 76200 w 4910764"/>
              <a:gd name="connsiteY1" fmla="*/ 1348829 h 2758536"/>
              <a:gd name="connsiteX2" fmla="*/ 114300 w 4910764"/>
              <a:gd name="connsiteY2" fmla="*/ 1379309 h 2758536"/>
              <a:gd name="connsiteX3" fmla="*/ 259080 w 4910764"/>
              <a:gd name="connsiteY3" fmla="*/ 1325969 h 2758536"/>
              <a:gd name="connsiteX4" fmla="*/ 342900 w 4910764"/>
              <a:gd name="connsiteY4" fmla="*/ 1394549 h 2758536"/>
              <a:gd name="connsiteX5" fmla="*/ 464820 w 4910764"/>
              <a:gd name="connsiteY5" fmla="*/ 1303109 h 2758536"/>
              <a:gd name="connsiteX6" fmla="*/ 525780 w 4910764"/>
              <a:gd name="connsiteY6" fmla="*/ 1455509 h 2758536"/>
              <a:gd name="connsiteX7" fmla="*/ 601980 w 4910764"/>
              <a:gd name="connsiteY7" fmla="*/ 1242149 h 2758536"/>
              <a:gd name="connsiteX8" fmla="*/ 685800 w 4910764"/>
              <a:gd name="connsiteY8" fmla="*/ 1516469 h 2758536"/>
              <a:gd name="connsiteX9" fmla="*/ 777240 w 4910764"/>
              <a:gd name="connsiteY9" fmla="*/ 1135469 h 2758536"/>
              <a:gd name="connsiteX10" fmla="*/ 853440 w 4910764"/>
              <a:gd name="connsiteY10" fmla="*/ 1706969 h 2758536"/>
              <a:gd name="connsiteX11" fmla="*/ 929640 w 4910764"/>
              <a:gd name="connsiteY11" fmla="*/ 922109 h 2758536"/>
              <a:gd name="connsiteX12" fmla="*/ 1005840 w 4910764"/>
              <a:gd name="connsiteY12" fmla="*/ 1897469 h 2758536"/>
              <a:gd name="connsiteX13" fmla="*/ 1089660 w 4910764"/>
              <a:gd name="connsiteY13" fmla="*/ 708749 h 2758536"/>
              <a:gd name="connsiteX14" fmla="*/ 1158240 w 4910764"/>
              <a:gd name="connsiteY14" fmla="*/ 2202269 h 2758536"/>
              <a:gd name="connsiteX15" fmla="*/ 1234440 w 4910764"/>
              <a:gd name="connsiteY15" fmla="*/ 312509 h 2758536"/>
              <a:gd name="connsiteX16" fmla="*/ 1310640 w 4910764"/>
              <a:gd name="connsiteY16" fmla="*/ 2552789 h 2758536"/>
              <a:gd name="connsiteX17" fmla="*/ 1379220 w 4910764"/>
              <a:gd name="connsiteY17" fmla="*/ 99149 h 2758536"/>
              <a:gd name="connsiteX18" fmla="*/ 1440180 w 4910764"/>
              <a:gd name="connsiteY18" fmla="*/ 2613749 h 2758536"/>
              <a:gd name="connsiteX19" fmla="*/ 1516380 w 4910764"/>
              <a:gd name="connsiteY19" fmla="*/ 30569 h 2758536"/>
              <a:gd name="connsiteX20" fmla="*/ 1577340 w 4910764"/>
              <a:gd name="connsiteY20" fmla="*/ 2758529 h 2758536"/>
              <a:gd name="connsiteX21" fmla="*/ 1645920 w 4910764"/>
              <a:gd name="connsiteY21" fmla="*/ 89 h 2758536"/>
              <a:gd name="connsiteX22" fmla="*/ 1729740 w 4910764"/>
              <a:gd name="connsiteY22" fmla="*/ 2651849 h 2758536"/>
              <a:gd name="connsiteX23" fmla="*/ 1790700 w 4910764"/>
              <a:gd name="connsiteY23" fmla="*/ 182969 h 2758536"/>
              <a:gd name="connsiteX24" fmla="*/ 1859280 w 4910764"/>
              <a:gd name="connsiteY24" fmla="*/ 2415629 h 2758536"/>
              <a:gd name="connsiteX25" fmla="*/ 1927860 w 4910764"/>
              <a:gd name="connsiteY25" fmla="*/ 403949 h 2758536"/>
              <a:gd name="connsiteX26" fmla="*/ 1996440 w 4910764"/>
              <a:gd name="connsiteY26" fmla="*/ 2202269 h 2758536"/>
              <a:gd name="connsiteX27" fmla="*/ 2065020 w 4910764"/>
              <a:gd name="connsiteY27" fmla="*/ 624929 h 2758536"/>
              <a:gd name="connsiteX28" fmla="*/ 2133600 w 4910764"/>
              <a:gd name="connsiteY28" fmla="*/ 1966049 h 2758536"/>
              <a:gd name="connsiteX29" fmla="*/ 2202180 w 4910764"/>
              <a:gd name="connsiteY29" fmla="*/ 830669 h 2758536"/>
              <a:gd name="connsiteX30" fmla="*/ 2270760 w 4910764"/>
              <a:gd name="connsiteY30" fmla="*/ 1767929 h 2758536"/>
              <a:gd name="connsiteX31" fmla="*/ 2346960 w 4910764"/>
              <a:gd name="connsiteY31" fmla="*/ 1044029 h 2758536"/>
              <a:gd name="connsiteX32" fmla="*/ 2415540 w 4910764"/>
              <a:gd name="connsiteY32" fmla="*/ 1600289 h 2758536"/>
              <a:gd name="connsiteX33" fmla="*/ 2476500 w 4910764"/>
              <a:gd name="connsiteY33" fmla="*/ 1196429 h 2758536"/>
              <a:gd name="connsiteX34" fmla="*/ 2552700 w 4910764"/>
              <a:gd name="connsiteY34" fmla="*/ 1470749 h 2758536"/>
              <a:gd name="connsiteX35" fmla="*/ 2628900 w 4910764"/>
              <a:gd name="connsiteY35" fmla="*/ 1280249 h 2758536"/>
              <a:gd name="connsiteX36" fmla="*/ 2689860 w 4910764"/>
              <a:gd name="connsiteY36" fmla="*/ 1409789 h 2758536"/>
              <a:gd name="connsiteX37" fmla="*/ 2750820 w 4910764"/>
              <a:gd name="connsiteY37" fmla="*/ 1310729 h 2758536"/>
              <a:gd name="connsiteX38" fmla="*/ 2811780 w 4910764"/>
              <a:gd name="connsiteY38" fmla="*/ 1394549 h 2758536"/>
              <a:gd name="connsiteX39" fmla="*/ 2910840 w 4910764"/>
              <a:gd name="connsiteY39" fmla="*/ 1364069 h 2758536"/>
              <a:gd name="connsiteX40" fmla="*/ 2987040 w 4910764"/>
              <a:gd name="connsiteY40" fmla="*/ 1364069 h 2758536"/>
              <a:gd name="connsiteX41" fmla="*/ 4910764 w 4910764"/>
              <a:gd name="connsiteY41" fmla="*/ 1364069 h 2758536"/>
              <a:gd name="connsiteX0" fmla="*/ 0 w 2987041"/>
              <a:gd name="connsiteY0" fmla="*/ 1348829 h 2758536"/>
              <a:gd name="connsiteX1" fmla="*/ 76200 w 2987041"/>
              <a:gd name="connsiteY1" fmla="*/ 1348829 h 2758536"/>
              <a:gd name="connsiteX2" fmla="*/ 114300 w 2987041"/>
              <a:gd name="connsiteY2" fmla="*/ 1379309 h 2758536"/>
              <a:gd name="connsiteX3" fmla="*/ 259080 w 2987041"/>
              <a:gd name="connsiteY3" fmla="*/ 1325969 h 2758536"/>
              <a:gd name="connsiteX4" fmla="*/ 342900 w 2987041"/>
              <a:gd name="connsiteY4" fmla="*/ 1394549 h 2758536"/>
              <a:gd name="connsiteX5" fmla="*/ 464820 w 2987041"/>
              <a:gd name="connsiteY5" fmla="*/ 1303109 h 2758536"/>
              <a:gd name="connsiteX6" fmla="*/ 525780 w 2987041"/>
              <a:gd name="connsiteY6" fmla="*/ 1455509 h 2758536"/>
              <a:gd name="connsiteX7" fmla="*/ 601980 w 2987041"/>
              <a:gd name="connsiteY7" fmla="*/ 1242149 h 2758536"/>
              <a:gd name="connsiteX8" fmla="*/ 685800 w 2987041"/>
              <a:gd name="connsiteY8" fmla="*/ 1516469 h 2758536"/>
              <a:gd name="connsiteX9" fmla="*/ 777240 w 2987041"/>
              <a:gd name="connsiteY9" fmla="*/ 1135469 h 2758536"/>
              <a:gd name="connsiteX10" fmla="*/ 853440 w 2987041"/>
              <a:gd name="connsiteY10" fmla="*/ 1706969 h 2758536"/>
              <a:gd name="connsiteX11" fmla="*/ 929640 w 2987041"/>
              <a:gd name="connsiteY11" fmla="*/ 922109 h 2758536"/>
              <a:gd name="connsiteX12" fmla="*/ 1005840 w 2987041"/>
              <a:gd name="connsiteY12" fmla="*/ 1897469 h 2758536"/>
              <a:gd name="connsiteX13" fmla="*/ 1089660 w 2987041"/>
              <a:gd name="connsiteY13" fmla="*/ 708749 h 2758536"/>
              <a:gd name="connsiteX14" fmla="*/ 1158240 w 2987041"/>
              <a:gd name="connsiteY14" fmla="*/ 2202269 h 2758536"/>
              <a:gd name="connsiteX15" fmla="*/ 1234440 w 2987041"/>
              <a:gd name="connsiteY15" fmla="*/ 312509 h 2758536"/>
              <a:gd name="connsiteX16" fmla="*/ 1310640 w 2987041"/>
              <a:gd name="connsiteY16" fmla="*/ 2552789 h 2758536"/>
              <a:gd name="connsiteX17" fmla="*/ 1379220 w 2987041"/>
              <a:gd name="connsiteY17" fmla="*/ 99149 h 2758536"/>
              <a:gd name="connsiteX18" fmla="*/ 1440180 w 2987041"/>
              <a:gd name="connsiteY18" fmla="*/ 2613749 h 2758536"/>
              <a:gd name="connsiteX19" fmla="*/ 1516380 w 2987041"/>
              <a:gd name="connsiteY19" fmla="*/ 30569 h 2758536"/>
              <a:gd name="connsiteX20" fmla="*/ 1577340 w 2987041"/>
              <a:gd name="connsiteY20" fmla="*/ 2758529 h 2758536"/>
              <a:gd name="connsiteX21" fmla="*/ 1645920 w 2987041"/>
              <a:gd name="connsiteY21" fmla="*/ 89 h 2758536"/>
              <a:gd name="connsiteX22" fmla="*/ 1729740 w 2987041"/>
              <a:gd name="connsiteY22" fmla="*/ 2651849 h 2758536"/>
              <a:gd name="connsiteX23" fmla="*/ 1790700 w 2987041"/>
              <a:gd name="connsiteY23" fmla="*/ 182969 h 2758536"/>
              <a:gd name="connsiteX24" fmla="*/ 1859280 w 2987041"/>
              <a:gd name="connsiteY24" fmla="*/ 2415629 h 2758536"/>
              <a:gd name="connsiteX25" fmla="*/ 1927860 w 2987041"/>
              <a:gd name="connsiteY25" fmla="*/ 403949 h 2758536"/>
              <a:gd name="connsiteX26" fmla="*/ 1996440 w 2987041"/>
              <a:gd name="connsiteY26" fmla="*/ 2202269 h 2758536"/>
              <a:gd name="connsiteX27" fmla="*/ 2065020 w 2987041"/>
              <a:gd name="connsiteY27" fmla="*/ 624929 h 2758536"/>
              <a:gd name="connsiteX28" fmla="*/ 2133600 w 2987041"/>
              <a:gd name="connsiteY28" fmla="*/ 1966049 h 2758536"/>
              <a:gd name="connsiteX29" fmla="*/ 2202180 w 2987041"/>
              <a:gd name="connsiteY29" fmla="*/ 830669 h 2758536"/>
              <a:gd name="connsiteX30" fmla="*/ 2270760 w 2987041"/>
              <a:gd name="connsiteY30" fmla="*/ 1767929 h 2758536"/>
              <a:gd name="connsiteX31" fmla="*/ 2346960 w 2987041"/>
              <a:gd name="connsiteY31" fmla="*/ 1044029 h 2758536"/>
              <a:gd name="connsiteX32" fmla="*/ 2415540 w 2987041"/>
              <a:gd name="connsiteY32" fmla="*/ 1600289 h 2758536"/>
              <a:gd name="connsiteX33" fmla="*/ 2476500 w 2987041"/>
              <a:gd name="connsiteY33" fmla="*/ 1196429 h 2758536"/>
              <a:gd name="connsiteX34" fmla="*/ 2552700 w 2987041"/>
              <a:gd name="connsiteY34" fmla="*/ 1470749 h 2758536"/>
              <a:gd name="connsiteX35" fmla="*/ 2628900 w 2987041"/>
              <a:gd name="connsiteY35" fmla="*/ 1280249 h 2758536"/>
              <a:gd name="connsiteX36" fmla="*/ 2689860 w 2987041"/>
              <a:gd name="connsiteY36" fmla="*/ 1409789 h 2758536"/>
              <a:gd name="connsiteX37" fmla="*/ 2750820 w 2987041"/>
              <a:gd name="connsiteY37" fmla="*/ 1310729 h 2758536"/>
              <a:gd name="connsiteX38" fmla="*/ 2811780 w 2987041"/>
              <a:gd name="connsiteY38" fmla="*/ 1394549 h 2758536"/>
              <a:gd name="connsiteX39" fmla="*/ 2910840 w 2987041"/>
              <a:gd name="connsiteY39" fmla="*/ 1364069 h 2758536"/>
              <a:gd name="connsiteX40" fmla="*/ 2987040 w 2987041"/>
              <a:gd name="connsiteY40" fmla="*/ 1364069 h 2758536"/>
              <a:gd name="connsiteX0" fmla="*/ -1 w 2910839"/>
              <a:gd name="connsiteY0" fmla="*/ 1348829 h 2758536"/>
              <a:gd name="connsiteX1" fmla="*/ 38099 w 2910839"/>
              <a:gd name="connsiteY1" fmla="*/ 1379309 h 2758536"/>
              <a:gd name="connsiteX2" fmla="*/ 182879 w 2910839"/>
              <a:gd name="connsiteY2" fmla="*/ 1325969 h 2758536"/>
              <a:gd name="connsiteX3" fmla="*/ 266699 w 2910839"/>
              <a:gd name="connsiteY3" fmla="*/ 1394549 h 2758536"/>
              <a:gd name="connsiteX4" fmla="*/ 388619 w 2910839"/>
              <a:gd name="connsiteY4" fmla="*/ 1303109 h 2758536"/>
              <a:gd name="connsiteX5" fmla="*/ 449579 w 2910839"/>
              <a:gd name="connsiteY5" fmla="*/ 1455509 h 2758536"/>
              <a:gd name="connsiteX6" fmla="*/ 525779 w 2910839"/>
              <a:gd name="connsiteY6" fmla="*/ 1242149 h 2758536"/>
              <a:gd name="connsiteX7" fmla="*/ 609599 w 2910839"/>
              <a:gd name="connsiteY7" fmla="*/ 1516469 h 2758536"/>
              <a:gd name="connsiteX8" fmla="*/ 701039 w 2910839"/>
              <a:gd name="connsiteY8" fmla="*/ 1135469 h 2758536"/>
              <a:gd name="connsiteX9" fmla="*/ 777239 w 2910839"/>
              <a:gd name="connsiteY9" fmla="*/ 1706969 h 2758536"/>
              <a:gd name="connsiteX10" fmla="*/ 853439 w 2910839"/>
              <a:gd name="connsiteY10" fmla="*/ 922109 h 2758536"/>
              <a:gd name="connsiteX11" fmla="*/ 929639 w 2910839"/>
              <a:gd name="connsiteY11" fmla="*/ 1897469 h 2758536"/>
              <a:gd name="connsiteX12" fmla="*/ 1013459 w 2910839"/>
              <a:gd name="connsiteY12" fmla="*/ 708749 h 2758536"/>
              <a:gd name="connsiteX13" fmla="*/ 1082039 w 2910839"/>
              <a:gd name="connsiteY13" fmla="*/ 2202269 h 2758536"/>
              <a:gd name="connsiteX14" fmla="*/ 1158239 w 2910839"/>
              <a:gd name="connsiteY14" fmla="*/ 312509 h 2758536"/>
              <a:gd name="connsiteX15" fmla="*/ 1234439 w 2910839"/>
              <a:gd name="connsiteY15" fmla="*/ 2552789 h 2758536"/>
              <a:gd name="connsiteX16" fmla="*/ 1303019 w 2910839"/>
              <a:gd name="connsiteY16" fmla="*/ 99149 h 2758536"/>
              <a:gd name="connsiteX17" fmla="*/ 1363979 w 2910839"/>
              <a:gd name="connsiteY17" fmla="*/ 2613749 h 2758536"/>
              <a:gd name="connsiteX18" fmla="*/ 1440179 w 2910839"/>
              <a:gd name="connsiteY18" fmla="*/ 30569 h 2758536"/>
              <a:gd name="connsiteX19" fmla="*/ 1501139 w 2910839"/>
              <a:gd name="connsiteY19" fmla="*/ 2758529 h 2758536"/>
              <a:gd name="connsiteX20" fmla="*/ 1569719 w 2910839"/>
              <a:gd name="connsiteY20" fmla="*/ 89 h 2758536"/>
              <a:gd name="connsiteX21" fmla="*/ 1653539 w 2910839"/>
              <a:gd name="connsiteY21" fmla="*/ 2651849 h 2758536"/>
              <a:gd name="connsiteX22" fmla="*/ 1714499 w 2910839"/>
              <a:gd name="connsiteY22" fmla="*/ 182969 h 2758536"/>
              <a:gd name="connsiteX23" fmla="*/ 1783079 w 2910839"/>
              <a:gd name="connsiteY23" fmla="*/ 2415629 h 2758536"/>
              <a:gd name="connsiteX24" fmla="*/ 1851659 w 2910839"/>
              <a:gd name="connsiteY24" fmla="*/ 403949 h 2758536"/>
              <a:gd name="connsiteX25" fmla="*/ 1920239 w 2910839"/>
              <a:gd name="connsiteY25" fmla="*/ 2202269 h 2758536"/>
              <a:gd name="connsiteX26" fmla="*/ 1988819 w 2910839"/>
              <a:gd name="connsiteY26" fmla="*/ 624929 h 2758536"/>
              <a:gd name="connsiteX27" fmla="*/ 2057399 w 2910839"/>
              <a:gd name="connsiteY27" fmla="*/ 1966049 h 2758536"/>
              <a:gd name="connsiteX28" fmla="*/ 2125979 w 2910839"/>
              <a:gd name="connsiteY28" fmla="*/ 830669 h 2758536"/>
              <a:gd name="connsiteX29" fmla="*/ 2194559 w 2910839"/>
              <a:gd name="connsiteY29" fmla="*/ 1767929 h 2758536"/>
              <a:gd name="connsiteX30" fmla="*/ 2270759 w 2910839"/>
              <a:gd name="connsiteY30" fmla="*/ 1044029 h 2758536"/>
              <a:gd name="connsiteX31" fmla="*/ 2339339 w 2910839"/>
              <a:gd name="connsiteY31" fmla="*/ 1600289 h 2758536"/>
              <a:gd name="connsiteX32" fmla="*/ 2400299 w 2910839"/>
              <a:gd name="connsiteY32" fmla="*/ 1196429 h 2758536"/>
              <a:gd name="connsiteX33" fmla="*/ 2476499 w 2910839"/>
              <a:gd name="connsiteY33" fmla="*/ 1470749 h 2758536"/>
              <a:gd name="connsiteX34" fmla="*/ 2552699 w 2910839"/>
              <a:gd name="connsiteY34" fmla="*/ 1280249 h 2758536"/>
              <a:gd name="connsiteX35" fmla="*/ 2613659 w 2910839"/>
              <a:gd name="connsiteY35" fmla="*/ 1409789 h 2758536"/>
              <a:gd name="connsiteX36" fmla="*/ 2674619 w 2910839"/>
              <a:gd name="connsiteY36" fmla="*/ 1310729 h 2758536"/>
              <a:gd name="connsiteX37" fmla="*/ 2735579 w 2910839"/>
              <a:gd name="connsiteY37" fmla="*/ 1394549 h 2758536"/>
              <a:gd name="connsiteX38" fmla="*/ 2834639 w 2910839"/>
              <a:gd name="connsiteY38" fmla="*/ 1364069 h 2758536"/>
              <a:gd name="connsiteX39" fmla="*/ 2910839 w 2910839"/>
              <a:gd name="connsiteY39" fmla="*/ 1364069 h 2758536"/>
              <a:gd name="connsiteX0" fmla="*/ 1 w 2872741"/>
              <a:gd name="connsiteY0" fmla="*/ 1379309 h 2758536"/>
              <a:gd name="connsiteX1" fmla="*/ 144781 w 2872741"/>
              <a:gd name="connsiteY1" fmla="*/ 1325969 h 2758536"/>
              <a:gd name="connsiteX2" fmla="*/ 228601 w 2872741"/>
              <a:gd name="connsiteY2" fmla="*/ 1394549 h 2758536"/>
              <a:gd name="connsiteX3" fmla="*/ 350521 w 2872741"/>
              <a:gd name="connsiteY3" fmla="*/ 1303109 h 2758536"/>
              <a:gd name="connsiteX4" fmla="*/ 411481 w 2872741"/>
              <a:gd name="connsiteY4" fmla="*/ 1455509 h 2758536"/>
              <a:gd name="connsiteX5" fmla="*/ 487681 w 2872741"/>
              <a:gd name="connsiteY5" fmla="*/ 1242149 h 2758536"/>
              <a:gd name="connsiteX6" fmla="*/ 571501 w 2872741"/>
              <a:gd name="connsiteY6" fmla="*/ 1516469 h 2758536"/>
              <a:gd name="connsiteX7" fmla="*/ 662941 w 2872741"/>
              <a:gd name="connsiteY7" fmla="*/ 1135469 h 2758536"/>
              <a:gd name="connsiteX8" fmla="*/ 739141 w 2872741"/>
              <a:gd name="connsiteY8" fmla="*/ 1706969 h 2758536"/>
              <a:gd name="connsiteX9" fmla="*/ 815341 w 2872741"/>
              <a:gd name="connsiteY9" fmla="*/ 922109 h 2758536"/>
              <a:gd name="connsiteX10" fmla="*/ 891541 w 2872741"/>
              <a:gd name="connsiteY10" fmla="*/ 1897469 h 2758536"/>
              <a:gd name="connsiteX11" fmla="*/ 975361 w 2872741"/>
              <a:gd name="connsiteY11" fmla="*/ 708749 h 2758536"/>
              <a:gd name="connsiteX12" fmla="*/ 1043941 w 2872741"/>
              <a:gd name="connsiteY12" fmla="*/ 2202269 h 2758536"/>
              <a:gd name="connsiteX13" fmla="*/ 1120141 w 2872741"/>
              <a:gd name="connsiteY13" fmla="*/ 312509 h 2758536"/>
              <a:gd name="connsiteX14" fmla="*/ 1196341 w 2872741"/>
              <a:gd name="connsiteY14" fmla="*/ 2552789 h 2758536"/>
              <a:gd name="connsiteX15" fmla="*/ 1264921 w 2872741"/>
              <a:gd name="connsiteY15" fmla="*/ 99149 h 2758536"/>
              <a:gd name="connsiteX16" fmla="*/ 1325881 w 2872741"/>
              <a:gd name="connsiteY16" fmla="*/ 2613749 h 2758536"/>
              <a:gd name="connsiteX17" fmla="*/ 1402081 w 2872741"/>
              <a:gd name="connsiteY17" fmla="*/ 30569 h 2758536"/>
              <a:gd name="connsiteX18" fmla="*/ 1463041 w 2872741"/>
              <a:gd name="connsiteY18" fmla="*/ 2758529 h 2758536"/>
              <a:gd name="connsiteX19" fmla="*/ 1531621 w 2872741"/>
              <a:gd name="connsiteY19" fmla="*/ 89 h 2758536"/>
              <a:gd name="connsiteX20" fmla="*/ 1615441 w 2872741"/>
              <a:gd name="connsiteY20" fmla="*/ 2651849 h 2758536"/>
              <a:gd name="connsiteX21" fmla="*/ 1676401 w 2872741"/>
              <a:gd name="connsiteY21" fmla="*/ 182969 h 2758536"/>
              <a:gd name="connsiteX22" fmla="*/ 1744981 w 2872741"/>
              <a:gd name="connsiteY22" fmla="*/ 2415629 h 2758536"/>
              <a:gd name="connsiteX23" fmla="*/ 1813561 w 2872741"/>
              <a:gd name="connsiteY23" fmla="*/ 403949 h 2758536"/>
              <a:gd name="connsiteX24" fmla="*/ 1882141 w 2872741"/>
              <a:gd name="connsiteY24" fmla="*/ 2202269 h 2758536"/>
              <a:gd name="connsiteX25" fmla="*/ 1950721 w 2872741"/>
              <a:gd name="connsiteY25" fmla="*/ 624929 h 2758536"/>
              <a:gd name="connsiteX26" fmla="*/ 2019301 w 2872741"/>
              <a:gd name="connsiteY26" fmla="*/ 1966049 h 2758536"/>
              <a:gd name="connsiteX27" fmla="*/ 2087881 w 2872741"/>
              <a:gd name="connsiteY27" fmla="*/ 830669 h 2758536"/>
              <a:gd name="connsiteX28" fmla="*/ 2156461 w 2872741"/>
              <a:gd name="connsiteY28" fmla="*/ 1767929 h 2758536"/>
              <a:gd name="connsiteX29" fmla="*/ 2232661 w 2872741"/>
              <a:gd name="connsiteY29" fmla="*/ 1044029 h 2758536"/>
              <a:gd name="connsiteX30" fmla="*/ 2301241 w 2872741"/>
              <a:gd name="connsiteY30" fmla="*/ 1600289 h 2758536"/>
              <a:gd name="connsiteX31" fmla="*/ 2362201 w 2872741"/>
              <a:gd name="connsiteY31" fmla="*/ 1196429 h 2758536"/>
              <a:gd name="connsiteX32" fmla="*/ 2438401 w 2872741"/>
              <a:gd name="connsiteY32" fmla="*/ 1470749 h 2758536"/>
              <a:gd name="connsiteX33" fmla="*/ 2514601 w 2872741"/>
              <a:gd name="connsiteY33" fmla="*/ 1280249 h 2758536"/>
              <a:gd name="connsiteX34" fmla="*/ 2575561 w 2872741"/>
              <a:gd name="connsiteY34" fmla="*/ 1409789 h 2758536"/>
              <a:gd name="connsiteX35" fmla="*/ 2636521 w 2872741"/>
              <a:gd name="connsiteY35" fmla="*/ 1310729 h 2758536"/>
              <a:gd name="connsiteX36" fmla="*/ 2697481 w 2872741"/>
              <a:gd name="connsiteY36" fmla="*/ 1394549 h 2758536"/>
              <a:gd name="connsiteX37" fmla="*/ 2796541 w 2872741"/>
              <a:gd name="connsiteY37" fmla="*/ 1364069 h 2758536"/>
              <a:gd name="connsiteX38" fmla="*/ 2872741 w 2872741"/>
              <a:gd name="connsiteY38" fmla="*/ 1364069 h 2758536"/>
              <a:gd name="connsiteX0" fmla="*/ 0 w 2827634"/>
              <a:gd name="connsiteY0" fmla="*/ 1362952 h 2758536"/>
              <a:gd name="connsiteX1" fmla="*/ 99674 w 2827634"/>
              <a:gd name="connsiteY1" fmla="*/ 1325969 h 2758536"/>
              <a:gd name="connsiteX2" fmla="*/ 183494 w 2827634"/>
              <a:gd name="connsiteY2" fmla="*/ 1394549 h 2758536"/>
              <a:gd name="connsiteX3" fmla="*/ 305414 w 2827634"/>
              <a:gd name="connsiteY3" fmla="*/ 1303109 h 2758536"/>
              <a:gd name="connsiteX4" fmla="*/ 366374 w 2827634"/>
              <a:gd name="connsiteY4" fmla="*/ 1455509 h 2758536"/>
              <a:gd name="connsiteX5" fmla="*/ 442574 w 2827634"/>
              <a:gd name="connsiteY5" fmla="*/ 1242149 h 2758536"/>
              <a:gd name="connsiteX6" fmla="*/ 526394 w 2827634"/>
              <a:gd name="connsiteY6" fmla="*/ 1516469 h 2758536"/>
              <a:gd name="connsiteX7" fmla="*/ 617834 w 2827634"/>
              <a:gd name="connsiteY7" fmla="*/ 1135469 h 2758536"/>
              <a:gd name="connsiteX8" fmla="*/ 694034 w 2827634"/>
              <a:gd name="connsiteY8" fmla="*/ 1706969 h 2758536"/>
              <a:gd name="connsiteX9" fmla="*/ 770234 w 2827634"/>
              <a:gd name="connsiteY9" fmla="*/ 922109 h 2758536"/>
              <a:gd name="connsiteX10" fmla="*/ 846434 w 2827634"/>
              <a:gd name="connsiteY10" fmla="*/ 1897469 h 2758536"/>
              <a:gd name="connsiteX11" fmla="*/ 930254 w 2827634"/>
              <a:gd name="connsiteY11" fmla="*/ 708749 h 2758536"/>
              <a:gd name="connsiteX12" fmla="*/ 998834 w 2827634"/>
              <a:gd name="connsiteY12" fmla="*/ 2202269 h 2758536"/>
              <a:gd name="connsiteX13" fmla="*/ 1075034 w 2827634"/>
              <a:gd name="connsiteY13" fmla="*/ 312509 h 2758536"/>
              <a:gd name="connsiteX14" fmla="*/ 1151234 w 2827634"/>
              <a:gd name="connsiteY14" fmla="*/ 2552789 h 2758536"/>
              <a:gd name="connsiteX15" fmla="*/ 1219814 w 2827634"/>
              <a:gd name="connsiteY15" fmla="*/ 99149 h 2758536"/>
              <a:gd name="connsiteX16" fmla="*/ 1280774 w 2827634"/>
              <a:gd name="connsiteY16" fmla="*/ 2613749 h 2758536"/>
              <a:gd name="connsiteX17" fmla="*/ 1356974 w 2827634"/>
              <a:gd name="connsiteY17" fmla="*/ 30569 h 2758536"/>
              <a:gd name="connsiteX18" fmla="*/ 1417934 w 2827634"/>
              <a:gd name="connsiteY18" fmla="*/ 2758529 h 2758536"/>
              <a:gd name="connsiteX19" fmla="*/ 1486514 w 2827634"/>
              <a:gd name="connsiteY19" fmla="*/ 89 h 2758536"/>
              <a:gd name="connsiteX20" fmla="*/ 1570334 w 2827634"/>
              <a:gd name="connsiteY20" fmla="*/ 2651849 h 2758536"/>
              <a:gd name="connsiteX21" fmla="*/ 1631294 w 2827634"/>
              <a:gd name="connsiteY21" fmla="*/ 182969 h 2758536"/>
              <a:gd name="connsiteX22" fmla="*/ 1699874 w 2827634"/>
              <a:gd name="connsiteY22" fmla="*/ 2415629 h 2758536"/>
              <a:gd name="connsiteX23" fmla="*/ 1768454 w 2827634"/>
              <a:gd name="connsiteY23" fmla="*/ 403949 h 2758536"/>
              <a:gd name="connsiteX24" fmla="*/ 1837034 w 2827634"/>
              <a:gd name="connsiteY24" fmla="*/ 2202269 h 2758536"/>
              <a:gd name="connsiteX25" fmla="*/ 1905614 w 2827634"/>
              <a:gd name="connsiteY25" fmla="*/ 624929 h 2758536"/>
              <a:gd name="connsiteX26" fmla="*/ 1974194 w 2827634"/>
              <a:gd name="connsiteY26" fmla="*/ 1966049 h 2758536"/>
              <a:gd name="connsiteX27" fmla="*/ 2042774 w 2827634"/>
              <a:gd name="connsiteY27" fmla="*/ 830669 h 2758536"/>
              <a:gd name="connsiteX28" fmla="*/ 2111354 w 2827634"/>
              <a:gd name="connsiteY28" fmla="*/ 1767929 h 2758536"/>
              <a:gd name="connsiteX29" fmla="*/ 2187554 w 2827634"/>
              <a:gd name="connsiteY29" fmla="*/ 1044029 h 2758536"/>
              <a:gd name="connsiteX30" fmla="*/ 2256134 w 2827634"/>
              <a:gd name="connsiteY30" fmla="*/ 1600289 h 2758536"/>
              <a:gd name="connsiteX31" fmla="*/ 2317094 w 2827634"/>
              <a:gd name="connsiteY31" fmla="*/ 1196429 h 2758536"/>
              <a:gd name="connsiteX32" fmla="*/ 2393294 w 2827634"/>
              <a:gd name="connsiteY32" fmla="*/ 1470749 h 2758536"/>
              <a:gd name="connsiteX33" fmla="*/ 2469494 w 2827634"/>
              <a:gd name="connsiteY33" fmla="*/ 1280249 h 2758536"/>
              <a:gd name="connsiteX34" fmla="*/ 2530454 w 2827634"/>
              <a:gd name="connsiteY34" fmla="*/ 1409789 h 2758536"/>
              <a:gd name="connsiteX35" fmla="*/ 2591414 w 2827634"/>
              <a:gd name="connsiteY35" fmla="*/ 1310729 h 2758536"/>
              <a:gd name="connsiteX36" fmla="*/ 2652374 w 2827634"/>
              <a:gd name="connsiteY36" fmla="*/ 1394549 h 2758536"/>
              <a:gd name="connsiteX37" fmla="*/ 2751434 w 2827634"/>
              <a:gd name="connsiteY37" fmla="*/ 1364069 h 2758536"/>
              <a:gd name="connsiteX38" fmla="*/ 2827634 w 2827634"/>
              <a:gd name="connsiteY38" fmla="*/ 1364069 h 2758536"/>
              <a:gd name="connsiteX0" fmla="*/ 0 w 2751433"/>
              <a:gd name="connsiteY0" fmla="*/ 1362952 h 2758536"/>
              <a:gd name="connsiteX1" fmla="*/ 99674 w 2751433"/>
              <a:gd name="connsiteY1" fmla="*/ 1325969 h 2758536"/>
              <a:gd name="connsiteX2" fmla="*/ 183494 w 2751433"/>
              <a:gd name="connsiteY2" fmla="*/ 1394549 h 2758536"/>
              <a:gd name="connsiteX3" fmla="*/ 305414 w 2751433"/>
              <a:gd name="connsiteY3" fmla="*/ 1303109 h 2758536"/>
              <a:gd name="connsiteX4" fmla="*/ 366374 w 2751433"/>
              <a:gd name="connsiteY4" fmla="*/ 1455509 h 2758536"/>
              <a:gd name="connsiteX5" fmla="*/ 442574 w 2751433"/>
              <a:gd name="connsiteY5" fmla="*/ 1242149 h 2758536"/>
              <a:gd name="connsiteX6" fmla="*/ 526394 w 2751433"/>
              <a:gd name="connsiteY6" fmla="*/ 1516469 h 2758536"/>
              <a:gd name="connsiteX7" fmla="*/ 617834 w 2751433"/>
              <a:gd name="connsiteY7" fmla="*/ 1135469 h 2758536"/>
              <a:gd name="connsiteX8" fmla="*/ 694034 w 2751433"/>
              <a:gd name="connsiteY8" fmla="*/ 1706969 h 2758536"/>
              <a:gd name="connsiteX9" fmla="*/ 770234 w 2751433"/>
              <a:gd name="connsiteY9" fmla="*/ 922109 h 2758536"/>
              <a:gd name="connsiteX10" fmla="*/ 846434 w 2751433"/>
              <a:gd name="connsiteY10" fmla="*/ 1897469 h 2758536"/>
              <a:gd name="connsiteX11" fmla="*/ 930254 w 2751433"/>
              <a:gd name="connsiteY11" fmla="*/ 708749 h 2758536"/>
              <a:gd name="connsiteX12" fmla="*/ 998834 w 2751433"/>
              <a:gd name="connsiteY12" fmla="*/ 2202269 h 2758536"/>
              <a:gd name="connsiteX13" fmla="*/ 1075034 w 2751433"/>
              <a:gd name="connsiteY13" fmla="*/ 312509 h 2758536"/>
              <a:gd name="connsiteX14" fmla="*/ 1151234 w 2751433"/>
              <a:gd name="connsiteY14" fmla="*/ 2552789 h 2758536"/>
              <a:gd name="connsiteX15" fmla="*/ 1219814 w 2751433"/>
              <a:gd name="connsiteY15" fmla="*/ 99149 h 2758536"/>
              <a:gd name="connsiteX16" fmla="*/ 1280774 w 2751433"/>
              <a:gd name="connsiteY16" fmla="*/ 2613749 h 2758536"/>
              <a:gd name="connsiteX17" fmla="*/ 1356974 w 2751433"/>
              <a:gd name="connsiteY17" fmla="*/ 30569 h 2758536"/>
              <a:gd name="connsiteX18" fmla="*/ 1417934 w 2751433"/>
              <a:gd name="connsiteY18" fmla="*/ 2758529 h 2758536"/>
              <a:gd name="connsiteX19" fmla="*/ 1486514 w 2751433"/>
              <a:gd name="connsiteY19" fmla="*/ 89 h 2758536"/>
              <a:gd name="connsiteX20" fmla="*/ 1570334 w 2751433"/>
              <a:gd name="connsiteY20" fmla="*/ 2651849 h 2758536"/>
              <a:gd name="connsiteX21" fmla="*/ 1631294 w 2751433"/>
              <a:gd name="connsiteY21" fmla="*/ 182969 h 2758536"/>
              <a:gd name="connsiteX22" fmla="*/ 1699874 w 2751433"/>
              <a:gd name="connsiteY22" fmla="*/ 2415629 h 2758536"/>
              <a:gd name="connsiteX23" fmla="*/ 1768454 w 2751433"/>
              <a:gd name="connsiteY23" fmla="*/ 403949 h 2758536"/>
              <a:gd name="connsiteX24" fmla="*/ 1837034 w 2751433"/>
              <a:gd name="connsiteY24" fmla="*/ 2202269 h 2758536"/>
              <a:gd name="connsiteX25" fmla="*/ 1905614 w 2751433"/>
              <a:gd name="connsiteY25" fmla="*/ 624929 h 2758536"/>
              <a:gd name="connsiteX26" fmla="*/ 1974194 w 2751433"/>
              <a:gd name="connsiteY26" fmla="*/ 1966049 h 2758536"/>
              <a:gd name="connsiteX27" fmla="*/ 2042774 w 2751433"/>
              <a:gd name="connsiteY27" fmla="*/ 830669 h 2758536"/>
              <a:gd name="connsiteX28" fmla="*/ 2111354 w 2751433"/>
              <a:gd name="connsiteY28" fmla="*/ 1767929 h 2758536"/>
              <a:gd name="connsiteX29" fmla="*/ 2187554 w 2751433"/>
              <a:gd name="connsiteY29" fmla="*/ 1044029 h 2758536"/>
              <a:gd name="connsiteX30" fmla="*/ 2256134 w 2751433"/>
              <a:gd name="connsiteY30" fmla="*/ 1600289 h 2758536"/>
              <a:gd name="connsiteX31" fmla="*/ 2317094 w 2751433"/>
              <a:gd name="connsiteY31" fmla="*/ 1196429 h 2758536"/>
              <a:gd name="connsiteX32" fmla="*/ 2393294 w 2751433"/>
              <a:gd name="connsiteY32" fmla="*/ 1470749 h 2758536"/>
              <a:gd name="connsiteX33" fmla="*/ 2469494 w 2751433"/>
              <a:gd name="connsiteY33" fmla="*/ 1280249 h 2758536"/>
              <a:gd name="connsiteX34" fmla="*/ 2530454 w 2751433"/>
              <a:gd name="connsiteY34" fmla="*/ 1409789 h 2758536"/>
              <a:gd name="connsiteX35" fmla="*/ 2591414 w 2751433"/>
              <a:gd name="connsiteY35" fmla="*/ 1310729 h 2758536"/>
              <a:gd name="connsiteX36" fmla="*/ 2652374 w 2751433"/>
              <a:gd name="connsiteY36" fmla="*/ 1394549 h 2758536"/>
              <a:gd name="connsiteX37" fmla="*/ 2751434 w 2751433"/>
              <a:gd name="connsiteY37" fmla="*/ 1364069 h 2758536"/>
              <a:gd name="connsiteX0" fmla="*/ 0 w 2651761"/>
              <a:gd name="connsiteY0" fmla="*/ 1325969 h 2758536"/>
              <a:gd name="connsiteX1" fmla="*/ 83820 w 2651761"/>
              <a:gd name="connsiteY1" fmla="*/ 1394549 h 2758536"/>
              <a:gd name="connsiteX2" fmla="*/ 205740 w 2651761"/>
              <a:gd name="connsiteY2" fmla="*/ 1303109 h 2758536"/>
              <a:gd name="connsiteX3" fmla="*/ 266700 w 2651761"/>
              <a:gd name="connsiteY3" fmla="*/ 1455509 h 2758536"/>
              <a:gd name="connsiteX4" fmla="*/ 342900 w 2651761"/>
              <a:gd name="connsiteY4" fmla="*/ 1242149 h 2758536"/>
              <a:gd name="connsiteX5" fmla="*/ 426720 w 2651761"/>
              <a:gd name="connsiteY5" fmla="*/ 1516469 h 2758536"/>
              <a:gd name="connsiteX6" fmla="*/ 518160 w 2651761"/>
              <a:gd name="connsiteY6" fmla="*/ 1135469 h 2758536"/>
              <a:gd name="connsiteX7" fmla="*/ 594360 w 2651761"/>
              <a:gd name="connsiteY7" fmla="*/ 1706969 h 2758536"/>
              <a:gd name="connsiteX8" fmla="*/ 670560 w 2651761"/>
              <a:gd name="connsiteY8" fmla="*/ 922109 h 2758536"/>
              <a:gd name="connsiteX9" fmla="*/ 746760 w 2651761"/>
              <a:gd name="connsiteY9" fmla="*/ 1897469 h 2758536"/>
              <a:gd name="connsiteX10" fmla="*/ 830580 w 2651761"/>
              <a:gd name="connsiteY10" fmla="*/ 708749 h 2758536"/>
              <a:gd name="connsiteX11" fmla="*/ 899160 w 2651761"/>
              <a:gd name="connsiteY11" fmla="*/ 2202269 h 2758536"/>
              <a:gd name="connsiteX12" fmla="*/ 975360 w 2651761"/>
              <a:gd name="connsiteY12" fmla="*/ 312509 h 2758536"/>
              <a:gd name="connsiteX13" fmla="*/ 1051560 w 2651761"/>
              <a:gd name="connsiteY13" fmla="*/ 2552789 h 2758536"/>
              <a:gd name="connsiteX14" fmla="*/ 1120140 w 2651761"/>
              <a:gd name="connsiteY14" fmla="*/ 99149 h 2758536"/>
              <a:gd name="connsiteX15" fmla="*/ 1181100 w 2651761"/>
              <a:gd name="connsiteY15" fmla="*/ 2613749 h 2758536"/>
              <a:gd name="connsiteX16" fmla="*/ 1257300 w 2651761"/>
              <a:gd name="connsiteY16" fmla="*/ 30569 h 2758536"/>
              <a:gd name="connsiteX17" fmla="*/ 1318260 w 2651761"/>
              <a:gd name="connsiteY17" fmla="*/ 2758529 h 2758536"/>
              <a:gd name="connsiteX18" fmla="*/ 1386840 w 2651761"/>
              <a:gd name="connsiteY18" fmla="*/ 89 h 2758536"/>
              <a:gd name="connsiteX19" fmla="*/ 1470660 w 2651761"/>
              <a:gd name="connsiteY19" fmla="*/ 2651849 h 2758536"/>
              <a:gd name="connsiteX20" fmla="*/ 1531620 w 2651761"/>
              <a:gd name="connsiteY20" fmla="*/ 182969 h 2758536"/>
              <a:gd name="connsiteX21" fmla="*/ 1600200 w 2651761"/>
              <a:gd name="connsiteY21" fmla="*/ 2415629 h 2758536"/>
              <a:gd name="connsiteX22" fmla="*/ 1668780 w 2651761"/>
              <a:gd name="connsiteY22" fmla="*/ 403949 h 2758536"/>
              <a:gd name="connsiteX23" fmla="*/ 1737360 w 2651761"/>
              <a:gd name="connsiteY23" fmla="*/ 2202269 h 2758536"/>
              <a:gd name="connsiteX24" fmla="*/ 1805940 w 2651761"/>
              <a:gd name="connsiteY24" fmla="*/ 624929 h 2758536"/>
              <a:gd name="connsiteX25" fmla="*/ 1874520 w 2651761"/>
              <a:gd name="connsiteY25" fmla="*/ 1966049 h 2758536"/>
              <a:gd name="connsiteX26" fmla="*/ 1943100 w 2651761"/>
              <a:gd name="connsiteY26" fmla="*/ 830669 h 2758536"/>
              <a:gd name="connsiteX27" fmla="*/ 2011680 w 2651761"/>
              <a:gd name="connsiteY27" fmla="*/ 1767929 h 2758536"/>
              <a:gd name="connsiteX28" fmla="*/ 2087880 w 2651761"/>
              <a:gd name="connsiteY28" fmla="*/ 1044029 h 2758536"/>
              <a:gd name="connsiteX29" fmla="*/ 2156460 w 2651761"/>
              <a:gd name="connsiteY29" fmla="*/ 1600289 h 2758536"/>
              <a:gd name="connsiteX30" fmla="*/ 2217420 w 2651761"/>
              <a:gd name="connsiteY30" fmla="*/ 1196429 h 2758536"/>
              <a:gd name="connsiteX31" fmla="*/ 2293620 w 2651761"/>
              <a:gd name="connsiteY31" fmla="*/ 1470749 h 2758536"/>
              <a:gd name="connsiteX32" fmla="*/ 2369820 w 2651761"/>
              <a:gd name="connsiteY32" fmla="*/ 1280249 h 2758536"/>
              <a:gd name="connsiteX33" fmla="*/ 2430780 w 2651761"/>
              <a:gd name="connsiteY33" fmla="*/ 1409789 h 2758536"/>
              <a:gd name="connsiteX34" fmla="*/ 2491740 w 2651761"/>
              <a:gd name="connsiteY34" fmla="*/ 1310729 h 2758536"/>
              <a:gd name="connsiteX35" fmla="*/ 2552700 w 2651761"/>
              <a:gd name="connsiteY35" fmla="*/ 1394549 h 2758536"/>
              <a:gd name="connsiteX36" fmla="*/ 2651760 w 2651761"/>
              <a:gd name="connsiteY36" fmla="*/ 1364069 h 2758536"/>
              <a:gd name="connsiteX0" fmla="*/ -1 w 2567938"/>
              <a:gd name="connsiteY0" fmla="*/ 1394549 h 2758536"/>
              <a:gd name="connsiteX1" fmla="*/ 121919 w 2567938"/>
              <a:gd name="connsiteY1" fmla="*/ 1303109 h 2758536"/>
              <a:gd name="connsiteX2" fmla="*/ 182879 w 2567938"/>
              <a:gd name="connsiteY2" fmla="*/ 1455509 h 2758536"/>
              <a:gd name="connsiteX3" fmla="*/ 259079 w 2567938"/>
              <a:gd name="connsiteY3" fmla="*/ 1242149 h 2758536"/>
              <a:gd name="connsiteX4" fmla="*/ 342899 w 2567938"/>
              <a:gd name="connsiteY4" fmla="*/ 1516469 h 2758536"/>
              <a:gd name="connsiteX5" fmla="*/ 434339 w 2567938"/>
              <a:gd name="connsiteY5" fmla="*/ 1135469 h 2758536"/>
              <a:gd name="connsiteX6" fmla="*/ 510539 w 2567938"/>
              <a:gd name="connsiteY6" fmla="*/ 1706969 h 2758536"/>
              <a:gd name="connsiteX7" fmla="*/ 586739 w 2567938"/>
              <a:gd name="connsiteY7" fmla="*/ 922109 h 2758536"/>
              <a:gd name="connsiteX8" fmla="*/ 662939 w 2567938"/>
              <a:gd name="connsiteY8" fmla="*/ 1897469 h 2758536"/>
              <a:gd name="connsiteX9" fmla="*/ 746759 w 2567938"/>
              <a:gd name="connsiteY9" fmla="*/ 708749 h 2758536"/>
              <a:gd name="connsiteX10" fmla="*/ 815339 w 2567938"/>
              <a:gd name="connsiteY10" fmla="*/ 2202269 h 2758536"/>
              <a:gd name="connsiteX11" fmla="*/ 891539 w 2567938"/>
              <a:gd name="connsiteY11" fmla="*/ 312509 h 2758536"/>
              <a:gd name="connsiteX12" fmla="*/ 967739 w 2567938"/>
              <a:gd name="connsiteY12" fmla="*/ 2552789 h 2758536"/>
              <a:gd name="connsiteX13" fmla="*/ 1036319 w 2567938"/>
              <a:gd name="connsiteY13" fmla="*/ 99149 h 2758536"/>
              <a:gd name="connsiteX14" fmla="*/ 1097279 w 2567938"/>
              <a:gd name="connsiteY14" fmla="*/ 2613749 h 2758536"/>
              <a:gd name="connsiteX15" fmla="*/ 1173479 w 2567938"/>
              <a:gd name="connsiteY15" fmla="*/ 30569 h 2758536"/>
              <a:gd name="connsiteX16" fmla="*/ 1234439 w 2567938"/>
              <a:gd name="connsiteY16" fmla="*/ 2758529 h 2758536"/>
              <a:gd name="connsiteX17" fmla="*/ 1303019 w 2567938"/>
              <a:gd name="connsiteY17" fmla="*/ 89 h 2758536"/>
              <a:gd name="connsiteX18" fmla="*/ 1386839 w 2567938"/>
              <a:gd name="connsiteY18" fmla="*/ 2651849 h 2758536"/>
              <a:gd name="connsiteX19" fmla="*/ 1447799 w 2567938"/>
              <a:gd name="connsiteY19" fmla="*/ 182969 h 2758536"/>
              <a:gd name="connsiteX20" fmla="*/ 1516379 w 2567938"/>
              <a:gd name="connsiteY20" fmla="*/ 2415629 h 2758536"/>
              <a:gd name="connsiteX21" fmla="*/ 1584959 w 2567938"/>
              <a:gd name="connsiteY21" fmla="*/ 403949 h 2758536"/>
              <a:gd name="connsiteX22" fmla="*/ 1653539 w 2567938"/>
              <a:gd name="connsiteY22" fmla="*/ 2202269 h 2758536"/>
              <a:gd name="connsiteX23" fmla="*/ 1722119 w 2567938"/>
              <a:gd name="connsiteY23" fmla="*/ 624929 h 2758536"/>
              <a:gd name="connsiteX24" fmla="*/ 1790699 w 2567938"/>
              <a:gd name="connsiteY24" fmla="*/ 1966049 h 2758536"/>
              <a:gd name="connsiteX25" fmla="*/ 1859279 w 2567938"/>
              <a:gd name="connsiteY25" fmla="*/ 830669 h 2758536"/>
              <a:gd name="connsiteX26" fmla="*/ 1927859 w 2567938"/>
              <a:gd name="connsiteY26" fmla="*/ 1767929 h 2758536"/>
              <a:gd name="connsiteX27" fmla="*/ 2004059 w 2567938"/>
              <a:gd name="connsiteY27" fmla="*/ 1044029 h 2758536"/>
              <a:gd name="connsiteX28" fmla="*/ 2072639 w 2567938"/>
              <a:gd name="connsiteY28" fmla="*/ 1600289 h 2758536"/>
              <a:gd name="connsiteX29" fmla="*/ 2133599 w 2567938"/>
              <a:gd name="connsiteY29" fmla="*/ 1196429 h 2758536"/>
              <a:gd name="connsiteX30" fmla="*/ 2209799 w 2567938"/>
              <a:gd name="connsiteY30" fmla="*/ 1470749 h 2758536"/>
              <a:gd name="connsiteX31" fmla="*/ 2285999 w 2567938"/>
              <a:gd name="connsiteY31" fmla="*/ 1280249 h 2758536"/>
              <a:gd name="connsiteX32" fmla="*/ 2346959 w 2567938"/>
              <a:gd name="connsiteY32" fmla="*/ 1409789 h 2758536"/>
              <a:gd name="connsiteX33" fmla="*/ 2407919 w 2567938"/>
              <a:gd name="connsiteY33" fmla="*/ 1310729 h 2758536"/>
              <a:gd name="connsiteX34" fmla="*/ 2468879 w 2567938"/>
              <a:gd name="connsiteY34" fmla="*/ 1394549 h 2758536"/>
              <a:gd name="connsiteX35" fmla="*/ 2567939 w 2567938"/>
              <a:gd name="connsiteY35" fmla="*/ 1364069 h 2758536"/>
              <a:gd name="connsiteX0" fmla="*/ 0 w 2561499"/>
              <a:gd name="connsiteY0" fmla="*/ 1329121 h 2758536"/>
              <a:gd name="connsiteX1" fmla="*/ 115478 w 2561499"/>
              <a:gd name="connsiteY1" fmla="*/ 1303109 h 2758536"/>
              <a:gd name="connsiteX2" fmla="*/ 176438 w 2561499"/>
              <a:gd name="connsiteY2" fmla="*/ 1455509 h 2758536"/>
              <a:gd name="connsiteX3" fmla="*/ 252638 w 2561499"/>
              <a:gd name="connsiteY3" fmla="*/ 1242149 h 2758536"/>
              <a:gd name="connsiteX4" fmla="*/ 336458 w 2561499"/>
              <a:gd name="connsiteY4" fmla="*/ 1516469 h 2758536"/>
              <a:gd name="connsiteX5" fmla="*/ 427898 w 2561499"/>
              <a:gd name="connsiteY5" fmla="*/ 1135469 h 2758536"/>
              <a:gd name="connsiteX6" fmla="*/ 504098 w 2561499"/>
              <a:gd name="connsiteY6" fmla="*/ 1706969 h 2758536"/>
              <a:gd name="connsiteX7" fmla="*/ 580298 w 2561499"/>
              <a:gd name="connsiteY7" fmla="*/ 922109 h 2758536"/>
              <a:gd name="connsiteX8" fmla="*/ 656498 w 2561499"/>
              <a:gd name="connsiteY8" fmla="*/ 1897469 h 2758536"/>
              <a:gd name="connsiteX9" fmla="*/ 740318 w 2561499"/>
              <a:gd name="connsiteY9" fmla="*/ 708749 h 2758536"/>
              <a:gd name="connsiteX10" fmla="*/ 808898 w 2561499"/>
              <a:gd name="connsiteY10" fmla="*/ 2202269 h 2758536"/>
              <a:gd name="connsiteX11" fmla="*/ 885098 w 2561499"/>
              <a:gd name="connsiteY11" fmla="*/ 312509 h 2758536"/>
              <a:gd name="connsiteX12" fmla="*/ 961298 w 2561499"/>
              <a:gd name="connsiteY12" fmla="*/ 2552789 h 2758536"/>
              <a:gd name="connsiteX13" fmla="*/ 1029878 w 2561499"/>
              <a:gd name="connsiteY13" fmla="*/ 99149 h 2758536"/>
              <a:gd name="connsiteX14" fmla="*/ 1090838 w 2561499"/>
              <a:gd name="connsiteY14" fmla="*/ 2613749 h 2758536"/>
              <a:gd name="connsiteX15" fmla="*/ 1167038 w 2561499"/>
              <a:gd name="connsiteY15" fmla="*/ 30569 h 2758536"/>
              <a:gd name="connsiteX16" fmla="*/ 1227998 w 2561499"/>
              <a:gd name="connsiteY16" fmla="*/ 2758529 h 2758536"/>
              <a:gd name="connsiteX17" fmla="*/ 1296578 w 2561499"/>
              <a:gd name="connsiteY17" fmla="*/ 89 h 2758536"/>
              <a:gd name="connsiteX18" fmla="*/ 1380398 w 2561499"/>
              <a:gd name="connsiteY18" fmla="*/ 2651849 h 2758536"/>
              <a:gd name="connsiteX19" fmla="*/ 1441358 w 2561499"/>
              <a:gd name="connsiteY19" fmla="*/ 182969 h 2758536"/>
              <a:gd name="connsiteX20" fmla="*/ 1509938 w 2561499"/>
              <a:gd name="connsiteY20" fmla="*/ 2415629 h 2758536"/>
              <a:gd name="connsiteX21" fmla="*/ 1578518 w 2561499"/>
              <a:gd name="connsiteY21" fmla="*/ 403949 h 2758536"/>
              <a:gd name="connsiteX22" fmla="*/ 1647098 w 2561499"/>
              <a:gd name="connsiteY22" fmla="*/ 2202269 h 2758536"/>
              <a:gd name="connsiteX23" fmla="*/ 1715678 w 2561499"/>
              <a:gd name="connsiteY23" fmla="*/ 624929 h 2758536"/>
              <a:gd name="connsiteX24" fmla="*/ 1784258 w 2561499"/>
              <a:gd name="connsiteY24" fmla="*/ 1966049 h 2758536"/>
              <a:gd name="connsiteX25" fmla="*/ 1852838 w 2561499"/>
              <a:gd name="connsiteY25" fmla="*/ 830669 h 2758536"/>
              <a:gd name="connsiteX26" fmla="*/ 1921418 w 2561499"/>
              <a:gd name="connsiteY26" fmla="*/ 1767929 h 2758536"/>
              <a:gd name="connsiteX27" fmla="*/ 1997618 w 2561499"/>
              <a:gd name="connsiteY27" fmla="*/ 1044029 h 2758536"/>
              <a:gd name="connsiteX28" fmla="*/ 2066198 w 2561499"/>
              <a:gd name="connsiteY28" fmla="*/ 1600289 h 2758536"/>
              <a:gd name="connsiteX29" fmla="*/ 2127158 w 2561499"/>
              <a:gd name="connsiteY29" fmla="*/ 1196429 h 2758536"/>
              <a:gd name="connsiteX30" fmla="*/ 2203358 w 2561499"/>
              <a:gd name="connsiteY30" fmla="*/ 1470749 h 2758536"/>
              <a:gd name="connsiteX31" fmla="*/ 2279558 w 2561499"/>
              <a:gd name="connsiteY31" fmla="*/ 1280249 h 2758536"/>
              <a:gd name="connsiteX32" fmla="*/ 2340518 w 2561499"/>
              <a:gd name="connsiteY32" fmla="*/ 1409789 h 2758536"/>
              <a:gd name="connsiteX33" fmla="*/ 2401478 w 2561499"/>
              <a:gd name="connsiteY33" fmla="*/ 1310729 h 2758536"/>
              <a:gd name="connsiteX34" fmla="*/ 2462438 w 2561499"/>
              <a:gd name="connsiteY34" fmla="*/ 1394549 h 2758536"/>
              <a:gd name="connsiteX35" fmla="*/ 2561498 w 2561499"/>
              <a:gd name="connsiteY35" fmla="*/ 1364069 h 2758536"/>
              <a:gd name="connsiteX0" fmla="*/ 0 w 2561498"/>
              <a:gd name="connsiteY0" fmla="*/ 1338841 h 2768256"/>
              <a:gd name="connsiteX1" fmla="*/ 115478 w 2561498"/>
              <a:gd name="connsiteY1" fmla="*/ 1312829 h 2768256"/>
              <a:gd name="connsiteX2" fmla="*/ 176438 w 2561498"/>
              <a:gd name="connsiteY2" fmla="*/ 1465229 h 2768256"/>
              <a:gd name="connsiteX3" fmla="*/ 252638 w 2561498"/>
              <a:gd name="connsiteY3" fmla="*/ 1251869 h 2768256"/>
              <a:gd name="connsiteX4" fmla="*/ 336458 w 2561498"/>
              <a:gd name="connsiteY4" fmla="*/ 1526189 h 2768256"/>
              <a:gd name="connsiteX5" fmla="*/ 427898 w 2561498"/>
              <a:gd name="connsiteY5" fmla="*/ 1145189 h 2768256"/>
              <a:gd name="connsiteX6" fmla="*/ 504098 w 2561498"/>
              <a:gd name="connsiteY6" fmla="*/ 1716689 h 2768256"/>
              <a:gd name="connsiteX7" fmla="*/ 580298 w 2561498"/>
              <a:gd name="connsiteY7" fmla="*/ 931829 h 2768256"/>
              <a:gd name="connsiteX8" fmla="*/ 656498 w 2561498"/>
              <a:gd name="connsiteY8" fmla="*/ 1907189 h 2768256"/>
              <a:gd name="connsiteX9" fmla="*/ 740318 w 2561498"/>
              <a:gd name="connsiteY9" fmla="*/ 718469 h 2768256"/>
              <a:gd name="connsiteX10" fmla="*/ 808898 w 2561498"/>
              <a:gd name="connsiteY10" fmla="*/ 2211989 h 2768256"/>
              <a:gd name="connsiteX11" fmla="*/ 885098 w 2561498"/>
              <a:gd name="connsiteY11" fmla="*/ 322229 h 2768256"/>
              <a:gd name="connsiteX12" fmla="*/ 961298 w 2561498"/>
              <a:gd name="connsiteY12" fmla="*/ 2562509 h 2768256"/>
              <a:gd name="connsiteX13" fmla="*/ 1029878 w 2561498"/>
              <a:gd name="connsiteY13" fmla="*/ 108869 h 2768256"/>
              <a:gd name="connsiteX14" fmla="*/ 1090838 w 2561498"/>
              <a:gd name="connsiteY14" fmla="*/ 2623469 h 2768256"/>
              <a:gd name="connsiteX15" fmla="*/ 1167038 w 2561498"/>
              <a:gd name="connsiteY15" fmla="*/ 40289 h 2768256"/>
              <a:gd name="connsiteX16" fmla="*/ 1227998 w 2561498"/>
              <a:gd name="connsiteY16" fmla="*/ 2768249 h 2768256"/>
              <a:gd name="connsiteX17" fmla="*/ 1296578 w 2561498"/>
              <a:gd name="connsiteY17" fmla="*/ 9809 h 2768256"/>
              <a:gd name="connsiteX18" fmla="*/ 1380398 w 2561498"/>
              <a:gd name="connsiteY18" fmla="*/ 2661569 h 2768256"/>
              <a:gd name="connsiteX19" fmla="*/ 1441358 w 2561498"/>
              <a:gd name="connsiteY19" fmla="*/ 480 h 2768256"/>
              <a:gd name="connsiteX20" fmla="*/ 1509938 w 2561498"/>
              <a:gd name="connsiteY20" fmla="*/ 2425349 h 2768256"/>
              <a:gd name="connsiteX21" fmla="*/ 1578518 w 2561498"/>
              <a:gd name="connsiteY21" fmla="*/ 413669 h 2768256"/>
              <a:gd name="connsiteX22" fmla="*/ 1647098 w 2561498"/>
              <a:gd name="connsiteY22" fmla="*/ 2211989 h 2768256"/>
              <a:gd name="connsiteX23" fmla="*/ 1715678 w 2561498"/>
              <a:gd name="connsiteY23" fmla="*/ 634649 h 2768256"/>
              <a:gd name="connsiteX24" fmla="*/ 1784258 w 2561498"/>
              <a:gd name="connsiteY24" fmla="*/ 1975769 h 2768256"/>
              <a:gd name="connsiteX25" fmla="*/ 1852838 w 2561498"/>
              <a:gd name="connsiteY25" fmla="*/ 840389 h 2768256"/>
              <a:gd name="connsiteX26" fmla="*/ 1921418 w 2561498"/>
              <a:gd name="connsiteY26" fmla="*/ 1777649 h 2768256"/>
              <a:gd name="connsiteX27" fmla="*/ 1997618 w 2561498"/>
              <a:gd name="connsiteY27" fmla="*/ 1053749 h 2768256"/>
              <a:gd name="connsiteX28" fmla="*/ 2066198 w 2561498"/>
              <a:gd name="connsiteY28" fmla="*/ 1610009 h 2768256"/>
              <a:gd name="connsiteX29" fmla="*/ 2127158 w 2561498"/>
              <a:gd name="connsiteY29" fmla="*/ 1206149 h 2768256"/>
              <a:gd name="connsiteX30" fmla="*/ 2203358 w 2561498"/>
              <a:gd name="connsiteY30" fmla="*/ 1480469 h 2768256"/>
              <a:gd name="connsiteX31" fmla="*/ 2279558 w 2561498"/>
              <a:gd name="connsiteY31" fmla="*/ 1289969 h 2768256"/>
              <a:gd name="connsiteX32" fmla="*/ 2340518 w 2561498"/>
              <a:gd name="connsiteY32" fmla="*/ 1419509 h 2768256"/>
              <a:gd name="connsiteX33" fmla="*/ 2401478 w 2561498"/>
              <a:gd name="connsiteY33" fmla="*/ 1320449 h 2768256"/>
              <a:gd name="connsiteX34" fmla="*/ 2462438 w 2561498"/>
              <a:gd name="connsiteY34" fmla="*/ 1404269 h 2768256"/>
              <a:gd name="connsiteX35" fmla="*/ 2561498 w 2561498"/>
              <a:gd name="connsiteY35" fmla="*/ 1373789 h 2768256"/>
              <a:gd name="connsiteX0" fmla="*/ 0 w 2561498"/>
              <a:gd name="connsiteY0" fmla="*/ 1338829 h 2768244"/>
              <a:gd name="connsiteX1" fmla="*/ 115478 w 2561498"/>
              <a:gd name="connsiteY1" fmla="*/ 1312817 h 2768244"/>
              <a:gd name="connsiteX2" fmla="*/ 176438 w 2561498"/>
              <a:gd name="connsiteY2" fmla="*/ 1465217 h 2768244"/>
              <a:gd name="connsiteX3" fmla="*/ 252638 w 2561498"/>
              <a:gd name="connsiteY3" fmla="*/ 1251857 h 2768244"/>
              <a:gd name="connsiteX4" fmla="*/ 336458 w 2561498"/>
              <a:gd name="connsiteY4" fmla="*/ 1526177 h 2768244"/>
              <a:gd name="connsiteX5" fmla="*/ 427898 w 2561498"/>
              <a:gd name="connsiteY5" fmla="*/ 1145177 h 2768244"/>
              <a:gd name="connsiteX6" fmla="*/ 504098 w 2561498"/>
              <a:gd name="connsiteY6" fmla="*/ 1716677 h 2768244"/>
              <a:gd name="connsiteX7" fmla="*/ 580298 w 2561498"/>
              <a:gd name="connsiteY7" fmla="*/ 931817 h 2768244"/>
              <a:gd name="connsiteX8" fmla="*/ 656498 w 2561498"/>
              <a:gd name="connsiteY8" fmla="*/ 1907177 h 2768244"/>
              <a:gd name="connsiteX9" fmla="*/ 740318 w 2561498"/>
              <a:gd name="connsiteY9" fmla="*/ 718457 h 2768244"/>
              <a:gd name="connsiteX10" fmla="*/ 808898 w 2561498"/>
              <a:gd name="connsiteY10" fmla="*/ 2211977 h 2768244"/>
              <a:gd name="connsiteX11" fmla="*/ 885098 w 2561498"/>
              <a:gd name="connsiteY11" fmla="*/ 322217 h 2768244"/>
              <a:gd name="connsiteX12" fmla="*/ 961298 w 2561498"/>
              <a:gd name="connsiteY12" fmla="*/ 2562497 h 2768244"/>
              <a:gd name="connsiteX13" fmla="*/ 1029878 w 2561498"/>
              <a:gd name="connsiteY13" fmla="*/ 108857 h 2768244"/>
              <a:gd name="connsiteX14" fmla="*/ 1090838 w 2561498"/>
              <a:gd name="connsiteY14" fmla="*/ 2623457 h 2768244"/>
              <a:gd name="connsiteX15" fmla="*/ 1167038 w 2561498"/>
              <a:gd name="connsiteY15" fmla="*/ 40277 h 2768244"/>
              <a:gd name="connsiteX16" fmla="*/ 1227998 w 2561498"/>
              <a:gd name="connsiteY16" fmla="*/ 2768237 h 2768244"/>
              <a:gd name="connsiteX17" fmla="*/ 1296578 w 2561498"/>
              <a:gd name="connsiteY17" fmla="*/ 9797 h 2768244"/>
              <a:gd name="connsiteX18" fmla="*/ 1380398 w 2561498"/>
              <a:gd name="connsiteY18" fmla="*/ 2661557 h 2768244"/>
              <a:gd name="connsiteX19" fmla="*/ 1441358 w 2561498"/>
              <a:gd name="connsiteY19" fmla="*/ 468 h 2768244"/>
              <a:gd name="connsiteX20" fmla="*/ 1509938 w 2561498"/>
              <a:gd name="connsiteY20" fmla="*/ 2425337 h 2768244"/>
              <a:gd name="connsiteX21" fmla="*/ 1582880 w 2561498"/>
              <a:gd name="connsiteY21" fmla="*/ 17226 h 2768244"/>
              <a:gd name="connsiteX22" fmla="*/ 1647098 w 2561498"/>
              <a:gd name="connsiteY22" fmla="*/ 2211977 h 2768244"/>
              <a:gd name="connsiteX23" fmla="*/ 1715678 w 2561498"/>
              <a:gd name="connsiteY23" fmla="*/ 634637 h 2768244"/>
              <a:gd name="connsiteX24" fmla="*/ 1784258 w 2561498"/>
              <a:gd name="connsiteY24" fmla="*/ 1975757 h 2768244"/>
              <a:gd name="connsiteX25" fmla="*/ 1852838 w 2561498"/>
              <a:gd name="connsiteY25" fmla="*/ 840377 h 2768244"/>
              <a:gd name="connsiteX26" fmla="*/ 1921418 w 2561498"/>
              <a:gd name="connsiteY26" fmla="*/ 1777637 h 2768244"/>
              <a:gd name="connsiteX27" fmla="*/ 1997618 w 2561498"/>
              <a:gd name="connsiteY27" fmla="*/ 1053737 h 2768244"/>
              <a:gd name="connsiteX28" fmla="*/ 2066198 w 2561498"/>
              <a:gd name="connsiteY28" fmla="*/ 1609997 h 2768244"/>
              <a:gd name="connsiteX29" fmla="*/ 2127158 w 2561498"/>
              <a:gd name="connsiteY29" fmla="*/ 1206137 h 2768244"/>
              <a:gd name="connsiteX30" fmla="*/ 2203358 w 2561498"/>
              <a:gd name="connsiteY30" fmla="*/ 1480457 h 2768244"/>
              <a:gd name="connsiteX31" fmla="*/ 2279558 w 2561498"/>
              <a:gd name="connsiteY31" fmla="*/ 1289957 h 2768244"/>
              <a:gd name="connsiteX32" fmla="*/ 2340518 w 2561498"/>
              <a:gd name="connsiteY32" fmla="*/ 1419497 h 2768244"/>
              <a:gd name="connsiteX33" fmla="*/ 2401478 w 2561498"/>
              <a:gd name="connsiteY33" fmla="*/ 1320437 h 2768244"/>
              <a:gd name="connsiteX34" fmla="*/ 2462438 w 2561498"/>
              <a:gd name="connsiteY34" fmla="*/ 1404257 h 2768244"/>
              <a:gd name="connsiteX35" fmla="*/ 2561498 w 2561498"/>
              <a:gd name="connsiteY35" fmla="*/ 1373777 h 2768244"/>
              <a:gd name="connsiteX0" fmla="*/ 0 w 2561498"/>
              <a:gd name="connsiteY0" fmla="*/ 1338829 h 2768244"/>
              <a:gd name="connsiteX1" fmla="*/ 115478 w 2561498"/>
              <a:gd name="connsiteY1" fmla="*/ 1312817 h 2768244"/>
              <a:gd name="connsiteX2" fmla="*/ 176438 w 2561498"/>
              <a:gd name="connsiteY2" fmla="*/ 1465217 h 2768244"/>
              <a:gd name="connsiteX3" fmla="*/ 252638 w 2561498"/>
              <a:gd name="connsiteY3" fmla="*/ 1251857 h 2768244"/>
              <a:gd name="connsiteX4" fmla="*/ 336458 w 2561498"/>
              <a:gd name="connsiteY4" fmla="*/ 1526177 h 2768244"/>
              <a:gd name="connsiteX5" fmla="*/ 427898 w 2561498"/>
              <a:gd name="connsiteY5" fmla="*/ 1145177 h 2768244"/>
              <a:gd name="connsiteX6" fmla="*/ 504098 w 2561498"/>
              <a:gd name="connsiteY6" fmla="*/ 1716677 h 2768244"/>
              <a:gd name="connsiteX7" fmla="*/ 580298 w 2561498"/>
              <a:gd name="connsiteY7" fmla="*/ 931817 h 2768244"/>
              <a:gd name="connsiteX8" fmla="*/ 656498 w 2561498"/>
              <a:gd name="connsiteY8" fmla="*/ 1907177 h 2768244"/>
              <a:gd name="connsiteX9" fmla="*/ 740318 w 2561498"/>
              <a:gd name="connsiteY9" fmla="*/ 718457 h 2768244"/>
              <a:gd name="connsiteX10" fmla="*/ 808898 w 2561498"/>
              <a:gd name="connsiteY10" fmla="*/ 2211977 h 2768244"/>
              <a:gd name="connsiteX11" fmla="*/ 885098 w 2561498"/>
              <a:gd name="connsiteY11" fmla="*/ 322217 h 2768244"/>
              <a:gd name="connsiteX12" fmla="*/ 961298 w 2561498"/>
              <a:gd name="connsiteY12" fmla="*/ 2562497 h 2768244"/>
              <a:gd name="connsiteX13" fmla="*/ 1029878 w 2561498"/>
              <a:gd name="connsiteY13" fmla="*/ 108857 h 2768244"/>
              <a:gd name="connsiteX14" fmla="*/ 1090838 w 2561498"/>
              <a:gd name="connsiteY14" fmla="*/ 2623457 h 2768244"/>
              <a:gd name="connsiteX15" fmla="*/ 1167038 w 2561498"/>
              <a:gd name="connsiteY15" fmla="*/ 40277 h 2768244"/>
              <a:gd name="connsiteX16" fmla="*/ 1227998 w 2561498"/>
              <a:gd name="connsiteY16" fmla="*/ 2768237 h 2768244"/>
              <a:gd name="connsiteX17" fmla="*/ 1296578 w 2561498"/>
              <a:gd name="connsiteY17" fmla="*/ 9797 h 2768244"/>
              <a:gd name="connsiteX18" fmla="*/ 1380398 w 2561498"/>
              <a:gd name="connsiteY18" fmla="*/ 2661557 h 2768244"/>
              <a:gd name="connsiteX19" fmla="*/ 1441358 w 2561498"/>
              <a:gd name="connsiteY19" fmla="*/ 468 h 2768244"/>
              <a:gd name="connsiteX20" fmla="*/ 1509938 w 2561498"/>
              <a:gd name="connsiteY20" fmla="*/ 2425337 h 2768244"/>
              <a:gd name="connsiteX21" fmla="*/ 1582880 w 2561498"/>
              <a:gd name="connsiteY21" fmla="*/ 17226 h 2768244"/>
              <a:gd name="connsiteX22" fmla="*/ 1647098 w 2561498"/>
              <a:gd name="connsiteY22" fmla="*/ 2211977 h 2768244"/>
              <a:gd name="connsiteX23" fmla="*/ 1715678 w 2561498"/>
              <a:gd name="connsiteY23" fmla="*/ 9960 h 2768244"/>
              <a:gd name="connsiteX24" fmla="*/ 1784258 w 2561498"/>
              <a:gd name="connsiteY24" fmla="*/ 1975757 h 2768244"/>
              <a:gd name="connsiteX25" fmla="*/ 1852838 w 2561498"/>
              <a:gd name="connsiteY25" fmla="*/ 840377 h 2768244"/>
              <a:gd name="connsiteX26" fmla="*/ 1921418 w 2561498"/>
              <a:gd name="connsiteY26" fmla="*/ 1777637 h 2768244"/>
              <a:gd name="connsiteX27" fmla="*/ 1997618 w 2561498"/>
              <a:gd name="connsiteY27" fmla="*/ 1053737 h 2768244"/>
              <a:gd name="connsiteX28" fmla="*/ 2066198 w 2561498"/>
              <a:gd name="connsiteY28" fmla="*/ 1609997 h 2768244"/>
              <a:gd name="connsiteX29" fmla="*/ 2127158 w 2561498"/>
              <a:gd name="connsiteY29" fmla="*/ 1206137 h 2768244"/>
              <a:gd name="connsiteX30" fmla="*/ 2203358 w 2561498"/>
              <a:gd name="connsiteY30" fmla="*/ 1480457 h 2768244"/>
              <a:gd name="connsiteX31" fmla="*/ 2279558 w 2561498"/>
              <a:gd name="connsiteY31" fmla="*/ 1289957 h 2768244"/>
              <a:gd name="connsiteX32" fmla="*/ 2340518 w 2561498"/>
              <a:gd name="connsiteY32" fmla="*/ 1419497 h 2768244"/>
              <a:gd name="connsiteX33" fmla="*/ 2401478 w 2561498"/>
              <a:gd name="connsiteY33" fmla="*/ 1320437 h 2768244"/>
              <a:gd name="connsiteX34" fmla="*/ 2462438 w 2561498"/>
              <a:gd name="connsiteY34" fmla="*/ 1404257 h 2768244"/>
              <a:gd name="connsiteX35" fmla="*/ 2561498 w 2561498"/>
              <a:gd name="connsiteY35" fmla="*/ 1373777 h 2768244"/>
              <a:gd name="connsiteX0" fmla="*/ 0 w 2561498"/>
              <a:gd name="connsiteY0" fmla="*/ 1339861 h 2769276"/>
              <a:gd name="connsiteX1" fmla="*/ 115478 w 2561498"/>
              <a:gd name="connsiteY1" fmla="*/ 1313849 h 2769276"/>
              <a:gd name="connsiteX2" fmla="*/ 176438 w 2561498"/>
              <a:gd name="connsiteY2" fmla="*/ 1466249 h 2769276"/>
              <a:gd name="connsiteX3" fmla="*/ 252638 w 2561498"/>
              <a:gd name="connsiteY3" fmla="*/ 1252889 h 2769276"/>
              <a:gd name="connsiteX4" fmla="*/ 336458 w 2561498"/>
              <a:gd name="connsiteY4" fmla="*/ 1527209 h 2769276"/>
              <a:gd name="connsiteX5" fmla="*/ 427898 w 2561498"/>
              <a:gd name="connsiteY5" fmla="*/ 1146209 h 2769276"/>
              <a:gd name="connsiteX6" fmla="*/ 504098 w 2561498"/>
              <a:gd name="connsiteY6" fmla="*/ 1717709 h 2769276"/>
              <a:gd name="connsiteX7" fmla="*/ 580298 w 2561498"/>
              <a:gd name="connsiteY7" fmla="*/ 932849 h 2769276"/>
              <a:gd name="connsiteX8" fmla="*/ 656498 w 2561498"/>
              <a:gd name="connsiteY8" fmla="*/ 1908209 h 2769276"/>
              <a:gd name="connsiteX9" fmla="*/ 740318 w 2561498"/>
              <a:gd name="connsiteY9" fmla="*/ 719489 h 2769276"/>
              <a:gd name="connsiteX10" fmla="*/ 808898 w 2561498"/>
              <a:gd name="connsiteY10" fmla="*/ 2213009 h 2769276"/>
              <a:gd name="connsiteX11" fmla="*/ 885098 w 2561498"/>
              <a:gd name="connsiteY11" fmla="*/ 323249 h 2769276"/>
              <a:gd name="connsiteX12" fmla="*/ 961298 w 2561498"/>
              <a:gd name="connsiteY12" fmla="*/ 2563529 h 2769276"/>
              <a:gd name="connsiteX13" fmla="*/ 1029878 w 2561498"/>
              <a:gd name="connsiteY13" fmla="*/ 109889 h 2769276"/>
              <a:gd name="connsiteX14" fmla="*/ 1090838 w 2561498"/>
              <a:gd name="connsiteY14" fmla="*/ 2624489 h 2769276"/>
              <a:gd name="connsiteX15" fmla="*/ 1167038 w 2561498"/>
              <a:gd name="connsiteY15" fmla="*/ 41309 h 2769276"/>
              <a:gd name="connsiteX16" fmla="*/ 1227998 w 2561498"/>
              <a:gd name="connsiteY16" fmla="*/ 2769269 h 2769276"/>
              <a:gd name="connsiteX17" fmla="*/ 1296578 w 2561498"/>
              <a:gd name="connsiteY17" fmla="*/ 10829 h 2769276"/>
              <a:gd name="connsiteX18" fmla="*/ 1380398 w 2561498"/>
              <a:gd name="connsiteY18" fmla="*/ 2662589 h 2769276"/>
              <a:gd name="connsiteX19" fmla="*/ 1441358 w 2561498"/>
              <a:gd name="connsiteY19" fmla="*/ 1500 h 2769276"/>
              <a:gd name="connsiteX20" fmla="*/ 1509938 w 2561498"/>
              <a:gd name="connsiteY20" fmla="*/ 2426369 h 2769276"/>
              <a:gd name="connsiteX21" fmla="*/ 1582880 w 2561498"/>
              <a:gd name="connsiteY21" fmla="*/ 18258 h 2769276"/>
              <a:gd name="connsiteX22" fmla="*/ 1647098 w 2561498"/>
              <a:gd name="connsiteY22" fmla="*/ 2213009 h 2769276"/>
              <a:gd name="connsiteX23" fmla="*/ 1715678 w 2561498"/>
              <a:gd name="connsiteY23" fmla="*/ 10992 h 2769276"/>
              <a:gd name="connsiteX24" fmla="*/ 1784258 w 2561498"/>
              <a:gd name="connsiteY24" fmla="*/ 1976789 h 2769276"/>
              <a:gd name="connsiteX25" fmla="*/ 1857200 w 2561498"/>
              <a:gd name="connsiteY25" fmla="*/ 494 h 2769276"/>
              <a:gd name="connsiteX26" fmla="*/ 1921418 w 2561498"/>
              <a:gd name="connsiteY26" fmla="*/ 1778669 h 2769276"/>
              <a:gd name="connsiteX27" fmla="*/ 1997618 w 2561498"/>
              <a:gd name="connsiteY27" fmla="*/ 1054769 h 2769276"/>
              <a:gd name="connsiteX28" fmla="*/ 2066198 w 2561498"/>
              <a:gd name="connsiteY28" fmla="*/ 1611029 h 2769276"/>
              <a:gd name="connsiteX29" fmla="*/ 2127158 w 2561498"/>
              <a:gd name="connsiteY29" fmla="*/ 1207169 h 2769276"/>
              <a:gd name="connsiteX30" fmla="*/ 2203358 w 2561498"/>
              <a:gd name="connsiteY30" fmla="*/ 1481489 h 2769276"/>
              <a:gd name="connsiteX31" fmla="*/ 2279558 w 2561498"/>
              <a:gd name="connsiteY31" fmla="*/ 1290989 h 2769276"/>
              <a:gd name="connsiteX32" fmla="*/ 2340518 w 2561498"/>
              <a:gd name="connsiteY32" fmla="*/ 1420529 h 2769276"/>
              <a:gd name="connsiteX33" fmla="*/ 2401478 w 2561498"/>
              <a:gd name="connsiteY33" fmla="*/ 1321469 h 2769276"/>
              <a:gd name="connsiteX34" fmla="*/ 2462438 w 2561498"/>
              <a:gd name="connsiteY34" fmla="*/ 1405289 h 2769276"/>
              <a:gd name="connsiteX35" fmla="*/ 2561498 w 2561498"/>
              <a:gd name="connsiteY35" fmla="*/ 1374809 h 2769276"/>
              <a:gd name="connsiteX0" fmla="*/ 0 w 2561498"/>
              <a:gd name="connsiteY0" fmla="*/ 1350130 h 2779545"/>
              <a:gd name="connsiteX1" fmla="*/ 115478 w 2561498"/>
              <a:gd name="connsiteY1" fmla="*/ 1324118 h 2779545"/>
              <a:gd name="connsiteX2" fmla="*/ 176438 w 2561498"/>
              <a:gd name="connsiteY2" fmla="*/ 1476518 h 2779545"/>
              <a:gd name="connsiteX3" fmla="*/ 252638 w 2561498"/>
              <a:gd name="connsiteY3" fmla="*/ 1263158 h 2779545"/>
              <a:gd name="connsiteX4" fmla="*/ 336458 w 2561498"/>
              <a:gd name="connsiteY4" fmla="*/ 1537478 h 2779545"/>
              <a:gd name="connsiteX5" fmla="*/ 427898 w 2561498"/>
              <a:gd name="connsiteY5" fmla="*/ 1156478 h 2779545"/>
              <a:gd name="connsiteX6" fmla="*/ 504098 w 2561498"/>
              <a:gd name="connsiteY6" fmla="*/ 1727978 h 2779545"/>
              <a:gd name="connsiteX7" fmla="*/ 580298 w 2561498"/>
              <a:gd name="connsiteY7" fmla="*/ 943118 h 2779545"/>
              <a:gd name="connsiteX8" fmla="*/ 656498 w 2561498"/>
              <a:gd name="connsiteY8" fmla="*/ 1918478 h 2779545"/>
              <a:gd name="connsiteX9" fmla="*/ 740318 w 2561498"/>
              <a:gd name="connsiteY9" fmla="*/ 729758 h 2779545"/>
              <a:gd name="connsiteX10" fmla="*/ 808898 w 2561498"/>
              <a:gd name="connsiteY10" fmla="*/ 2223278 h 2779545"/>
              <a:gd name="connsiteX11" fmla="*/ 885098 w 2561498"/>
              <a:gd name="connsiteY11" fmla="*/ 333518 h 2779545"/>
              <a:gd name="connsiteX12" fmla="*/ 961298 w 2561498"/>
              <a:gd name="connsiteY12" fmla="*/ 2573798 h 2779545"/>
              <a:gd name="connsiteX13" fmla="*/ 1038602 w 2561498"/>
              <a:gd name="connsiteY13" fmla="*/ 29 h 2779545"/>
              <a:gd name="connsiteX14" fmla="*/ 1090838 w 2561498"/>
              <a:gd name="connsiteY14" fmla="*/ 2634758 h 2779545"/>
              <a:gd name="connsiteX15" fmla="*/ 1167038 w 2561498"/>
              <a:gd name="connsiteY15" fmla="*/ 51578 h 2779545"/>
              <a:gd name="connsiteX16" fmla="*/ 1227998 w 2561498"/>
              <a:gd name="connsiteY16" fmla="*/ 2779538 h 2779545"/>
              <a:gd name="connsiteX17" fmla="*/ 1296578 w 2561498"/>
              <a:gd name="connsiteY17" fmla="*/ 21098 h 2779545"/>
              <a:gd name="connsiteX18" fmla="*/ 1380398 w 2561498"/>
              <a:gd name="connsiteY18" fmla="*/ 2672858 h 2779545"/>
              <a:gd name="connsiteX19" fmla="*/ 1441358 w 2561498"/>
              <a:gd name="connsiteY19" fmla="*/ 11769 h 2779545"/>
              <a:gd name="connsiteX20" fmla="*/ 1509938 w 2561498"/>
              <a:gd name="connsiteY20" fmla="*/ 2436638 h 2779545"/>
              <a:gd name="connsiteX21" fmla="*/ 1582880 w 2561498"/>
              <a:gd name="connsiteY21" fmla="*/ 28527 h 2779545"/>
              <a:gd name="connsiteX22" fmla="*/ 1647098 w 2561498"/>
              <a:gd name="connsiteY22" fmla="*/ 2223278 h 2779545"/>
              <a:gd name="connsiteX23" fmla="*/ 1715678 w 2561498"/>
              <a:gd name="connsiteY23" fmla="*/ 21261 h 2779545"/>
              <a:gd name="connsiteX24" fmla="*/ 1784258 w 2561498"/>
              <a:gd name="connsiteY24" fmla="*/ 1987058 h 2779545"/>
              <a:gd name="connsiteX25" fmla="*/ 1857200 w 2561498"/>
              <a:gd name="connsiteY25" fmla="*/ 10763 h 2779545"/>
              <a:gd name="connsiteX26" fmla="*/ 1921418 w 2561498"/>
              <a:gd name="connsiteY26" fmla="*/ 1788938 h 2779545"/>
              <a:gd name="connsiteX27" fmla="*/ 1997618 w 2561498"/>
              <a:gd name="connsiteY27" fmla="*/ 1065038 h 2779545"/>
              <a:gd name="connsiteX28" fmla="*/ 2066198 w 2561498"/>
              <a:gd name="connsiteY28" fmla="*/ 1621298 h 2779545"/>
              <a:gd name="connsiteX29" fmla="*/ 2127158 w 2561498"/>
              <a:gd name="connsiteY29" fmla="*/ 1217438 h 2779545"/>
              <a:gd name="connsiteX30" fmla="*/ 2203358 w 2561498"/>
              <a:gd name="connsiteY30" fmla="*/ 1491758 h 2779545"/>
              <a:gd name="connsiteX31" fmla="*/ 2279558 w 2561498"/>
              <a:gd name="connsiteY31" fmla="*/ 1301258 h 2779545"/>
              <a:gd name="connsiteX32" fmla="*/ 2340518 w 2561498"/>
              <a:gd name="connsiteY32" fmla="*/ 1430798 h 2779545"/>
              <a:gd name="connsiteX33" fmla="*/ 2401478 w 2561498"/>
              <a:gd name="connsiteY33" fmla="*/ 1331738 h 2779545"/>
              <a:gd name="connsiteX34" fmla="*/ 2462438 w 2561498"/>
              <a:gd name="connsiteY34" fmla="*/ 1415558 h 2779545"/>
              <a:gd name="connsiteX35" fmla="*/ 2561498 w 2561498"/>
              <a:gd name="connsiteY35" fmla="*/ 1385078 h 2779545"/>
              <a:gd name="connsiteX0" fmla="*/ 0 w 2561498"/>
              <a:gd name="connsiteY0" fmla="*/ 1354139 h 2783554"/>
              <a:gd name="connsiteX1" fmla="*/ 115478 w 2561498"/>
              <a:gd name="connsiteY1" fmla="*/ 1328127 h 2783554"/>
              <a:gd name="connsiteX2" fmla="*/ 176438 w 2561498"/>
              <a:gd name="connsiteY2" fmla="*/ 1480527 h 2783554"/>
              <a:gd name="connsiteX3" fmla="*/ 252638 w 2561498"/>
              <a:gd name="connsiteY3" fmla="*/ 1267167 h 2783554"/>
              <a:gd name="connsiteX4" fmla="*/ 336458 w 2561498"/>
              <a:gd name="connsiteY4" fmla="*/ 1541487 h 2783554"/>
              <a:gd name="connsiteX5" fmla="*/ 427898 w 2561498"/>
              <a:gd name="connsiteY5" fmla="*/ 1160487 h 2783554"/>
              <a:gd name="connsiteX6" fmla="*/ 504098 w 2561498"/>
              <a:gd name="connsiteY6" fmla="*/ 1731987 h 2783554"/>
              <a:gd name="connsiteX7" fmla="*/ 580298 w 2561498"/>
              <a:gd name="connsiteY7" fmla="*/ 947127 h 2783554"/>
              <a:gd name="connsiteX8" fmla="*/ 656498 w 2561498"/>
              <a:gd name="connsiteY8" fmla="*/ 1922487 h 2783554"/>
              <a:gd name="connsiteX9" fmla="*/ 740318 w 2561498"/>
              <a:gd name="connsiteY9" fmla="*/ 733767 h 2783554"/>
              <a:gd name="connsiteX10" fmla="*/ 808898 w 2561498"/>
              <a:gd name="connsiteY10" fmla="*/ 2227287 h 2783554"/>
              <a:gd name="connsiteX11" fmla="*/ 876373 w 2561498"/>
              <a:gd name="connsiteY11" fmla="*/ 1162 h 2783554"/>
              <a:gd name="connsiteX12" fmla="*/ 961298 w 2561498"/>
              <a:gd name="connsiteY12" fmla="*/ 2577807 h 2783554"/>
              <a:gd name="connsiteX13" fmla="*/ 1038602 w 2561498"/>
              <a:gd name="connsiteY13" fmla="*/ 4038 h 2783554"/>
              <a:gd name="connsiteX14" fmla="*/ 1090838 w 2561498"/>
              <a:gd name="connsiteY14" fmla="*/ 2638767 h 2783554"/>
              <a:gd name="connsiteX15" fmla="*/ 1167038 w 2561498"/>
              <a:gd name="connsiteY15" fmla="*/ 55587 h 2783554"/>
              <a:gd name="connsiteX16" fmla="*/ 1227998 w 2561498"/>
              <a:gd name="connsiteY16" fmla="*/ 2783547 h 2783554"/>
              <a:gd name="connsiteX17" fmla="*/ 1296578 w 2561498"/>
              <a:gd name="connsiteY17" fmla="*/ 25107 h 2783554"/>
              <a:gd name="connsiteX18" fmla="*/ 1380398 w 2561498"/>
              <a:gd name="connsiteY18" fmla="*/ 2676867 h 2783554"/>
              <a:gd name="connsiteX19" fmla="*/ 1441358 w 2561498"/>
              <a:gd name="connsiteY19" fmla="*/ 15778 h 2783554"/>
              <a:gd name="connsiteX20" fmla="*/ 1509938 w 2561498"/>
              <a:gd name="connsiteY20" fmla="*/ 2440647 h 2783554"/>
              <a:gd name="connsiteX21" fmla="*/ 1582880 w 2561498"/>
              <a:gd name="connsiteY21" fmla="*/ 32536 h 2783554"/>
              <a:gd name="connsiteX22" fmla="*/ 1647098 w 2561498"/>
              <a:gd name="connsiteY22" fmla="*/ 2227287 h 2783554"/>
              <a:gd name="connsiteX23" fmla="*/ 1715678 w 2561498"/>
              <a:gd name="connsiteY23" fmla="*/ 25270 h 2783554"/>
              <a:gd name="connsiteX24" fmla="*/ 1784258 w 2561498"/>
              <a:gd name="connsiteY24" fmla="*/ 1991067 h 2783554"/>
              <a:gd name="connsiteX25" fmla="*/ 1857200 w 2561498"/>
              <a:gd name="connsiteY25" fmla="*/ 14772 h 2783554"/>
              <a:gd name="connsiteX26" fmla="*/ 1921418 w 2561498"/>
              <a:gd name="connsiteY26" fmla="*/ 1792947 h 2783554"/>
              <a:gd name="connsiteX27" fmla="*/ 1997618 w 2561498"/>
              <a:gd name="connsiteY27" fmla="*/ 1069047 h 2783554"/>
              <a:gd name="connsiteX28" fmla="*/ 2066198 w 2561498"/>
              <a:gd name="connsiteY28" fmla="*/ 1625307 h 2783554"/>
              <a:gd name="connsiteX29" fmla="*/ 2127158 w 2561498"/>
              <a:gd name="connsiteY29" fmla="*/ 1221447 h 2783554"/>
              <a:gd name="connsiteX30" fmla="*/ 2203358 w 2561498"/>
              <a:gd name="connsiteY30" fmla="*/ 1495767 h 2783554"/>
              <a:gd name="connsiteX31" fmla="*/ 2279558 w 2561498"/>
              <a:gd name="connsiteY31" fmla="*/ 1305267 h 2783554"/>
              <a:gd name="connsiteX32" fmla="*/ 2340518 w 2561498"/>
              <a:gd name="connsiteY32" fmla="*/ 1434807 h 2783554"/>
              <a:gd name="connsiteX33" fmla="*/ 2401478 w 2561498"/>
              <a:gd name="connsiteY33" fmla="*/ 1335747 h 2783554"/>
              <a:gd name="connsiteX34" fmla="*/ 2462438 w 2561498"/>
              <a:gd name="connsiteY34" fmla="*/ 1419567 h 2783554"/>
              <a:gd name="connsiteX35" fmla="*/ 2561498 w 2561498"/>
              <a:gd name="connsiteY35" fmla="*/ 1389087 h 2783554"/>
              <a:gd name="connsiteX0" fmla="*/ 0 w 2561498"/>
              <a:gd name="connsiteY0" fmla="*/ 1362145 h 2791560"/>
              <a:gd name="connsiteX1" fmla="*/ 115478 w 2561498"/>
              <a:gd name="connsiteY1" fmla="*/ 1336133 h 2791560"/>
              <a:gd name="connsiteX2" fmla="*/ 176438 w 2561498"/>
              <a:gd name="connsiteY2" fmla="*/ 1488533 h 2791560"/>
              <a:gd name="connsiteX3" fmla="*/ 252638 w 2561498"/>
              <a:gd name="connsiteY3" fmla="*/ 1275173 h 2791560"/>
              <a:gd name="connsiteX4" fmla="*/ 336458 w 2561498"/>
              <a:gd name="connsiteY4" fmla="*/ 1549493 h 2791560"/>
              <a:gd name="connsiteX5" fmla="*/ 427898 w 2561498"/>
              <a:gd name="connsiteY5" fmla="*/ 1168493 h 2791560"/>
              <a:gd name="connsiteX6" fmla="*/ 504098 w 2561498"/>
              <a:gd name="connsiteY6" fmla="*/ 1739993 h 2791560"/>
              <a:gd name="connsiteX7" fmla="*/ 580298 w 2561498"/>
              <a:gd name="connsiteY7" fmla="*/ 955133 h 2791560"/>
              <a:gd name="connsiteX8" fmla="*/ 656498 w 2561498"/>
              <a:gd name="connsiteY8" fmla="*/ 1930493 h 2791560"/>
              <a:gd name="connsiteX9" fmla="*/ 740318 w 2561498"/>
              <a:gd name="connsiteY9" fmla="*/ 741773 h 2791560"/>
              <a:gd name="connsiteX10" fmla="*/ 808898 w 2561498"/>
              <a:gd name="connsiteY10" fmla="*/ 2235293 h 2791560"/>
              <a:gd name="connsiteX11" fmla="*/ 876373 w 2561498"/>
              <a:gd name="connsiteY11" fmla="*/ 9168 h 2791560"/>
              <a:gd name="connsiteX12" fmla="*/ 961298 w 2561498"/>
              <a:gd name="connsiteY12" fmla="*/ 2585813 h 2791560"/>
              <a:gd name="connsiteX13" fmla="*/ 1025516 w 2561498"/>
              <a:gd name="connsiteY13" fmla="*/ 29 h 2791560"/>
              <a:gd name="connsiteX14" fmla="*/ 1090838 w 2561498"/>
              <a:gd name="connsiteY14" fmla="*/ 2646773 h 2791560"/>
              <a:gd name="connsiteX15" fmla="*/ 1167038 w 2561498"/>
              <a:gd name="connsiteY15" fmla="*/ 63593 h 2791560"/>
              <a:gd name="connsiteX16" fmla="*/ 1227998 w 2561498"/>
              <a:gd name="connsiteY16" fmla="*/ 2791553 h 2791560"/>
              <a:gd name="connsiteX17" fmla="*/ 1296578 w 2561498"/>
              <a:gd name="connsiteY17" fmla="*/ 33113 h 2791560"/>
              <a:gd name="connsiteX18" fmla="*/ 1380398 w 2561498"/>
              <a:gd name="connsiteY18" fmla="*/ 2684873 h 2791560"/>
              <a:gd name="connsiteX19" fmla="*/ 1441358 w 2561498"/>
              <a:gd name="connsiteY19" fmla="*/ 23784 h 2791560"/>
              <a:gd name="connsiteX20" fmla="*/ 1509938 w 2561498"/>
              <a:gd name="connsiteY20" fmla="*/ 2448653 h 2791560"/>
              <a:gd name="connsiteX21" fmla="*/ 1582880 w 2561498"/>
              <a:gd name="connsiteY21" fmla="*/ 40542 h 2791560"/>
              <a:gd name="connsiteX22" fmla="*/ 1647098 w 2561498"/>
              <a:gd name="connsiteY22" fmla="*/ 2235293 h 2791560"/>
              <a:gd name="connsiteX23" fmla="*/ 1715678 w 2561498"/>
              <a:gd name="connsiteY23" fmla="*/ 33276 h 2791560"/>
              <a:gd name="connsiteX24" fmla="*/ 1784258 w 2561498"/>
              <a:gd name="connsiteY24" fmla="*/ 1999073 h 2791560"/>
              <a:gd name="connsiteX25" fmla="*/ 1857200 w 2561498"/>
              <a:gd name="connsiteY25" fmla="*/ 22778 h 2791560"/>
              <a:gd name="connsiteX26" fmla="*/ 1921418 w 2561498"/>
              <a:gd name="connsiteY26" fmla="*/ 1800953 h 2791560"/>
              <a:gd name="connsiteX27" fmla="*/ 1997618 w 2561498"/>
              <a:gd name="connsiteY27" fmla="*/ 1077053 h 2791560"/>
              <a:gd name="connsiteX28" fmla="*/ 2066198 w 2561498"/>
              <a:gd name="connsiteY28" fmla="*/ 1633313 h 2791560"/>
              <a:gd name="connsiteX29" fmla="*/ 2127158 w 2561498"/>
              <a:gd name="connsiteY29" fmla="*/ 1229453 h 2791560"/>
              <a:gd name="connsiteX30" fmla="*/ 2203358 w 2561498"/>
              <a:gd name="connsiteY30" fmla="*/ 1503773 h 2791560"/>
              <a:gd name="connsiteX31" fmla="*/ 2279558 w 2561498"/>
              <a:gd name="connsiteY31" fmla="*/ 1313273 h 2791560"/>
              <a:gd name="connsiteX32" fmla="*/ 2340518 w 2561498"/>
              <a:gd name="connsiteY32" fmla="*/ 1442813 h 2791560"/>
              <a:gd name="connsiteX33" fmla="*/ 2401478 w 2561498"/>
              <a:gd name="connsiteY33" fmla="*/ 1343753 h 2791560"/>
              <a:gd name="connsiteX34" fmla="*/ 2462438 w 2561498"/>
              <a:gd name="connsiteY34" fmla="*/ 1427573 h 2791560"/>
              <a:gd name="connsiteX35" fmla="*/ 2561498 w 2561498"/>
              <a:gd name="connsiteY35" fmla="*/ 1397093 h 2791560"/>
              <a:gd name="connsiteX0" fmla="*/ 0 w 2561498"/>
              <a:gd name="connsiteY0" fmla="*/ 1366223 h 2795638"/>
              <a:gd name="connsiteX1" fmla="*/ 115478 w 2561498"/>
              <a:gd name="connsiteY1" fmla="*/ 1340211 h 2795638"/>
              <a:gd name="connsiteX2" fmla="*/ 176438 w 2561498"/>
              <a:gd name="connsiteY2" fmla="*/ 1492611 h 2795638"/>
              <a:gd name="connsiteX3" fmla="*/ 252638 w 2561498"/>
              <a:gd name="connsiteY3" fmla="*/ 1279251 h 2795638"/>
              <a:gd name="connsiteX4" fmla="*/ 336458 w 2561498"/>
              <a:gd name="connsiteY4" fmla="*/ 1553571 h 2795638"/>
              <a:gd name="connsiteX5" fmla="*/ 427898 w 2561498"/>
              <a:gd name="connsiteY5" fmla="*/ 1172571 h 2795638"/>
              <a:gd name="connsiteX6" fmla="*/ 504098 w 2561498"/>
              <a:gd name="connsiteY6" fmla="*/ 1744071 h 2795638"/>
              <a:gd name="connsiteX7" fmla="*/ 580298 w 2561498"/>
              <a:gd name="connsiteY7" fmla="*/ 959211 h 2795638"/>
              <a:gd name="connsiteX8" fmla="*/ 656498 w 2561498"/>
              <a:gd name="connsiteY8" fmla="*/ 1934571 h 2795638"/>
              <a:gd name="connsiteX9" fmla="*/ 749043 w 2561498"/>
              <a:gd name="connsiteY9" fmla="*/ 1040 h 2795638"/>
              <a:gd name="connsiteX10" fmla="*/ 808898 w 2561498"/>
              <a:gd name="connsiteY10" fmla="*/ 2239371 h 2795638"/>
              <a:gd name="connsiteX11" fmla="*/ 876373 w 2561498"/>
              <a:gd name="connsiteY11" fmla="*/ 13246 h 2795638"/>
              <a:gd name="connsiteX12" fmla="*/ 961298 w 2561498"/>
              <a:gd name="connsiteY12" fmla="*/ 2589891 h 2795638"/>
              <a:gd name="connsiteX13" fmla="*/ 1025516 w 2561498"/>
              <a:gd name="connsiteY13" fmla="*/ 4107 h 2795638"/>
              <a:gd name="connsiteX14" fmla="*/ 1090838 w 2561498"/>
              <a:gd name="connsiteY14" fmla="*/ 2650851 h 2795638"/>
              <a:gd name="connsiteX15" fmla="*/ 1167038 w 2561498"/>
              <a:gd name="connsiteY15" fmla="*/ 67671 h 2795638"/>
              <a:gd name="connsiteX16" fmla="*/ 1227998 w 2561498"/>
              <a:gd name="connsiteY16" fmla="*/ 2795631 h 2795638"/>
              <a:gd name="connsiteX17" fmla="*/ 1296578 w 2561498"/>
              <a:gd name="connsiteY17" fmla="*/ 37191 h 2795638"/>
              <a:gd name="connsiteX18" fmla="*/ 1380398 w 2561498"/>
              <a:gd name="connsiteY18" fmla="*/ 2688951 h 2795638"/>
              <a:gd name="connsiteX19" fmla="*/ 1441358 w 2561498"/>
              <a:gd name="connsiteY19" fmla="*/ 27862 h 2795638"/>
              <a:gd name="connsiteX20" fmla="*/ 1509938 w 2561498"/>
              <a:gd name="connsiteY20" fmla="*/ 2452731 h 2795638"/>
              <a:gd name="connsiteX21" fmla="*/ 1582880 w 2561498"/>
              <a:gd name="connsiteY21" fmla="*/ 44620 h 2795638"/>
              <a:gd name="connsiteX22" fmla="*/ 1647098 w 2561498"/>
              <a:gd name="connsiteY22" fmla="*/ 2239371 h 2795638"/>
              <a:gd name="connsiteX23" fmla="*/ 1715678 w 2561498"/>
              <a:gd name="connsiteY23" fmla="*/ 37354 h 2795638"/>
              <a:gd name="connsiteX24" fmla="*/ 1784258 w 2561498"/>
              <a:gd name="connsiteY24" fmla="*/ 2003151 h 2795638"/>
              <a:gd name="connsiteX25" fmla="*/ 1857200 w 2561498"/>
              <a:gd name="connsiteY25" fmla="*/ 26856 h 2795638"/>
              <a:gd name="connsiteX26" fmla="*/ 1921418 w 2561498"/>
              <a:gd name="connsiteY26" fmla="*/ 1805031 h 2795638"/>
              <a:gd name="connsiteX27" fmla="*/ 1997618 w 2561498"/>
              <a:gd name="connsiteY27" fmla="*/ 1081131 h 2795638"/>
              <a:gd name="connsiteX28" fmla="*/ 2066198 w 2561498"/>
              <a:gd name="connsiteY28" fmla="*/ 1637391 h 2795638"/>
              <a:gd name="connsiteX29" fmla="*/ 2127158 w 2561498"/>
              <a:gd name="connsiteY29" fmla="*/ 1233531 h 2795638"/>
              <a:gd name="connsiteX30" fmla="*/ 2203358 w 2561498"/>
              <a:gd name="connsiteY30" fmla="*/ 1507851 h 2795638"/>
              <a:gd name="connsiteX31" fmla="*/ 2279558 w 2561498"/>
              <a:gd name="connsiteY31" fmla="*/ 1317351 h 2795638"/>
              <a:gd name="connsiteX32" fmla="*/ 2340518 w 2561498"/>
              <a:gd name="connsiteY32" fmla="*/ 1446891 h 2795638"/>
              <a:gd name="connsiteX33" fmla="*/ 2401478 w 2561498"/>
              <a:gd name="connsiteY33" fmla="*/ 1347831 h 2795638"/>
              <a:gd name="connsiteX34" fmla="*/ 2462438 w 2561498"/>
              <a:gd name="connsiteY34" fmla="*/ 1431651 h 2795638"/>
              <a:gd name="connsiteX35" fmla="*/ 2561498 w 2561498"/>
              <a:gd name="connsiteY35" fmla="*/ 1401171 h 2795638"/>
              <a:gd name="connsiteX0" fmla="*/ 0 w 2561498"/>
              <a:gd name="connsiteY0" fmla="*/ 1362145 h 2791560"/>
              <a:gd name="connsiteX1" fmla="*/ 115478 w 2561498"/>
              <a:gd name="connsiteY1" fmla="*/ 1336133 h 2791560"/>
              <a:gd name="connsiteX2" fmla="*/ 176438 w 2561498"/>
              <a:gd name="connsiteY2" fmla="*/ 1488533 h 2791560"/>
              <a:gd name="connsiteX3" fmla="*/ 252638 w 2561498"/>
              <a:gd name="connsiteY3" fmla="*/ 1275173 h 2791560"/>
              <a:gd name="connsiteX4" fmla="*/ 336458 w 2561498"/>
              <a:gd name="connsiteY4" fmla="*/ 1549493 h 2791560"/>
              <a:gd name="connsiteX5" fmla="*/ 427898 w 2561498"/>
              <a:gd name="connsiteY5" fmla="*/ 1168493 h 2791560"/>
              <a:gd name="connsiteX6" fmla="*/ 504098 w 2561498"/>
              <a:gd name="connsiteY6" fmla="*/ 1739993 h 2791560"/>
              <a:gd name="connsiteX7" fmla="*/ 580298 w 2561498"/>
              <a:gd name="connsiteY7" fmla="*/ 955133 h 2791560"/>
              <a:gd name="connsiteX8" fmla="*/ 656498 w 2561498"/>
              <a:gd name="connsiteY8" fmla="*/ 1930493 h 2791560"/>
              <a:gd name="connsiteX9" fmla="*/ 740318 w 2561498"/>
              <a:gd name="connsiteY9" fmla="*/ 20989 h 2791560"/>
              <a:gd name="connsiteX10" fmla="*/ 808898 w 2561498"/>
              <a:gd name="connsiteY10" fmla="*/ 2235293 h 2791560"/>
              <a:gd name="connsiteX11" fmla="*/ 876373 w 2561498"/>
              <a:gd name="connsiteY11" fmla="*/ 9168 h 2791560"/>
              <a:gd name="connsiteX12" fmla="*/ 961298 w 2561498"/>
              <a:gd name="connsiteY12" fmla="*/ 2585813 h 2791560"/>
              <a:gd name="connsiteX13" fmla="*/ 1025516 w 2561498"/>
              <a:gd name="connsiteY13" fmla="*/ 29 h 2791560"/>
              <a:gd name="connsiteX14" fmla="*/ 1090838 w 2561498"/>
              <a:gd name="connsiteY14" fmla="*/ 2646773 h 2791560"/>
              <a:gd name="connsiteX15" fmla="*/ 1167038 w 2561498"/>
              <a:gd name="connsiteY15" fmla="*/ 63593 h 2791560"/>
              <a:gd name="connsiteX16" fmla="*/ 1227998 w 2561498"/>
              <a:gd name="connsiteY16" fmla="*/ 2791553 h 2791560"/>
              <a:gd name="connsiteX17" fmla="*/ 1296578 w 2561498"/>
              <a:gd name="connsiteY17" fmla="*/ 33113 h 2791560"/>
              <a:gd name="connsiteX18" fmla="*/ 1380398 w 2561498"/>
              <a:gd name="connsiteY18" fmla="*/ 2684873 h 2791560"/>
              <a:gd name="connsiteX19" fmla="*/ 1441358 w 2561498"/>
              <a:gd name="connsiteY19" fmla="*/ 23784 h 2791560"/>
              <a:gd name="connsiteX20" fmla="*/ 1509938 w 2561498"/>
              <a:gd name="connsiteY20" fmla="*/ 2448653 h 2791560"/>
              <a:gd name="connsiteX21" fmla="*/ 1582880 w 2561498"/>
              <a:gd name="connsiteY21" fmla="*/ 40542 h 2791560"/>
              <a:gd name="connsiteX22" fmla="*/ 1647098 w 2561498"/>
              <a:gd name="connsiteY22" fmla="*/ 2235293 h 2791560"/>
              <a:gd name="connsiteX23" fmla="*/ 1715678 w 2561498"/>
              <a:gd name="connsiteY23" fmla="*/ 33276 h 2791560"/>
              <a:gd name="connsiteX24" fmla="*/ 1784258 w 2561498"/>
              <a:gd name="connsiteY24" fmla="*/ 1999073 h 2791560"/>
              <a:gd name="connsiteX25" fmla="*/ 1857200 w 2561498"/>
              <a:gd name="connsiteY25" fmla="*/ 22778 h 2791560"/>
              <a:gd name="connsiteX26" fmla="*/ 1921418 w 2561498"/>
              <a:gd name="connsiteY26" fmla="*/ 1800953 h 2791560"/>
              <a:gd name="connsiteX27" fmla="*/ 1997618 w 2561498"/>
              <a:gd name="connsiteY27" fmla="*/ 1077053 h 2791560"/>
              <a:gd name="connsiteX28" fmla="*/ 2066198 w 2561498"/>
              <a:gd name="connsiteY28" fmla="*/ 1633313 h 2791560"/>
              <a:gd name="connsiteX29" fmla="*/ 2127158 w 2561498"/>
              <a:gd name="connsiteY29" fmla="*/ 1229453 h 2791560"/>
              <a:gd name="connsiteX30" fmla="*/ 2203358 w 2561498"/>
              <a:gd name="connsiteY30" fmla="*/ 1503773 h 2791560"/>
              <a:gd name="connsiteX31" fmla="*/ 2279558 w 2561498"/>
              <a:gd name="connsiteY31" fmla="*/ 1313273 h 2791560"/>
              <a:gd name="connsiteX32" fmla="*/ 2340518 w 2561498"/>
              <a:gd name="connsiteY32" fmla="*/ 1442813 h 2791560"/>
              <a:gd name="connsiteX33" fmla="*/ 2401478 w 2561498"/>
              <a:gd name="connsiteY33" fmla="*/ 1343753 h 2791560"/>
              <a:gd name="connsiteX34" fmla="*/ 2462438 w 2561498"/>
              <a:gd name="connsiteY34" fmla="*/ 1427573 h 2791560"/>
              <a:gd name="connsiteX35" fmla="*/ 2561498 w 2561498"/>
              <a:gd name="connsiteY35" fmla="*/ 1397093 h 2791560"/>
              <a:gd name="connsiteX0" fmla="*/ 0 w 2561498"/>
              <a:gd name="connsiteY0" fmla="*/ 1362145 h 2817018"/>
              <a:gd name="connsiteX1" fmla="*/ 115478 w 2561498"/>
              <a:gd name="connsiteY1" fmla="*/ 1336133 h 2817018"/>
              <a:gd name="connsiteX2" fmla="*/ 176438 w 2561498"/>
              <a:gd name="connsiteY2" fmla="*/ 1488533 h 2817018"/>
              <a:gd name="connsiteX3" fmla="*/ 252638 w 2561498"/>
              <a:gd name="connsiteY3" fmla="*/ 1275173 h 2817018"/>
              <a:gd name="connsiteX4" fmla="*/ 336458 w 2561498"/>
              <a:gd name="connsiteY4" fmla="*/ 1549493 h 2817018"/>
              <a:gd name="connsiteX5" fmla="*/ 427898 w 2561498"/>
              <a:gd name="connsiteY5" fmla="*/ 1168493 h 2817018"/>
              <a:gd name="connsiteX6" fmla="*/ 504098 w 2561498"/>
              <a:gd name="connsiteY6" fmla="*/ 1739993 h 2817018"/>
              <a:gd name="connsiteX7" fmla="*/ 580298 w 2561498"/>
              <a:gd name="connsiteY7" fmla="*/ 955133 h 2817018"/>
              <a:gd name="connsiteX8" fmla="*/ 656498 w 2561498"/>
              <a:gd name="connsiteY8" fmla="*/ 1930493 h 2817018"/>
              <a:gd name="connsiteX9" fmla="*/ 740318 w 2561498"/>
              <a:gd name="connsiteY9" fmla="*/ 20989 h 2817018"/>
              <a:gd name="connsiteX10" fmla="*/ 808898 w 2561498"/>
              <a:gd name="connsiteY10" fmla="*/ 2235293 h 2817018"/>
              <a:gd name="connsiteX11" fmla="*/ 876373 w 2561498"/>
              <a:gd name="connsiteY11" fmla="*/ 9168 h 2817018"/>
              <a:gd name="connsiteX12" fmla="*/ 961298 w 2561498"/>
              <a:gd name="connsiteY12" fmla="*/ 2585813 h 2817018"/>
              <a:gd name="connsiteX13" fmla="*/ 1025516 w 2561498"/>
              <a:gd name="connsiteY13" fmla="*/ 29 h 2817018"/>
              <a:gd name="connsiteX14" fmla="*/ 1090838 w 2561498"/>
              <a:gd name="connsiteY14" fmla="*/ 2646773 h 2817018"/>
              <a:gd name="connsiteX15" fmla="*/ 1167038 w 2561498"/>
              <a:gd name="connsiteY15" fmla="*/ 63593 h 2817018"/>
              <a:gd name="connsiteX16" fmla="*/ 1227998 w 2561498"/>
              <a:gd name="connsiteY16" fmla="*/ 2791553 h 2817018"/>
              <a:gd name="connsiteX17" fmla="*/ 1296578 w 2561498"/>
              <a:gd name="connsiteY17" fmla="*/ 33113 h 2817018"/>
              <a:gd name="connsiteX18" fmla="*/ 1380399 w 2561498"/>
              <a:gd name="connsiteY18" fmla="*/ 2817018 h 2817018"/>
              <a:gd name="connsiteX19" fmla="*/ 1441358 w 2561498"/>
              <a:gd name="connsiteY19" fmla="*/ 23784 h 2817018"/>
              <a:gd name="connsiteX20" fmla="*/ 1509938 w 2561498"/>
              <a:gd name="connsiteY20" fmla="*/ 2448653 h 2817018"/>
              <a:gd name="connsiteX21" fmla="*/ 1582880 w 2561498"/>
              <a:gd name="connsiteY21" fmla="*/ 40542 h 2817018"/>
              <a:gd name="connsiteX22" fmla="*/ 1647098 w 2561498"/>
              <a:gd name="connsiteY22" fmla="*/ 2235293 h 2817018"/>
              <a:gd name="connsiteX23" fmla="*/ 1715678 w 2561498"/>
              <a:gd name="connsiteY23" fmla="*/ 33276 h 2817018"/>
              <a:gd name="connsiteX24" fmla="*/ 1784258 w 2561498"/>
              <a:gd name="connsiteY24" fmla="*/ 1999073 h 2817018"/>
              <a:gd name="connsiteX25" fmla="*/ 1857200 w 2561498"/>
              <a:gd name="connsiteY25" fmla="*/ 22778 h 2817018"/>
              <a:gd name="connsiteX26" fmla="*/ 1921418 w 2561498"/>
              <a:gd name="connsiteY26" fmla="*/ 1800953 h 2817018"/>
              <a:gd name="connsiteX27" fmla="*/ 1997618 w 2561498"/>
              <a:gd name="connsiteY27" fmla="*/ 1077053 h 2817018"/>
              <a:gd name="connsiteX28" fmla="*/ 2066198 w 2561498"/>
              <a:gd name="connsiteY28" fmla="*/ 1633313 h 2817018"/>
              <a:gd name="connsiteX29" fmla="*/ 2127158 w 2561498"/>
              <a:gd name="connsiteY29" fmla="*/ 1229453 h 2817018"/>
              <a:gd name="connsiteX30" fmla="*/ 2203358 w 2561498"/>
              <a:gd name="connsiteY30" fmla="*/ 1503773 h 2817018"/>
              <a:gd name="connsiteX31" fmla="*/ 2279558 w 2561498"/>
              <a:gd name="connsiteY31" fmla="*/ 1313273 h 2817018"/>
              <a:gd name="connsiteX32" fmla="*/ 2340518 w 2561498"/>
              <a:gd name="connsiteY32" fmla="*/ 1442813 h 2817018"/>
              <a:gd name="connsiteX33" fmla="*/ 2401478 w 2561498"/>
              <a:gd name="connsiteY33" fmla="*/ 1343753 h 2817018"/>
              <a:gd name="connsiteX34" fmla="*/ 2462438 w 2561498"/>
              <a:gd name="connsiteY34" fmla="*/ 1427573 h 2817018"/>
              <a:gd name="connsiteX35" fmla="*/ 2561498 w 2561498"/>
              <a:gd name="connsiteY35" fmla="*/ 1397093 h 2817018"/>
              <a:gd name="connsiteX0" fmla="*/ 0 w 2561498"/>
              <a:gd name="connsiteY0" fmla="*/ 1362145 h 2820310"/>
              <a:gd name="connsiteX1" fmla="*/ 115478 w 2561498"/>
              <a:gd name="connsiteY1" fmla="*/ 1336133 h 2820310"/>
              <a:gd name="connsiteX2" fmla="*/ 176438 w 2561498"/>
              <a:gd name="connsiteY2" fmla="*/ 1488533 h 2820310"/>
              <a:gd name="connsiteX3" fmla="*/ 252638 w 2561498"/>
              <a:gd name="connsiteY3" fmla="*/ 1275173 h 2820310"/>
              <a:gd name="connsiteX4" fmla="*/ 336458 w 2561498"/>
              <a:gd name="connsiteY4" fmla="*/ 1549493 h 2820310"/>
              <a:gd name="connsiteX5" fmla="*/ 427898 w 2561498"/>
              <a:gd name="connsiteY5" fmla="*/ 1168493 h 2820310"/>
              <a:gd name="connsiteX6" fmla="*/ 504098 w 2561498"/>
              <a:gd name="connsiteY6" fmla="*/ 1739993 h 2820310"/>
              <a:gd name="connsiteX7" fmla="*/ 580298 w 2561498"/>
              <a:gd name="connsiteY7" fmla="*/ 955133 h 2820310"/>
              <a:gd name="connsiteX8" fmla="*/ 656498 w 2561498"/>
              <a:gd name="connsiteY8" fmla="*/ 1930493 h 2820310"/>
              <a:gd name="connsiteX9" fmla="*/ 740318 w 2561498"/>
              <a:gd name="connsiteY9" fmla="*/ 20989 h 2820310"/>
              <a:gd name="connsiteX10" fmla="*/ 808898 w 2561498"/>
              <a:gd name="connsiteY10" fmla="*/ 2235293 h 2820310"/>
              <a:gd name="connsiteX11" fmla="*/ 876373 w 2561498"/>
              <a:gd name="connsiteY11" fmla="*/ 9168 h 2820310"/>
              <a:gd name="connsiteX12" fmla="*/ 961298 w 2561498"/>
              <a:gd name="connsiteY12" fmla="*/ 2585813 h 2820310"/>
              <a:gd name="connsiteX13" fmla="*/ 1025516 w 2561498"/>
              <a:gd name="connsiteY13" fmla="*/ 29 h 2820310"/>
              <a:gd name="connsiteX14" fmla="*/ 1090838 w 2561498"/>
              <a:gd name="connsiteY14" fmla="*/ 2646773 h 2820310"/>
              <a:gd name="connsiteX15" fmla="*/ 1167038 w 2561498"/>
              <a:gd name="connsiteY15" fmla="*/ 63593 h 2820310"/>
              <a:gd name="connsiteX16" fmla="*/ 1227998 w 2561498"/>
              <a:gd name="connsiteY16" fmla="*/ 2791553 h 2820310"/>
              <a:gd name="connsiteX17" fmla="*/ 1296578 w 2561498"/>
              <a:gd name="connsiteY17" fmla="*/ 33113 h 2820310"/>
              <a:gd name="connsiteX18" fmla="*/ 1380399 w 2561498"/>
              <a:gd name="connsiteY18" fmla="*/ 2817018 h 2820310"/>
              <a:gd name="connsiteX19" fmla="*/ 1441358 w 2561498"/>
              <a:gd name="connsiteY19" fmla="*/ 23784 h 2820310"/>
              <a:gd name="connsiteX20" fmla="*/ 1507439 w 2561498"/>
              <a:gd name="connsiteY20" fmla="*/ 2820307 h 2820310"/>
              <a:gd name="connsiteX21" fmla="*/ 1582880 w 2561498"/>
              <a:gd name="connsiteY21" fmla="*/ 40542 h 2820310"/>
              <a:gd name="connsiteX22" fmla="*/ 1647098 w 2561498"/>
              <a:gd name="connsiteY22" fmla="*/ 2235293 h 2820310"/>
              <a:gd name="connsiteX23" fmla="*/ 1715678 w 2561498"/>
              <a:gd name="connsiteY23" fmla="*/ 33276 h 2820310"/>
              <a:gd name="connsiteX24" fmla="*/ 1784258 w 2561498"/>
              <a:gd name="connsiteY24" fmla="*/ 1999073 h 2820310"/>
              <a:gd name="connsiteX25" fmla="*/ 1857200 w 2561498"/>
              <a:gd name="connsiteY25" fmla="*/ 22778 h 2820310"/>
              <a:gd name="connsiteX26" fmla="*/ 1921418 w 2561498"/>
              <a:gd name="connsiteY26" fmla="*/ 1800953 h 2820310"/>
              <a:gd name="connsiteX27" fmla="*/ 1997618 w 2561498"/>
              <a:gd name="connsiteY27" fmla="*/ 1077053 h 2820310"/>
              <a:gd name="connsiteX28" fmla="*/ 2066198 w 2561498"/>
              <a:gd name="connsiteY28" fmla="*/ 1633313 h 2820310"/>
              <a:gd name="connsiteX29" fmla="*/ 2127158 w 2561498"/>
              <a:gd name="connsiteY29" fmla="*/ 1229453 h 2820310"/>
              <a:gd name="connsiteX30" fmla="*/ 2203358 w 2561498"/>
              <a:gd name="connsiteY30" fmla="*/ 1503773 h 2820310"/>
              <a:gd name="connsiteX31" fmla="*/ 2279558 w 2561498"/>
              <a:gd name="connsiteY31" fmla="*/ 1313273 h 2820310"/>
              <a:gd name="connsiteX32" fmla="*/ 2340518 w 2561498"/>
              <a:gd name="connsiteY32" fmla="*/ 1442813 h 2820310"/>
              <a:gd name="connsiteX33" fmla="*/ 2401478 w 2561498"/>
              <a:gd name="connsiteY33" fmla="*/ 1343753 h 2820310"/>
              <a:gd name="connsiteX34" fmla="*/ 2462438 w 2561498"/>
              <a:gd name="connsiteY34" fmla="*/ 1427573 h 2820310"/>
              <a:gd name="connsiteX35" fmla="*/ 2561498 w 2561498"/>
              <a:gd name="connsiteY35" fmla="*/ 1397093 h 2820310"/>
              <a:gd name="connsiteX0" fmla="*/ 0 w 2561498"/>
              <a:gd name="connsiteY0" fmla="*/ 1362145 h 2820310"/>
              <a:gd name="connsiteX1" fmla="*/ 115478 w 2561498"/>
              <a:gd name="connsiteY1" fmla="*/ 1336133 h 2820310"/>
              <a:gd name="connsiteX2" fmla="*/ 176438 w 2561498"/>
              <a:gd name="connsiteY2" fmla="*/ 1488533 h 2820310"/>
              <a:gd name="connsiteX3" fmla="*/ 252638 w 2561498"/>
              <a:gd name="connsiteY3" fmla="*/ 1275173 h 2820310"/>
              <a:gd name="connsiteX4" fmla="*/ 336458 w 2561498"/>
              <a:gd name="connsiteY4" fmla="*/ 1549493 h 2820310"/>
              <a:gd name="connsiteX5" fmla="*/ 427898 w 2561498"/>
              <a:gd name="connsiteY5" fmla="*/ 1168493 h 2820310"/>
              <a:gd name="connsiteX6" fmla="*/ 504098 w 2561498"/>
              <a:gd name="connsiteY6" fmla="*/ 1739993 h 2820310"/>
              <a:gd name="connsiteX7" fmla="*/ 580298 w 2561498"/>
              <a:gd name="connsiteY7" fmla="*/ 955133 h 2820310"/>
              <a:gd name="connsiteX8" fmla="*/ 656498 w 2561498"/>
              <a:gd name="connsiteY8" fmla="*/ 1930493 h 2820310"/>
              <a:gd name="connsiteX9" fmla="*/ 740318 w 2561498"/>
              <a:gd name="connsiteY9" fmla="*/ 20989 h 2820310"/>
              <a:gd name="connsiteX10" fmla="*/ 808898 w 2561498"/>
              <a:gd name="connsiteY10" fmla="*/ 2235293 h 2820310"/>
              <a:gd name="connsiteX11" fmla="*/ 876373 w 2561498"/>
              <a:gd name="connsiteY11" fmla="*/ 9168 h 2820310"/>
              <a:gd name="connsiteX12" fmla="*/ 961298 w 2561498"/>
              <a:gd name="connsiteY12" fmla="*/ 2585813 h 2820310"/>
              <a:gd name="connsiteX13" fmla="*/ 1025516 w 2561498"/>
              <a:gd name="connsiteY13" fmla="*/ 29 h 2820310"/>
              <a:gd name="connsiteX14" fmla="*/ 1090838 w 2561498"/>
              <a:gd name="connsiteY14" fmla="*/ 2646773 h 2820310"/>
              <a:gd name="connsiteX15" fmla="*/ 1167038 w 2561498"/>
              <a:gd name="connsiteY15" fmla="*/ 63593 h 2820310"/>
              <a:gd name="connsiteX16" fmla="*/ 1227998 w 2561498"/>
              <a:gd name="connsiteY16" fmla="*/ 2791553 h 2820310"/>
              <a:gd name="connsiteX17" fmla="*/ 1296578 w 2561498"/>
              <a:gd name="connsiteY17" fmla="*/ 33113 h 2820310"/>
              <a:gd name="connsiteX18" fmla="*/ 1380399 w 2561498"/>
              <a:gd name="connsiteY18" fmla="*/ 2817018 h 2820310"/>
              <a:gd name="connsiteX19" fmla="*/ 1441358 w 2561498"/>
              <a:gd name="connsiteY19" fmla="*/ 23784 h 2820310"/>
              <a:gd name="connsiteX20" fmla="*/ 1507439 w 2561498"/>
              <a:gd name="connsiteY20" fmla="*/ 2820307 h 2820310"/>
              <a:gd name="connsiteX21" fmla="*/ 1582880 w 2561498"/>
              <a:gd name="connsiteY21" fmla="*/ 40542 h 2820310"/>
              <a:gd name="connsiteX22" fmla="*/ 1644599 w 2561498"/>
              <a:gd name="connsiteY22" fmla="*/ 2806538 h 2820310"/>
              <a:gd name="connsiteX23" fmla="*/ 1715678 w 2561498"/>
              <a:gd name="connsiteY23" fmla="*/ 33276 h 2820310"/>
              <a:gd name="connsiteX24" fmla="*/ 1784258 w 2561498"/>
              <a:gd name="connsiteY24" fmla="*/ 1999073 h 2820310"/>
              <a:gd name="connsiteX25" fmla="*/ 1857200 w 2561498"/>
              <a:gd name="connsiteY25" fmla="*/ 22778 h 2820310"/>
              <a:gd name="connsiteX26" fmla="*/ 1921418 w 2561498"/>
              <a:gd name="connsiteY26" fmla="*/ 1800953 h 2820310"/>
              <a:gd name="connsiteX27" fmla="*/ 1997618 w 2561498"/>
              <a:gd name="connsiteY27" fmla="*/ 1077053 h 2820310"/>
              <a:gd name="connsiteX28" fmla="*/ 2066198 w 2561498"/>
              <a:gd name="connsiteY28" fmla="*/ 1633313 h 2820310"/>
              <a:gd name="connsiteX29" fmla="*/ 2127158 w 2561498"/>
              <a:gd name="connsiteY29" fmla="*/ 1229453 h 2820310"/>
              <a:gd name="connsiteX30" fmla="*/ 2203358 w 2561498"/>
              <a:gd name="connsiteY30" fmla="*/ 1503773 h 2820310"/>
              <a:gd name="connsiteX31" fmla="*/ 2279558 w 2561498"/>
              <a:gd name="connsiteY31" fmla="*/ 1313273 h 2820310"/>
              <a:gd name="connsiteX32" fmla="*/ 2340518 w 2561498"/>
              <a:gd name="connsiteY32" fmla="*/ 1442813 h 2820310"/>
              <a:gd name="connsiteX33" fmla="*/ 2401478 w 2561498"/>
              <a:gd name="connsiteY33" fmla="*/ 1343753 h 2820310"/>
              <a:gd name="connsiteX34" fmla="*/ 2462438 w 2561498"/>
              <a:gd name="connsiteY34" fmla="*/ 1427573 h 2820310"/>
              <a:gd name="connsiteX35" fmla="*/ 2561498 w 2561498"/>
              <a:gd name="connsiteY35" fmla="*/ 1397093 h 2820310"/>
              <a:gd name="connsiteX0" fmla="*/ 0 w 2561498"/>
              <a:gd name="connsiteY0" fmla="*/ 1362145 h 2820310"/>
              <a:gd name="connsiteX1" fmla="*/ 115478 w 2561498"/>
              <a:gd name="connsiteY1" fmla="*/ 1336133 h 2820310"/>
              <a:gd name="connsiteX2" fmla="*/ 176438 w 2561498"/>
              <a:gd name="connsiteY2" fmla="*/ 1488533 h 2820310"/>
              <a:gd name="connsiteX3" fmla="*/ 252638 w 2561498"/>
              <a:gd name="connsiteY3" fmla="*/ 1275173 h 2820310"/>
              <a:gd name="connsiteX4" fmla="*/ 336458 w 2561498"/>
              <a:gd name="connsiteY4" fmla="*/ 1549493 h 2820310"/>
              <a:gd name="connsiteX5" fmla="*/ 427898 w 2561498"/>
              <a:gd name="connsiteY5" fmla="*/ 1168493 h 2820310"/>
              <a:gd name="connsiteX6" fmla="*/ 504098 w 2561498"/>
              <a:gd name="connsiteY6" fmla="*/ 1739993 h 2820310"/>
              <a:gd name="connsiteX7" fmla="*/ 580298 w 2561498"/>
              <a:gd name="connsiteY7" fmla="*/ 955133 h 2820310"/>
              <a:gd name="connsiteX8" fmla="*/ 656498 w 2561498"/>
              <a:gd name="connsiteY8" fmla="*/ 1930493 h 2820310"/>
              <a:gd name="connsiteX9" fmla="*/ 740318 w 2561498"/>
              <a:gd name="connsiteY9" fmla="*/ 20989 h 2820310"/>
              <a:gd name="connsiteX10" fmla="*/ 808898 w 2561498"/>
              <a:gd name="connsiteY10" fmla="*/ 2235293 h 2820310"/>
              <a:gd name="connsiteX11" fmla="*/ 876373 w 2561498"/>
              <a:gd name="connsiteY11" fmla="*/ 9168 h 2820310"/>
              <a:gd name="connsiteX12" fmla="*/ 961298 w 2561498"/>
              <a:gd name="connsiteY12" fmla="*/ 2585813 h 2820310"/>
              <a:gd name="connsiteX13" fmla="*/ 1025516 w 2561498"/>
              <a:gd name="connsiteY13" fmla="*/ 29 h 2820310"/>
              <a:gd name="connsiteX14" fmla="*/ 1090838 w 2561498"/>
              <a:gd name="connsiteY14" fmla="*/ 2646773 h 2820310"/>
              <a:gd name="connsiteX15" fmla="*/ 1167038 w 2561498"/>
              <a:gd name="connsiteY15" fmla="*/ 63593 h 2820310"/>
              <a:gd name="connsiteX16" fmla="*/ 1227998 w 2561498"/>
              <a:gd name="connsiteY16" fmla="*/ 2791553 h 2820310"/>
              <a:gd name="connsiteX17" fmla="*/ 1296578 w 2561498"/>
              <a:gd name="connsiteY17" fmla="*/ 33113 h 2820310"/>
              <a:gd name="connsiteX18" fmla="*/ 1380399 w 2561498"/>
              <a:gd name="connsiteY18" fmla="*/ 2817018 h 2820310"/>
              <a:gd name="connsiteX19" fmla="*/ 1441358 w 2561498"/>
              <a:gd name="connsiteY19" fmla="*/ 23784 h 2820310"/>
              <a:gd name="connsiteX20" fmla="*/ 1507439 w 2561498"/>
              <a:gd name="connsiteY20" fmla="*/ 2820307 h 2820310"/>
              <a:gd name="connsiteX21" fmla="*/ 1582880 w 2561498"/>
              <a:gd name="connsiteY21" fmla="*/ 40542 h 2820310"/>
              <a:gd name="connsiteX22" fmla="*/ 1644599 w 2561498"/>
              <a:gd name="connsiteY22" fmla="*/ 2806538 h 2820310"/>
              <a:gd name="connsiteX23" fmla="*/ 1715678 w 2561498"/>
              <a:gd name="connsiteY23" fmla="*/ 33276 h 2820310"/>
              <a:gd name="connsiteX24" fmla="*/ 1784258 w 2561498"/>
              <a:gd name="connsiteY24" fmla="*/ 2818087 h 2820310"/>
              <a:gd name="connsiteX25" fmla="*/ 1857200 w 2561498"/>
              <a:gd name="connsiteY25" fmla="*/ 22778 h 2820310"/>
              <a:gd name="connsiteX26" fmla="*/ 1921418 w 2561498"/>
              <a:gd name="connsiteY26" fmla="*/ 1800953 h 2820310"/>
              <a:gd name="connsiteX27" fmla="*/ 1997618 w 2561498"/>
              <a:gd name="connsiteY27" fmla="*/ 1077053 h 2820310"/>
              <a:gd name="connsiteX28" fmla="*/ 2066198 w 2561498"/>
              <a:gd name="connsiteY28" fmla="*/ 1633313 h 2820310"/>
              <a:gd name="connsiteX29" fmla="*/ 2127158 w 2561498"/>
              <a:gd name="connsiteY29" fmla="*/ 1229453 h 2820310"/>
              <a:gd name="connsiteX30" fmla="*/ 2203358 w 2561498"/>
              <a:gd name="connsiteY30" fmla="*/ 1503773 h 2820310"/>
              <a:gd name="connsiteX31" fmla="*/ 2279558 w 2561498"/>
              <a:gd name="connsiteY31" fmla="*/ 1313273 h 2820310"/>
              <a:gd name="connsiteX32" fmla="*/ 2340518 w 2561498"/>
              <a:gd name="connsiteY32" fmla="*/ 1442813 h 2820310"/>
              <a:gd name="connsiteX33" fmla="*/ 2401478 w 2561498"/>
              <a:gd name="connsiteY33" fmla="*/ 1343753 h 2820310"/>
              <a:gd name="connsiteX34" fmla="*/ 2462438 w 2561498"/>
              <a:gd name="connsiteY34" fmla="*/ 1427573 h 2820310"/>
              <a:gd name="connsiteX35" fmla="*/ 2561498 w 2561498"/>
              <a:gd name="connsiteY35" fmla="*/ 1397093 h 2820310"/>
              <a:gd name="connsiteX0" fmla="*/ 0 w 2561498"/>
              <a:gd name="connsiteY0" fmla="*/ 1362593 h 2833076"/>
              <a:gd name="connsiteX1" fmla="*/ 115478 w 2561498"/>
              <a:gd name="connsiteY1" fmla="*/ 1336581 h 2833076"/>
              <a:gd name="connsiteX2" fmla="*/ 176438 w 2561498"/>
              <a:gd name="connsiteY2" fmla="*/ 1488981 h 2833076"/>
              <a:gd name="connsiteX3" fmla="*/ 252638 w 2561498"/>
              <a:gd name="connsiteY3" fmla="*/ 1275621 h 2833076"/>
              <a:gd name="connsiteX4" fmla="*/ 336458 w 2561498"/>
              <a:gd name="connsiteY4" fmla="*/ 1549941 h 2833076"/>
              <a:gd name="connsiteX5" fmla="*/ 427898 w 2561498"/>
              <a:gd name="connsiteY5" fmla="*/ 1168941 h 2833076"/>
              <a:gd name="connsiteX6" fmla="*/ 504098 w 2561498"/>
              <a:gd name="connsiteY6" fmla="*/ 1740441 h 2833076"/>
              <a:gd name="connsiteX7" fmla="*/ 580298 w 2561498"/>
              <a:gd name="connsiteY7" fmla="*/ 955581 h 2833076"/>
              <a:gd name="connsiteX8" fmla="*/ 656498 w 2561498"/>
              <a:gd name="connsiteY8" fmla="*/ 1930941 h 2833076"/>
              <a:gd name="connsiteX9" fmla="*/ 740318 w 2561498"/>
              <a:gd name="connsiteY9" fmla="*/ 21437 h 2833076"/>
              <a:gd name="connsiteX10" fmla="*/ 808898 w 2561498"/>
              <a:gd name="connsiteY10" fmla="*/ 2235741 h 2833076"/>
              <a:gd name="connsiteX11" fmla="*/ 876373 w 2561498"/>
              <a:gd name="connsiteY11" fmla="*/ 9616 h 2833076"/>
              <a:gd name="connsiteX12" fmla="*/ 961298 w 2561498"/>
              <a:gd name="connsiteY12" fmla="*/ 2586261 h 2833076"/>
              <a:gd name="connsiteX13" fmla="*/ 1025516 w 2561498"/>
              <a:gd name="connsiteY13" fmla="*/ 477 h 2833076"/>
              <a:gd name="connsiteX14" fmla="*/ 1085839 w 2561498"/>
              <a:gd name="connsiteY14" fmla="*/ 2833047 h 2833076"/>
              <a:gd name="connsiteX15" fmla="*/ 1167038 w 2561498"/>
              <a:gd name="connsiteY15" fmla="*/ 64041 h 2833076"/>
              <a:gd name="connsiteX16" fmla="*/ 1227998 w 2561498"/>
              <a:gd name="connsiteY16" fmla="*/ 2792001 h 2833076"/>
              <a:gd name="connsiteX17" fmla="*/ 1296578 w 2561498"/>
              <a:gd name="connsiteY17" fmla="*/ 33561 h 2833076"/>
              <a:gd name="connsiteX18" fmla="*/ 1380399 w 2561498"/>
              <a:gd name="connsiteY18" fmla="*/ 2817466 h 2833076"/>
              <a:gd name="connsiteX19" fmla="*/ 1441358 w 2561498"/>
              <a:gd name="connsiteY19" fmla="*/ 24232 h 2833076"/>
              <a:gd name="connsiteX20" fmla="*/ 1507439 w 2561498"/>
              <a:gd name="connsiteY20" fmla="*/ 2820755 h 2833076"/>
              <a:gd name="connsiteX21" fmla="*/ 1582880 w 2561498"/>
              <a:gd name="connsiteY21" fmla="*/ 40990 h 2833076"/>
              <a:gd name="connsiteX22" fmla="*/ 1644599 w 2561498"/>
              <a:gd name="connsiteY22" fmla="*/ 2806986 h 2833076"/>
              <a:gd name="connsiteX23" fmla="*/ 1715678 w 2561498"/>
              <a:gd name="connsiteY23" fmla="*/ 33724 h 2833076"/>
              <a:gd name="connsiteX24" fmla="*/ 1784258 w 2561498"/>
              <a:gd name="connsiteY24" fmla="*/ 2818535 h 2833076"/>
              <a:gd name="connsiteX25" fmla="*/ 1857200 w 2561498"/>
              <a:gd name="connsiteY25" fmla="*/ 23226 h 2833076"/>
              <a:gd name="connsiteX26" fmla="*/ 1921418 w 2561498"/>
              <a:gd name="connsiteY26" fmla="*/ 1801401 h 2833076"/>
              <a:gd name="connsiteX27" fmla="*/ 1997618 w 2561498"/>
              <a:gd name="connsiteY27" fmla="*/ 1077501 h 2833076"/>
              <a:gd name="connsiteX28" fmla="*/ 2066198 w 2561498"/>
              <a:gd name="connsiteY28" fmla="*/ 1633761 h 2833076"/>
              <a:gd name="connsiteX29" fmla="*/ 2127158 w 2561498"/>
              <a:gd name="connsiteY29" fmla="*/ 1229901 h 2833076"/>
              <a:gd name="connsiteX30" fmla="*/ 2203358 w 2561498"/>
              <a:gd name="connsiteY30" fmla="*/ 1504221 h 2833076"/>
              <a:gd name="connsiteX31" fmla="*/ 2279558 w 2561498"/>
              <a:gd name="connsiteY31" fmla="*/ 1313721 h 2833076"/>
              <a:gd name="connsiteX32" fmla="*/ 2340518 w 2561498"/>
              <a:gd name="connsiteY32" fmla="*/ 1443261 h 2833076"/>
              <a:gd name="connsiteX33" fmla="*/ 2401478 w 2561498"/>
              <a:gd name="connsiteY33" fmla="*/ 1344201 h 2833076"/>
              <a:gd name="connsiteX34" fmla="*/ 2462438 w 2561498"/>
              <a:gd name="connsiteY34" fmla="*/ 1428021 h 2833076"/>
              <a:gd name="connsiteX35" fmla="*/ 2561498 w 2561498"/>
              <a:gd name="connsiteY35" fmla="*/ 1397541 h 2833076"/>
              <a:gd name="connsiteX0" fmla="*/ 0 w 2561498"/>
              <a:gd name="connsiteY0" fmla="*/ 1362122 h 2832605"/>
              <a:gd name="connsiteX1" fmla="*/ 115478 w 2561498"/>
              <a:gd name="connsiteY1" fmla="*/ 1336110 h 2832605"/>
              <a:gd name="connsiteX2" fmla="*/ 176438 w 2561498"/>
              <a:gd name="connsiteY2" fmla="*/ 1488510 h 2832605"/>
              <a:gd name="connsiteX3" fmla="*/ 252638 w 2561498"/>
              <a:gd name="connsiteY3" fmla="*/ 1275150 h 2832605"/>
              <a:gd name="connsiteX4" fmla="*/ 336458 w 2561498"/>
              <a:gd name="connsiteY4" fmla="*/ 1549470 h 2832605"/>
              <a:gd name="connsiteX5" fmla="*/ 427898 w 2561498"/>
              <a:gd name="connsiteY5" fmla="*/ 1168470 h 2832605"/>
              <a:gd name="connsiteX6" fmla="*/ 504098 w 2561498"/>
              <a:gd name="connsiteY6" fmla="*/ 1739970 h 2832605"/>
              <a:gd name="connsiteX7" fmla="*/ 580298 w 2561498"/>
              <a:gd name="connsiteY7" fmla="*/ 955110 h 2832605"/>
              <a:gd name="connsiteX8" fmla="*/ 656498 w 2561498"/>
              <a:gd name="connsiteY8" fmla="*/ 1930470 h 2832605"/>
              <a:gd name="connsiteX9" fmla="*/ 740318 w 2561498"/>
              <a:gd name="connsiteY9" fmla="*/ 20966 h 2832605"/>
              <a:gd name="connsiteX10" fmla="*/ 808898 w 2561498"/>
              <a:gd name="connsiteY10" fmla="*/ 2235270 h 2832605"/>
              <a:gd name="connsiteX11" fmla="*/ 876373 w 2561498"/>
              <a:gd name="connsiteY11" fmla="*/ 9145 h 2832605"/>
              <a:gd name="connsiteX12" fmla="*/ 958800 w 2561498"/>
              <a:gd name="connsiteY12" fmla="*/ 2806029 h 2832605"/>
              <a:gd name="connsiteX13" fmla="*/ 1025516 w 2561498"/>
              <a:gd name="connsiteY13" fmla="*/ 6 h 2832605"/>
              <a:gd name="connsiteX14" fmla="*/ 1085839 w 2561498"/>
              <a:gd name="connsiteY14" fmla="*/ 2832576 h 2832605"/>
              <a:gd name="connsiteX15" fmla="*/ 1167038 w 2561498"/>
              <a:gd name="connsiteY15" fmla="*/ 63570 h 2832605"/>
              <a:gd name="connsiteX16" fmla="*/ 1227998 w 2561498"/>
              <a:gd name="connsiteY16" fmla="*/ 2791530 h 2832605"/>
              <a:gd name="connsiteX17" fmla="*/ 1296578 w 2561498"/>
              <a:gd name="connsiteY17" fmla="*/ 33090 h 2832605"/>
              <a:gd name="connsiteX18" fmla="*/ 1380399 w 2561498"/>
              <a:gd name="connsiteY18" fmla="*/ 2816995 h 2832605"/>
              <a:gd name="connsiteX19" fmla="*/ 1441358 w 2561498"/>
              <a:gd name="connsiteY19" fmla="*/ 23761 h 2832605"/>
              <a:gd name="connsiteX20" fmla="*/ 1507439 w 2561498"/>
              <a:gd name="connsiteY20" fmla="*/ 2820284 h 2832605"/>
              <a:gd name="connsiteX21" fmla="*/ 1582880 w 2561498"/>
              <a:gd name="connsiteY21" fmla="*/ 40519 h 2832605"/>
              <a:gd name="connsiteX22" fmla="*/ 1644599 w 2561498"/>
              <a:gd name="connsiteY22" fmla="*/ 2806515 h 2832605"/>
              <a:gd name="connsiteX23" fmla="*/ 1715678 w 2561498"/>
              <a:gd name="connsiteY23" fmla="*/ 33253 h 2832605"/>
              <a:gd name="connsiteX24" fmla="*/ 1784258 w 2561498"/>
              <a:gd name="connsiteY24" fmla="*/ 2818064 h 2832605"/>
              <a:gd name="connsiteX25" fmla="*/ 1857200 w 2561498"/>
              <a:gd name="connsiteY25" fmla="*/ 22755 h 2832605"/>
              <a:gd name="connsiteX26" fmla="*/ 1921418 w 2561498"/>
              <a:gd name="connsiteY26" fmla="*/ 1800930 h 2832605"/>
              <a:gd name="connsiteX27" fmla="*/ 1997618 w 2561498"/>
              <a:gd name="connsiteY27" fmla="*/ 1077030 h 2832605"/>
              <a:gd name="connsiteX28" fmla="*/ 2066198 w 2561498"/>
              <a:gd name="connsiteY28" fmla="*/ 1633290 h 2832605"/>
              <a:gd name="connsiteX29" fmla="*/ 2127158 w 2561498"/>
              <a:gd name="connsiteY29" fmla="*/ 1229430 h 2832605"/>
              <a:gd name="connsiteX30" fmla="*/ 2203358 w 2561498"/>
              <a:gd name="connsiteY30" fmla="*/ 1503750 h 2832605"/>
              <a:gd name="connsiteX31" fmla="*/ 2279558 w 2561498"/>
              <a:gd name="connsiteY31" fmla="*/ 1313250 h 2832605"/>
              <a:gd name="connsiteX32" fmla="*/ 2340518 w 2561498"/>
              <a:gd name="connsiteY32" fmla="*/ 1442790 h 2832605"/>
              <a:gd name="connsiteX33" fmla="*/ 2401478 w 2561498"/>
              <a:gd name="connsiteY33" fmla="*/ 1343730 h 2832605"/>
              <a:gd name="connsiteX34" fmla="*/ 2462438 w 2561498"/>
              <a:gd name="connsiteY34" fmla="*/ 1427550 h 2832605"/>
              <a:gd name="connsiteX35" fmla="*/ 2561498 w 2561498"/>
              <a:gd name="connsiteY35" fmla="*/ 1397070 h 2832605"/>
              <a:gd name="connsiteX0" fmla="*/ 0 w 2561498"/>
              <a:gd name="connsiteY0" fmla="*/ 1362116 h 2820281"/>
              <a:gd name="connsiteX1" fmla="*/ 115478 w 2561498"/>
              <a:gd name="connsiteY1" fmla="*/ 1336104 h 2820281"/>
              <a:gd name="connsiteX2" fmla="*/ 176438 w 2561498"/>
              <a:gd name="connsiteY2" fmla="*/ 1488504 h 2820281"/>
              <a:gd name="connsiteX3" fmla="*/ 252638 w 2561498"/>
              <a:gd name="connsiteY3" fmla="*/ 1275144 h 2820281"/>
              <a:gd name="connsiteX4" fmla="*/ 336458 w 2561498"/>
              <a:gd name="connsiteY4" fmla="*/ 1549464 h 2820281"/>
              <a:gd name="connsiteX5" fmla="*/ 427898 w 2561498"/>
              <a:gd name="connsiteY5" fmla="*/ 1168464 h 2820281"/>
              <a:gd name="connsiteX6" fmla="*/ 504098 w 2561498"/>
              <a:gd name="connsiteY6" fmla="*/ 1739964 h 2820281"/>
              <a:gd name="connsiteX7" fmla="*/ 580298 w 2561498"/>
              <a:gd name="connsiteY7" fmla="*/ 955104 h 2820281"/>
              <a:gd name="connsiteX8" fmla="*/ 656498 w 2561498"/>
              <a:gd name="connsiteY8" fmla="*/ 1930464 h 2820281"/>
              <a:gd name="connsiteX9" fmla="*/ 740318 w 2561498"/>
              <a:gd name="connsiteY9" fmla="*/ 20960 h 2820281"/>
              <a:gd name="connsiteX10" fmla="*/ 808898 w 2561498"/>
              <a:gd name="connsiteY10" fmla="*/ 2235264 h 2820281"/>
              <a:gd name="connsiteX11" fmla="*/ 876373 w 2561498"/>
              <a:gd name="connsiteY11" fmla="*/ 9139 h 2820281"/>
              <a:gd name="connsiteX12" fmla="*/ 958800 w 2561498"/>
              <a:gd name="connsiteY12" fmla="*/ 2806023 h 2820281"/>
              <a:gd name="connsiteX13" fmla="*/ 1025516 w 2561498"/>
              <a:gd name="connsiteY13" fmla="*/ 0 h 2820281"/>
              <a:gd name="connsiteX14" fmla="*/ 1088338 w 2561498"/>
              <a:gd name="connsiteY14" fmla="*/ 2811925 h 2820281"/>
              <a:gd name="connsiteX15" fmla="*/ 1167038 w 2561498"/>
              <a:gd name="connsiteY15" fmla="*/ 63564 h 2820281"/>
              <a:gd name="connsiteX16" fmla="*/ 1227998 w 2561498"/>
              <a:gd name="connsiteY16" fmla="*/ 2791524 h 2820281"/>
              <a:gd name="connsiteX17" fmla="*/ 1296578 w 2561498"/>
              <a:gd name="connsiteY17" fmla="*/ 33084 h 2820281"/>
              <a:gd name="connsiteX18" fmla="*/ 1380399 w 2561498"/>
              <a:gd name="connsiteY18" fmla="*/ 2816989 h 2820281"/>
              <a:gd name="connsiteX19" fmla="*/ 1441358 w 2561498"/>
              <a:gd name="connsiteY19" fmla="*/ 23755 h 2820281"/>
              <a:gd name="connsiteX20" fmla="*/ 1507439 w 2561498"/>
              <a:gd name="connsiteY20" fmla="*/ 2820278 h 2820281"/>
              <a:gd name="connsiteX21" fmla="*/ 1582880 w 2561498"/>
              <a:gd name="connsiteY21" fmla="*/ 40513 h 2820281"/>
              <a:gd name="connsiteX22" fmla="*/ 1644599 w 2561498"/>
              <a:gd name="connsiteY22" fmla="*/ 2806509 h 2820281"/>
              <a:gd name="connsiteX23" fmla="*/ 1715678 w 2561498"/>
              <a:gd name="connsiteY23" fmla="*/ 33247 h 2820281"/>
              <a:gd name="connsiteX24" fmla="*/ 1784258 w 2561498"/>
              <a:gd name="connsiteY24" fmla="*/ 2818058 h 2820281"/>
              <a:gd name="connsiteX25" fmla="*/ 1857200 w 2561498"/>
              <a:gd name="connsiteY25" fmla="*/ 22749 h 2820281"/>
              <a:gd name="connsiteX26" fmla="*/ 1921418 w 2561498"/>
              <a:gd name="connsiteY26" fmla="*/ 1800924 h 2820281"/>
              <a:gd name="connsiteX27" fmla="*/ 1997618 w 2561498"/>
              <a:gd name="connsiteY27" fmla="*/ 1077024 h 2820281"/>
              <a:gd name="connsiteX28" fmla="*/ 2066198 w 2561498"/>
              <a:gd name="connsiteY28" fmla="*/ 1633284 h 2820281"/>
              <a:gd name="connsiteX29" fmla="*/ 2127158 w 2561498"/>
              <a:gd name="connsiteY29" fmla="*/ 1229424 h 2820281"/>
              <a:gd name="connsiteX30" fmla="*/ 2203358 w 2561498"/>
              <a:gd name="connsiteY30" fmla="*/ 1503744 h 2820281"/>
              <a:gd name="connsiteX31" fmla="*/ 2279558 w 2561498"/>
              <a:gd name="connsiteY31" fmla="*/ 1313244 h 2820281"/>
              <a:gd name="connsiteX32" fmla="*/ 2340518 w 2561498"/>
              <a:gd name="connsiteY32" fmla="*/ 1442784 h 2820281"/>
              <a:gd name="connsiteX33" fmla="*/ 2401478 w 2561498"/>
              <a:gd name="connsiteY33" fmla="*/ 1343724 h 2820281"/>
              <a:gd name="connsiteX34" fmla="*/ 2462438 w 2561498"/>
              <a:gd name="connsiteY34" fmla="*/ 1427544 h 2820281"/>
              <a:gd name="connsiteX35" fmla="*/ 2561498 w 2561498"/>
              <a:gd name="connsiteY35" fmla="*/ 1397064 h 2820281"/>
              <a:gd name="connsiteX0" fmla="*/ 0 w 2561498"/>
              <a:gd name="connsiteY0" fmla="*/ 1362116 h 2820281"/>
              <a:gd name="connsiteX1" fmla="*/ 115478 w 2561498"/>
              <a:gd name="connsiteY1" fmla="*/ 1336104 h 2820281"/>
              <a:gd name="connsiteX2" fmla="*/ 176438 w 2561498"/>
              <a:gd name="connsiteY2" fmla="*/ 1488504 h 2820281"/>
              <a:gd name="connsiteX3" fmla="*/ 252638 w 2561498"/>
              <a:gd name="connsiteY3" fmla="*/ 1275144 h 2820281"/>
              <a:gd name="connsiteX4" fmla="*/ 336458 w 2561498"/>
              <a:gd name="connsiteY4" fmla="*/ 1549464 h 2820281"/>
              <a:gd name="connsiteX5" fmla="*/ 427898 w 2561498"/>
              <a:gd name="connsiteY5" fmla="*/ 1168464 h 2820281"/>
              <a:gd name="connsiteX6" fmla="*/ 504098 w 2561498"/>
              <a:gd name="connsiteY6" fmla="*/ 1739964 h 2820281"/>
              <a:gd name="connsiteX7" fmla="*/ 580298 w 2561498"/>
              <a:gd name="connsiteY7" fmla="*/ 955104 h 2820281"/>
              <a:gd name="connsiteX8" fmla="*/ 656498 w 2561498"/>
              <a:gd name="connsiteY8" fmla="*/ 1930464 h 2820281"/>
              <a:gd name="connsiteX9" fmla="*/ 740318 w 2561498"/>
              <a:gd name="connsiteY9" fmla="*/ 20960 h 2820281"/>
              <a:gd name="connsiteX10" fmla="*/ 808898 w 2561498"/>
              <a:gd name="connsiteY10" fmla="*/ 2235264 h 2820281"/>
              <a:gd name="connsiteX11" fmla="*/ 876373 w 2561498"/>
              <a:gd name="connsiteY11" fmla="*/ 9139 h 2820281"/>
              <a:gd name="connsiteX12" fmla="*/ 958800 w 2561498"/>
              <a:gd name="connsiteY12" fmla="*/ 2806023 h 2820281"/>
              <a:gd name="connsiteX13" fmla="*/ 1025516 w 2561498"/>
              <a:gd name="connsiteY13" fmla="*/ 0 h 2820281"/>
              <a:gd name="connsiteX14" fmla="*/ 1088338 w 2561498"/>
              <a:gd name="connsiteY14" fmla="*/ 2811925 h 2820281"/>
              <a:gd name="connsiteX15" fmla="*/ 1167038 w 2561498"/>
              <a:gd name="connsiteY15" fmla="*/ 63564 h 2820281"/>
              <a:gd name="connsiteX16" fmla="*/ 1227998 w 2561498"/>
              <a:gd name="connsiteY16" fmla="*/ 2819053 h 2820281"/>
              <a:gd name="connsiteX17" fmla="*/ 1296578 w 2561498"/>
              <a:gd name="connsiteY17" fmla="*/ 33084 h 2820281"/>
              <a:gd name="connsiteX18" fmla="*/ 1380399 w 2561498"/>
              <a:gd name="connsiteY18" fmla="*/ 2816989 h 2820281"/>
              <a:gd name="connsiteX19" fmla="*/ 1441358 w 2561498"/>
              <a:gd name="connsiteY19" fmla="*/ 23755 h 2820281"/>
              <a:gd name="connsiteX20" fmla="*/ 1507439 w 2561498"/>
              <a:gd name="connsiteY20" fmla="*/ 2820278 h 2820281"/>
              <a:gd name="connsiteX21" fmla="*/ 1582880 w 2561498"/>
              <a:gd name="connsiteY21" fmla="*/ 40513 h 2820281"/>
              <a:gd name="connsiteX22" fmla="*/ 1644599 w 2561498"/>
              <a:gd name="connsiteY22" fmla="*/ 2806509 h 2820281"/>
              <a:gd name="connsiteX23" fmla="*/ 1715678 w 2561498"/>
              <a:gd name="connsiteY23" fmla="*/ 33247 h 2820281"/>
              <a:gd name="connsiteX24" fmla="*/ 1784258 w 2561498"/>
              <a:gd name="connsiteY24" fmla="*/ 2818058 h 2820281"/>
              <a:gd name="connsiteX25" fmla="*/ 1857200 w 2561498"/>
              <a:gd name="connsiteY25" fmla="*/ 22749 h 2820281"/>
              <a:gd name="connsiteX26" fmla="*/ 1921418 w 2561498"/>
              <a:gd name="connsiteY26" fmla="*/ 1800924 h 2820281"/>
              <a:gd name="connsiteX27" fmla="*/ 1997618 w 2561498"/>
              <a:gd name="connsiteY27" fmla="*/ 1077024 h 2820281"/>
              <a:gd name="connsiteX28" fmla="*/ 2066198 w 2561498"/>
              <a:gd name="connsiteY28" fmla="*/ 1633284 h 2820281"/>
              <a:gd name="connsiteX29" fmla="*/ 2127158 w 2561498"/>
              <a:gd name="connsiteY29" fmla="*/ 1229424 h 2820281"/>
              <a:gd name="connsiteX30" fmla="*/ 2203358 w 2561498"/>
              <a:gd name="connsiteY30" fmla="*/ 1503744 h 2820281"/>
              <a:gd name="connsiteX31" fmla="*/ 2279558 w 2561498"/>
              <a:gd name="connsiteY31" fmla="*/ 1313244 h 2820281"/>
              <a:gd name="connsiteX32" fmla="*/ 2340518 w 2561498"/>
              <a:gd name="connsiteY32" fmla="*/ 1442784 h 2820281"/>
              <a:gd name="connsiteX33" fmla="*/ 2401478 w 2561498"/>
              <a:gd name="connsiteY33" fmla="*/ 1343724 h 2820281"/>
              <a:gd name="connsiteX34" fmla="*/ 2462438 w 2561498"/>
              <a:gd name="connsiteY34" fmla="*/ 1427544 h 2820281"/>
              <a:gd name="connsiteX35" fmla="*/ 2561498 w 2561498"/>
              <a:gd name="connsiteY35" fmla="*/ 1397064 h 2820281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0298 w 2561498"/>
              <a:gd name="connsiteY7" fmla="*/ 955104 h 2827154"/>
              <a:gd name="connsiteX8" fmla="*/ 656498 w 2561498"/>
              <a:gd name="connsiteY8" fmla="*/ 1930464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0298 w 2561498"/>
              <a:gd name="connsiteY7" fmla="*/ 955104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90295 w 2561498"/>
              <a:gd name="connsiteY7" fmla="*/ 19087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041811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1599 w 2561498"/>
              <a:gd name="connsiteY6" fmla="*/ 2022143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41456 w 2561498"/>
              <a:gd name="connsiteY4" fmla="*/ 1425579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405911 h 2827154"/>
              <a:gd name="connsiteX4" fmla="*/ 341456 w 2561498"/>
              <a:gd name="connsiteY4" fmla="*/ 1425579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3939 w 2561498"/>
              <a:gd name="connsiteY2" fmla="*/ 1426562 h 2827154"/>
              <a:gd name="connsiteX3" fmla="*/ 252638 w 2561498"/>
              <a:gd name="connsiteY3" fmla="*/ 1405911 h 2827154"/>
              <a:gd name="connsiteX4" fmla="*/ 341456 w 2561498"/>
              <a:gd name="connsiteY4" fmla="*/ 1425579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446020"/>
              <a:gd name="connsiteY0" fmla="*/ 1336104 h 2827154"/>
              <a:gd name="connsiteX1" fmla="*/ 58461 w 2446020"/>
              <a:gd name="connsiteY1" fmla="*/ 1426562 h 2827154"/>
              <a:gd name="connsiteX2" fmla="*/ 137160 w 2446020"/>
              <a:gd name="connsiteY2" fmla="*/ 1405911 h 2827154"/>
              <a:gd name="connsiteX3" fmla="*/ 225978 w 2446020"/>
              <a:gd name="connsiteY3" fmla="*/ 1425579 h 2827154"/>
              <a:gd name="connsiteX4" fmla="*/ 312420 w 2446020"/>
              <a:gd name="connsiteY4" fmla="*/ 1423113 h 2827154"/>
              <a:gd name="connsiteX5" fmla="*/ 386121 w 2446020"/>
              <a:gd name="connsiteY5" fmla="*/ 1939554 h 2827154"/>
              <a:gd name="connsiteX6" fmla="*/ 472318 w 2446020"/>
              <a:gd name="connsiteY6" fmla="*/ 39735 h 2827154"/>
              <a:gd name="connsiteX7" fmla="*/ 543518 w 2446020"/>
              <a:gd name="connsiteY7" fmla="*/ 2811419 h 2827154"/>
              <a:gd name="connsiteX8" fmla="*/ 624840 w 2446020"/>
              <a:gd name="connsiteY8" fmla="*/ 20960 h 2827154"/>
              <a:gd name="connsiteX9" fmla="*/ 693420 w 2446020"/>
              <a:gd name="connsiteY9" fmla="*/ 2827154 h 2827154"/>
              <a:gd name="connsiteX10" fmla="*/ 760895 w 2446020"/>
              <a:gd name="connsiteY10" fmla="*/ 9139 h 2827154"/>
              <a:gd name="connsiteX11" fmla="*/ 843322 w 2446020"/>
              <a:gd name="connsiteY11" fmla="*/ 2806023 h 2827154"/>
              <a:gd name="connsiteX12" fmla="*/ 910038 w 2446020"/>
              <a:gd name="connsiteY12" fmla="*/ 0 h 2827154"/>
              <a:gd name="connsiteX13" fmla="*/ 972860 w 2446020"/>
              <a:gd name="connsiteY13" fmla="*/ 2811925 h 2827154"/>
              <a:gd name="connsiteX14" fmla="*/ 1051560 w 2446020"/>
              <a:gd name="connsiteY14" fmla="*/ 63564 h 2827154"/>
              <a:gd name="connsiteX15" fmla="*/ 1112520 w 2446020"/>
              <a:gd name="connsiteY15" fmla="*/ 2819053 h 2827154"/>
              <a:gd name="connsiteX16" fmla="*/ 1181100 w 2446020"/>
              <a:gd name="connsiteY16" fmla="*/ 33084 h 2827154"/>
              <a:gd name="connsiteX17" fmla="*/ 1264921 w 2446020"/>
              <a:gd name="connsiteY17" fmla="*/ 2816989 h 2827154"/>
              <a:gd name="connsiteX18" fmla="*/ 1325880 w 2446020"/>
              <a:gd name="connsiteY18" fmla="*/ 23755 h 2827154"/>
              <a:gd name="connsiteX19" fmla="*/ 1391961 w 2446020"/>
              <a:gd name="connsiteY19" fmla="*/ 2820278 h 2827154"/>
              <a:gd name="connsiteX20" fmla="*/ 1467402 w 2446020"/>
              <a:gd name="connsiteY20" fmla="*/ 40513 h 2827154"/>
              <a:gd name="connsiteX21" fmla="*/ 1529121 w 2446020"/>
              <a:gd name="connsiteY21" fmla="*/ 2806509 h 2827154"/>
              <a:gd name="connsiteX22" fmla="*/ 1600200 w 2446020"/>
              <a:gd name="connsiteY22" fmla="*/ 33247 h 2827154"/>
              <a:gd name="connsiteX23" fmla="*/ 1668780 w 2446020"/>
              <a:gd name="connsiteY23" fmla="*/ 2818058 h 2827154"/>
              <a:gd name="connsiteX24" fmla="*/ 1741722 w 2446020"/>
              <a:gd name="connsiteY24" fmla="*/ 22749 h 2827154"/>
              <a:gd name="connsiteX25" fmla="*/ 1810938 w 2446020"/>
              <a:gd name="connsiteY25" fmla="*/ 2798881 h 2827154"/>
              <a:gd name="connsiteX26" fmla="*/ 1887138 w 2446020"/>
              <a:gd name="connsiteY26" fmla="*/ 911844 h 2827154"/>
              <a:gd name="connsiteX27" fmla="*/ 1948221 w 2446020"/>
              <a:gd name="connsiteY27" fmla="*/ 1433692 h 2827154"/>
              <a:gd name="connsiteX28" fmla="*/ 2019177 w 2446020"/>
              <a:gd name="connsiteY28" fmla="*/ 1449664 h 2827154"/>
              <a:gd name="connsiteX29" fmla="*/ 2087880 w 2446020"/>
              <a:gd name="connsiteY29" fmla="*/ 1503744 h 2827154"/>
              <a:gd name="connsiteX30" fmla="*/ 2164080 w 2446020"/>
              <a:gd name="connsiteY30" fmla="*/ 1313244 h 2827154"/>
              <a:gd name="connsiteX31" fmla="*/ 2225040 w 2446020"/>
              <a:gd name="connsiteY31" fmla="*/ 1442784 h 2827154"/>
              <a:gd name="connsiteX32" fmla="*/ 2286000 w 2446020"/>
              <a:gd name="connsiteY32" fmla="*/ 1343724 h 2827154"/>
              <a:gd name="connsiteX33" fmla="*/ 2346960 w 2446020"/>
              <a:gd name="connsiteY33" fmla="*/ 1427544 h 2827154"/>
              <a:gd name="connsiteX34" fmla="*/ 2446020 w 2446020"/>
              <a:gd name="connsiteY34" fmla="*/ 1397064 h 2827154"/>
              <a:gd name="connsiteX0" fmla="*/ 0 w 2387559"/>
              <a:gd name="connsiteY0" fmla="*/ 1426562 h 2827154"/>
              <a:gd name="connsiteX1" fmla="*/ 78699 w 2387559"/>
              <a:gd name="connsiteY1" fmla="*/ 1405911 h 2827154"/>
              <a:gd name="connsiteX2" fmla="*/ 167517 w 2387559"/>
              <a:gd name="connsiteY2" fmla="*/ 1425579 h 2827154"/>
              <a:gd name="connsiteX3" fmla="*/ 253959 w 2387559"/>
              <a:gd name="connsiteY3" fmla="*/ 1423113 h 2827154"/>
              <a:gd name="connsiteX4" fmla="*/ 327660 w 2387559"/>
              <a:gd name="connsiteY4" fmla="*/ 1939554 h 2827154"/>
              <a:gd name="connsiteX5" fmla="*/ 413857 w 2387559"/>
              <a:gd name="connsiteY5" fmla="*/ 39735 h 2827154"/>
              <a:gd name="connsiteX6" fmla="*/ 485057 w 2387559"/>
              <a:gd name="connsiteY6" fmla="*/ 2811419 h 2827154"/>
              <a:gd name="connsiteX7" fmla="*/ 566379 w 2387559"/>
              <a:gd name="connsiteY7" fmla="*/ 20960 h 2827154"/>
              <a:gd name="connsiteX8" fmla="*/ 634959 w 2387559"/>
              <a:gd name="connsiteY8" fmla="*/ 2827154 h 2827154"/>
              <a:gd name="connsiteX9" fmla="*/ 702434 w 2387559"/>
              <a:gd name="connsiteY9" fmla="*/ 9139 h 2827154"/>
              <a:gd name="connsiteX10" fmla="*/ 784861 w 2387559"/>
              <a:gd name="connsiteY10" fmla="*/ 2806023 h 2827154"/>
              <a:gd name="connsiteX11" fmla="*/ 851577 w 2387559"/>
              <a:gd name="connsiteY11" fmla="*/ 0 h 2827154"/>
              <a:gd name="connsiteX12" fmla="*/ 914399 w 2387559"/>
              <a:gd name="connsiteY12" fmla="*/ 2811925 h 2827154"/>
              <a:gd name="connsiteX13" fmla="*/ 993099 w 2387559"/>
              <a:gd name="connsiteY13" fmla="*/ 63564 h 2827154"/>
              <a:gd name="connsiteX14" fmla="*/ 1054059 w 2387559"/>
              <a:gd name="connsiteY14" fmla="*/ 2819053 h 2827154"/>
              <a:gd name="connsiteX15" fmla="*/ 1122639 w 2387559"/>
              <a:gd name="connsiteY15" fmla="*/ 33084 h 2827154"/>
              <a:gd name="connsiteX16" fmla="*/ 1206460 w 2387559"/>
              <a:gd name="connsiteY16" fmla="*/ 2816989 h 2827154"/>
              <a:gd name="connsiteX17" fmla="*/ 1267419 w 2387559"/>
              <a:gd name="connsiteY17" fmla="*/ 23755 h 2827154"/>
              <a:gd name="connsiteX18" fmla="*/ 1333500 w 2387559"/>
              <a:gd name="connsiteY18" fmla="*/ 2820278 h 2827154"/>
              <a:gd name="connsiteX19" fmla="*/ 1408941 w 2387559"/>
              <a:gd name="connsiteY19" fmla="*/ 40513 h 2827154"/>
              <a:gd name="connsiteX20" fmla="*/ 1470660 w 2387559"/>
              <a:gd name="connsiteY20" fmla="*/ 2806509 h 2827154"/>
              <a:gd name="connsiteX21" fmla="*/ 1541739 w 2387559"/>
              <a:gd name="connsiteY21" fmla="*/ 33247 h 2827154"/>
              <a:gd name="connsiteX22" fmla="*/ 1610319 w 2387559"/>
              <a:gd name="connsiteY22" fmla="*/ 2818058 h 2827154"/>
              <a:gd name="connsiteX23" fmla="*/ 1683261 w 2387559"/>
              <a:gd name="connsiteY23" fmla="*/ 22749 h 2827154"/>
              <a:gd name="connsiteX24" fmla="*/ 1752477 w 2387559"/>
              <a:gd name="connsiteY24" fmla="*/ 2798881 h 2827154"/>
              <a:gd name="connsiteX25" fmla="*/ 1828677 w 2387559"/>
              <a:gd name="connsiteY25" fmla="*/ 911844 h 2827154"/>
              <a:gd name="connsiteX26" fmla="*/ 1889760 w 2387559"/>
              <a:gd name="connsiteY26" fmla="*/ 1433692 h 2827154"/>
              <a:gd name="connsiteX27" fmla="*/ 1960716 w 2387559"/>
              <a:gd name="connsiteY27" fmla="*/ 1449664 h 2827154"/>
              <a:gd name="connsiteX28" fmla="*/ 2029419 w 2387559"/>
              <a:gd name="connsiteY28" fmla="*/ 1503744 h 2827154"/>
              <a:gd name="connsiteX29" fmla="*/ 2105619 w 2387559"/>
              <a:gd name="connsiteY29" fmla="*/ 1313244 h 2827154"/>
              <a:gd name="connsiteX30" fmla="*/ 2166579 w 2387559"/>
              <a:gd name="connsiteY30" fmla="*/ 1442784 h 2827154"/>
              <a:gd name="connsiteX31" fmla="*/ 2227539 w 2387559"/>
              <a:gd name="connsiteY31" fmla="*/ 1343724 h 2827154"/>
              <a:gd name="connsiteX32" fmla="*/ 2288499 w 2387559"/>
              <a:gd name="connsiteY32" fmla="*/ 1427544 h 2827154"/>
              <a:gd name="connsiteX33" fmla="*/ 2387559 w 2387559"/>
              <a:gd name="connsiteY33" fmla="*/ 1397064 h 2827154"/>
              <a:gd name="connsiteX0" fmla="*/ 0 w 2288499"/>
              <a:gd name="connsiteY0" fmla="*/ 1426562 h 2827154"/>
              <a:gd name="connsiteX1" fmla="*/ 78699 w 2288499"/>
              <a:gd name="connsiteY1" fmla="*/ 1405911 h 2827154"/>
              <a:gd name="connsiteX2" fmla="*/ 167517 w 2288499"/>
              <a:gd name="connsiteY2" fmla="*/ 1425579 h 2827154"/>
              <a:gd name="connsiteX3" fmla="*/ 253959 w 2288499"/>
              <a:gd name="connsiteY3" fmla="*/ 1423113 h 2827154"/>
              <a:gd name="connsiteX4" fmla="*/ 327660 w 2288499"/>
              <a:gd name="connsiteY4" fmla="*/ 1939554 h 2827154"/>
              <a:gd name="connsiteX5" fmla="*/ 413857 w 2288499"/>
              <a:gd name="connsiteY5" fmla="*/ 39735 h 2827154"/>
              <a:gd name="connsiteX6" fmla="*/ 485057 w 2288499"/>
              <a:gd name="connsiteY6" fmla="*/ 2811419 h 2827154"/>
              <a:gd name="connsiteX7" fmla="*/ 566379 w 2288499"/>
              <a:gd name="connsiteY7" fmla="*/ 20960 h 2827154"/>
              <a:gd name="connsiteX8" fmla="*/ 634959 w 2288499"/>
              <a:gd name="connsiteY8" fmla="*/ 2827154 h 2827154"/>
              <a:gd name="connsiteX9" fmla="*/ 702434 w 2288499"/>
              <a:gd name="connsiteY9" fmla="*/ 9139 h 2827154"/>
              <a:gd name="connsiteX10" fmla="*/ 784861 w 2288499"/>
              <a:gd name="connsiteY10" fmla="*/ 2806023 h 2827154"/>
              <a:gd name="connsiteX11" fmla="*/ 851577 w 2288499"/>
              <a:gd name="connsiteY11" fmla="*/ 0 h 2827154"/>
              <a:gd name="connsiteX12" fmla="*/ 914399 w 2288499"/>
              <a:gd name="connsiteY12" fmla="*/ 2811925 h 2827154"/>
              <a:gd name="connsiteX13" fmla="*/ 993099 w 2288499"/>
              <a:gd name="connsiteY13" fmla="*/ 63564 h 2827154"/>
              <a:gd name="connsiteX14" fmla="*/ 1054059 w 2288499"/>
              <a:gd name="connsiteY14" fmla="*/ 2819053 h 2827154"/>
              <a:gd name="connsiteX15" fmla="*/ 1122639 w 2288499"/>
              <a:gd name="connsiteY15" fmla="*/ 33084 h 2827154"/>
              <a:gd name="connsiteX16" fmla="*/ 1206460 w 2288499"/>
              <a:gd name="connsiteY16" fmla="*/ 2816989 h 2827154"/>
              <a:gd name="connsiteX17" fmla="*/ 1267419 w 2288499"/>
              <a:gd name="connsiteY17" fmla="*/ 23755 h 2827154"/>
              <a:gd name="connsiteX18" fmla="*/ 1333500 w 2288499"/>
              <a:gd name="connsiteY18" fmla="*/ 2820278 h 2827154"/>
              <a:gd name="connsiteX19" fmla="*/ 1408941 w 2288499"/>
              <a:gd name="connsiteY19" fmla="*/ 40513 h 2827154"/>
              <a:gd name="connsiteX20" fmla="*/ 1470660 w 2288499"/>
              <a:gd name="connsiteY20" fmla="*/ 2806509 h 2827154"/>
              <a:gd name="connsiteX21" fmla="*/ 1541739 w 2288499"/>
              <a:gd name="connsiteY21" fmla="*/ 33247 h 2827154"/>
              <a:gd name="connsiteX22" fmla="*/ 1610319 w 2288499"/>
              <a:gd name="connsiteY22" fmla="*/ 2818058 h 2827154"/>
              <a:gd name="connsiteX23" fmla="*/ 1683261 w 2288499"/>
              <a:gd name="connsiteY23" fmla="*/ 22749 h 2827154"/>
              <a:gd name="connsiteX24" fmla="*/ 1752477 w 2288499"/>
              <a:gd name="connsiteY24" fmla="*/ 2798881 h 2827154"/>
              <a:gd name="connsiteX25" fmla="*/ 1828677 w 2288499"/>
              <a:gd name="connsiteY25" fmla="*/ 911844 h 2827154"/>
              <a:gd name="connsiteX26" fmla="*/ 1889760 w 2288499"/>
              <a:gd name="connsiteY26" fmla="*/ 1433692 h 2827154"/>
              <a:gd name="connsiteX27" fmla="*/ 1960716 w 2288499"/>
              <a:gd name="connsiteY27" fmla="*/ 1449664 h 2827154"/>
              <a:gd name="connsiteX28" fmla="*/ 2029419 w 2288499"/>
              <a:gd name="connsiteY28" fmla="*/ 1503744 h 2827154"/>
              <a:gd name="connsiteX29" fmla="*/ 2105619 w 2288499"/>
              <a:gd name="connsiteY29" fmla="*/ 1313244 h 2827154"/>
              <a:gd name="connsiteX30" fmla="*/ 2166579 w 2288499"/>
              <a:gd name="connsiteY30" fmla="*/ 1442784 h 2827154"/>
              <a:gd name="connsiteX31" fmla="*/ 2227539 w 2288499"/>
              <a:gd name="connsiteY31" fmla="*/ 1343724 h 2827154"/>
              <a:gd name="connsiteX32" fmla="*/ 2288499 w 2288499"/>
              <a:gd name="connsiteY32" fmla="*/ 1427544 h 2827154"/>
              <a:gd name="connsiteX0" fmla="*/ 0 w 2227539"/>
              <a:gd name="connsiteY0" fmla="*/ 1426562 h 2827154"/>
              <a:gd name="connsiteX1" fmla="*/ 78699 w 2227539"/>
              <a:gd name="connsiteY1" fmla="*/ 1405911 h 2827154"/>
              <a:gd name="connsiteX2" fmla="*/ 167517 w 2227539"/>
              <a:gd name="connsiteY2" fmla="*/ 1425579 h 2827154"/>
              <a:gd name="connsiteX3" fmla="*/ 253959 w 2227539"/>
              <a:gd name="connsiteY3" fmla="*/ 1423113 h 2827154"/>
              <a:gd name="connsiteX4" fmla="*/ 327660 w 2227539"/>
              <a:gd name="connsiteY4" fmla="*/ 1939554 h 2827154"/>
              <a:gd name="connsiteX5" fmla="*/ 413857 w 2227539"/>
              <a:gd name="connsiteY5" fmla="*/ 39735 h 2827154"/>
              <a:gd name="connsiteX6" fmla="*/ 485057 w 2227539"/>
              <a:gd name="connsiteY6" fmla="*/ 2811419 h 2827154"/>
              <a:gd name="connsiteX7" fmla="*/ 566379 w 2227539"/>
              <a:gd name="connsiteY7" fmla="*/ 20960 h 2827154"/>
              <a:gd name="connsiteX8" fmla="*/ 634959 w 2227539"/>
              <a:gd name="connsiteY8" fmla="*/ 2827154 h 2827154"/>
              <a:gd name="connsiteX9" fmla="*/ 702434 w 2227539"/>
              <a:gd name="connsiteY9" fmla="*/ 9139 h 2827154"/>
              <a:gd name="connsiteX10" fmla="*/ 784861 w 2227539"/>
              <a:gd name="connsiteY10" fmla="*/ 2806023 h 2827154"/>
              <a:gd name="connsiteX11" fmla="*/ 851577 w 2227539"/>
              <a:gd name="connsiteY11" fmla="*/ 0 h 2827154"/>
              <a:gd name="connsiteX12" fmla="*/ 914399 w 2227539"/>
              <a:gd name="connsiteY12" fmla="*/ 2811925 h 2827154"/>
              <a:gd name="connsiteX13" fmla="*/ 993099 w 2227539"/>
              <a:gd name="connsiteY13" fmla="*/ 63564 h 2827154"/>
              <a:gd name="connsiteX14" fmla="*/ 1054059 w 2227539"/>
              <a:gd name="connsiteY14" fmla="*/ 2819053 h 2827154"/>
              <a:gd name="connsiteX15" fmla="*/ 1122639 w 2227539"/>
              <a:gd name="connsiteY15" fmla="*/ 33084 h 2827154"/>
              <a:gd name="connsiteX16" fmla="*/ 1206460 w 2227539"/>
              <a:gd name="connsiteY16" fmla="*/ 2816989 h 2827154"/>
              <a:gd name="connsiteX17" fmla="*/ 1267419 w 2227539"/>
              <a:gd name="connsiteY17" fmla="*/ 23755 h 2827154"/>
              <a:gd name="connsiteX18" fmla="*/ 1333500 w 2227539"/>
              <a:gd name="connsiteY18" fmla="*/ 2820278 h 2827154"/>
              <a:gd name="connsiteX19" fmla="*/ 1408941 w 2227539"/>
              <a:gd name="connsiteY19" fmla="*/ 40513 h 2827154"/>
              <a:gd name="connsiteX20" fmla="*/ 1470660 w 2227539"/>
              <a:gd name="connsiteY20" fmla="*/ 2806509 h 2827154"/>
              <a:gd name="connsiteX21" fmla="*/ 1541739 w 2227539"/>
              <a:gd name="connsiteY21" fmla="*/ 33247 h 2827154"/>
              <a:gd name="connsiteX22" fmla="*/ 1610319 w 2227539"/>
              <a:gd name="connsiteY22" fmla="*/ 2818058 h 2827154"/>
              <a:gd name="connsiteX23" fmla="*/ 1683261 w 2227539"/>
              <a:gd name="connsiteY23" fmla="*/ 22749 h 2827154"/>
              <a:gd name="connsiteX24" fmla="*/ 1752477 w 2227539"/>
              <a:gd name="connsiteY24" fmla="*/ 2798881 h 2827154"/>
              <a:gd name="connsiteX25" fmla="*/ 1828677 w 2227539"/>
              <a:gd name="connsiteY25" fmla="*/ 911844 h 2827154"/>
              <a:gd name="connsiteX26" fmla="*/ 1889760 w 2227539"/>
              <a:gd name="connsiteY26" fmla="*/ 1433692 h 2827154"/>
              <a:gd name="connsiteX27" fmla="*/ 1960716 w 2227539"/>
              <a:gd name="connsiteY27" fmla="*/ 1449664 h 2827154"/>
              <a:gd name="connsiteX28" fmla="*/ 2029419 w 2227539"/>
              <a:gd name="connsiteY28" fmla="*/ 1503744 h 2827154"/>
              <a:gd name="connsiteX29" fmla="*/ 2105619 w 2227539"/>
              <a:gd name="connsiteY29" fmla="*/ 1313244 h 2827154"/>
              <a:gd name="connsiteX30" fmla="*/ 2166579 w 2227539"/>
              <a:gd name="connsiteY30" fmla="*/ 1442784 h 2827154"/>
              <a:gd name="connsiteX31" fmla="*/ 2227539 w 2227539"/>
              <a:gd name="connsiteY31" fmla="*/ 1343724 h 2827154"/>
              <a:gd name="connsiteX0" fmla="*/ 0 w 2166579"/>
              <a:gd name="connsiteY0" fmla="*/ 1426562 h 2827154"/>
              <a:gd name="connsiteX1" fmla="*/ 78699 w 2166579"/>
              <a:gd name="connsiteY1" fmla="*/ 1405911 h 2827154"/>
              <a:gd name="connsiteX2" fmla="*/ 167517 w 2166579"/>
              <a:gd name="connsiteY2" fmla="*/ 1425579 h 2827154"/>
              <a:gd name="connsiteX3" fmla="*/ 253959 w 2166579"/>
              <a:gd name="connsiteY3" fmla="*/ 1423113 h 2827154"/>
              <a:gd name="connsiteX4" fmla="*/ 327660 w 2166579"/>
              <a:gd name="connsiteY4" fmla="*/ 1939554 h 2827154"/>
              <a:gd name="connsiteX5" fmla="*/ 413857 w 2166579"/>
              <a:gd name="connsiteY5" fmla="*/ 39735 h 2827154"/>
              <a:gd name="connsiteX6" fmla="*/ 485057 w 2166579"/>
              <a:gd name="connsiteY6" fmla="*/ 2811419 h 2827154"/>
              <a:gd name="connsiteX7" fmla="*/ 566379 w 2166579"/>
              <a:gd name="connsiteY7" fmla="*/ 20960 h 2827154"/>
              <a:gd name="connsiteX8" fmla="*/ 634959 w 2166579"/>
              <a:gd name="connsiteY8" fmla="*/ 2827154 h 2827154"/>
              <a:gd name="connsiteX9" fmla="*/ 702434 w 2166579"/>
              <a:gd name="connsiteY9" fmla="*/ 9139 h 2827154"/>
              <a:gd name="connsiteX10" fmla="*/ 784861 w 2166579"/>
              <a:gd name="connsiteY10" fmla="*/ 2806023 h 2827154"/>
              <a:gd name="connsiteX11" fmla="*/ 851577 w 2166579"/>
              <a:gd name="connsiteY11" fmla="*/ 0 h 2827154"/>
              <a:gd name="connsiteX12" fmla="*/ 914399 w 2166579"/>
              <a:gd name="connsiteY12" fmla="*/ 2811925 h 2827154"/>
              <a:gd name="connsiteX13" fmla="*/ 993099 w 2166579"/>
              <a:gd name="connsiteY13" fmla="*/ 63564 h 2827154"/>
              <a:gd name="connsiteX14" fmla="*/ 1054059 w 2166579"/>
              <a:gd name="connsiteY14" fmla="*/ 2819053 h 2827154"/>
              <a:gd name="connsiteX15" fmla="*/ 1122639 w 2166579"/>
              <a:gd name="connsiteY15" fmla="*/ 33084 h 2827154"/>
              <a:gd name="connsiteX16" fmla="*/ 1206460 w 2166579"/>
              <a:gd name="connsiteY16" fmla="*/ 2816989 h 2827154"/>
              <a:gd name="connsiteX17" fmla="*/ 1267419 w 2166579"/>
              <a:gd name="connsiteY17" fmla="*/ 23755 h 2827154"/>
              <a:gd name="connsiteX18" fmla="*/ 1333500 w 2166579"/>
              <a:gd name="connsiteY18" fmla="*/ 2820278 h 2827154"/>
              <a:gd name="connsiteX19" fmla="*/ 1408941 w 2166579"/>
              <a:gd name="connsiteY19" fmla="*/ 40513 h 2827154"/>
              <a:gd name="connsiteX20" fmla="*/ 1470660 w 2166579"/>
              <a:gd name="connsiteY20" fmla="*/ 2806509 h 2827154"/>
              <a:gd name="connsiteX21" fmla="*/ 1541739 w 2166579"/>
              <a:gd name="connsiteY21" fmla="*/ 33247 h 2827154"/>
              <a:gd name="connsiteX22" fmla="*/ 1610319 w 2166579"/>
              <a:gd name="connsiteY22" fmla="*/ 2818058 h 2827154"/>
              <a:gd name="connsiteX23" fmla="*/ 1683261 w 2166579"/>
              <a:gd name="connsiteY23" fmla="*/ 22749 h 2827154"/>
              <a:gd name="connsiteX24" fmla="*/ 1752477 w 2166579"/>
              <a:gd name="connsiteY24" fmla="*/ 2798881 h 2827154"/>
              <a:gd name="connsiteX25" fmla="*/ 1828677 w 2166579"/>
              <a:gd name="connsiteY25" fmla="*/ 911844 h 2827154"/>
              <a:gd name="connsiteX26" fmla="*/ 1889760 w 2166579"/>
              <a:gd name="connsiteY26" fmla="*/ 1433692 h 2827154"/>
              <a:gd name="connsiteX27" fmla="*/ 1960716 w 2166579"/>
              <a:gd name="connsiteY27" fmla="*/ 1449664 h 2827154"/>
              <a:gd name="connsiteX28" fmla="*/ 2029419 w 2166579"/>
              <a:gd name="connsiteY28" fmla="*/ 1503744 h 2827154"/>
              <a:gd name="connsiteX29" fmla="*/ 2105619 w 2166579"/>
              <a:gd name="connsiteY29" fmla="*/ 1313244 h 2827154"/>
              <a:gd name="connsiteX30" fmla="*/ 2166579 w 2166579"/>
              <a:gd name="connsiteY30" fmla="*/ 1442784 h 2827154"/>
              <a:gd name="connsiteX0" fmla="*/ 0 w 2105619"/>
              <a:gd name="connsiteY0" fmla="*/ 1426562 h 2827154"/>
              <a:gd name="connsiteX1" fmla="*/ 78699 w 2105619"/>
              <a:gd name="connsiteY1" fmla="*/ 1405911 h 2827154"/>
              <a:gd name="connsiteX2" fmla="*/ 167517 w 2105619"/>
              <a:gd name="connsiteY2" fmla="*/ 1425579 h 2827154"/>
              <a:gd name="connsiteX3" fmla="*/ 253959 w 2105619"/>
              <a:gd name="connsiteY3" fmla="*/ 1423113 h 2827154"/>
              <a:gd name="connsiteX4" fmla="*/ 327660 w 2105619"/>
              <a:gd name="connsiteY4" fmla="*/ 1939554 h 2827154"/>
              <a:gd name="connsiteX5" fmla="*/ 413857 w 2105619"/>
              <a:gd name="connsiteY5" fmla="*/ 39735 h 2827154"/>
              <a:gd name="connsiteX6" fmla="*/ 485057 w 2105619"/>
              <a:gd name="connsiteY6" fmla="*/ 2811419 h 2827154"/>
              <a:gd name="connsiteX7" fmla="*/ 566379 w 2105619"/>
              <a:gd name="connsiteY7" fmla="*/ 20960 h 2827154"/>
              <a:gd name="connsiteX8" fmla="*/ 634959 w 2105619"/>
              <a:gd name="connsiteY8" fmla="*/ 2827154 h 2827154"/>
              <a:gd name="connsiteX9" fmla="*/ 702434 w 2105619"/>
              <a:gd name="connsiteY9" fmla="*/ 9139 h 2827154"/>
              <a:gd name="connsiteX10" fmla="*/ 784861 w 2105619"/>
              <a:gd name="connsiteY10" fmla="*/ 2806023 h 2827154"/>
              <a:gd name="connsiteX11" fmla="*/ 851577 w 2105619"/>
              <a:gd name="connsiteY11" fmla="*/ 0 h 2827154"/>
              <a:gd name="connsiteX12" fmla="*/ 914399 w 2105619"/>
              <a:gd name="connsiteY12" fmla="*/ 2811925 h 2827154"/>
              <a:gd name="connsiteX13" fmla="*/ 993099 w 2105619"/>
              <a:gd name="connsiteY13" fmla="*/ 63564 h 2827154"/>
              <a:gd name="connsiteX14" fmla="*/ 1054059 w 2105619"/>
              <a:gd name="connsiteY14" fmla="*/ 2819053 h 2827154"/>
              <a:gd name="connsiteX15" fmla="*/ 1122639 w 2105619"/>
              <a:gd name="connsiteY15" fmla="*/ 33084 h 2827154"/>
              <a:gd name="connsiteX16" fmla="*/ 1206460 w 2105619"/>
              <a:gd name="connsiteY16" fmla="*/ 2816989 h 2827154"/>
              <a:gd name="connsiteX17" fmla="*/ 1267419 w 2105619"/>
              <a:gd name="connsiteY17" fmla="*/ 23755 h 2827154"/>
              <a:gd name="connsiteX18" fmla="*/ 1333500 w 2105619"/>
              <a:gd name="connsiteY18" fmla="*/ 2820278 h 2827154"/>
              <a:gd name="connsiteX19" fmla="*/ 1408941 w 2105619"/>
              <a:gd name="connsiteY19" fmla="*/ 40513 h 2827154"/>
              <a:gd name="connsiteX20" fmla="*/ 1470660 w 2105619"/>
              <a:gd name="connsiteY20" fmla="*/ 2806509 h 2827154"/>
              <a:gd name="connsiteX21" fmla="*/ 1541739 w 2105619"/>
              <a:gd name="connsiteY21" fmla="*/ 33247 h 2827154"/>
              <a:gd name="connsiteX22" fmla="*/ 1610319 w 2105619"/>
              <a:gd name="connsiteY22" fmla="*/ 2818058 h 2827154"/>
              <a:gd name="connsiteX23" fmla="*/ 1683261 w 2105619"/>
              <a:gd name="connsiteY23" fmla="*/ 22749 h 2827154"/>
              <a:gd name="connsiteX24" fmla="*/ 1752477 w 2105619"/>
              <a:gd name="connsiteY24" fmla="*/ 2798881 h 2827154"/>
              <a:gd name="connsiteX25" fmla="*/ 1828677 w 2105619"/>
              <a:gd name="connsiteY25" fmla="*/ 911844 h 2827154"/>
              <a:gd name="connsiteX26" fmla="*/ 1889760 w 2105619"/>
              <a:gd name="connsiteY26" fmla="*/ 1433692 h 2827154"/>
              <a:gd name="connsiteX27" fmla="*/ 1960716 w 2105619"/>
              <a:gd name="connsiteY27" fmla="*/ 1449664 h 2827154"/>
              <a:gd name="connsiteX28" fmla="*/ 2029419 w 2105619"/>
              <a:gd name="connsiteY28" fmla="*/ 1503744 h 2827154"/>
              <a:gd name="connsiteX29" fmla="*/ 2105619 w 2105619"/>
              <a:gd name="connsiteY29" fmla="*/ 1313244 h 2827154"/>
              <a:gd name="connsiteX0" fmla="*/ 0 w 2110618"/>
              <a:gd name="connsiteY0" fmla="*/ 1426562 h 2827154"/>
              <a:gd name="connsiteX1" fmla="*/ 78699 w 2110618"/>
              <a:gd name="connsiteY1" fmla="*/ 1405911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503744 h 2827154"/>
              <a:gd name="connsiteX29" fmla="*/ 2110618 w 2110618"/>
              <a:gd name="connsiteY29" fmla="*/ 1471543 h 2827154"/>
              <a:gd name="connsiteX0" fmla="*/ 0 w 2110618"/>
              <a:gd name="connsiteY0" fmla="*/ 1426562 h 2827154"/>
              <a:gd name="connsiteX1" fmla="*/ 78699 w 2110618"/>
              <a:gd name="connsiteY1" fmla="*/ 1405911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469332 h 2827154"/>
              <a:gd name="connsiteX29" fmla="*/ 2110618 w 2110618"/>
              <a:gd name="connsiteY29" fmla="*/ 1471543 h 2827154"/>
              <a:gd name="connsiteX0" fmla="*/ 0 w 2110618"/>
              <a:gd name="connsiteY0" fmla="*/ 1426562 h 2827154"/>
              <a:gd name="connsiteX1" fmla="*/ 78699 w 2110618"/>
              <a:gd name="connsiteY1" fmla="*/ 1405911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469332 h 2827154"/>
              <a:gd name="connsiteX29" fmla="*/ 2110618 w 2110618"/>
              <a:gd name="connsiteY29" fmla="*/ 1450895 h 2827154"/>
              <a:gd name="connsiteX0" fmla="*/ 0 w 2110618"/>
              <a:gd name="connsiteY0" fmla="*/ 1426562 h 2827154"/>
              <a:gd name="connsiteX1" fmla="*/ 96194 w 2110618"/>
              <a:gd name="connsiteY1" fmla="*/ 1412792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469332 h 2827154"/>
              <a:gd name="connsiteX29" fmla="*/ 2110618 w 2110618"/>
              <a:gd name="connsiteY29" fmla="*/ 1450895 h 2827154"/>
              <a:gd name="connsiteX0" fmla="*/ 0 w 2090624"/>
              <a:gd name="connsiteY0" fmla="*/ 1412798 h 2827154"/>
              <a:gd name="connsiteX1" fmla="*/ 76200 w 2090624"/>
              <a:gd name="connsiteY1" fmla="*/ 1412792 h 2827154"/>
              <a:gd name="connsiteX2" fmla="*/ 147523 w 2090624"/>
              <a:gd name="connsiteY2" fmla="*/ 1425579 h 2827154"/>
              <a:gd name="connsiteX3" fmla="*/ 233965 w 2090624"/>
              <a:gd name="connsiteY3" fmla="*/ 1423113 h 2827154"/>
              <a:gd name="connsiteX4" fmla="*/ 307666 w 2090624"/>
              <a:gd name="connsiteY4" fmla="*/ 1939554 h 2827154"/>
              <a:gd name="connsiteX5" fmla="*/ 393863 w 2090624"/>
              <a:gd name="connsiteY5" fmla="*/ 39735 h 2827154"/>
              <a:gd name="connsiteX6" fmla="*/ 465063 w 2090624"/>
              <a:gd name="connsiteY6" fmla="*/ 2811419 h 2827154"/>
              <a:gd name="connsiteX7" fmla="*/ 546385 w 2090624"/>
              <a:gd name="connsiteY7" fmla="*/ 20960 h 2827154"/>
              <a:gd name="connsiteX8" fmla="*/ 614965 w 2090624"/>
              <a:gd name="connsiteY8" fmla="*/ 2827154 h 2827154"/>
              <a:gd name="connsiteX9" fmla="*/ 682440 w 2090624"/>
              <a:gd name="connsiteY9" fmla="*/ 9139 h 2827154"/>
              <a:gd name="connsiteX10" fmla="*/ 764867 w 2090624"/>
              <a:gd name="connsiteY10" fmla="*/ 2806023 h 2827154"/>
              <a:gd name="connsiteX11" fmla="*/ 831583 w 2090624"/>
              <a:gd name="connsiteY11" fmla="*/ 0 h 2827154"/>
              <a:gd name="connsiteX12" fmla="*/ 894405 w 2090624"/>
              <a:gd name="connsiteY12" fmla="*/ 2811925 h 2827154"/>
              <a:gd name="connsiteX13" fmla="*/ 973105 w 2090624"/>
              <a:gd name="connsiteY13" fmla="*/ 63564 h 2827154"/>
              <a:gd name="connsiteX14" fmla="*/ 1034065 w 2090624"/>
              <a:gd name="connsiteY14" fmla="*/ 2819053 h 2827154"/>
              <a:gd name="connsiteX15" fmla="*/ 1102645 w 2090624"/>
              <a:gd name="connsiteY15" fmla="*/ 33084 h 2827154"/>
              <a:gd name="connsiteX16" fmla="*/ 1186466 w 2090624"/>
              <a:gd name="connsiteY16" fmla="*/ 2816989 h 2827154"/>
              <a:gd name="connsiteX17" fmla="*/ 1247425 w 2090624"/>
              <a:gd name="connsiteY17" fmla="*/ 23755 h 2827154"/>
              <a:gd name="connsiteX18" fmla="*/ 1313506 w 2090624"/>
              <a:gd name="connsiteY18" fmla="*/ 2820278 h 2827154"/>
              <a:gd name="connsiteX19" fmla="*/ 1388947 w 2090624"/>
              <a:gd name="connsiteY19" fmla="*/ 40513 h 2827154"/>
              <a:gd name="connsiteX20" fmla="*/ 1450666 w 2090624"/>
              <a:gd name="connsiteY20" fmla="*/ 2806509 h 2827154"/>
              <a:gd name="connsiteX21" fmla="*/ 1521745 w 2090624"/>
              <a:gd name="connsiteY21" fmla="*/ 33247 h 2827154"/>
              <a:gd name="connsiteX22" fmla="*/ 1590325 w 2090624"/>
              <a:gd name="connsiteY22" fmla="*/ 2818058 h 2827154"/>
              <a:gd name="connsiteX23" fmla="*/ 1663267 w 2090624"/>
              <a:gd name="connsiteY23" fmla="*/ 22749 h 2827154"/>
              <a:gd name="connsiteX24" fmla="*/ 1732483 w 2090624"/>
              <a:gd name="connsiteY24" fmla="*/ 2798881 h 2827154"/>
              <a:gd name="connsiteX25" fmla="*/ 1808683 w 2090624"/>
              <a:gd name="connsiteY25" fmla="*/ 911844 h 2827154"/>
              <a:gd name="connsiteX26" fmla="*/ 1869766 w 2090624"/>
              <a:gd name="connsiteY26" fmla="*/ 1433692 h 2827154"/>
              <a:gd name="connsiteX27" fmla="*/ 1940722 w 2090624"/>
              <a:gd name="connsiteY27" fmla="*/ 1449664 h 2827154"/>
              <a:gd name="connsiteX28" fmla="*/ 2009425 w 2090624"/>
              <a:gd name="connsiteY28" fmla="*/ 1469332 h 2827154"/>
              <a:gd name="connsiteX29" fmla="*/ 2090624 w 2090624"/>
              <a:gd name="connsiteY29" fmla="*/ 1450895 h 2827154"/>
              <a:gd name="connsiteX0" fmla="*/ 0 w 2090624"/>
              <a:gd name="connsiteY0" fmla="*/ 1412798 h 2827154"/>
              <a:gd name="connsiteX1" fmla="*/ 93693 w 2090624"/>
              <a:gd name="connsiteY1" fmla="*/ 1426559 h 2827154"/>
              <a:gd name="connsiteX2" fmla="*/ 147523 w 2090624"/>
              <a:gd name="connsiteY2" fmla="*/ 1425579 h 2827154"/>
              <a:gd name="connsiteX3" fmla="*/ 233965 w 2090624"/>
              <a:gd name="connsiteY3" fmla="*/ 1423113 h 2827154"/>
              <a:gd name="connsiteX4" fmla="*/ 307666 w 2090624"/>
              <a:gd name="connsiteY4" fmla="*/ 1939554 h 2827154"/>
              <a:gd name="connsiteX5" fmla="*/ 393863 w 2090624"/>
              <a:gd name="connsiteY5" fmla="*/ 39735 h 2827154"/>
              <a:gd name="connsiteX6" fmla="*/ 465063 w 2090624"/>
              <a:gd name="connsiteY6" fmla="*/ 2811419 h 2827154"/>
              <a:gd name="connsiteX7" fmla="*/ 546385 w 2090624"/>
              <a:gd name="connsiteY7" fmla="*/ 20960 h 2827154"/>
              <a:gd name="connsiteX8" fmla="*/ 614965 w 2090624"/>
              <a:gd name="connsiteY8" fmla="*/ 2827154 h 2827154"/>
              <a:gd name="connsiteX9" fmla="*/ 682440 w 2090624"/>
              <a:gd name="connsiteY9" fmla="*/ 9139 h 2827154"/>
              <a:gd name="connsiteX10" fmla="*/ 764867 w 2090624"/>
              <a:gd name="connsiteY10" fmla="*/ 2806023 h 2827154"/>
              <a:gd name="connsiteX11" fmla="*/ 831583 w 2090624"/>
              <a:gd name="connsiteY11" fmla="*/ 0 h 2827154"/>
              <a:gd name="connsiteX12" fmla="*/ 894405 w 2090624"/>
              <a:gd name="connsiteY12" fmla="*/ 2811925 h 2827154"/>
              <a:gd name="connsiteX13" fmla="*/ 973105 w 2090624"/>
              <a:gd name="connsiteY13" fmla="*/ 63564 h 2827154"/>
              <a:gd name="connsiteX14" fmla="*/ 1034065 w 2090624"/>
              <a:gd name="connsiteY14" fmla="*/ 2819053 h 2827154"/>
              <a:gd name="connsiteX15" fmla="*/ 1102645 w 2090624"/>
              <a:gd name="connsiteY15" fmla="*/ 33084 h 2827154"/>
              <a:gd name="connsiteX16" fmla="*/ 1186466 w 2090624"/>
              <a:gd name="connsiteY16" fmla="*/ 2816989 h 2827154"/>
              <a:gd name="connsiteX17" fmla="*/ 1247425 w 2090624"/>
              <a:gd name="connsiteY17" fmla="*/ 23755 h 2827154"/>
              <a:gd name="connsiteX18" fmla="*/ 1313506 w 2090624"/>
              <a:gd name="connsiteY18" fmla="*/ 2820278 h 2827154"/>
              <a:gd name="connsiteX19" fmla="*/ 1388947 w 2090624"/>
              <a:gd name="connsiteY19" fmla="*/ 40513 h 2827154"/>
              <a:gd name="connsiteX20" fmla="*/ 1450666 w 2090624"/>
              <a:gd name="connsiteY20" fmla="*/ 2806509 h 2827154"/>
              <a:gd name="connsiteX21" fmla="*/ 1521745 w 2090624"/>
              <a:gd name="connsiteY21" fmla="*/ 33247 h 2827154"/>
              <a:gd name="connsiteX22" fmla="*/ 1590325 w 2090624"/>
              <a:gd name="connsiteY22" fmla="*/ 2818058 h 2827154"/>
              <a:gd name="connsiteX23" fmla="*/ 1663267 w 2090624"/>
              <a:gd name="connsiteY23" fmla="*/ 22749 h 2827154"/>
              <a:gd name="connsiteX24" fmla="*/ 1732483 w 2090624"/>
              <a:gd name="connsiteY24" fmla="*/ 2798881 h 2827154"/>
              <a:gd name="connsiteX25" fmla="*/ 1808683 w 2090624"/>
              <a:gd name="connsiteY25" fmla="*/ 911844 h 2827154"/>
              <a:gd name="connsiteX26" fmla="*/ 1869766 w 2090624"/>
              <a:gd name="connsiteY26" fmla="*/ 1433692 h 2827154"/>
              <a:gd name="connsiteX27" fmla="*/ 1940722 w 2090624"/>
              <a:gd name="connsiteY27" fmla="*/ 1449664 h 2827154"/>
              <a:gd name="connsiteX28" fmla="*/ 2009425 w 2090624"/>
              <a:gd name="connsiteY28" fmla="*/ 1469332 h 2827154"/>
              <a:gd name="connsiteX29" fmla="*/ 2090624 w 2090624"/>
              <a:gd name="connsiteY29" fmla="*/ 1450895 h 2827154"/>
              <a:gd name="connsiteX0" fmla="*/ 0 w 2078128"/>
              <a:gd name="connsiteY0" fmla="*/ 1412798 h 2827154"/>
              <a:gd name="connsiteX1" fmla="*/ 81197 w 2078128"/>
              <a:gd name="connsiteY1" fmla="*/ 1426559 h 2827154"/>
              <a:gd name="connsiteX2" fmla="*/ 135027 w 2078128"/>
              <a:gd name="connsiteY2" fmla="*/ 1425579 h 2827154"/>
              <a:gd name="connsiteX3" fmla="*/ 221469 w 2078128"/>
              <a:gd name="connsiteY3" fmla="*/ 1423113 h 2827154"/>
              <a:gd name="connsiteX4" fmla="*/ 295170 w 2078128"/>
              <a:gd name="connsiteY4" fmla="*/ 1939554 h 2827154"/>
              <a:gd name="connsiteX5" fmla="*/ 381367 w 2078128"/>
              <a:gd name="connsiteY5" fmla="*/ 39735 h 2827154"/>
              <a:gd name="connsiteX6" fmla="*/ 452567 w 2078128"/>
              <a:gd name="connsiteY6" fmla="*/ 2811419 h 2827154"/>
              <a:gd name="connsiteX7" fmla="*/ 533889 w 2078128"/>
              <a:gd name="connsiteY7" fmla="*/ 20960 h 2827154"/>
              <a:gd name="connsiteX8" fmla="*/ 602469 w 2078128"/>
              <a:gd name="connsiteY8" fmla="*/ 2827154 h 2827154"/>
              <a:gd name="connsiteX9" fmla="*/ 669944 w 2078128"/>
              <a:gd name="connsiteY9" fmla="*/ 9139 h 2827154"/>
              <a:gd name="connsiteX10" fmla="*/ 752371 w 2078128"/>
              <a:gd name="connsiteY10" fmla="*/ 2806023 h 2827154"/>
              <a:gd name="connsiteX11" fmla="*/ 819087 w 2078128"/>
              <a:gd name="connsiteY11" fmla="*/ 0 h 2827154"/>
              <a:gd name="connsiteX12" fmla="*/ 881909 w 2078128"/>
              <a:gd name="connsiteY12" fmla="*/ 2811925 h 2827154"/>
              <a:gd name="connsiteX13" fmla="*/ 960609 w 2078128"/>
              <a:gd name="connsiteY13" fmla="*/ 63564 h 2827154"/>
              <a:gd name="connsiteX14" fmla="*/ 1021569 w 2078128"/>
              <a:gd name="connsiteY14" fmla="*/ 2819053 h 2827154"/>
              <a:gd name="connsiteX15" fmla="*/ 1090149 w 2078128"/>
              <a:gd name="connsiteY15" fmla="*/ 33084 h 2827154"/>
              <a:gd name="connsiteX16" fmla="*/ 1173970 w 2078128"/>
              <a:gd name="connsiteY16" fmla="*/ 2816989 h 2827154"/>
              <a:gd name="connsiteX17" fmla="*/ 1234929 w 2078128"/>
              <a:gd name="connsiteY17" fmla="*/ 23755 h 2827154"/>
              <a:gd name="connsiteX18" fmla="*/ 1301010 w 2078128"/>
              <a:gd name="connsiteY18" fmla="*/ 2820278 h 2827154"/>
              <a:gd name="connsiteX19" fmla="*/ 1376451 w 2078128"/>
              <a:gd name="connsiteY19" fmla="*/ 40513 h 2827154"/>
              <a:gd name="connsiteX20" fmla="*/ 1438170 w 2078128"/>
              <a:gd name="connsiteY20" fmla="*/ 2806509 h 2827154"/>
              <a:gd name="connsiteX21" fmla="*/ 1509249 w 2078128"/>
              <a:gd name="connsiteY21" fmla="*/ 33247 h 2827154"/>
              <a:gd name="connsiteX22" fmla="*/ 1577829 w 2078128"/>
              <a:gd name="connsiteY22" fmla="*/ 2818058 h 2827154"/>
              <a:gd name="connsiteX23" fmla="*/ 1650771 w 2078128"/>
              <a:gd name="connsiteY23" fmla="*/ 22749 h 2827154"/>
              <a:gd name="connsiteX24" fmla="*/ 1719987 w 2078128"/>
              <a:gd name="connsiteY24" fmla="*/ 2798881 h 2827154"/>
              <a:gd name="connsiteX25" fmla="*/ 1796187 w 2078128"/>
              <a:gd name="connsiteY25" fmla="*/ 911844 h 2827154"/>
              <a:gd name="connsiteX26" fmla="*/ 1857270 w 2078128"/>
              <a:gd name="connsiteY26" fmla="*/ 1433692 h 2827154"/>
              <a:gd name="connsiteX27" fmla="*/ 1928226 w 2078128"/>
              <a:gd name="connsiteY27" fmla="*/ 1449664 h 2827154"/>
              <a:gd name="connsiteX28" fmla="*/ 1996929 w 2078128"/>
              <a:gd name="connsiteY28" fmla="*/ 1469332 h 2827154"/>
              <a:gd name="connsiteX29" fmla="*/ 2078128 w 2078128"/>
              <a:gd name="connsiteY29" fmla="*/ 1450895 h 2827154"/>
              <a:gd name="connsiteX0" fmla="*/ 0 w 2058134"/>
              <a:gd name="connsiteY0" fmla="*/ 1412798 h 2827154"/>
              <a:gd name="connsiteX1" fmla="*/ 61203 w 2058134"/>
              <a:gd name="connsiteY1" fmla="*/ 1426559 h 2827154"/>
              <a:gd name="connsiteX2" fmla="*/ 115033 w 2058134"/>
              <a:gd name="connsiteY2" fmla="*/ 1425579 h 2827154"/>
              <a:gd name="connsiteX3" fmla="*/ 201475 w 2058134"/>
              <a:gd name="connsiteY3" fmla="*/ 1423113 h 2827154"/>
              <a:gd name="connsiteX4" fmla="*/ 275176 w 2058134"/>
              <a:gd name="connsiteY4" fmla="*/ 1939554 h 2827154"/>
              <a:gd name="connsiteX5" fmla="*/ 361373 w 2058134"/>
              <a:gd name="connsiteY5" fmla="*/ 39735 h 2827154"/>
              <a:gd name="connsiteX6" fmla="*/ 432573 w 2058134"/>
              <a:gd name="connsiteY6" fmla="*/ 2811419 h 2827154"/>
              <a:gd name="connsiteX7" fmla="*/ 513895 w 2058134"/>
              <a:gd name="connsiteY7" fmla="*/ 20960 h 2827154"/>
              <a:gd name="connsiteX8" fmla="*/ 582475 w 2058134"/>
              <a:gd name="connsiteY8" fmla="*/ 2827154 h 2827154"/>
              <a:gd name="connsiteX9" fmla="*/ 649950 w 2058134"/>
              <a:gd name="connsiteY9" fmla="*/ 9139 h 2827154"/>
              <a:gd name="connsiteX10" fmla="*/ 732377 w 2058134"/>
              <a:gd name="connsiteY10" fmla="*/ 2806023 h 2827154"/>
              <a:gd name="connsiteX11" fmla="*/ 799093 w 2058134"/>
              <a:gd name="connsiteY11" fmla="*/ 0 h 2827154"/>
              <a:gd name="connsiteX12" fmla="*/ 861915 w 2058134"/>
              <a:gd name="connsiteY12" fmla="*/ 2811925 h 2827154"/>
              <a:gd name="connsiteX13" fmla="*/ 940615 w 2058134"/>
              <a:gd name="connsiteY13" fmla="*/ 63564 h 2827154"/>
              <a:gd name="connsiteX14" fmla="*/ 1001575 w 2058134"/>
              <a:gd name="connsiteY14" fmla="*/ 2819053 h 2827154"/>
              <a:gd name="connsiteX15" fmla="*/ 1070155 w 2058134"/>
              <a:gd name="connsiteY15" fmla="*/ 33084 h 2827154"/>
              <a:gd name="connsiteX16" fmla="*/ 1153976 w 2058134"/>
              <a:gd name="connsiteY16" fmla="*/ 2816989 h 2827154"/>
              <a:gd name="connsiteX17" fmla="*/ 1214935 w 2058134"/>
              <a:gd name="connsiteY17" fmla="*/ 23755 h 2827154"/>
              <a:gd name="connsiteX18" fmla="*/ 1281016 w 2058134"/>
              <a:gd name="connsiteY18" fmla="*/ 2820278 h 2827154"/>
              <a:gd name="connsiteX19" fmla="*/ 1356457 w 2058134"/>
              <a:gd name="connsiteY19" fmla="*/ 40513 h 2827154"/>
              <a:gd name="connsiteX20" fmla="*/ 1418176 w 2058134"/>
              <a:gd name="connsiteY20" fmla="*/ 2806509 h 2827154"/>
              <a:gd name="connsiteX21" fmla="*/ 1489255 w 2058134"/>
              <a:gd name="connsiteY21" fmla="*/ 33247 h 2827154"/>
              <a:gd name="connsiteX22" fmla="*/ 1557835 w 2058134"/>
              <a:gd name="connsiteY22" fmla="*/ 2818058 h 2827154"/>
              <a:gd name="connsiteX23" fmla="*/ 1630777 w 2058134"/>
              <a:gd name="connsiteY23" fmla="*/ 22749 h 2827154"/>
              <a:gd name="connsiteX24" fmla="*/ 1699993 w 2058134"/>
              <a:gd name="connsiteY24" fmla="*/ 2798881 h 2827154"/>
              <a:gd name="connsiteX25" fmla="*/ 1776193 w 2058134"/>
              <a:gd name="connsiteY25" fmla="*/ 911844 h 2827154"/>
              <a:gd name="connsiteX26" fmla="*/ 1837276 w 2058134"/>
              <a:gd name="connsiteY26" fmla="*/ 1433692 h 2827154"/>
              <a:gd name="connsiteX27" fmla="*/ 1908232 w 2058134"/>
              <a:gd name="connsiteY27" fmla="*/ 1449664 h 2827154"/>
              <a:gd name="connsiteX28" fmla="*/ 1976935 w 2058134"/>
              <a:gd name="connsiteY28" fmla="*/ 1469332 h 2827154"/>
              <a:gd name="connsiteX29" fmla="*/ 2058134 w 2058134"/>
              <a:gd name="connsiteY29" fmla="*/ 1450895 h 2827154"/>
              <a:gd name="connsiteX0" fmla="*/ 0 w 2063133"/>
              <a:gd name="connsiteY0" fmla="*/ 1633037 h 2827154"/>
              <a:gd name="connsiteX1" fmla="*/ 66202 w 2063133"/>
              <a:gd name="connsiteY1" fmla="*/ 1426559 h 2827154"/>
              <a:gd name="connsiteX2" fmla="*/ 120032 w 2063133"/>
              <a:gd name="connsiteY2" fmla="*/ 1425579 h 2827154"/>
              <a:gd name="connsiteX3" fmla="*/ 206474 w 2063133"/>
              <a:gd name="connsiteY3" fmla="*/ 1423113 h 2827154"/>
              <a:gd name="connsiteX4" fmla="*/ 280175 w 2063133"/>
              <a:gd name="connsiteY4" fmla="*/ 1939554 h 2827154"/>
              <a:gd name="connsiteX5" fmla="*/ 366372 w 2063133"/>
              <a:gd name="connsiteY5" fmla="*/ 39735 h 2827154"/>
              <a:gd name="connsiteX6" fmla="*/ 437572 w 2063133"/>
              <a:gd name="connsiteY6" fmla="*/ 2811419 h 2827154"/>
              <a:gd name="connsiteX7" fmla="*/ 518894 w 2063133"/>
              <a:gd name="connsiteY7" fmla="*/ 20960 h 2827154"/>
              <a:gd name="connsiteX8" fmla="*/ 587474 w 2063133"/>
              <a:gd name="connsiteY8" fmla="*/ 2827154 h 2827154"/>
              <a:gd name="connsiteX9" fmla="*/ 654949 w 2063133"/>
              <a:gd name="connsiteY9" fmla="*/ 9139 h 2827154"/>
              <a:gd name="connsiteX10" fmla="*/ 737376 w 2063133"/>
              <a:gd name="connsiteY10" fmla="*/ 2806023 h 2827154"/>
              <a:gd name="connsiteX11" fmla="*/ 804092 w 2063133"/>
              <a:gd name="connsiteY11" fmla="*/ 0 h 2827154"/>
              <a:gd name="connsiteX12" fmla="*/ 866914 w 2063133"/>
              <a:gd name="connsiteY12" fmla="*/ 2811925 h 2827154"/>
              <a:gd name="connsiteX13" fmla="*/ 945614 w 2063133"/>
              <a:gd name="connsiteY13" fmla="*/ 63564 h 2827154"/>
              <a:gd name="connsiteX14" fmla="*/ 1006574 w 2063133"/>
              <a:gd name="connsiteY14" fmla="*/ 2819053 h 2827154"/>
              <a:gd name="connsiteX15" fmla="*/ 1075154 w 2063133"/>
              <a:gd name="connsiteY15" fmla="*/ 33084 h 2827154"/>
              <a:gd name="connsiteX16" fmla="*/ 1158975 w 2063133"/>
              <a:gd name="connsiteY16" fmla="*/ 2816989 h 2827154"/>
              <a:gd name="connsiteX17" fmla="*/ 1219934 w 2063133"/>
              <a:gd name="connsiteY17" fmla="*/ 23755 h 2827154"/>
              <a:gd name="connsiteX18" fmla="*/ 1286015 w 2063133"/>
              <a:gd name="connsiteY18" fmla="*/ 2820278 h 2827154"/>
              <a:gd name="connsiteX19" fmla="*/ 1361456 w 2063133"/>
              <a:gd name="connsiteY19" fmla="*/ 40513 h 2827154"/>
              <a:gd name="connsiteX20" fmla="*/ 1423175 w 2063133"/>
              <a:gd name="connsiteY20" fmla="*/ 2806509 h 2827154"/>
              <a:gd name="connsiteX21" fmla="*/ 1494254 w 2063133"/>
              <a:gd name="connsiteY21" fmla="*/ 33247 h 2827154"/>
              <a:gd name="connsiteX22" fmla="*/ 1562834 w 2063133"/>
              <a:gd name="connsiteY22" fmla="*/ 2818058 h 2827154"/>
              <a:gd name="connsiteX23" fmla="*/ 1635776 w 2063133"/>
              <a:gd name="connsiteY23" fmla="*/ 22749 h 2827154"/>
              <a:gd name="connsiteX24" fmla="*/ 1704992 w 2063133"/>
              <a:gd name="connsiteY24" fmla="*/ 2798881 h 2827154"/>
              <a:gd name="connsiteX25" fmla="*/ 1781192 w 2063133"/>
              <a:gd name="connsiteY25" fmla="*/ 911844 h 2827154"/>
              <a:gd name="connsiteX26" fmla="*/ 1842275 w 2063133"/>
              <a:gd name="connsiteY26" fmla="*/ 1433692 h 2827154"/>
              <a:gd name="connsiteX27" fmla="*/ 1913231 w 2063133"/>
              <a:gd name="connsiteY27" fmla="*/ 1449664 h 2827154"/>
              <a:gd name="connsiteX28" fmla="*/ 1981934 w 2063133"/>
              <a:gd name="connsiteY28" fmla="*/ 1469332 h 2827154"/>
              <a:gd name="connsiteX29" fmla="*/ 2063133 w 2063133"/>
              <a:gd name="connsiteY29" fmla="*/ 1450895 h 2827154"/>
              <a:gd name="connsiteX0" fmla="*/ 0 w 2053136"/>
              <a:gd name="connsiteY0" fmla="*/ 1412798 h 2827154"/>
              <a:gd name="connsiteX1" fmla="*/ 56205 w 2053136"/>
              <a:gd name="connsiteY1" fmla="*/ 1426559 h 2827154"/>
              <a:gd name="connsiteX2" fmla="*/ 110035 w 2053136"/>
              <a:gd name="connsiteY2" fmla="*/ 1425579 h 2827154"/>
              <a:gd name="connsiteX3" fmla="*/ 196477 w 2053136"/>
              <a:gd name="connsiteY3" fmla="*/ 1423113 h 2827154"/>
              <a:gd name="connsiteX4" fmla="*/ 270178 w 2053136"/>
              <a:gd name="connsiteY4" fmla="*/ 1939554 h 2827154"/>
              <a:gd name="connsiteX5" fmla="*/ 356375 w 2053136"/>
              <a:gd name="connsiteY5" fmla="*/ 39735 h 2827154"/>
              <a:gd name="connsiteX6" fmla="*/ 427575 w 2053136"/>
              <a:gd name="connsiteY6" fmla="*/ 2811419 h 2827154"/>
              <a:gd name="connsiteX7" fmla="*/ 508897 w 2053136"/>
              <a:gd name="connsiteY7" fmla="*/ 20960 h 2827154"/>
              <a:gd name="connsiteX8" fmla="*/ 577477 w 2053136"/>
              <a:gd name="connsiteY8" fmla="*/ 2827154 h 2827154"/>
              <a:gd name="connsiteX9" fmla="*/ 644952 w 2053136"/>
              <a:gd name="connsiteY9" fmla="*/ 9139 h 2827154"/>
              <a:gd name="connsiteX10" fmla="*/ 727379 w 2053136"/>
              <a:gd name="connsiteY10" fmla="*/ 2806023 h 2827154"/>
              <a:gd name="connsiteX11" fmla="*/ 794095 w 2053136"/>
              <a:gd name="connsiteY11" fmla="*/ 0 h 2827154"/>
              <a:gd name="connsiteX12" fmla="*/ 856917 w 2053136"/>
              <a:gd name="connsiteY12" fmla="*/ 2811925 h 2827154"/>
              <a:gd name="connsiteX13" fmla="*/ 935617 w 2053136"/>
              <a:gd name="connsiteY13" fmla="*/ 63564 h 2827154"/>
              <a:gd name="connsiteX14" fmla="*/ 996577 w 2053136"/>
              <a:gd name="connsiteY14" fmla="*/ 2819053 h 2827154"/>
              <a:gd name="connsiteX15" fmla="*/ 1065157 w 2053136"/>
              <a:gd name="connsiteY15" fmla="*/ 33084 h 2827154"/>
              <a:gd name="connsiteX16" fmla="*/ 1148978 w 2053136"/>
              <a:gd name="connsiteY16" fmla="*/ 2816989 h 2827154"/>
              <a:gd name="connsiteX17" fmla="*/ 1209937 w 2053136"/>
              <a:gd name="connsiteY17" fmla="*/ 23755 h 2827154"/>
              <a:gd name="connsiteX18" fmla="*/ 1276018 w 2053136"/>
              <a:gd name="connsiteY18" fmla="*/ 2820278 h 2827154"/>
              <a:gd name="connsiteX19" fmla="*/ 1351459 w 2053136"/>
              <a:gd name="connsiteY19" fmla="*/ 40513 h 2827154"/>
              <a:gd name="connsiteX20" fmla="*/ 1413178 w 2053136"/>
              <a:gd name="connsiteY20" fmla="*/ 2806509 h 2827154"/>
              <a:gd name="connsiteX21" fmla="*/ 1484257 w 2053136"/>
              <a:gd name="connsiteY21" fmla="*/ 33247 h 2827154"/>
              <a:gd name="connsiteX22" fmla="*/ 1552837 w 2053136"/>
              <a:gd name="connsiteY22" fmla="*/ 2818058 h 2827154"/>
              <a:gd name="connsiteX23" fmla="*/ 1625779 w 2053136"/>
              <a:gd name="connsiteY23" fmla="*/ 22749 h 2827154"/>
              <a:gd name="connsiteX24" fmla="*/ 1694995 w 2053136"/>
              <a:gd name="connsiteY24" fmla="*/ 2798881 h 2827154"/>
              <a:gd name="connsiteX25" fmla="*/ 1771195 w 2053136"/>
              <a:gd name="connsiteY25" fmla="*/ 911844 h 2827154"/>
              <a:gd name="connsiteX26" fmla="*/ 1832278 w 2053136"/>
              <a:gd name="connsiteY26" fmla="*/ 1433692 h 2827154"/>
              <a:gd name="connsiteX27" fmla="*/ 1903234 w 2053136"/>
              <a:gd name="connsiteY27" fmla="*/ 1449664 h 2827154"/>
              <a:gd name="connsiteX28" fmla="*/ 1971937 w 2053136"/>
              <a:gd name="connsiteY28" fmla="*/ 1469332 h 2827154"/>
              <a:gd name="connsiteX29" fmla="*/ 2053136 w 2053136"/>
              <a:gd name="connsiteY29" fmla="*/ 1450895 h 2827154"/>
              <a:gd name="connsiteX0" fmla="*/ 0 w 2053136"/>
              <a:gd name="connsiteY0" fmla="*/ 1412798 h 2827154"/>
              <a:gd name="connsiteX1" fmla="*/ 56205 w 2053136"/>
              <a:gd name="connsiteY1" fmla="*/ 1426559 h 2827154"/>
              <a:gd name="connsiteX2" fmla="*/ 110035 w 2053136"/>
              <a:gd name="connsiteY2" fmla="*/ 1425579 h 2827154"/>
              <a:gd name="connsiteX3" fmla="*/ 196477 w 2053136"/>
              <a:gd name="connsiteY3" fmla="*/ 1423113 h 2827154"/>
              <a:gd name="connsiteX4" fmla="*/ 270178 w 2053136"/>
              <a:gd name="connsiteY4" fmla="*/ 1939554 h 2827154"/>
              <a:gd name="connsiteX5" fmla="*/ 356375 w 2053136"/>
              <a:gd name="connsiteY5" fmla="*/ 39735 h 2827154"/>
              <a:gd name="connsiteX6" fmla="*/ 427575 w 2053136"/>
              <a:gd name="connsiteY6" fmla="*/ 2811419 h 2827154"/>
              <a:gd name="connsiteX7" fmla="*/ 508897 w 2053136"/>
              <a:gd name="connsiteY7" fmla="*/ 20960 h 2827154"/>
              <a:gd name="connsiteX8" fmla="*/ 577477 w 2053136"/>
              <a:gd name="connsiteY8" fmla="*/ 2827154 h 2827154"/>
              <a:gd name="connsiteX9" fmla="*/ 644952 w 2053136"/>
              <a:gd name="connsiteY9" fmla="*/ 9139 h 2827154"/>
              <a:gd name="connsiteX10" fmla="*/ 727379 w 2053136"/>
              <a:gd name="connsiteY10" fmla="*/ 2806023 h 2827154"/>
              <a:gd name="connsiteX11" fmla="*/ 794095 w 2053136"/>
              <a:gd name="connsiteY11" fmla="*/ 0 h 2827154"/>
              <a:gd name="connsiteX12" fmla="*/ 856917 w 2053136"/>
              <a:gd name="connsiteY12" fmla="*/ 2811925 h 2827154"/>
              <a:gd name="connsiteX13" fmla="*/ 935618 w 2053136"/>
              <a:gd name="connsiteY13" fmla="*/ 29151 h 2827154"/>
              <a:gd name="connsiteX14" fmla="*/ 996577 w 2053136"/>
              <a:gd name="connsiteY14" fmla="*/ 2819053 h 2827154"/>
              <a:gd name="connsiteX15" fmla="*/ 1065157 w 2053136"/>
              <a:gd name="connsiteY15" fmla="*/ 33084 h 2827154"/>
              <a:gd name="connsiteX16" fmla="*/ 1148978 w 2053136"/>
              <a:gd name="connsiteY16" fmla="*/ 2816989 h 2827154"/>
              <a:gd name="connsiteX17" fmla="*/ 1209937 w 2053136"/>
              <a:gd name="connsiteY17" fmla="*/ 23755 h 2827154"/>
              <a:gd name="connsiteX18" fmla="*/ 1276018 w 2053136"/>
              <a:gd name="connsiteY18" fmla="*/ 2820278 h 2827154"/>
              <a:gd name="connsiteX19" fmla="*/ 1351459 w 2053136"/>
              <a:gd name="connsiteY19" fmla="*/ 40513 h 2827154"/>
              <a:gd name="connsiteX20" fmla="*/ 1413178 w 2053136"/>
              <a:gd name="connsiteY20" fmla="*/ 2806509 h 2827154"/>
              <a:gd name="connsiteX21" fmla="*/ 1484257 w 2053136"/>
              <a:gd name="connsiteY21" fmla="*/ 33247 h 2827154"/>
              <a:gd name="connsiteX22" fmla="*/ 1552837 w 2053136"/>
              <a:gd name="connsiteY22" fmla="*/ 2818058 h 2827154"/>
              <a:gd name="connsiteX23" fmla="*/ 1625779 w 2053136"/>
              <a:gd name="connsiteY23" fmla="*/ 22749 h 2827154"/>
              <a:gd name="connsiteX24" fmla="*/ 1694995 w 2053136"/>
              <a:gd name="connsiteY24" fmla="*/ 2798881 h 2827154"/>
              <a:gd name="connsiteX25" fmla="*/ 1771195 w 2053136"/>
              <a:gd name="connsiteY25" fmla="*/ 911844 h 2827154"/>
              <a:gd name="connsiteX26" fmla="*/ 1832278 w 2053136"/>
              <a:gd name="connsiteY26" fmla="*/ 1433692 h 2827154"/>
              <a:gd name="connsiteX27" fmla="*/ 1903234 w 2053136"/>
              <a:gd name="connsiteY27" fmla="*/ 1449664 h 2827154"/>
              <a:gd name="connsiteX28" fmla="*/ 1971937 w 2053136"/>
              <a:gd name="connsiteY28" fmla="*/ 1469332 h 2827154"/>
              <a:gd name="connsiteX29" fmla="*/ 2053136 w 2053136"/>
              <a:gd name="connsiteY29" fmla="*/ 1450895 h 2827154"/>
              <a:gd name="connsiteX0" fmla="*/ 0 w 2053136"/>
              <a:gd name="connsiteY0" fmla="*/ 1403662 h 2818018"/>
              <a:gd name="connsiteX1" fmla="*/ 56205 w 2053136"/>
              <a:gd name="connsiteY1" fmla="*/ 1417423 h 2818018"/>
              <a:gd name="connsiteX2" fmla="*/ 110035 w 2053136"/>
              <a:gd name="connsiteY2" fmla="*/ 1416443 h 2818018"/>
              <a:gd name="connsiteX3" fmla="*/ 196477 w 2053136"/>
              <a:gd name="connsiteY3" fmla="*/ 1413977 h 2818018"/>
              <a:gd name="connsiteX4" fmla="*/ 270178 w 2053136"/>
              <a:gd name="connsiteY4" fmla="*/ 1930418 h 2818018"/>
              <a:gd name="connsiteX5" fmla="*/ 356375 w 2053136"/>
              <a:gd name="connsiteY5" fmla="*/ 30599 h 2818018"/>
              <a:gd name="connsiteX6" fmla="*/ 427575 w 2053136"/>
              <a:gd name="connsiteY6" fmla="*/ 2802283 h 2818018"/>
              <a:gd name="connsiteX7" fmla="*/ 508897 w 2053136"/>
              <a:gd name="connsiteY7" fmla="*/ 11824 h 2818018"/>
              <a:gd name="connsiteX8" fmla="*/ 577477 w 2053136"/>
              <a:gd name="connsiteY8" fmla="*/ 2818018 h 2818018"/>
              <a:gd name="connsiteX9" fmla="*/ 644952 w 2053136"/>
              <a:gd name="connsiteY9" fmla="*/ 3 h 2818018"/>
              <a:gd name="connsiteX10" fmla="*/ 727379 w 2053136"/>
              <a:gd name="connsiteY10" fmla="*/ 2796887 h 2818018"/>
              <a:gd name="connsiteX11" fmla="*/ 794095 w 2053136"/>
              <a:gd name="connsiteY11" fmla="*/ 11509 h 2818018"/>
              <a:gd name="connsiteX12" fmla="*/ 856917 w 2053136"/>
              <a:gd name="connsiteY12" fmla="*/ 2802789 h 2818018"/>
              <a:gd name="connsiteX13" fmla="*/ 935618 w 2053136"/>
              <a:gd name="connsiteY13" fmla="*/ 20015 h 2818018"/>
              <a:gd name="connsiteX14" fmla="*/ 996577 w 2053136"/>
              <a:gd name="connsiteY14" fmla="*/ 2809917 h 2818018"/>
              <a:gd name="connsiteX15" fmla="*/ 1065157 w 2053136"/>
              <a:gd name="connsiteY15" fmla="*/ 23948 h 2818018"/>
              <a:gd name="connsiteX16" fmla="*/ 1148978 w 2053136"/>
              <a:gd name="connsiteY16" fmla="*/ 2807853 h 2818018"/>
              <a:gd name="connsiteX17" fmla="*/ 1209937 w 2053136"/>
              <a:gd name="connsiteY17" fmla="*/ 14619 h 2818018"/>
              <a:gd name="connsiteX18" fmla="*/ 1276018 w 2053136"/>
              <a:gd name="connsiteY18" fmla="*/ 2811142 h 2818018"/>
              <a:gd name="connsiteX19" fmla="*/ 1351459 w 2053136"/>
              <a:gd name="connsiteY19" fmla="*/ 31377 h 2818018"/>
              <a:gd name="connsiteX20" fmla="*/ 1413178 w 2053136"/>
              <a:gd name="connsiteY20" fmla="*/ 2797373 h 2818018"/>
              <a:gd name="connsiteX21" fmla="*/ 1484257 w 2053136"/>
              <a:gd name="connsiteY21" fmla="*/ 24111 h 2818018"/>
              <a:gd name="connsiteX22" fmla="*/ 1552837 w 2053136"/>
              <a:gd name="connsiteY22" fmla="*/ 2808922 h 2818018"/>
              <a:gd name="connsiteX23" fmla="*/ 1625779 w 2053136"/>
              <a:gd name="connsiteY23" fmla="*/ 13613 h 2818018"/>
              <a:gd name="connsiteX24" fmla="*/ 1694995 w 2053136"/>
              <a:gd name="connsiteY24" fmla="*/ 2789745 h 2818018"/>
              <a:gd name="connsiteX25" fmla="*/ 1771195 w 2053136"/>
              <a:gd name="connsiteY25" fmla="*/ 902708 h 2818018"/>
              <a:gd name="connsiteX26" fmla="*/ 1832278 w 2053136"/>
              <a:gd name="connsiteY26" fmla="*/ 1424556 h 2818018"/>
              <a:gd name="connsiteX27" fmla="*/ 1903234 w 2053136"/>
              <a:gd name="connsiteY27" fmla="*/ 1440528 h 2818018"/>
              <a:gd name="connsiteX28" fmla="*/ 1971937 w 2053136"/>
              <a:gd name="connsiteY28" fmla="*/ 1460196 h 2818018"/>
              <a:gd name="connsiteX29" fmla="*/ 2053136 w 2053136"/>
              <a:gd name="connsiteY29" fmla="*/ 1441759 h 28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53136" h="2818018">
                <a:moveTo>
                  <a:pt x="0" y="1403662"/>
                </a:moveTo>
                <a:cubicBezTo>
                  <a:pt x="22860" y="1415296"/>
                  <a:pt x="37866" y="1415293"/>
                  <a:pt x="56205" y="1417423"/>
                </a:cubicBezTo>
                <a:cubicBezTo>
                  <a:pt x="74544" y="1419553"/>
                  <a:pt x="86656" y="1417017"/>
                  <a:pt x="110035" y="1416443"/>
                </a:cubicBezTo>
                <a:cubicBezTo>
                  <a:pt x="133414" y="1415869"/>
                  <a:pt x="169787" y="1328315"/>
                  <a:pt x="196477" y="1413977"/>
                </a:cubicBezTo>
                <a:cubicBezTo>
                  <a:pt x="223167" y="1499639"/>
                  <a:pt x="243528" y="2160981"/>
                  <a:pt x="270178" y="1930418"/>
                </a:cubicBezTo>
                <a:cubicBezTo>
                  <a:pt x="296828" y="1699855"/>
                  <a:pt x="330142" y="-114712"/>
                  <a:pt x="356375" y="30599"/>
                </a:cubicBezTo>
                <a:cubicBezTo>
                  <a:pt x="382608" y="175910"/>
                  <a:pt x="402155" y="2805412"/>
                  <a:pt x="427575" y="2802283"/>
                </a:cubicBezTo>
                <a:cubicBezTo>
                  <a:pt x="452995" y="2799154"/>
                  <a:pt x="483913" y="9202"/>
                  <a:pt x="508897" y="11824"/>
                </a:cubicBezTo>
                <a:cubicBezTo>
                  <a:pt x="533881" y="14447"/>
                  <a:pt x="554801" y="2819988"/>
                  <a:pt x="577477" y="2818018"/>
                </a:cubicBezTo>
                <a:cubicBezTo>
                  <a:pt x="600153" y="2816048"/>
                  <a:pt x="619968" y="3525"/>
                  <a:pt x="644952" y="3"/>
                </a:cubicBezTo>
                <a:cubicBezTo>
                  <a:pt x="669936" y="-3519"/>
                  <a:pt x="702522" y="2794969"/>
                  <a:pt x="727379" y="2796887"/>
                </a:cubicBezTo>
                <a:cubicBezTo>
                  <a:pt x="752236" y="2798805"/>
                  <a:pt x="772505" y="10525"/>
                  <a:pt x="794095" y="11509"/>
                </a:cubicBezTo>
                <a:cubicBezTo>
                  <a:pt x="815685" y="12493"/>
                  <a:pt x="833330" y="2801371"/>
                  <a:pt x="856917" y="2802789"/>
                </a:cubicBezTo>
                <a:cubicBezTo>
                  <a:pt x="880504" y="2804207"/>
                  <a:pt x="912341" y="18827"/>
                  <a:pt x="935618" y="20015"/>
                </a:cubicBezTo>
                <a:cubicBezTo>
                  <a:pt x="958895" y="21203"/>
                  <a:pt x="974987" y="2809262"/>
                  <a:pt x="996577" y="2809917"/>
                </a:cubicBezTo>
                <a:cubicBezTo>
                  <a:pt x="1018167" y="2810572"/>
                  <a:pt x="1039757" y="24292"/>
                  <a:pt x="1065157" y="23948"/>
                </a:cubicBezTo>
                <a:cubicBezTo>
                  <a:pt x="1090557" y="23604"/>
                  <a:pt x="1124848" y="2809408"/>
                  <a:pt x="1148978" y="2807853"/>
                </a:cubicBezTo>
                <a:cubicBezTo>
                  <a:pt x="1173108" y="2806298"/>
                  <a:pt x="1188764" y="14071"/>
                  <a:pt x="1209937" y="14619"/>
                </a:cubicBezTo>
                <a:cubicBezTo>
                  <a:pt x="1231110" y="15167"/>
                  <a:pt x="1252431" y="2808349"/>
                  <a:pt x="1276018" y="2811142"/>
                </a:cubicBezTo>
                <a:cubicBezTo>
                  <a:pt x="1299605" y="2813935"/>
                  <a:pt x="1328599" y="33672"/>
                  <a:pt x="1351459" y="31377"/>
                </a:cubicBezTo>
                <a:cubicBezTo>
                  <a:pt x="1374319" y="29082"/>
                  <a:pt x="1391045" y="2798584"/>
                  <a:pt x="1413178" y="2797373"/>
                </a:cubicBezTo>
                <a:cubicBezTo>
                  <a:pt x="1435311" y="2796162"/>
                  <a:pt x="1460981" y="22186"/>
                  <a:pt x="1484257" y="24111"/>
                </a:cubicBezTo>
                <a:cubicBezTo>
                  <a:pt x="1507533" y="26036"/>
                  <a:pt x="1529250" y="2810672"/>
                  <a:pt x="1552837" y="2808922"/>
                </a:cubicBezTo>
                <a:cubicBezTo>
                  <a:pt x="1576424" y="2807172"/>
                  <a:pt x="1602086" y="16809"/>
                  <a:pt x="1625779" y="13613"/>
                </a:cubicBezTo>
                <a:cubicBezTo>
                  <a:pt x="1649472" y="10417"/>
                  <a:pt x="1670759" y="2641562"/>
                  <a:pt x="1694995" y="2789745"/>
                </a:cubicBezTo>
                <a:cubicBezTo>
                  <a:pt x="1719231" y="2937928"/>
                  <a:pt x="1748314" y="1130240"/>
                  <a:pt x="1771195" y="902708"/>
                </a:cubicBezTo>
                <a:cubicBezTo>
                  <a:pt x="1794076" y="675176"/>
                  <a:pt x="1810272" y="1334919"/>
                  <a:pt x="1832278" y="1424556"/>
                </a:cubicBezTo>
                <a:cubicBezTo>
                  <a:pt x="1854285" y="1514193"/>
                  <a:pt x="1879958" y="1434588"/>
                  <a:pt x="1903234" y="1440528"/>
                </a:cubicBezTo>
                <a:cubicBezTo>
                  <a:pt x="1926510" y="1446468"/>
                  <a:pt x="1946953" y="1459991"/>
                  <a:pt x="1971937" y="1460196"/>
                </a:cubicBezTo>
                <a:cubicBezTo>
                  <a:pt x="1996921" y="1460401"/>
                  <a:pt x="2030276" y="1451919"/>
                  <a:pt x="2053136" y="1441759"/>
                </a:cubicBezTo>
              </a:path>
            </a:pathLst>
          </a:custGeom>
          <a:ln>
            <a:solidFill>
              <a:srgbClr val="7030A0"/>
            </a:solidFill>
          </a:ln>
          <a:effectLst/>
          <a:scene3d>
            <a:camera prst="orthographicFront">
              <a:rot lat="300000" lon="14100000" rev="0"/>
            </a:camera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B76A92E-648D-8637-2115-F385770CFFF8}"/>
              </a:ext>
            </a:extLst>
          </p:cNvPr>
          <p:cNvSpPr txBox="1"/>
          <p:nvPr/>
        </p:nvSpPr>
        <p:spPr>
          <a:xfrm>
            <a:off x="5547721" y="5270548"/>
            <a:ext cx="69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THz pulse</a:t>
            </a:r>
          </a:p>
        </p:txBody>
      </p:sp>
      <p:sp>
        <p:nvSpPr>
          <p:cNvPr id="126" name="Freeform: Shape 182">
            <a:extLst>
              <a:ext uri="{FF2B5EF4-FFF2-40B4-BE49-F238E27FC236}">
                <a16:creationId xmlns:a16="http://schemas.microsoft.com/office/drawing/2014/main" id="{32236704-029B-EDC7-7361-DEF9073C84F0}"/>
              </a:ext>
            </a:extLst>
          </p:cNvPr>
          <p:cNvSpPr/>
          <p:nvPr/>
        </p:nvSpPr>
        <p:spPr>
          <a:xfrm>
            <a:off x="7063666" y="5009135"/>
            <a:ext cx="180268" cy="432258"/>
          </a:xfrm>
          <a:custGeom>
            <a:avLst/>
            <a:gdLst>
              <a:gd name="connsiteX0" fmla="*/ 0 w 609600"/>
              <a:gd name="connsiteY0" fmla="*/ 333640 h 334524"/>
              <a:gd name="connsiteX1" fmla="*/ 101600 w 609600"/>
              <a:gd name="connsiteY1" fmla="*/ 333640 h 334524"/>
              <a:gd name="connsiteX2" fmla="*/ 152400 w 609600"/>
              <a:gd name="connsiteY2" fmla="*/ 320940 h 334524"/>
              <a:gd name="connsiteX3" fmla="*/ 219075 w 609600"/>
              <a:gd name="connsiteY3" fmla="*/ 241565 h 334524"/>
              <a:gd name="connsiteX4" fmla="*/ 330200 w 609600"/>
              <a:gd name="connsiteY4" fmla="*/ 265 h 334524"/>
              <a:gd name="connsiteX5" fmla="*/ 428625 w 609600"/>
              <a:gd name="connsiteY5" fmla="*/ 292365 h 334524"/>
              <a:gd name="connsiteX6" fmla="*/ 460375 w 609600"/>
              <a:gd name="connsiteY6" fmla="*/ 320940 h 334524"/>
              <a:gd name="connsiteX7" fmla="*/ 517525 w 609600"/>
              <a:gd name="connsiteY7" fmla="*/ 320940 h 334524"/>
              <a:gd name="connsiteX8" fmla="*/ 574675 w 609600"/>
              <a:gd name="connsiteY8" fmla="*/ 320940 h 334524"/>
              <a:gd name="connsiteX9" fmla="*/ 609600 w 609600"/>
              <a:gd name="connsiteY9" fmla="*/ 324115 h 334524"/>
              <a:gd name="connsiteX0" fmla="*/ 0 w 609600"/>
              <a:gd name="connsiteY0" fmla="*/ 333377 h 334261"/>
              <a:gd name="connsiteX1" fmla="*/ 101600 w 609600"/>
              <a:gd name="connsiteY1" fmla="*/ 333377 h 334261"/>
              <a:gd name="connsiteX2" fmla="*/ 152400 w 609600"/>
              <a:gd name="connsiteY2" fmla="*/ 320677 h 334261"/>
              <a:gd name="connsiteX3" fmla="*/ 219075 w 609600"/>
              <a:gd name="connsiteY3" fmla="*/ 241302 h 334261"/>
              <a:gd name="connsiteX4" fmla="*/ 330200 w 609600"/>
              <a:gd name="connsiteY4" fmla="*/ 2 h 334261"/>
              <a:gd name="connsiteX5" fmla="*/ 412274 w 609600"/>
              <a:gd name="connsiteY5" fmla="*/ 237519 h 334261"/>
              <a:gd name="connsiteX6" fmla="*/ 460375 w 609600"/>
              <a:gd name="connsiteY6" fmla="*/ 320677 h 334261"/>
              <a:gd name="connsiteX7" fmla="*/ 517525 w 609600"/>
              <a:gd name="connsiteY7" fmla="*/ 320677 h 334261"/>
              <a:gd name="connsiteX8" fmla="*/ 574675 w 609600"/>
              <a:gd name="connsiteY8" fmla="*/ 320677 h 334261"/>
              <a:gd name="connsiteX9" fmla="*/ 609600 w 609600"/>
              <a:gd name="connsiteY9" fmla="*/ 323852 h 334261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60375 w 609600"/>
              <a:gd name="connsiteY6" fmla="*/ 320677 h 334862"/>
              <a:gd name="connsiteX7" fmla="*/ 517525 w 609600"/>
              <a:gd name="connsiteY7" fmla="*/ 320677 h 334862"/>
              <a:gd name="connsiteX8" fmla="*/ 574675 w 609600"/>
              <a:gd name="connsiteY8" fmla="*/ 320677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17525 w 609600"/>
              <a:gd name="connsiteY7" fmla="*/ 320677 h 334862"/>
              <a:gd name="connsiteX8" fmla="*/ 574675 w 609600"/>
              <a:gd name="connsiteY8" fmla="*/ 320677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74675 w 609600"/>
              <a:gd name="connsiteY8" fmla="*/ 320677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67129 w 609600"/>
              <a:gd name="connsiteY8" fmla="*/ 323000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67129 w 609600"/>
              <a:gd name="connsiteY8" fmla="*/ 326484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67129 w 609600"/>
              <a:gd name="connsiteY8" fmla="*/ 326484 h 334862"/>
              <a:gd name="connsiteX9" fmla="*/ 609600 w 609600"/>
              <a:gd name="connsiteY9" fmla="*/ 327336 h 334862"/>
              <a:gd name="connsiteX0" fmla="*/ 0 w 598280"/>
              <a:gd name="connsiteY0" fmla="*/ 335699 h 335893"/>
              <a:gd name="connsiteX1" fmla="*/ 90280 w 598280"/>
              <a:gd name="connsiteY1" fmla="*/ 333377 h 335893"/>
              <a:gd name="connsiteX2" fmla="*/ 158689 w 598280"/>
              <a:gd name="connsiteY2" fmla="*/ 312548 h 335893"/>
              <a:gd name="connsiteX3" fmla="*/ 207755 w 598280"/>
              <a:gd name="connsiteY3" fmla="*/ 241302 h 335893"/>
              <a:gd name="connsiteX4" fmla="*/ 318880 w 598280"/>
              <a:gd name="connsiteY4" fmla="*/ 2 h 335893"/>
              <a:gd name="connsiteX5" fmla="*/ 400954 w 598280"/>
              <a:gd name="connsiteY5" fmla="*/ 237519 h 335893"/>
              <a:gd name="connsiteX6" fmla="*/ 435219 w 598280"/>
              <a:gd name="connsiteY6" fmla="*/ 303257 h 335893"/>
              <a:gd name="connsiteX7" fmla="*/ 492369 w 598280"/>
              <a:gd name="connsiteY7" fmla="*/ 324160 h 335893"/>
              <a:gd name="connsiteX8" fmla="*/ 555809 w 598280"/>
              <a:gd name="connsiteY8" fmla="*/ 326484 h 335893"/>
              <a:gd name="connsiteX9" fmla="*/ 598280 w 598280"/>
              <a:gd name="connsiteY9" fmla="*/ 327336 h 335893"/>
              <a:gd name="connsiteX0" fmla="*/ 0 w 598280"/>
              <a:gd name="connsiteY0" fmla="*/ 335699 h 335893"/>
              <a:gd name="connsiteX1" fmla="*/ 90280 w 598280"/>
              <a:gd name="connsiteY1" fmla="*/ 333377 h 335893"/>
              <a:gd name="connsiteX2" fmla="*/ 158689 w 598280"/>
              <a:gd name="connsiteY2" fmla="*/ 312548 h 335893"/>
              <a:gd name="connsiteX3" fmla="*/ 207755 w 598280"/>
              <a:gd name="connsiteY3" fmla="*/ 241302 h 335893"/>
              <a:gd name="connsiteX4" fmla="*/ 305044 w 598280"/>
              <a:gd name="connsiteY4" fmla="*/ 2 h 335893"/>
              <a:gd name="connsiteX5" fmla="*/ 400954 w 598280"/>
              <a:gd name="connsiteY5" fmla="*/ 237519 h 335893"/>
              <a:gd name="connsiteX6" fmla="*/ 435219 w 598280"/>
              <a:gd name="connsiteY6" fmla="*/ 303257 h 335893"/>
              <a:gd name="connsiteX7" fmla="*/ 492369 w 598280"/>
              <a:gd name="connsiteY7" fmla="*/ 324160 h 335893"/>
              <a:gd name="connsiteX8" fmla="*/ 555809 w 598280"/>
              <a:gd name="connsiteY8" fmla="*/ 326484 h 335893"/>
              <a:gd name="connsiteX9" fmla="*/ 598280 w 598280"/>
              <a:gd name="connsiteY9" fmla="*/ 327336 h 335893"/>
              <a:gd name="connsiteX0" fmla="*/ 0 w 598280"/>
              <a:gd name="connsiteY0" fmla="*/ 335699 h 336484"/>
              <a:gd name="connsiteX1" fmla="*/ 90280 w 598280"/>
              <a:gd name="connsiteY1" fmla="*/ 333377 h 336484"/>
              <a:gd name="connsiteX2" fmla="*/ 170157 w 598280"/>
              <a:gd name="connsiteY2" fmla="*/ 303257 h 336484"/>
              <a:gd name="connsiteX3" fmla="*/ 207755 w 598280"/>
              <a:gd name="connsiteY3" fmla="*/ 241302 h 336484"/>
              <a:gd name="connsiteX4" fmla="*/ 305044 w 598280"/>
              <a:gd name="connsiteY4" fmla="*/ 2 h 336484"/>
              <a:gd name="connsiteX5" fmla="*/ 400954 w 598280"/>
              <a:gd name="connsiteY5" fmla="*/ 237519 h 336484"/>
              <a:gd name="connsiteX6" fmla="*/ 435219 w 598280"/>
              <a:gd name="connsiteY6" fmla="*/ 303257 h 336484"/>
              <a:gd name="connsiteX7" fmla="*/ 492369 w 598280"/>
              <a:gd name="connsiteY7" fmla="*/ 324160 h 336484"/>
              <a:gd name="connsiteX8" fmla="*/ 555809 w 598280"/>
              <a:gd name="connsiteY8" fmla="*/ 326484 h 336484"/>
              <a:gd name="connsiteX9" fmla="*/ 598280 w 598280"/>
              <a:gd name="connsiteY9" fmla="*/ 327336 h 336484"/>
              <a:gd name="connsiteX0" fmla="*/ 0 w 598280"/>
              <a:gd name="connsiteY0" fmla="*/ 335699 h 335699"/>
              <a:gd name="connsiteX1" fmla="*/ 120864 w 598280"/>
              <a:gd name="connsiteY1" fmla="*/ 325248 h 335699"/>
              <a:gd name="connsiteX2" fmla="*/ 170157 w 598280"/>
              <a:gd name="connsiteY2" fmla="*/ 303257 h 335699"/>
              <a:gd name="connsiteX3" fmla="*/ 207755 w 598280"/>
              <a:gd name="connsiteY3" fmla="*/ 241302 h 335699"/>
              <a:gd name="connsiteX4" fmla="*/ 305044 w 598280"/>
              <a:gd name="connsiteY4" fmla="*/ 2 h 335699"/>
              <a:gd name="connsiteX5" fmla="*/ 400954 w 598280"/>
              <a:gd name="connsiteY5" fmla="*/ 237519 h 335699"/>
              <a:gd name="connsiteX6" fmla="*/ 435219 w 598280"/>
              <a:gd name="connsiteY6" fmla="*/ 303257 h 335699"/>
              <a:gd name="connsiteX7" fmla="*/ 492369 w 598280"/>
              <a:gd name="connsiteY7" fmla="*/ 324160 h 335699"/>
              <a:gd name="connsiteX8" fmla="*/ 555809 w 598280"/>
              <a:gd name="connsiteY8" fmla="*/ 326484 h 335699"/>
              <a:gd name="connsiteX9" fmla="*/ 598280 w 598280"/>
              <a:gd name="connsiteY9" fmla="*/ 327336 h 335699"/>
              <a:gd name="connsiteX0" fmla="*/ 0 w 586811"/>
              <a:gd name="connsiteY0" fmla="*/ 331054 h 331054"/>
              <a:gd name="connsiteX1" fmla="*/ 109395 w 586811"/>
              <a:gd name="connsiteY1" fmla="*/ 325248 h 331054"/>
              <a:gd name="connsiteX2" fmla="*/ 158688 w 586811"/>
              <a:gd name="connsiteY2" fmla="*/ 303257 h 331054"/>
              <a:gd name="connsiteX3" fmla="*/ 196286 w 586811"/>
              <a:gd name="connsiteY3" fmla="*/ 241302 h 331054"/>
              <a:gd name="connsiteX4" fmla="*/ 293575 w 586811"/>
              <a:gd name="connsiteY4" fmla="*/ 2 h 331054"/>
              <a:gd name="connsiteX5" fmla="*/ 389485 w 586811"/>
              <a:gd name="connsiteY5" fmla="*/ 237519 h 331054"/>
              <a:gd name="connsiteX6" fmla="*/ 423750 w 586811"/>
              <a:gd name="connsiteY6" fmla="*/ 303257 h 331054"/>
              <a:gd name="connsiteX7" fmla="*/ 480900 w 586811"/>
              <a:gd name="connsiteY7" fmla="*/ 324160 h 331054"/>
              <a:gd name="connsiteX8" fmla="*/ 544340 w 586811"/>
              <a:gd name="connsiteY8" fmla="*/ 326484 h 331054"/>
              <a:gd name="connsiteX9" fmla="*/ 586811 w 586811"/>
              <a:gd name="connsiteY9" fmla="*/ 327336 h 331054"/>
              <a:gd name="connsiteX0" fmla="*/ 0 w 579166"/>
              <a:gd name="connsiteY0" fmla="*/ 327570 h 327831"/>
              <a:gd name="connsiteX1" fmla="*/ 101750 w 579166"/>
              <a:gd name="connsiteY1" fmla="*/ 325248 h 327831"/>
              <a:gd name="connsiteX2" fmla="*/ 151043 w 579166"/>
              <a:gd name="connsiteY2" fmla="*/ 303257 h 327831"/>
              <a:gd name="connsiteX3" fmla="*/ 188641 w 579166"/>
              <a:gd name="connsiteY3" fmla="*/ 241302 h 327831"/>
              <a:gd name="connsiteX4" fmla="*/ 285930 w 579166"/>
              <a:gd name="connsiteY4" fmla="*/ 2 h 327831"/>
              <a:gd name="connsiteX5" fmla="*/ 381840 w 579166"/>
              <a:gd name="connsiteY5" fmla="*/ 237519 h 327831"/>
              <a:gd name="connsiteX6" fmla="*/ 416105 w 579166"/>
              <a:gd name="connsiteY6" fmla="*/ 303257 h 327831"/>
              <a:gd name="connsiteX7" fmla="*/ 473255 w 579166"/>
              <a:gd name="connsiteY7" fmla="*/ 324160 h 327831"/>
              <a:gd name="connsiteX8" fmla="*/ 536695 w 579166"/>
              <a:gd name="connsiteY8" fmla="*/ 326484 h 327831"/>
              <a:gd name="connsiteX9" fmla="*/ 579166 w 579166"/>
              <a:gd name="connsiteY9" fmla="*/ 327336 h 327831"/>
              <a:gd name="connsiteX0" fmla="*/ 0 w 536696"/>
              <a:gd name="connsiteY0" fmla="*/ 327570 h 327831"/>
              <a:gd name="connsiteX1" fmla="*/ 101750 w 536696"/>
              <a:gd name="connsiteY1" fmla="*/ 325248 h 327831"/>
              <a:gd name="connsiteX2" fmla="*/ 151043 w 536696"/>
              <a:gd name="connsiteY2" fmla="*/ 303257 h 327831"/>
              <a:gd name="connsiteX3" fmla="*/ 188641 w 536696"/>
              <a:gd name="connsiteY3" fmla="*/ 241302 h 327831"/>
              <a:gd name="connsiteX4" fmla="*/ 285930 w 536696"/>
              <a:gd name="connsiteY4" fmla="*/ 2 h 327831"/>
              <a:gd name="connsiteX5" fmla="*/ 381840 w 536696"/>
              <a:gd name="connsiteY5" fmla="*/ 237519 h 327831"/>
              <a:gd name="connsiteX6" fmla="*/ 416105 w 536696"/>
              <a:gd name="connsiteY6" fmla="*/ 303257 h 327831"/>
              <a:gd name="connsiteX7" fmla="*/ 473255 w 536696"/>
              <a:gd name="connsiteY7" fmla="*/ 324160 h 327831"/>
              <a:gd name="connsiteX8" fmla="*/ 536695 w 536696"/>
              <a:gd name="connsiteY8" fmla="*/ 326484 h 327831"/>
              <a:gd name="connsiteX0" fmla="*/ 0 w 548162"/>
              <a:gd name="connsiteY0" fmla="*/ 327570 h 327831"/>
              <a:gd name="connsiteX1" fmla="*/ 101750 w 548162"/>
              <a:gd name="connsiteY1" fmla="*/ 325248 h 327831"/>
              <a:gd name="connsiteX2" fmla="*/ 151043 w 548162"/>
              <a:gd name="connsiteY2" fmla="*/ 303257 h 327831"/>
              <a:gd name="connsiteX3" fmla="*/ 188641 w 548162"/>
              <a:gd name="connsiteY3" fmla="*/ 241302 h 327831"/>
              <a:gd name="connsiteX4" fmla="*/ 285930 w 548162"/>
              <a:gd name="connsiteY4" fmla="*/ 2 h 327831"/>
              <a:gd name="connsiteX5" fmla="*/ 381840 w 548162"/>
              <a:gd name="connsiteY5" fmla="*/ 237519 h 327831"/>
              <a:gd name="connsiteX6" fmla="*/ 416105 w 548162"/>
              <a:gd name="connsiteY6" fmla="*/ 303257 h 327831"/>
              <a:gd name="connsiteX7" fmla="*/ 473255 w 548162"/>
              <a:gd name="connsiteY7" fmla="*/ 324160 h 327831"/>
              <a:gd name="connsiteX8" fmla="*/ 548162 w 548162"/>
              <a:gd name="connsiteY8" fmla="*/ 326484 h 327831"/>
              <a:gd name="connsiteX0" fmla="*/ 0 w 628808"/>
              <a:gd name="connsiteY0" fmla="*/ 327570 h 327570"/>
              <a:gd name="connsiteX1" fmla="*/ 182396 w 628808"/>
              <a:gd name="connsiteY1" fmla="*/ 325248 h 327570"/>
              <a:gd name="connsiteX2" fmla="*/ 231689 w 628808"/>
              <a:gd name="connsiteY2" fmla="*/ 303257 h 327570"/>
              <a:gd name="connsiteX3" fmla="*/ 269287 w 628808"/>
              <a:gd name="connsiteY3" fmla="*/ 241302 h 327570"/>
              <a:gd name="connsiteX4" fmla="*/ 366576 w 628808"/>
              <a:gd name="connsiteY4" fmla="*/ 2 h 327570"/>
              <a:gd name="connsiteX5" fmla="*/ 462486 w 628808"/>
              <a:gd name="connsiteY5" fmla="*/ 237519 h 327570"/>
              <a:gd name="connsiteX6" fmla="*/ 496751 w 628808"/>
              <a:gd name="connsiteY6" fmla="*/ 303257 h 327570"/>
              <a:gd name="connsiteX7" fmla="*/ 553901 w 628808"/>
              <a:gd name="connsiteY7" fmla="*/ 324160 h 327570"/>
              <a:gd name="connsiteX8" fmla="*/ 628808 w 628808"/>
              <a:gd name="connsiteY8" fmla="*/ 326484 h 327570"/>
              <a:gd name="connsiteX0" fmla="*/ 0 w 765910"/>
              <a:gd name="connsiteY0" fmla="*/ 327570 h 327570"/>
              <a:gd name="connsiteX1" fmla="*/ 182396 w 765910"/>
              <a:gd name="connsiteY1" fmla="*/ 325248 h 327570"/>
              <a:gd name="connsiteX2" fmla="*/ 231689 w 765910"/>
              <a:gd name="connsiteY2" fmla="*/ 303257 h 327570"/>
              <a:gd name="connsiteX3" fmla="*/ 269287 w 765910"/>
              <a:gd name="connsiteY3" fmla="*/ 241302 h 327570"/>
              <a:gd name="connsiteX4" fmla="*/ 366576 w 765910"/>
              <a:gd name="connsiteY4" fmla="*/ 2 h 327570"/>
              <a:gd name="connsiteX5" fmla="*/ 462486 w 765910"/>
              <a:gd name="connsiteY5" fmla="*/ 237519 h 327570"/>
              <a:gd name="connsiteX6" fmla="*/ 496751 w 765910"/>
              <a:gd name="connsiteY6" fmla="*/ 303257 h 327570"/>
              <a:gd name="connsiteX7" fmla="*/ 553901 w 765910"/>
              <a:gd name="connsiteY7" fmla="*/ 324160 h 327570"/>
              <a:gd name="connsiteX8" fmla="*/ 765910 w 765910"/>
              <a:gd name="connsiteY8" fmla="*/ 326484 h 3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910" h="327570">
                <a:moveTo>
                  <a:pt x="0" y="327570"/>
                </a:moveTo>
                <a:lnTo>
                  <a:pt x="182396" y="325248"/>
                </a:lnTo>
                <a:cubicBezTo>
                  <a:pt x="221011" y="321196"/>
                  <a:pt x="217207" y="317248"/>
                  <a:pt x="231689" y="303257"/>
                </a:cubicBezTo>
                <a:cubicBezTo>
                  <a:pt x="246171" y="289266"/>
                  <a:pt x="246806" y="291845"/>
                  <a:pt x="269287" y="241302"/>
                </a:cubicBezTo>
                <a:cubicBezTo>
                  <a:pt x="291768" y="190760"/>
                  <a:pt x="334376" y="632"/>
                  <a:pt x="366576" y="2"/>
                </a:cubicBezTo>
                <a:cubicBezTo>
                  <a:pt x="398776" y="-628"/>
                  <a:pt x="440790" y="186977"/>
                  <a:pt x="462486" y="237519"/>
                </a:cubicBezTo>
                <a:cubicBezTo>
                  <a:pt x="484182" y="288061"/>
                  <a:pt x="481515" y="288817"/>
                  <a:pt x="496751" y="303257"/>
                </a:cubicBezTo>
                <a:cubicBezTo>
                  <a:pt x="511987" y="317697"/>
                  <a:pt x="509041" y="320289"/>
                  <a:pt x="553901" y="324160"/>
                </a:cubicBezTo>
                <a:cubicBezTo>
                  <a:pt x="598761" y="328031"/>
                  <a:pt x="750564" y="325955"/>
                  <a:pt x="765910" y="326484"/>
                </a:cubicBezTo>
              </a:path>
            </a:pathLst>
          </a:custGeom>
          <a:noFill/>
          <a:ln w="19050">
            <a:solidFill>
              <a:srgbClr val="C00000"/>
            </a:solidFill>
          </a:ln>
          <a:scene3d>
            <a:camera prst="orthographicFront">
              <a:rot lat="300000" lon="141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CE0CA5C-DF92-816F-079A-15A56154B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04" y="3111365"/>
            <a:ext cx="2183072" cy="59392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E7A893C-A209-8BC5-7E1F-A3BEC625BD29}"/>
              </a:ext>
            </a:extLst>
          </p:cNvPr>
          <p:cNvSpPr/>
          <p:nvPr/>
        </p:nvSpPr>
        <p:spPr>
          <a:xfrm>
            <a:off x="1104493" y="3111365"/>
            <a:ext cx="2251627" cy="6224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C41B085-1B84-C243-78BB-1BF17734D413}"/>
              </a:ext>
            </a:extLst>
          </p:cNvPr>
          <p:cNvSpPr/>
          <p:nvPr/>
        </p:nvSpPr>
        <p:spPr>
          <a:xfrm>
            <a:off x="1104493" y="2809715"/>
            <a:ext cx="2251628" cy="310611"/>
          </a:xfrm>
          <a:prstGeom prst="rect">
            <a:avLst/>
          </a:prstGeom>
          <a:solidFill>
            <a:srgbClr val="0070C0">
              <a:alpha val="50196"/>
            </a:srgb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THz frequency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390053-C38D-4702-9B14-F6ACD7B38F47}"/>
              </a:ext>
            </a:extLst>
          </p:cNvPr>
          <p:cNvSpPr txBox="1"/>
          <p:nvPr/>
        </p:nvSpPr>
        <p:spPr>
          <a:xfrm>
            <a:off x="1044930" y="3890623"/>
            <a:ext cx="300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Domain period (2x wafer thickness)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23DE2EB-1C1F-3CDB-4503-7D58229566B7}"/>
              </a:ext>
            </a:extLst>
          </p:cNvPr>
          <p:cNvCxnSpPr>
            <a:cxnSpLocks/>
          </p:cNvCxnSpPr>
          <p:nvPr/>
        </p:nvCxnSpPr>
        <p:spPr>
          <a:xfrm flipH="1" flipV="1">
            <a:off x="2016470" y="3615486"/>
            <a:ext cx="62420" cy="325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D35DBA-73EE-0504-8D59-D98166F25A40}"/>
              </a:ext>
            </a:extLst>
          </p:cNvPr>
          <p:cNvCxnSpPr>
            <a:cxnSpLocks/>
          </p:cNvCxnSpPr>
          <p:nvPr/>
        </p:nvCxnSpPr>
        <p:spPr>
          <a:xfrm flipV="1">
            <a:off x="4420295" y="3971017"/>
            <a:ext cx="2372052" cy="647284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31DDD5-7EE8-32C3-9188-9148B2585892}"/>
              </a:ext>
            </a:extLst>
          </p:cNvPr>
          <p:cNvCxnSpPr>
            <a:cxnSpLocks/>
          </p:cNvCxnSpPr>
          <p:nvPr/>
        </p:nvCxnSpPr>
        <p:spPr>
          <a:xfrm flipV="1">
            <a:off x="4391391" y="3940798"/>
            <a:ext cx="670994" cy="45589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0326DA2-71D4-3435-8B29-BFA516962E2C}"/>
              </a:ext>
            </a:extLst>
          </p:cNvPr>
          <p:cNvSpPr/>
          <p:nvPr/>
        </p:nvSpPr>
        <p:spPr>
          <a:xfrm>
            <a:off x="71668" y="5930608"/>
            <a:ext cx="19820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62DCC5-F1DF-1FCD-FF58-797DBD73F17C}"/>
              </a:ext>
            </a:extLst>
          </p:cNvPr>
          <p:cNvSpPr txBox="1"/>
          <p:nvPr/>
        </p:nvSpPr>
        <p:spPr>
          <a:xfrm>
            <a:off x="225022" y="2352787"/>
            <a:ext cx="3978054" cy="30777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Lemery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et. al.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Commun. Phys.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150 (2020)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398AAC-11F0-9CD4-E46A-2CC8A8220164}"/>
              </a:ext>
            </a:extLst>
          </p:cNvPr>
          <p:cNvSpPr txBox="1"/>
          <p:nvPr/>
        </p:nvSpPr>
        <p:spPr>
          <a:xfrm>
            <a:off x="7615912" y="5681177"/>
            <a:ext cx="4520661" cy="30777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P. J. Dalton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et. al.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Appl. Phys. Lett.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141101 (2024)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37B68C-3E2B-AE19-742C-35C7A8B100D8}"/>
              </a:ext>
            </a:extLst>
          </p:cNvPr>
          <p:cNvSpPr txBox="1"/>
          <p:nvPr/>
        </p:nvSpPr>
        <p:spPr>
          <a:xfrm>
            <a:off x="163861" y="550856"/>
            <a:ext cx="4888474" cy="1169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Drive Laser: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Up to 600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pulses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800 nm central wavelength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50 fs transform limited duration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750 fs chirped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500 mJ·cm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-2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fluence at stack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DEBE3B-28FF-6897-51FD-DC45B019FFBB}"/>
              </a:ext>
            </a:extLst>
          </p:cNvPr>
          <p:cNvSpPr txBox="1"/>
          <p:nvPr/>
        </p:nvSpPr>
        <p:spPr>
          <a:xfrm>
            <a:off x="7927501" y="548429"/>
            <a:ext cx="3972764" cy="1169551"/>
          </a:xfrm>
          <a:prstGeom prst="rect">
            <a:avLst/>
          </a:prstGeom>
          <a:noFill/>
          <a:ln w="38100">
            <a:solidFill>
              <a:srgbClr val="A162D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THz source: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10 Cycle (20 wafer)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120uJ pulse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0.03-0.1% conversion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Converted to free space quasi-TEM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5F49C409-6379-793A-2DB6-66FC47D9E356}"/>
              </a:ext>
            </a:extLst>
          </p:cNvPr>
          <p:cNvSpPr/>
          <p:nvPr/>
        </p:nvSpPr>
        <p:spPr>
          <a:xfrm rot="16200000">
            <a:off x="6103543" y="-75903"/>
            <a:ext cx="400141" cy="170071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453E0-FF94-33AD-F01D-7783803A9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176" y="1981677"/>
            <a:ext cx="4338306" cy="3560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040EB-17E6-539E-D9A3-9C858E861AAC}"/>
              </a:ext>
            </a:extLst>
          </p:cNvPr>
          <p:cNvSpPr txBox="1"/>
          <p:nvPr/>
        </p:nvSpPr>
        <p:spPr>
          <a:xfrm>
            <a:off x="7275828" y="6048124"/>
            <a:ext cx="4846325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C. D. W. Mosley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 Optics Express.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4041-4054 (2023)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77154D-F72A-AB42-F571-4C2F2877851C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BA6D55C4-8233-55BE-3711-0D9C2FA5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A28AAFDB-E57C-D9C9-242B-ADB5D82A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4227274D-9B9D-0CF6-C330-92DE73BAC5B9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612D8-FE71-EB2B-C050-997DC132F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56849F-6D7C-842F-6EBA-64CD54EACACA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3BAA9-3050-B2D8-FCE3-B66B0C8AEC1A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Image result for cockcroft institute logo">
              <a:extLst>
                <a:ext uri="{FF2B5EF4-FFF2-40B4-BE49-F238E27FC236}">
                  <a16:creationId xmlns:a16="http://schemas.microsoft.com/office/drawing/2014/main" id="{ED8045FB-797F-0C84-3A1F-2A6A8C7BF1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53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Setup: Dielectric lined waveguide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91AE5F-3799-FFBC-C9CC-B17872D456E5}"/>
              </a:ext>
            </a:extLst>
          </p:cNvPr>
          <p:cNvCxnSpPr>
            <a:cxnSpLocks/>
            <a:stCxn id="178" idx="0"/>
            <a:endCxn id="113" idx="4"/>
          </p:cNvCxnSpPr>
          <p:nvPr/>
        </p:nvCxnSpPr>
        <p:spPr>
          <a:xfrm flipH="1" flipV="1">
            <a:off x="7860908" y="3418502"/>
            <a:ext cx="254361" cy="75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230F9A-8756-746A-64F6-38AC5DC26630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10799066" y="1647066"/>
            <a:ext cx="152653" cy="8834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E289C7-EC08-7F10-8DB1-1A1C4B16F053}"/>
              </a:ext>
            </a:extLst>
          </p:cNvPr>
          <p:cNvCxnSpPr>
            <a:cxnSpLocks/>
            <a:stCxn id="40" idx="0"/>
            <a:endCxn id="95" idx="5"/>
          </p:cNvCxnSpPr>
          <p:nvPr/>
        </p:nvCxnSpPr>
        <p:spPr>
          <a:xfrm flipH="1" flipV="1">
            <a:off x="10989903" y="2622693"/>
            <a:ext cx="298078" cy="6600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9C3296-A0DB-D0EC-5063-B46465467575}"/>
              </a:ext>
            </a:extLst>
          </p:cNvPr>
          <p:cNvSpPr txBox="1"/>
          <p:nvPr/>
        </p:nvSpPr>
        <p:spPr>
          <a:xfrm rot="20776857">
            <a:off x="10097457" y="3020006"/>
            <a:ext cx="67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30 mm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34F724-F9FA-C3E2-3CBC-F80AE08334A9}"/>
              </a:ext>
            </a:extLst>
          </p:cNvPr>
          <p:cNvGrpSpPr/>
          <p:nvPr/>
        </p:nvGrpSpPr>
        <p:grpSpPr>
          <a:xfrm>
            <a:off x="9477794" y="2940748"/>
            <a:ext cx="561641" cy="164055"/>
            <a:chOff x="4980896" y="4125163"/>
            <a:chExt cx="936068" cy="273425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14C36A9-B08D-D97F-83BB-93C6A09DE9ED}"/>
                </a:ext>
              </a:extLst>
            </p:cNvPr>
            <p:cNvSpPr/>
            <p:nvPr/>
          </p:nvSpPr>
          <p:spPr>
            <a:xfrm>
              <a:off x="4980896" y="4218588"/>
              <a:ext cx="936068" cy="180000"/>
            </a:xfrm>
            <a:prstGeom prst="rect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82E7DFD-8B86-A362-D67F-0D750FEF06AC}"/>
                </a:ext>
              </a:extLst>
            </p:cNvPr>
            <p:cNvSpPr/>
            <p:nvPr/>
          </p:nvSpPr>
          <p:spPr>
            <a:xfrm>
              <a:off x="4980896" y="4125163"/>
              <a:ext cx="936068" cy="9969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D0400A4-0069-AC27-7549-661A3E2F9073}"/>
              </a:ext>
            </a:extLst>
          </p:cNvPr>
          <p:cNvSpPr>
            <a:spLocks noChangeAspect="1"/>
          </p:cNvSpPr>
          <p:nvPr/>
        </p:nvSpPr>
        <p:spPr>
          <a:xfrm>
            <a:off x="8115269" y="3169376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8700000" rev="0"/>
            </a:camera>
            <a:lightRig rig="threePt" dir="t">
              <a:rot lat="0" lon="0" rev="14400000"/>
            </a:lightRig>
          </a:scene3d>
          <a:sp3d extrusionH="41656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5142E721-BEFF-8829-F28B-84E64FF6E78E}"/>
              </a:ext>
            </a:extLst>
          </p:cNvPr>
          <p:cNvSpPr/>
          <p:nvPr/>
        </p:nvSpPr>
        <p:spPr>
          <a:xfrm rot="4564063">
            <a:off x="9592176" y="1521174"/>
            <a:ext cx="62796" cy="2786176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D0F161-35DD-B899-1565-96B2C6464A68}"/>
              </a:ext>
            </a:extLst>
          </p:cNvPr>
          <p:cNvCxnSpPr>
            <a:cxnSpLocks/>
            <a:stCxn id="165" idx="2"/>
            <a:endCxn id="113" idx="0"/>
          </p:cNvCxnSpPr>
          <p:nvPr/>
        </p:nvCxnSpPr>
        <p:spPr>
          <a:xfrm flipH="1">
            <a:off x="7860908" y="2552995"/>
            <a:ext cx="438573" cy="7575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92AA11-67A9-9710-0D97-B00C486D036A}"/>
              </a:ext>
            </a:extLst>
          </p:cNvPr>
          <p:cNvSpPr txBox="1"/>
          <p:nvPr/>
        </p:nvSpPr>
        <p:spPr>
          <a:xfrm>
            <a:off x="9381504" y="2210370"/>
            <a:ext cx="104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THz DLW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EA808A-CC76-D68F-F67B-D563173C81B5}"/>
              </a:ext>
            </a:extLst>
          </p:cNvPr>
          <p:cNvGrpSpPr/>
          <p:nvPr/>
        </p:nvGrpSpPr>
        <p:grpSpPr>
          <a:xfrm>
            <a:off x="8115269" y="3296922"/>
            <a:ext cx="1365143" cy="1676193"/>
            <a:chOff x="600343" y="4518665"/>
            <a:chExt cx="2275241" cy="279365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C9B94AF-9F7A-5AE9-FEF5-167597060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01" y="5227448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0A6CADF-2759-7418-A443-8076A4740161}"/>
                </a:ext>
              </a:extLst>
            </p:cNvPr>
            <p:cNvCxnSpPr/>
            <p:nvPr/>
          </p:nvCxnSpPr>
          <p:spPr>
            <a:xfrm>
              <a:off x="1026701" y="5475439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F7C7307-44A8-9818-56CB-D7D92FD0229B}"/>
                </a:ext>
              </a:extLst>
            </p:cNvPr>
            <p:cNvCxnSpPr/>
            <p:nvPr/>
          </p:nvCxnSpPr>
          <p:spPr>
            <a:xfrm>
              <a:off x="1026701" y="663557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6786BF3-A52B-BDB3-17EF-3B0875CFC9A0}"/>
                </a:ext>
              </a:extLst>
            </p:cNvPr>
            <p:cNvCxnSpPr/>
            <p:nvPr/>
          </p:nvCxnSpPr>
          <p:spPr>
            <a:xfrm rot="5400000">
              <a:off x="442139" y="6048431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CEC163-E493-F2B6-B355-C8BCE742842C}"/>
                </a:ext>
              </a:extLst>
            </p:cNvPr>
            <p:cNvCxnSpPr/>
            <p:nvPr/>
          </p:nvCxnSpPr>
          <p:spPr>
            <a:xfrm rot="5400000">
              <a:off x="1596264" y="6056373"/>
              <a:ext cx="1657851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Freeform 114">
              <a:extLst>
                <a:ext uri="{FF2B5EF4-FFF2-40B4-BE49-F238E27FC236}">
                  <a16:creationId xmlns:a16="http://schemas.microsoft.com/office/drawing/2014/main" id="{5FBA2DC3-CF09-9D44-C66D-4675B67902EF}"/>
                </a:ext>
              </a:extLst>
            </p:cNvPr>
            <p:cNvSpPr/>
            <p:nvPr/>
          </p:nvSpPr>
          <p:spPr>
            <a:xfrm>
              <a:off x="1027453" y="5475439"/>
              <a:ext cx="137156" cy="1154219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15">
              <a:extLst>
                <a:ext uri="{FF2B5EF4-FFF2-40B4-BE49-F238E27FC236}">
                  <a16:creationId xmlns:a16="http://schemas.microsoft.com/office/drawing/2014/main" id="{E7D5A80D-4BD6-1C5E-2AD7-3323C15ACE6B}"/>
                </a:ext>
              </a:extLst>
            </p:cNvPr>
            <p:cNvSpPr/>
            <p:nvPr/>
          </p:nvSpPr>
          <p:spPr>
            <a:xfrm>
              <a:off x="1271064" y="6754740"/>
              <a:ext cx="1154125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8DF5D48-47D4-8E4C-8323-4F43BA4593C1}"/>
                </a:ext>
              </a:extLst>
            </p:cNvPr>
            <p:cNvSpPr txBox="1"/>
            <p:nvPr/>
          </p:nvSpPr>
          <p:spPr>
            <a:xfrm>
              <a:off x="1401336" y="6850655"/>
              <a:ext cx="880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4A7A013-9E18-27FF-5132-7FF33C2B6A56}"/>
                </a:ext>
              </a:extLst>
            </p:cNvPr>
            <p:cNvSpPr txBox="1"/>
            <p:nvPr/>
          </p:nvSpPr>
          <p:spPr>
            <a:xfrm rot="16200000">
              <a:off x="249414" y="5746756"/>
              <a:ext cx="1163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1BE7644-9879-4274-40BA-F4B5CAA5FC51}"/>
                </a:ext>
              </a:extLst>
            </p:cNvPr>
            <p:cNvSpPr txBox="1"/>
            <p:nvPr/>
          </p:nvSpPr>
          <p:spPr>
            <a:xfrm>
              <a:off x="942929" y="4518665"/>
              <a:ext cx="19326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Long injected bunch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0BAC71F-2A6A-B0E9-4AFD-D1E711553D84}"/>
                </a:ext>
              </a:extLst>
            </p:cNvPr>
            <p:cNvSpPr/>
            <p:nvPr/>
          </p:nvSpPr>
          <p:spPr>
            <a:xfrm rot="2700000">
              <a:off x="1822789" y="5242335"/>
              <a:ext cx="72829" cy="1628073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7011E7-EFFC-8F1C-8BB1-5651EB084647}"/>
              </a:ext>
            </a:extLst>
          </p:cNvPr>
          <p:cNvGrpSpPr/>
          <p:nvPr/>
        </p:nvGrpSpPr>
        <p:grpSpPr>
          <a:xfrm>
            <a:off x="7571561" y="872741"/>
            <a:ext cx="1370336" cy="1680254"/>
            <a:chOff x="581637" y="2061361"/>
            <a:chExt cx="2283894" cy="2800423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D8E9C01-5C26-547C-B3BB-01881A352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01" y="2748708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2B5E2AB-3CDA-627D-372D-52A991A8D8C7}"/>
                </a:ext>
              </a:extLst>
            </p:cNvPr>
            <p:cNvCxnSpPr/>
            <p:nvPr/>
          </p:nvCxnSpPr>
          <p:spPr>
            <a:xfrm>
              <a:off x="1026701" y="3475163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7C1D44-B011-BE8B-410A-70CED1EF981C}"/>
                </a:ext>
              </a:extLst>
            </p:cNvPr>
            <p:cNvCxnSpPr/>
            <p:nvPr/>
          </p:nvCxnSpPr>
          <p:spPr>
            <a:xfrm>
              <a:off x="1026701" y="3673052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C727467-B883-539E-104B-3F3403849112}"/>
                </a:ext>
              </a:extLst>
            </p:cNvPr>
            <p:cNvCxnSpPr/>
            <p:nvPr/>
          </p:nvCxnSpPr>
          <p:spPr>
            <a:xfrm rot="5400000">
              <a:off x="793010" y="3569691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109FA2C-FBDB-19DA-0792-3CE627763E02}"/>
                </a:ext>
              </a:extLst>
            </p:cNvPr>
            <p:cNvCxnSpPr/>
            <p:nvPr/>
          </p:nvCxnSpPr>
          <p:spPr>
            <a:xfrm rot="5400000">
              <a:off x="1250706" y="357763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115">
              <a:extLst>
                <a:ext uri="{FF2B5EF4-FFF2-40B4-BE49-F238E27FC236}">
                  <a16:creationId xmlns:a16="http://schemas.microsoft.com/office/drawing/2014/main" id="{6BDC88C4-5C71-C490-C212-2CE08E7C199C}"/>
                </a:ext>
              </a:extLst>
            </p:cNvPr>
            <p:cNvSpPr/>
            <p:nvPr/>
          </p:nvSpPr>
          <p:spPr>
            <a:xfrm>
              <a:off x="1603453" y="4276000"/>
              <a:ext cx="505170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315BCEA-C797-513C-D472-9486A403B587}"/>
                </a:ext>
              </a:extLst>
            </p:cNvPr>
            <p:cNvSpPr txBox="1"/>
            <p:nvPr/>
          </p:nvSpPr>
          <p:spPr>
            <a:xfrm>
              <a:off x="1308379" y="4400119"/>
              <a:ext cx="972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5E925A2-B3BA-1772-2F67-3AB701F9ECBA}"/>
                </a:ext>
              </a:extLst>
            </p:cNvPr>
            <p:cNvSpPr txBox="1"/>
            <p:nvPr/>
          </p:nvSpPr>
          <p:spPr>
            <a:xfrm rot="16200000">
              <a:off x="239029" y="3373046"/>
              <a:ext cx="1146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A578B9D-1534-4251-D56E-C2615C9452B2}"/>
                </a:ext>
              </a:extLst>
            </p:cNvPr>
            <p:cNvSpPr txBox="1"/>
            <p:nvPr/>
          </p:nvSpPr>
          <p:spPr>
            <a:xfrm>
              <a:off x="745704" y="2061361"/>
              <a:ext cx="21198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Short injected bunch</a:t>
              </a:r>
            </a:p>
          </p:txBody>
        </p:sp>
        <p:sp>
          <p:nvSpPr>
            <p:cNvPr id="168" name="Freeform 114">
              <a:extLst>
                <a:ext uri="{FF2B5EF4-FFF2-40B4-BE49-F238E27FC236}">
                  <a16:creationId xmlns:a16="http://schemas.microsoft.com/office/drawing/2014/main" id="{E2AC3751-450B-88C7-072E-0795A51E2B25}"/>
                </a:ext>
              </a:extLst>
            </p:cNvPr>
            <p:cNvSpPr/>
            <p:nvPr/>
          </p:nvSpPr>
          <p:spPr>
            <a:xfrm>
              <a:off x="1029711" y="3475261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1AD0478-8B23-4788-435E-C6B49654E474}"/>
                </a:ext>
              </a:extLst>
            </p:cNvPr>
            <p:cNvSpPr/>
            <p:nvPr/>
          </p:nvSpPr>
          <p:spPr>
            <a:xfrm rot="4094903">
              <a:off x="1799094" y="3333503"/>
              <a:ext cx="100910" cy="487272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36C1FA7B-B098-49CD-7B8C-22516E75A3C0}"/>
              </a:ext>
            </a:extLst>
          </p:cNvPr>
          <p:cNvSpPr/>
          <p:nvPr/>
        </p:nvSpPr>
        <p:spPr>
          <a:xfrm>
            <a:off x="7839536" y="3052945"/>
            <a:ext cx="744398" cy="448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>
              <a:rot lat="11400000" lon="16800000" rev="0"/>
            </a:camera>
            <a:lightRig rig="threePt" dir="t">
              <a:rot lat="0" lon="0" rev="30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1BFFC0-A31D-317D-0246-8C02F406907D}"/>
              </a:ext>
            </a:extLst>
          </p:cNvPr>
          <p:cNvGrpSpPr/>
          <p:nvPr/>
        </p:nvGrpSpPr>
        <p:grpSpPr>
          <a:xfrm>
            <a:off x="9477794" y="2679819"/>
            <a:ext cx="561641" cy="164091"/>
            <a:chOff x="4980896" y="3690281"/>
            <a:chExt cx="936068" cy="27348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FD6754C-5CFE-9643-11FB-7D8237045A03}"/>
                </a:ext>
              </a:extLst>
            </p:cNvPr>
            <p:cNvSpPr/>
            <p:nvPr/>
          </p:nvSpPr>
          <p:spPr>
            <a:xfrm>
              <a:off x="4980896" y="3868655"/>
              <a:ext cx="936068" cy="9511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D411608-0273-0389-B8DD-DB85AF9FAB11}"/>
                </a:ext>
              </a:extLst>
            </p:cNvPr>
            <p:cNvSpPr/>
            <p:nvPr/>
          </p:nvSpPr>
          <p:spPr>
            <a:xfrm>
              <a:off x="4980896" y="3690281"/>
              <a:ext cx="936068" cy="180000"/>
            </a:xfrm>
            <a:prstGeom prst="rect">
              <a:avLst/>
            </a:prstGeom>
            <a:solidFill>
              <a:srgbClr val="C55A11">
                <a:alpha val="90000"/>
              </a:srgbClr>
            </a:solidFill>
            <a:ln>
              <a:noFill/>
            </a:ln>
            <a:effectLst/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EBC0A3A4-08C1-72AB-3B46-BA1498D95C76}"/>
              </a:ext>
            </a:extLst>
          </p:cNvPr>
          <p:cNvSpPr/>
          <p:nvPr/>
        </p:nvSpPr>
        <p:spPr>
          <a:xfrm>
            <a:off x="8156588" y="3244057"/>
            <a:ext cx="50421" cy="835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31892F8-043B-088F-82BC-E23C96B06DFE}"/>
              </a:ext>
            </a:extLst>
          </p:cNvPr>
          <p:cNvCxnSpPr>
            <a:cxnSpLocks/>
          </p:cNvCxnSpPr>
          <p:nvPr/>
        </p:nvCxnSpPr>
        <p:spPr>
          <a:xfrm flipV="1">
            <a:off x="10065933" y="3006054"/>
            <a:ext cx="608444" cy="146972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C8BF033A-6A35-A723-130B-B20BA1B8E5F8}"/>
              </a:ext>
            </a:extLst>
          </p:cNvPr>
          <p:cNvSpPr>
            <a:spLocks noChangeAspect="1"/>
          </p:cNvSpPr>
          <p:nvPr/>
        </p:nvSpPr>
        <p:spPr>
          <a:xfrm>
            <a:off x="10897719" y="2530509"/>
            <a:ext cx="108000" cy="108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79403F-5259-F5D6-0E9D-E82B6734A35C}"/>
              </a:ext>
            </a:extLst>
          </p:cNvPr>
          <p:cNvCxnSpPr>
            <a:cxnSpLocks/>
          </p:cNvCxnSpPr>
          <p:nvPr/>
        </p:nvCxnSpPr>
        <p:spPr>
          <a:xfrm flipV="1">
            <a:off x="8497382" y="2916811"/>
            <a:ext cx="353458" cy="89243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CEA20CC-9969-F9B7-EBAD-D71581087907}"/>
              </a:ext>
            </a:extLst>
          </p:cNvPr>
          <p:cNvCxnSpPr>
            <a:cxnSpLocks/>
          </p:cNvCxnSpPr>
          <p:nvPr/>
        </p:nvCxnSpPr>
        <p:spPr>
          <a:xfrm flipV="1">
            <a:off x="8505461" y="2964622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ylinder 35">
            <a:extLst>
              <a:ext uri="{FF2B5EF4-FFF2-40B4-BE49-F238E27FC236}">
                <a16:creationId xmlns:a16="http://schemas.microsoft.com/office/drawing/2014/main" id="{D550F1D6-7277-9EE1-4BA3-1FF1DDFA30F6}"/>
              </a:ext>
            </a:extLst>
          </p:cNvPr>
          <p:cNvSpPr/>
          <p:nvPr/>
        </p:nvSpPr>
        <p:spPr>
          <a:xfrm rot="4564063">
            <a:off x="7685959" y="2894877"/>
            <a:ext cx="51035" cy="1012266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187D42E-EF7C-768E-24BC-3E434DD7CADB}"/>
              </a:ext>
            </a:extLst>
          </p:cNvPr>
          <p:cNvSpPr>
            <a:spLocks noChangeAspect="1"/>
          </p:cNvSpPr>
          <p:nvPr/>
        </p:nvSpPr>
        <p:spPr>
          <a:xfrm>
            <a:off x="7806908" y="3310502"/>
            <a:ext cx="108000" cy="108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3EC75-A540-72FC-857A-2A7B54509A0F}"/>
              </a:ext>
            </a:extLst>
          </p:cNvPr>
          <p:cNvSpPr txBox="1"/>
          <p:nvPr/>
        </p:nvSpPr>
        <p:spPr>
          <a:xfrm>
            <a:off x="8495765" y="451858"/>
            <a:ext cx="265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Single bunch compression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541AD-27D7-D94B-70D6-76309248BB4B}"/>
              </a:ext>
            </a:extLst>
          </p:cNvPr>
          <p:cNvSpPr txBox="1"/>
          <p:nvPr/>
        </p:nvSpPr>
        <p:spPr>
          <a:xfrm>
            <a:off x="8912753" y="4875623"/>
            <a:ext cx="211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 Bunch Train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8877BA-A137-85F9-C1DC-CE908B037D7A}"/>
              </a:ext>
            </a:extLst>
          </p:cNvPr>
          <p:cNvCxnSpPr/>
          <p:nvPr/>
        </p:nvCxnSpPr>
        <p:spPr>
          <a:xfrm>
            <a:off x="9288288" y="1491611"/>
            <a:ext cx="914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2FA30-968D-6D32-D8F8-DD11D7FB1A9B}"/>
              </a:ext>
            </a:extLst>
          </p:cNvPr>
          <p:cNvGrpSpPr/>
          <p:nvPr/>
        </p:nvGrpSpPr>
        <p:grpSpPr>
          <a:xfrm>
            <a:off x="10535941" y="3282720"/>
            <a:ext cx="1428400" cy="1686507"/>
            <a:chOff x="7475859" y="3014473"/>
            <a:chExt cx="2380669" cy="2810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BB91F0-A8A8-D9FF-F12C-82A03D431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9045" y="3716462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4B43F4-CA3B-EFA3-AE58-E66BEB7C085F}"/>
                </a:ext>
              </a:extLst>
            </p:cNvPr>
            <p:cNvCxnSpPr/>
            <p:nvPr/>
          </p:nvCxnSpPr>
          <p:spPr>
            <a:xfrm>
              <a:off x="7889045" y="3964453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1F163-1204-8181-A213-6326B8B8AB46}"/>
                </a:ext>
              </a:extLst>
            </p:cNvPr>
            <p:cNvCxnSpPr/>
            <p:nvPr/>
          </p:nvCxnSpPr>
          <p:spPr>
            <a:xfrm>
              <a:off x="7889045" y="5124588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2BF14C-3109-182D-81BE-77F0C52B8959}"/>
                </a:ext>
              </a:extLst>
            </p:cNvPr>
            <p:cNvCxnSpPr/>
            <p:nvPr/>
          </p:nvCxnSpPr>
          <p:spPr>
            <a:xfrm rot="5400000">
              <a:off x="7304483" y="4537445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58861C7-5128-5FC4-6023-55A708F7F026}"/>
                </a:ext>
              </a:extLst>
            </p:cNvPr>
            <p:cNvCxnSpPr/>
            <p:nvPr/>
          </p:nvCxnSpPr>
          <p:spPr>
            <a:xfrm rot="5400000">
              <a:off x="8458608" y="4545388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114">
              <a:extLst>
                <a:ext uri="{FF2B5EF4-FFF2-40B4-BE49-F238E27FC236}">
                  <a16:creationId xmlns:a16="http://schemas.microsoft.com/office/drawing/2014/main" id="{92B3B287-6F99-4796-6A18-44A9D28B6CCA}"/>
                </a:ext>
              </a:extLst>
            </p:cNvPr>
            <p:cNvSpPr/>
            <p:nvPr/>
          </p:nvSpPr>
          <p:spPr>
            <a:xfrm>
              <a:off x="7889797" y="3964453"/>
              <a:ext cx="137156" cy="1154219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115">
              <a:extLst>
                <a:ext uri="{FF2B5EF4-FFF2-40B4-BE49-F238E27FC236}">
                  <a16:creationId xmlns:a16="http://schemas.microsoft.com/office/drawing/2014/main" id="{6AC98699-4CE0-BD16-780A-E0A30FC21B93}"/>
                </a:ext>
              </a:extLst>
            </p:cNvPr>
            <p:cNvSpPr/>
            <p:nvPr/>
          </p:nvSpPr>
          <p:spPr>
            <a:xfrm>
              <a:off x="8133408" y="5243754"/>
              <a:ext cx="1154125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57241E6-821D-75E6-7219-35DB38079C5F}"/>
                </a:ext>
              </a:extLst>
            </p:cNvPr>
            <p:cNvSpPr/>
            <p:nvPr/>
          </p:nvSpPr>
          <p:spPr>
            <a:xfrm rot="2700000">
              <a:off x="8692483" y="3742278"/>
              <a:ext cx="72829" cy="1628073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34FD87-73BD-8AE4-849C-6FD30F0B3B63}"/>
                </a:ext>
              </a:extLst>
            </p:cNvPr>
            <p:cNvSpPr txBox="1"/>
            <p:nvPr/>
          </p:nvSpPr>
          <p:spPr>
            <a:xfrm>
              <a:off x="8261903" y="5363654"/>
              <a:ext cx="862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839F83-C0BB-798E-5168-74B7B344478D}"/>
                </a:ext>
              </a:extLst>
            </p:cNvPr>
            <p:cNvSpPr txBox="1"/>
            <p:nvPr/>
          </p:nvSpPr>
          <p:spPr>
            <a:xfrm rot="16200000">
              <a:off x="7090338" y="4309327"/>
              <a:ext cx="1232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86145C-267F-7868-BC5F-48A3E8884229}"/>
                </a:ext>
              </a:extLst>
            </p:cNvPr>
            <p:cNvSpPr txBox="1"/>
            <p:nvPr/>
          </p:nvSpPr>
          <p:spPr>
            <a:xfrm>
              <a:off x="7601991" y="3014473"/>
              <a:ext cx="225453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Multi-cycle modulation</a:t>
              </a:r>
            </a:p>
          </p:txBody>
        </p:sp>
        <p:sp>
          <p:nvSpPr>
            <p:cNvPr id="41" name="Freeform: Shape 98">
              <a:extLst>
                <a:ext uri="{FF2B5EF4-FFF2-40B4-BE49-F238E27FC236}">
                  <a16:creationId xmlns:a16="http://schemas.microsoft.com/office/drawing/2014/main" id="{02D11F27-B037-EDEA-C88E-8A91BFECA529}"/>
                </a:ext>
              </a:extLst>
            </p:cNvPr>
            <p:cNvSpPr/>
            <p:nvPr/>
          </p:nvSpPr>
          <p:spPr>
            <a:xfrm>
              <a:off x="7891425" y="3970296"/>
              <a:ext cx="236335" cy="1140619"/>
            </a:xfrm>
            <a:custGeom>
              <a:avLst/>
              <a:gdLst>
                <a:gd name="connsiteX0" fmla="*/ 577 w 236335"/>
                <a:gd name="connsiteY0" fmla="*/ 0 h 1140619"/>
                <a:gd name="connsiteX1" fmla="*/ 17246 w 236335"/>
                <a:gd name="connsiteY1" fmla="*/ 161925 h 1140619"/>
                <a:gd name="connsiteX2" fmla="*/ 114877 w 236335"/>
                <a:gd name="connsiteY2" fmla="*/ 200025 h 1140619"/>
                <a:gd name="connsiteX3" fmla="*/ 55346 w 236335"/>
                <a:gd name="connsiteY3" fmla="*/ 230981 h 1140619"/>
                <a:gd name="connsiteX4" fmla="*/ 29152 w 236335"/>
                <a:gd name="connsiteY4" fmla="*/ 333375 h 1140619"/>
                <a:gd name="connsiteX5" fmla="*/ 50584 w 236335"/>
                <a:gd name="connsiteY5" fmla="*/ 445294 h 1140619"/>
                <a:gd name="connsiteX6" fmla="*/ 157740 w 236335"/>
                <a:gd name="connsiteY6" fmla="*/ 471488 h 1140619"/>
                <a:gd name="connsiteX7" fmla="*/ 236321 w 236335"/>
                <a:gd name="connsiteY7" fmla="*/ 483394 h 1140619"/>
                <a:gd name="connsiteX8" fmla="*/ 164884 w 236335"/>
                <a:gd name="connsiteY8" fmla="*/ 497681 h 1140619"/>
                <a:gd name="connsiteX9" fmla="*/ 81540 w 236335"/>
                <a:gd name="connsiteY9" fmla="*/ 514350 h 1140619"/>
                <a:gd name="connsiteX10" fmla="*/ 38677 w 236335"/>
                <a:gd name="connsiteY10" fmla="*/ 559594 h 1140619"/>
                <a:gd name="connsiteX11" fmla="*/ 31534 w 236335"/>
                <a:gd name="connsiteY11" fmla="*/ 654844 h 1140619"/>
                <a:gd name="connsiteX12" fmla="*/ 55346 w 236335"/>
                <a:gd name="connsiteY12" fmla="*/ 721519 h 1140619"/>
                <a:gd name="connsiteX13" fmla="*/ 133927 w 236335"/>
                <a:gd name="connsiteY13" fmla="*/ 738188 h 1140619"/>
                <a:gd name="connsiteX14" fmla="*/ 193459 w 236335"/>
                <a:gd name="connsiteY14" fmla="*/ 750094 h 1140619"/>
                <a:gd name="connsiteX15" fmla="*/ 112496 w 236335"/>
                <a:gd name="connsiteY15" fmla="*/ 769144 h 1140619"/>
                <a:gd name="connsiteX16" fmla="*/ 43440 w 236335"/>
                <a:gd name="connsiteY16" fmla="*/ 783431 h 1140619"/>
                <a:gd name="connsiteX17" fmla="*/ 29152 w 236335"/>
                <a:gd name="connsiteY17" fmla="*/ 857250 h 1140619"/>
                <a:gd name="connsiteX18" fmla="*/ 26771 w 236335"/>
                <a:gd name="connsiteY18" fmla="*/ 938213 h 1140619"/>
                <a:gd name="connsiteX19" fmla="*/ 43440 w 236335"/>
                <a:gd name="connsiteY19" fmla="*/ 971550 h 1140619"/>
                <a:gd name="connsiteX20" fmla="*/ 86302 w 236335"/>
                <a:gd name="connsiteY20" fmla="*/ 988219 h 1140619"/>
                <a:gd name="connsiteX21" fmla="*/ 50584 w 236335"/>
                <a:gd name="connsiteY21" fmla="*/ 1004888 h 1140619"/>
                <a:gd name="connsiteX22" fmla="*/ 12484 w 236335"/>
                <a:gd name="connsiteY22" fmla="*/ 1019175 h 1140619"/>
                <a:gd name="connsiteX23" fmla="*/ 5340 w 236335"/>
                <a:gd name="connsiteY23" fmla="*/ 1085850 h 1140619"/>
                <a:gd name="connsiteX24" fmla="*/ 2959 w 236335"/>
                <a:gd name="connsiteY24" fmla="*/ 1140619 h 11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335" h="1140619">
                  <a:moveTo>
                    <a:pt x="577" y="0"/>
                  </a:moveTo>
                  <a:cubicBezTo>
                    <a:pt x="-614" y="64294"/>
                    <a:pt x="-1804" y="128588"/>
                    <a:pt x="17246" y="161925"/>
                  </a:cubicBezTo>
                  <a:cubicBezTo>
                    <a:pt x="36296" y="195263"/>
                    <a:pt x="108527" y="188516"/>
                    <a:pt x="114877" y="200025"/>
                  </a:cubicBezTo>
                  <a:cubicBezTo>
                    <a:pt x="121227" y="211534"/>
                    <a:pt x="69634" y="208756"/>
                    <a:pt x="55346" y="230981"/>
                  </a:cubicBezTo>
                  <a:cubicBezTo>
                    <a:pt x="41058" y="253206"/>
                    <a:pt x="29946" y="297656"/>
                    <a:pt x="29152" y="333375"/>
                  </a:cubicBezTo>
                  <a:cubicBezTo>
                    <a:pt x="28358" y="369094"/>
                    <a:pt x="29153" y="422275"/>
                    <a:pt x="50584" y="445294"/>
                  </a:cubicBezTo>
                  <a:cubicBezTo>
                    <a:pt x="72015" y="468313"/>
                    <a:pt x="126784" y="465138"/>
                    <a:pt x="157740" y="471488"/>
                  </a:cubicBezTo>
                  <a:cubicBezTo>
                    <a:pt x="188696" y="477838"/>
                    <a:pt x="235130" y="479029"/>
                    <a:pt x="236321" y="483394"/>
                  </a:cubicBezTo>
                  <a:cubicBezTo>
                    <a:pt x="237512" y="487759"/>
                    <a:pt x="164884" y="497681"/>
                    <a:pt x="164884" y="497681"/>
                  </a:cubicBezTo>
                  <a:cubicBezTo>
                    <a:pt x="139087" y="502840"/>
                    <a:pt x="102574" y="504031"/>
                    <a:pt x="81540" y="514350"/>
                  </a:cubicBezTo>
                  <a:cubicBezTo>
                    <a:pt x="60506" y="524669"/>
                    <a:pt x="47011" y="536178"/>
                    <a:pt x="38677" y="559594"/>
                  </a:cubicBezTo>
                  <a:cubicBezTo>
                    <a:pt x="30343" y="583010"/>
                    <a:pt x="28756" y="627857"/>
                    <a:pt x="31534" y="654844"/>
                  </a:cubicBezTo>
                  <a:cubicBezTo>
                    <a:pt x="34312" y="681831"/>
                    <a:pt x="38281" y="707628"/>
                    <a:pt x="55346" y="721519"/>
                  </a:cubicBezTo>
                  <a:cubicBezTo>
                    <a:pt x="72411" y="735410"/>
                    <a:pt x="133927" y="738188"/>
                    <a:pt x="133927" y="738188"/>
                  </a:cubicBezTo>
                  <a:cubicBezTo>
                    <a:pt x="156946" y="742951"/>
                    <a:pt x="197031" y="744935"/>
                    <a:pt x="193459" y="750094"/>
                  </a:cubicBezTo>
                  <a:cubicBezTo>
                    <a:pt x="189887" y="755253"/>
                    <a:pt x="137499" y="763588"/>
                    <a:pt x="112496" y="769144"/>
                  </a:cubicBezTo>
                  <a:cubicBezTo>
                    <a:pt x="87493" y="774700"/>
                    <a:pt x="57331" y="768747"/>
                    <a:pt x="43440" y="783431"/>
                  </a:cubicBezTo>
                  <a:cubicBezTo>
                    <a:pt x="29549" y="798115"/>
                    <a:pt x="31930" y="831453"/>
                    <a:pt x="29152" y="857250"/>
                  </a:cubicBezTo>
                  <a:cubicBezTo>
                    <a:pt x="26374" y="883047"/>
                    <a:pt x="24390" y="919163"/>
                    <a:pt x="26771" y="938213"/>
                  </a:cubicBezTo>
                  <a:cubicBezTo>
                    <a:pt x="29152" y="957263"/>
                    <a:pt x="33518" y="963216"/>
                    <a:pt x="43440" y="971550"/>
                  </a:cubicBezTo>
                  <a:cubicBezTo>
                    <a:pt x="53362" y="979884"/>
                    <a:pt x="85111" y="982663"/>
                    <a:pt x="86302" y="988219"/>
                  </a:cubicBezTo>
                  <a:cubicBezTo>
                    <a:pt x="87493" y="993775"/>
                    <a:pt x="62887" y="999729"/>
                    <a:pt x="50584" y="1004888"/>
                  </a:cubicBezTo>
                  <a:cubicBezTo>
                    <a:pt x="38281" y="1010047"/>
                    <a:pt x="20025" y="1005681"/>
                    <a:pt x="12484" y="1019175"/>
                  </a:cubicBezTo>
                  <a:cubicBezTo>
                    <a:pt x="4943" y="1032669"/>
                    <a:pt x="6927" y="1065609"/>
                    <a:pt x="5340" y="1085850"/>
                  </a:cubicBezTo>
                  <a:cubicBezTo>
                    <a:pt x="3753" y="1106091"/>
                    <a:pt x="3356" y="1123355"/>
                    <a:pt x="2959" y="1140619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CEFDAE-17B9-65B1-032F-5571C372CFCE}"/>
                </a:ext>
              </a:extLst>
            </p:cNvPr>
            <p:cNvCxnSpPr/>
            <p:nvPr/>
          </p:nvCxnSpPr>
          <p:spPr>
            <a:xfrm>
              <a:off x="7889045" y="4168874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32372-CD60-3736-7DCA-BBD379BC9951}"/>
                </a:ext>
              </a:extLst>
            </p:cNvPr>
            <p:cNvCxnSpPr/>
            <p:nvPr/>
          </p:nvCxnSpPr>
          <p:spPr>
            <a:xfrm>
              <a:off x="7889045" y="4454624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8F08C73-BD02-E798-8F7F-FDA0B0289689}"/>
                </a:ext>
              </a:extLst>
            </p:cNvPr>
            <p:cNvCxnSpPr/>
            <p:nvPr/>
          </p:nvCxnSpPr>
          <p:spPr>
            <a:xfrm>
              <a:off x="7889045" y="4721324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D2699D-D181-89EA-FADE-C05211C4206E}"/>
                </a:ext>
              </a:extLst>
            </p:cNvPr>
            <p:cNvCxnSpPr/>
            <p:nvPr/>
          </p:nvCxnSpPr>
          <p:spPr>
            <a:xfrm>
              <a:off x="7884698" y="4959449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: Shape 122">
              <a:extLst>
                <a:ext uri="{FF2B5EF4-FFF2-40B4-BE49-F238E27FC236}">
                  <a16:creationId xmlns:a16="http://schemas.microsoft.com/office/drawing/2014/main" id="{D6B8E775-C3E9-7B2A-29BF-132AAB0F5809}"/>
                </a:ext>
              </a:extLst>
            </p:cNvPr>
            <p:cNvSpPr/>
            <p:nvPr/>
          </p:nvSpPr>
          <p:spPr>
            <a:xfrm>
              <a:off x="8157106" y="3977440"/>
              <a:ext cx="1118403" cy="1145904"/>
            </a:xfrm>
            <a:custGeom>
              <a:avLst/>
              <a:gdLst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18403"/>
                <a:gd name="connsiteY0" fmla="*/ 1158465 h 1158465"/>
                <a:gd name="connsiteX1" fmla="*/ 103990 w 1118403"/>
                <a:gd name="connsiteY1" fmla="*/ 983456 h 1158465"/>
                <a:gd name="connsiteX2" fmla="*/ 196859 w 1118403"/>
                <a:gd name="connsiteY2" fmla="*/ 981075 h 1158465"/>
                <a:gd name="connsiteX3" fmla="*/ 315921 w 1118403"/>
                <a:gd name="connsiteY3" fmla="*/ 745331 h 1158465"/>
                <a:gd name="connsiteX4" fmla="*/ 451653 w 1118403"/>
                <a:gd name="connsiteY4" fmla="*/ 745331 h 1158465"/>
                <a:gd name="connsiteX5" fmla="*/ 577859 w 1118403"/>
                <a:gd name="connsiteY5" fmla="*/ 478631 h 1158465"/>
                <a:gd name="connsiteX6" fmla="*/ 723115 w 1118403"/>
                <a:gd name="connsiteY6" fmla="*/ 476250 h 1158465"/>
                <a:gd name="connsiteX7" fmla="*/ 882659 w 1118403"/>
                <a:gd name="connsiteY7" fmla="*/ 192881 h 1158465"/>
                <a:gd name="connsiteX8" fmla="*/ 994578 w 1118403"/>
                <a:gd name="connsiteY8" fmla="*/ 192881 h 1158465"/>
                <a:gd name="connsiteX9" fmla="*/ 1118403 w 1118403"/>
                <a:gd name="connsiteY9" fmla="*/ 0 h 1158465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51653 w 1118403"/>
                <a:gd name="connsiteY4" fmla="*/ 745331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3" h="1145904">
                  <a:moveTo>
                    <a:pt x="0" y="1145904"/>
                  </a:moveTo>
                  <a:cubicBezTo>
                    <a:pt x="41870" y="1082602"/>
                    <a:pt x="66275" y="1022869"/>
                    <a:pt x="103990" y="993692"/>
                  </a:cubicBezTo>
                  <a:cubicBezTo>
                    <a:pt x="141705" y="964515"/>
                    <a:pt x="188458" y="1010976"/>
                    <a:pt x="226292" y="970839"/>
                  </a:cubicBezTo>
                  <a:cubicBezTo>
                    <a:pt x="264126" y="930702"/>
                    <a:pt x="288409" y="792126"/>
                    <a:pt x="330993" y="752867"/>
                  </a:cubicBezTo>
                  <a:cubicBezTo>
                    <a:pt x="373577" y="713608"/>
                    <a:pt x="440266" y="780270"/>
                    <a:pt x="481798" y="735283"/>
                  </a:cubicBezTo>
                  <a:cubicBezTo>
                    <a:pt x="523330" y="690296"/>
                    <a:pt x="536045" y="527134"/>
                    <a:pt x="580183" y="482943"/>
                  </a:cubicBezTo>
                  <a:cubicBezTo>
                    <a:pt x="624321" y="438752"/>
                    <a:pt x="699142" y="516807"/>
                    <a:pt x="746624" y="470138"/>
                  </a:cubicBezTo>
                  <a:cubicBezTo>
                    <a:pt x="794106" y="423469"/>
                    <a:pt x="821656" y="249620"/>
                    <a:pt x="865075" y="202929"/>
                  </a:cubicBezTo>
                  <a:cubicBezTo>
                    <a:pt x="908494" y="156239"/>
                    <a:pt x="950788" y="210306"/>
                    <a:pt x="1007139" y="189995"/>
                  </a:cubicBezTo>
                  <a:cubicBezTo>
                    <a:pt x="1046430" y="157848"/>
                    <a:pt x="1076136" y="80367"/>
                    <a:pt x="1118403" y="0"/>
                  </a:cubicBezTo>
                </a:path>
              </a:pathLst>
            </a:custGeom>
            <a:noFill/>
            <a:ln w="50800">
              <a:solidFill>
                <a:srgbClr val="7030A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CDF419-6589-327F-042F-07DC4783A6FC}"/>
              </a:ext>
            </a:extLst>
          </p:cNvPr>
          <p:cNvGrpSpPr/>
          <p:nvPr/>
        </p:nvGrpSpPr>
        <p:grpSpPr>
          <a:xfrm>
            <a:off x="10304699" y="730501"/>
            <a:ext cx="1336962" cy="1696764"/>
            <a:chOff x="6174877" y="527990"/>
            <a:chExt cx="2228273" cy="282794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90B0E4-3B9E-938F-D4C8-0A61D8EC4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8330" y="1259989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6B6C719-08A8-2170-A340-BBBC819C0566}"/>
                </a:ext>
              </a:extLst>
            </p:cNvPr>
            <p:cNvCxnSpPr/>
            <p:nvPr/>
          </p:nvCxnSpPr>
          <p:spPr>
            <a:xfrm>
              <a:off x="6588330" y="198644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BF309D2-140F-05AD-6FA2-C258915F9447}"/>
                </a:ext>
              </a:extLst>
            </p:cNvPr>
            <p:cNvCxnSpPr/>
            <p:nvPr/>
          </p:nvCxnSpPr>
          <p:spPr>
            <a:xfrm>
              <a:off x="6588330" y="2184333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A9B67DC-926E-DCF6-1451-9A73244D379E}"/>
                </a:ext>
              </a:extLst>
            </p:cNvPr>
            <p:cNvCxnSpPr/>
            <p:nvPr/>
          </p:nvCxnSpPr>
          <p:spPr>
            <a:xfrm rot="5400000">
              <a:off x="6354639" y="2080972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7798FF-3C6F-ABF8-D9B4-2CEC73D82C4E}"/>
                </a:ext>
              </a:extLst>
            </p:cNvPr>
            <p:cNvCxnSpPr/>
            <p:nvPr/>
          </p:nvCxnSpPr>
          <p:spPr>
            <a:xfrm rot="5400000">
              <a:off x="6812335" y="2088915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115">
              <a:extLst>
                <a:ext uri="{FF2B5EF4-FFF2-40B4-BE49-F238E27FC236}">
                  <a16:creationId xmlns:a16="http://schemas.microsoft.com/office/drawing/2014/main" id="{62D2F6C1-F53C-BB19-0317-D663D80A1F06}"/>
                </a:ext>
              </a:extLst>
            </p:cNvPr>
            <p:cNvSpPr/>
            <p:nvPr/>
          </p:nvSpPr>
          <p:spPr>
            <a:xfrm>
              <a:off x="7165082" y="2787281"/>
              <a:ext cx="505170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C4B854A-488F-15AF-5403-D7D449BFE879}"/>
                </a:ext>
              </a:extLst>
            </p:cNvPr>
            <p:cNvSpPr/>
            <p:nvPr/>
          </p:nvSpPr>
          <p:spPr>
            <a:xfrm rot="4094903">
              <a:off x="7360723" y="1844784"/>
              <a:ext cx="100910" cy="487272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9E173F-3944-5FB9-FF95-13DD3CFF8555}"/>
                </a:ext>
              </a:extLst>
            </p:cNvPr>
            <p:cNvSpPr txBox="1"/>
            <p:nvPr/>
          </p:nvSpPr>
          <p:spPr>
            <a:xfrm>
              <a:off x="7008116" y="2894266"/>
              <a:ext cx="87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58EA24-545A-BAC9-A72F-D7BB917002D6}"/>
                </a:ext>
              </a:extLst>
            </p:cNvPr>
            <p:cNvSpPr txBox="1"/>
            <p:nvPr/>
          </p:nvSpPr>
          <p:spPr>
            <a:xfrm rot="16200000">
              <a:off x="5805668" y="1827814"/>
              <a:ext cx="120008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BAB901-75AA-B6FF-B5F9-51D3176CA447}"/>
                </a:ext>
              </a:extLst>
            </p:cNvPr>
            <p:cNvSpPr txBox="1"/>
            <p:nvPr/>
          </p:nvSpPr>
          <p:spPr>
            <a:xfrm>
              <a:off x="6493378" y="527990"/>
              <a:ext cx="190977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Sub-cycle chirping</a:t>
              </a:r>
            </a:p>
          </p:txBody>
        </p:sp>
        <p:sp>
          <p:nvSpPr>
            <p:cNvPr id="60" name="Freeform 114">
              <a:extLst>
                <a:ext uri="{FF2B5EF4-FFF2-40B4-BE49-F238E27FC236}">
                  <a16:creationId xmlns:a16="http://schemas.microsoft.com/office/drawing/2014/main" id="{77E6B97A-474D-AC0D-FB57-7F2239CD1AB9}"/>
                </a:ext>
              </a:extLst>
            </p:cNvPr>
            <p:cNvSpPr/>
            <p:nvPr/>
          </p:nvSpPr>
          <p:spPr>
            <a:xfrm>
              <a:off x="6591340" y="1986542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114">
              <a:extLst>
                <a:ext uri="{FF2B5EF4-FFF2-40B4-BE49-F238E27FC236}">
                  <a16:creationId xmlns:a16="http://schemas.microsoft.com/office/drawing/2014/main" id="{270465D2-4C70-9F6C-95E5-8D0ECAB86261}"/>
                </a:ext>
              </a:extLst>
            </p:cNvPr>
            <p:cNvSpPr/>
            <p:nvPr/>
          </p:nvSpPr>
          <p:spPr>
            <a:xfrm>
              <a:off x="6591340" y="1396733"/>
              <a:ext cx="69369" cy="1390413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4AB28FB-4117-109B-E09A-D598A5C052A3}"/>
                </a:ext>
              </a:extLst>
            </p:cNvPr>
            <p:cNvSpPr/>
            <p:nvPr/>
          </p:nvSpPr>
          <p:spPr>
            <a:xfrm rot="1128372">
              <a:off x="7381533" y="1401823"/>
              <a:ext cx="61857" cy="1353630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7BD78A-E2F2-70CB-10CA-0D84C45D5FF1}"/>
                </a:ext>
              </a:extLst>
            </p:cNvPr>
            <p:cNvCxnSpPr>
              <a:cxnSpLocks/>
            </p:cNvCxnSpPr>
            <p:nvPr/>
          </p:nvCxnSpPr>
          <p:spPr>
            <a:xfrm>
              <a:off x="6588330" y="1437589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810F542-9F6F-47D4-7478-4ADE1C8F57E4}"/>
                </a:ext>
              </a:extLst>
            </p:cNvPr>
            <p:cNvCxnSpPr/>
            <p:nvPr/>
          </p:nvCxnSpPr>
          <p:spPr>
            <a:xfrm>
              <a:off x="6588330" y="2719750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99BBE58-89C2-B57E-78C4-3AC40A02E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9276" r="12162" b="12850"/>
          <a:stretch/>
        </p:blipFill>
        <p:spPr>
          <a:xfrm>
            <a:off x="883111" y="1488835"/>
            <a:ext cx="4335907" cy="34035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7CF1A52-109F-347B-9A06-3CABC8A5113E}"/>
              </a:ext>
            </a:extLst>
          </p:cNvPr>
          <p:cNvCxnSpPr>
            <a:cxnSpLocks/>
          </p:cNvCxnSpPr>
          <p:nvPr/>
        </p:nvCxnSpPr>
        <p:spPr>
          <a:xfrm>
            <a:off x="940681" y="2767192"/>
            <a:ext cx="188758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92">
            <a:extLst>
              <a:ext uri="{FF2B5EF4-FFF2-40B4-BE49-F238E27FC236}">
                <a16:creationId xmlns:a16="http://schemas.microsoft.com/office/drawing/2014/main" id="{7147D239-749A-A2F2-FC49-55D996ADF8D1}"/>
              </a:ext>
            </a:extLst>
          </p:cNvPr>
          <p:cNvSpPr/>
          <p:nvPr/>
        </p:nvSpPr>
        <p:spPr>
          <a:xfrm>
            <a:off x="2362951" y="2398634"/>
            <a:ext cx="1756181" cy="720789"/>
          </a:xfrm>
          <a:custGeom>
            <a:avLst/>
            <a:gdLst>
              <a:gd name="connsiteX0" fmla="*/ 0 w 720080"/>
              <a:gd name="connsiteY0" fmla="*/ 0 h 576064"/>
              <a:gd name="connsiteX1" fmla="*/ 720080 w 720080"/>
              <a:gd name="connsiteY1" fmla="*/ 0 h 576064"/>
              <a:gd name="connsiteX2" fmla="*/ 720080 w 720080"/>
              <a:gd name="connsiteY2" fmla="*/ 576064 h 576064"/>
              <a:gd name="connsiteX3" fmla="*/ 0 w 720080"/>
              <a:gd name="connsiteY3" fmla="*/ 576064 h 576064"/>
              <a:gd name="connsiteX4" fmla="*/ 0 w 720080"/>
              <a:gd name="connsiteY4" fmla="*/ 0 h 576064"/>
              <a:gd name="connsiteX0" fmla="*/ 753229 w 1473309"/>
              <a:gd name="connsiteY0" fmla="*/ 0 h 576064"/>
              <a:gd name="connsiteX1" fmla="*/ 1473309 w 1473309"/>
              <a:gd name="connsiteY1" fmla="*/ 0 h 576064"/>
              <a:gd name="connsiteX2" fmla="*/ 1473309 w 1473309"/>
              <a:gd name="connsiteY2" fmla="*/ 576064 h 576064"/>
              <a:gd name="connsiteX3" fmla="*/ 0 w 1473309"/>
              <a:gd name="connsiteY3" fmla="*/ 233986 h 576064"/>
              <a:gd name="connsiteX4" fmla="*/ 753229 w 1473309"/>
              <a:gd name="connsiteY4" fmla="*/ 0 h 576064"/>
              <a:gd name="connsiteX0" fmla="*/ 753229 w 1473309"/>
              <a:gd name="connsiteY0" fmla="*/ 0 h 783284"/>
              <a:gd name="connsiteX1" fmla="*/ 1473309 w 1473309"/>
              <a:gd name="connsiteY1" fmla="*/ 0 h 783284"/>
              <a:gd name="connsiteX2" fmla="*/ 1173991 w 1473309"/>
              <a:gd name="connsiteY2" fmla="*/ 783284 h 783284"/>
              <a:gd name="connsiteX3" fmla="*/ 0 w 1473309"/>
              <a:gd name="connsiteY3" fmla="*/ 233986 h 783284"/>
              <a:gd name="connsiteX4" fmla="*/ 753229 w 1473309"/>
              <a:gd name="connsiteY4" fmla="*/ 0 h 783284"/>
              <a:gd name="connsiteX0" fmla="*/ 753229 w 1756181"/>
              <a:gd name="connsiteY0" fmla="*/ 0 h 783284"/>
              <a:gd name="connsiteX1" fmla="*/ 1756181 w 1756181"/>
              <a:gd name="connsiteY1" fmla="*/ 513116 h 783284"/>
              <a:gd name="connsiteX2" fmla="*/ 1173991 w 1756181"/>
              <a:gd name="connsiteY2" fmla="*/ 783284 h 783284"/>
              <a:gd name="connsiteX3" fmla="*/ 0 w 1756181"/>
              <a:gd name="connsiteY3" fmla="*/ 233986 h 783284"/>
              <a:gd name="connsiteX4" fmla="*/ 753229 w 1756181"/>
              <a:gd name="connsiteY4" fmla="*/ 0 h 783284"/>
              <a:gd name="connsiteX0" fmla="*/ 572322 w 1756181"/>
              <a:gd name="connsiteY0" fmla="*/ 0 h 720789"/>
              <a:gd name="connsiteX1" fmla="*/ 1756181 w 1756181"/>
              <a:gd name="connsiteY1" fmla="*/ 450621 h 720789"/>
              <a:gd name="connsiteX2" fmla="*/ 1173991 w 1756181"/>
              <a:gd name="connsiteY2" fmla="*/ 720789 h 720789"/>
              <a:gd name="connsiteX3" fmla="*/ 0 w 1756181"/>
              <a:gd name="connsiteY3" fmla="*/ 171491 h 720789"/>
              <a:gd name="connsiteX4" fmla="*/ 572322 w 1756181"/>
              <a:gd name="connsiteY4" fmla="*/ 0 h 72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181" h="720789">
                <a:moveTo>
                  <a:pt x="572322" y="0"/>
                </a:moveTo>
                <a:lnTo>
                  <a:pt x="1756181" y="450621"/>
                </a:lnTo>
                <a:lnTo>
                  <a:pt x="1173991" y="720789"/>
                </a:lnTo>
                <a:lnTo>
                  <a:pt x="0" y="171491"/>
                </a:lnTo>
                <a:lnTo>
                  <a:pt x="572322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94">
            <a:extLst>
              <a:ext uri="{FF2B5EF4-FFF2-40B4-BE49-F238E27FC236}">
                <a16:creationId xmlns:a16="http://schemas.microsoft.com/office/drawing/2014/main" id="{0DB423C2-F713-AA7B-C2FD-25790B4A6BFD}"/>
              </a:ext>
            </a:extLst>
          </p:cNvPr>
          <p:cNvSpPr/>
          <p:nvPr/>
        </p:nvSpPr>
        <p:spPr>
          <a:xfrm>
            <a:off x="2838815" y="2587088"/>
            <a:ext cx="610865" cy="245294"/>
          </a:xfrm>
          <a:custGeom>
            <a:avLst/>
            <a:gdLst>
              <a:gd name="connsiteX0" fmla="*/ 0 w 360040"/>
              <a:gd name="connsiteY0" fmla="*/ 0 h 235769"/>
              <a:gd name="connsiteX1" fmla="*/ 360040 w 360040"/>
              <a:gd name="connsiteY1" fmla="*/ 0 h 235769"/>
              <a:gd name="connsiteX2" fmla="*/ 360040 w 360040"/>
              <a:gd name="connsiteY2" fmla="*/ 235769 h 235769"/>
              <a:gd name="connsiteX3" fmla="*/ 0 w 360040"/>
              <a:gd name="connsiteY3" fmla="*/ 235769 h 235769"/>
              <a:gd name="connsiteX4" fmla="*/ 0 w 360040"/>
              <a:gd name="connsiteY4" fmla="*/ 0 h 235769"/>
              <a:gd name="connsiteX0" fmla="*/ 133350 w 493390"/>
              <a:gd name="connsiteY0" fmla="*/ 0 h 235769"/>
              <a:gd name="connsiteX1" fmla="*/ 493390 w 493390"/>
              <a:gd name="connsiteY1" fmla="*/ 0 h 235769"/>
              <a:gd name="connsiteX2" fmla="*/ 493390 w 493390"/>
              <a:gd name="connsiteY2" fmla="*/ 235769 h 235769"/>
              <a:gd name="connsiteX3" fmla="*/ 0 w 493390"/>
              <a:gd name="connsiteY3" fmla="*/ 235769 h 235769"/>
              <a:gd name="connsiteX4" fmla="*/ 133350 w 493390"/>
              <a:gd name="connsiteY4" fmla="*/ 0 h 235769"/>
              <a:gd name="connsiteX0" fmla="*/ 133350 w 493390"/>
              <a:gd name="connsiteY0" fmla="*/ 0 h 280219"/>
              <a:gd name="connsiteX1" fmla="*/ 493390 w 493390"/>
              <a:gd name="connsiteY1" fmla="*/ 0 h 280219"/>
              <a:gd name="connsiteX2" fmla="*/ 83815 w 493390"/>
              <a:gd name="connsiteY2" fmla="*/ 280219 h 280219"/>
              <a:gd name="connsiteX3" fmla="*/ 0 w 493390"/>
              <a:gd name="connsiteY3" fmla="*/ 235769 h 280219"/>
              <a:gd name="connsiteX4" fmla="*/ 133350 w 493390"/>
              <a:gd name="connsiteY4" fmla="*/ 0 h 280219"/>
              <a:gd name="connsiteX0" fmla="*/ 133350 w 610865"/>
              <a:gd name="connsiteY0" fmla="*/ 0 h 280219"/>
              <a:gd name="connsiteX1" fmla="*/ 610865 w 610865"/>
              <a:gd name="connsiteY1" fmla="*/ 44450 h 280219"/>
              <a:gd name="connsiteX2" fmla="*/ 83815 w 610865"/>
              <a:gd name="connsiteY2" fmla="*/ 280219 h 280219"/>
              <a:gd name="connsiteX3" fmla="*/ 0 w 610865"/>
              <a:gd name="connsiteY3" fmla="*/ 235769 h 280219"/>
              <a:gd name="connsiteX4" fmla="*/ 133350 w 610865"/>
              <a:gd name="connsiteY4" fmla="*/ 0 h 280219"/>
              <a:gd name="connsiteX0" fmla="*/ 590550 w 610865"/>
              <a:gd name="connsiteY0" fmla="*/ 0 h 245294"/>
              <a:gd name="connsiteX1" fmla="*/ 610865 w 610865"/>
              <a:gd name="connsiteY1" fmla="*/ 9525 h 245294"/>
              <a:gd name="connsiteX2" fmla="*/ 83815 w 610865"/>
              <a:gd name="connsiteY2" fmla="*/ 245294 h 245294"/>
              <a:gd name="connsiteX3" fmla="*/ 0 w 610865"/>
              <a:gd name="connsiteY3" fmla="*/ 200844 h 245294"/>
              <a:gd name="connsiteX4" fmla="*/ 590550 w 610865"/>
              <a:gd name="connsiteY4" fmla="*/ 0 h 2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865" h="245294">
                <a:moveTo>
                  <a:pt x="590550" y="0"/>
                </a:moveTo>
                <a:lnTo>
                  <a:pt x="610865" y="9525"/>
                </a:lnTo>
                <a:lnTo>
                  <a:pt x="83815" y="245294"/>
                </a:lnTo>
                <a:lnTo>
                  <a:pt x="0" y="200844"/>
                </a:lnTo>
                <a:lnTo>
                  <a:pt x="59055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95">
            <a:extLst>
              <a:ext uri="{FF2B5EF4-FFF2-40B4-BE49-F238E27FC236}">
                <a16:creationId xmlns:a16="http://schemas.microsoft.com/office/drawing/2014/main" id="{8A979EC8-67EC-58D2-E77A-BBE505E069F4}"/>
              </a:ext>
            </a:extLst>
          </p:cNvPr>
          <p:cNvSpPr/>
          <p:nvPr/>
        </p:nvSpPr>
        <p:spPr>
          <a:xfrm>
            <a:off x="2974155" y="2225013"/>
            <a:ext cx="1740563" cy="606249"/>
          </a:xfrm>
          <a:custGeom>
            <a:avLst/>
            <a:gdLst>
              <a:gd name="connsiteX0" fmla="*/ 0 w 360040"/>
              <a:gd name="connsiteY0" fmla="*/ 0 h 250950"/>
              <a:gd name="connsiteX1" fmla="*/ 360040 w 360040"/>
              <a:gd name="connsiteY1" fmla="*/ 0 h 250950"/>
              <a:gd name="connsiteX2" fmla="*/ 360040 w 360040"/>
              <a:gd name="connsiteY2" fmla="*/ 250950 h 250950"/>
              <a:gd name="connsiteX3" fmla="*/ 0 w 360040"/>
              <a:gd name="connsiteY3" fmla="*/ 250950 h 250950"/>
              <a:gd name="connsiteX4" fmla="*/ 0 w 360040"/>
              <a:gd name="connsiteY4" fmla="*/ 0 h 250950"/>
              <a:gd name="connsiteX0" fmla="*/ 600075 w 960115"/>
              <a:gd name="connsiteY0" fmla="*/ 0 h 250950"/>
              <a:gd name="connsiteX1" fmla="*/ 960115 w 960115"/>
              <a:gd name="connsiteY1" fmla="*/ 0 h 250950"/>
              <a:gd name="connsiteX2" fmla="*/ 960115 w 960115"/>
              <a:gd name="connsiteY2" fmla="*/ 250950 h 250950"/>
              <a:gd name="connsiteX3" fmla="*/ 0 w 960115"/>
              <a:gd name="connsiteY3" fmla="*/ 57275 h 250950"/>
              <a:gd name="connsiteX4" fmla="*/ 600075 w 960115"/>
              <a:gd name="connsiteY4" fmla="*/ 0 h 250950"/>
              <a:gd name="connsiteX0" fmla="*/ 600075 w 1176015"/>
              <a:gd name="connsiteY0" fmla="*/ 0 h 508125"/>
              <a:gd name="connsiteX1" fmla="*/ 960115 w 1176015"/>
              <a:gd name="connsiteY1" fmla="*/ 0 h 508125"/>
              <a:gd name="connsiteX2" fmla="*/ 1176015 w 1176015"/>
              <a:gd name="connsiteY2" fmla="*/ 508125 h 508125"/>
              <a:gd name="connsiteX3" fmla="*/ 0 w 1176015"/>
              <a:gd name="connsiteY3" fmla="*/ 57275 h 508125"/>
              <a:gd name="connsiteX4" fmla="*/ 600075 w 1176015"/>
              <a:gd name="connsiteY4" fmla="*/ 0 h 508125"/>
              <a:gd name="connsiteX0" fmla="*/ 600075 w 1766565"/>
              <a:gd name="connsiteY0" fmla="*/ 0 h 508125"/>
              <a:gd name="connsiteX1" fmla="*/ 1766565 w 1766565"/>
              <a:gd name="connsiteY1" fmla="*/ 238125 h 508125"/>
              <a:gd name="connsiteX2" fmla="*/ 1176015 w 1766565"/>
              <a:gd name="connsiteY2" fmla="*/ 508125 h 508125"/>
              <a:gd name="connsiteX3" fmla="*/ 0 w 1766565"/>
              <a:gd name="connsiteY3" fmla="*/ 57275 h 508125"/>
              <a:gd name="connsiteX4" fmla="*/ 600075 w 1766565"/>
              <a:gd name="connsiteY4" fmla="*/ 0 h 508125"/>
              <a:gd name="connsiteX0" fmla="*/ 568325 w 1766565"/>
              <a:gd name="connsiteY0" fmla="*/ 0 h 619250"/>
              <a:gd name="connsiteX1" fmla="*/ 1766565 w 1766565"/>
              <a:gd name="connsiteY1" fmla="*/ 349250 h 619250"/>
              <a:gd name="connsiteX2" fmla="*/ 1176015 w 1766565"/>
              <a:gd name="connsiteY2" fmla="*/ 619250 h 619250"/>
              <a:gd name="connsiteX3" fmla="*/ 0 w 1766565"/>
              <a:gd name="connsiteY3" fmla="*/ 168400 h 619250"/>
              <a:gd name="connsiteX4" fmla="*/ 568325 w 1766565"/>
              <a:gd name="connsiteY4" fmla="*/ 0 h 619250"/>
              <a:gd name="connsiteX0" fmla="*/ 568325 w 1766565"/>
              <a:gd name="connsiteY0" fmla="*/ 0 h 606249"/>
              <a:gd name="connsiteX1" fmla="*/ 1766565 w 1766565"/>
              <a:gd name="connsiteY1" fmla="*/ 349250 h 606249"/>
              <a:gd name="connsiteX2" fmla="*/ 1202017 w 1766565"/>
              <a:gd name="connsiteY2" fmla="*/ 606249 h 606249"/>
              <a:gd name="connsiteX3" fmla="*/ 0 w 1766565"/>
              <a:gd name="connsiteY3" fmla="*/ 168400 h 606249"/>
              <a:gd name="connsiteX4" fmla="*/ 568325 w 1766565"/>
              <a:gd name="connsiteY4" fmla="*/ 0 h 606249"/>
              <a:gd name="connsiteX0" fmla="*/ 542323 w 1740563"/>
              <a:gd name="connsiteY0" fmla="*/ 0 h 606249"/>
              <a:gd name="connsiteX1" fmla="*/ 1740563 w 1740563"/>
              <a:gd name="connsiteY1" fmla="*/ 349250 h 606249"/>
              <a:gd name="connsiteX2" fmla="*/ 1176015 w 1740563"/>
              <a:gd name="connsiteY2" fmla="*/ 606249 h 606249"/>
              <a:gd name="connsiteX3" fmla="*/ 0 w 1740563"/>
              <a:gd name="connsiteY3" fmla="*/ 159733 h 606249"/>
              <a:gd name="connsiteX4" fmla="*/ 542323 w 1740563"/>
              <a:gd name="connsiteY4" fmla="*/ 0 h 60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563" h="606249">
                <a:moveTo>
                  <a:pt x="542323" y="0"/>
                </a:moveTo>
                <a:lnTo>
                  <a:pt x="1740563" y="349250"/>
                </a:lnTo>
                <a:lnTo>
                  <a:pt x="1176015" y="606249"/>
                </a:lnTo>
                <a:lnTo>
                  <a:pt x="0" y="159733"/>
                </a:lnTo>
                <a:lnTo>
                  <a:pt x="542323" y="0"/>
                </a:lnTo>
                <a:close/>
              </a:path>
            </a:pathLst>
          </a:custGeom>
          <a:solidFill>
            <a:srgbClr val="00B050">
              <a:alpha val="30196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96">
            <a:extLst>
              <a:ext uri="{FF2B5EF4-FFF2-40B4-BE49-F238E27FC236}">
                <a16:creationId xmlns:a16="http://schemas.microsoft.com/office/drawing/2014/main" id="{8D51FBFB-1D14-8A77-0148-BF8BE51EF1F8}"/>
              </a:ext>
            </a:extLst>
          </p:cNvPr>
          <p:cNvSpPr/>
          <p:nvPr/>
        </p:nvSpPr>
        <p:spPr>
          <a:xfrm>
            <a:off x="3473075" y="2362141"/>
            <a:ext cx="533481" cy="214303"/>
          </a:xfrm>
          <a:custGeom>
            <a:avLst/>
            <a:gdLst>
              <a:gd name="connsiteX0" fmla="*/ 0 w 72008"/>
              <a:gd name="connsiteY0" fmla="*/ 0 h 136005"/>
              <a:gd name="connsiteX1" fmla="*/ 72008 w 72008"/>
              <a:gd name="connsiteY1" fmla="*/ 0 h 136005"/>
              <a:gd name="connsiteX2" fmla="*/ 72008 w 72008"/>
              <a:gd name="connsiteY2" fmla="*/ 136005 h 136005"/>
              <a:gd name="connsiteX3" fmla="*/ 0 w 72008"/>
              <a:gd name="connsiteY3" fmla="*/ 136005 h 136005"/>
              <a:gd name="connsiteX4" fmla="*/ 0 w 72008"/>
              <a:gd name="connsiteY4" fmla="*/ 0 h 136005"/>
              <a:gd name="connsiteX0" fmla="*/ 253840 w 325848"/>
              <a:gd name="connsiteY0" fmla="*/ 0 h 185042"/>
              <a:gd name="connsiteX1" fmla="*/ 325848 w 325848"/>
              <a:gd name="connsiteY1" fmla="*/ 0 h 185042"/>
              <a:gd name="connsiteX2" fmla="*/ 325848 w 325848"/>
              <a:gd name="connsiteY2" fmla="*/ 136005 h 185042"/>
              <a:gd name="connsiteX3" fmla="*/ 0 w 325848"/>
              <a:gd name="connsiteY3" fmla="*/ 185042 h 185042"/>
              <a:gd name="connsiteX4" fmla="*/ 253840 w 325848"/>
              <a:gd name="connsiteY4" fmla="*/ 0 h 185042"/>
              <a:gd name="connsiteX0" fmla="*/ 253840 w 325848"/>
              <a:gd name="connsiteY0" fmla="*/ 0 h 190811"/>
              <a:gd name="connsiteX1" fmla="*/ 325848 w 325848"/>
              <a:gd name="connsiteY1" fmla="*/ 0 h 190811"/>
              <a:gd name="connsiteX2" fmla="*/ 22971 w 325848"/>
              <a:gd name="connsiteY2" fmla="*/ 190811 h 190811"/>
              <a:gd name="connsiteX3" fmla="*/ 0 w 325848"/>
              <a:gd name="connsiteY3" fmla="*/ 185042 h 190811"/>
              <a:gd name="connsiteX4" fmla="*/ 253840 w 325848"/>
              <a:gd name="connsiteY4" fmla="*/ 0 h 190811"/>
              <a:gd name="connsiteX0" fmla="*/ 556717 w 556717"/>
              <a:gd name="connsiteY0" fmla="*/ 0 h 222541"/>
              <a:gd name="connsiteX1" fmla="*/ 325848 w 556717"/>
              <a:gd name="connsiteY1" fmla="*/ 31730 h 222541"/>
              <a:gd name="connsiteX2" fmla="*/ 22971 w 556717"/>
              <a:gd name="connsiteY2" fmla="*/ 222541 h 222541"/>
              <a:gd name="connsiteX3" fmla="*/ 0 w 556717"/>
              <a:gd name="connsiteY3" fmla="*/ 216772 h 222541"/>
              <a:gd name="connsiteX4" fmla="*/ 556717 w 556717"/>
              <a:gd name="connsiteY4" fmla="*/ 0 h 222541"/>
              <a:gd name="connsiteX0" fmla="*/ 556717 w 568150"/>
              <a:gd name="connsiteY0" fmla="*/ 0 h 222541"/>
              <a:gd name="connsiteX1" fmla="*/ 568150 w 568150"/>
              <a:gd name="connsiteY1" fmla="*/ 2884 h 222541"/>
              <a:gd name="connsiteX2" fmla="*/ 22971 w 568150"/>
              <a:gd name="connsiteY2" fmla="*/ 222541 h 222541"/>
              <a:gd name="connsiteX3" fmla="*/ 0 w 568150"/>
              <a:gd name="connsiteY3" fmla="*/ 216772 h 222541"/>
              <a:gd name="connsiteX4" fmla="*/ 556717 w 568150"/>
              <a:gd name="connsiteY4" fmla="*/ 0 h 222541"/>
              <a:gd name="connsiteX0" fmla="*/ 547192 w 568150"/>
              <a:gd name="connsiteY0" fmla="*/ 0 h 227304"/>
              <a:gd name="connsiteX1" fmla="*/ 568150 w 568150"/>
              <a:gd name="connsiteY1" fmla="*/ 7647 h 227304"/>
              <a:gd name="connsiteX2" fmla="*/ 22971 w 568150"/>
              <a:gd name="connsiteY2" fmla="*/ 227304 h 227304"/>
              <a:gd name="connsiteX3" fmla="*/ 0 w 568150"/>
              <a:gd name="connsiteY3" fmla="*/ 221535 h 227304"/>
              <a:gd name="connsiteX4" fmla="*/ 547192 w 568150"/>
              <a:gd name="connsiteY4" fmla="*/ 0 h 227304"/>
              <a:gd name="connsiteX0" fmla="*/ 547192 w 568150"/>
              <a:gd name="connsiteY0" fmla="*/ 0 h 221535"/>
              <a:gd name="connsiteX1" fmla="*/ 568150 w 568150"/>
              <a:gd name="connsiteY1" fmla="*/ 7647 h 221535"/>
              <a:gd name="connsiteX2" fmla="*/ 48973 w 568150"/>
              <a:gd name="connsiteY2" fmla="*/ 214303 h 221535"/>
              <a:gd name="connsiteX3" fmla="*/ 0 w 568150"/>
              <a:gd name="connsiteY3" fmla="*/ 221535 h 221535"/>
              <a:gd name="connsiteX4" fmla="*/ 547192 w 568150"/>
              <a:gd name="connsiteY4" fmla="*/ 0 h 221535"/>
              <a:gd name="connsiteX0" fmla="*/ 512523 w 533481"/>
              <a:gd name="connsiteY0" fmla="*/ 0 h 214303"/>
              <a:gd name="connsiteX1" fmla="*/ 533481 w 533481"/>
              <a:gd name="connsiteY1" fmla="*/ 7647 h 214303"/>
              <a:gd name="connsiteX2" fmla="*/ 14304 w 533481"/>
              <a:gd name="connsiteY2" fmla="*/ 214303 h 214303"/>
              <a:gd name="connsiteX3" fmla="*/ 0 w 533481"/>
              <a:gd name="connsiteY3" fmla="*/ 204200 h 214303"/>
              <a:gd name="connsiteX4" fmla="*/ 512523 w 533481"/>
              <a:gd name="connsiteY4" fmla="*/ 0 h 2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81" h="214303">
                <a:moveTo>
                  <a:pt x="512523" y="0"/>
                </a:moveTo>
                <a:lnTo>
                  <a:pt x="533481" y="7647"/>
                </a:lnTo>
                <a:lnTo>
                  <a:pt x="14304" y="214303"/>
                </a:lnTo>
                <a:lnTo>
                  <a:pt x="0" y="204200"/>
                </a:lnTo>
                <a:lnTo>
                  <a:pt x="512523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301A0F49-4426-22C5-2636-87DEEB940936}"/>
              </a:ext>
            </a:extLst>
          </p:cNvPr>
          <p:cNvCxnSpPr>
            <a:cxnSpLocks/>
          </p:cNvCxnSpPr>
          <p:nvPr/>
        </p:nvCxnSpPr>
        <p:spPr>
          <a:xfrm flipV="1">
            <a:off x="3826941" y="2467905"/>
            <a:ext cx="0" cy="19863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33">
            <a:extLst>
              <a:ext uri="{FF2B5EF4-FFF2-40B4-BE49-F238E27FC236}">
                <a16:creationId xmlns:a16="http://schemas.microsoft.com/office/drawing/2014/main" id="{ADE69D09-4CD2-FF9A-443B-9D8A0531AC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21356" r="23448" b="18563"/>
          <a:stretch/>
        </p:blipFill>
        <p:spPr>
          <a:xfrm>
            <a:off x="3759331" y="3472635"/>
            <a:ext cx="3238710" cy="242104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66452C62-A3CE-B8FB-651D-AF6E91A98676}"/>
              </a:ext>
            </a:extLst>
          </p:cNvPr>
          <p:cNvCxnSpPr>
            <a:cxnSpLocks/>
          </p:cNvCxnSpPr>
          <p:nvPr/>
        </p:nvCxnSpPr>
        <p:spPr>
          <a:xfrm>
            <a:off x="5831544" y="4015740"/>
            <a:ext cx="0" cy="1229215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D4BB478-5BA0-E56C-DAA3-2DADA7A14701}"/>
              </a:ext>
            </a:extLst>
          </p:cNvPr>
          <p:cNvCxnSpPr>
            <a:cxnSpLocks/>
          </p:cNvCxnSpPr>
          <p:nvPr/>
        </p:nvCxnSpPr>
        <p:spPr>
          <a:xfrm>
            <a:off x="5152406" y="4117378"/>
            <a:ext cx="0" cy="1054859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A90BD47B-FB6C-D660-C97A-3C90A3B57B0B}"/>
              </a:ext>
            </a:extLst>
          </p:cNvPr>
          <p:cNvSpPr txBox="1"/>
          <p:nvPr/>
        </p:nvSpPr>
        <p:spPr>
          <a:xfrm>
            <a:off x="4289539" y="4420375"/>
            <a:ext cx="75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r>
              <a:rPr lang="el-G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CCEF263-D32E-E6CC-EA74-5C9963A4C7D7}"/>
              </a:ext>
            </a:extLst>
          </p:cNvPr>
          <p:cNvSpPr txBox="1"/>
          <p:nvPr/>
        </p:nvSpPr>
        <p:spPr>
          <a:xfrm>
            <a:off x="5913330" y="3456389"/>
            <a:ext cx="107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DLW exit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F49E9F2-4828-0B9A-2D6D-739FB89BB443}"/>
              </a:ext>
            </a:extLst>
          </p:cNvPr>
          <p:cNvSpPr txBox="1"/>
          <p:nvPr/>
        </p:nvSpPr>
        <p:spPr>
          <a:xfrm>
            <a:off x="5807060" y="4434504"/>
            <a:ext cx="837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el-G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84" name="Hexagon 100">
            <a:extLst>
              <a:ext uri="{FF2B5EF4-FFF2-40B4-BE49-F238E27FC236}">
                <a16:creationId xmlns:a16="http://schemas.microsoft.com/office/drawing/2014/main" id="{8CE46A05-BB33-7FC2-CEFA-64408333A17F}"/>
              </a:ext>
            </a:extLst>
          </p:cNvPr>
          <p:cNvSpPr/>
          <p:nvPr/>
        </p:nvSpPr>
        <p:spPr>
          <a:xfrm>
            <a:off x="1964652" y="3058027"/>
            <a:ext cx="1532571" cy="1323793"/>
          </a:xfrm>
          <a:custGeom>
            <a:avLst/>
            <a:gdLst>
              <a:gd name="connsiteX0" fmla="*/ 0 w 465198"/>
              <a:gd name="connsiteY0" fmla="*/ 252318 h 504636"/>
              <a:gd name="connsiteX1" fmla="*/ 116300 w 465198"/>
              <a:gd name="connsiteY1" fmla="*/ 0 h 504636"/>
              <a:gd name="connsiteX2" fmla="*/ 348899 w 465198"/>
              <a:gd name="connsiteY2" fmla="*/ 0 h 504636"/>
              <a:gd name="connsiteX3" fmla="*/ 465198 w 465198"/>
              <a:gd name="connsiteY3" fmla="*/ 252318 h 504636"/>
              <a:gd name="connsiteX4" fmla="*/ 348899 w 465198"/>
              <a:gd name="connsiteY4" fmla="*/ 504636 h 504636"/>
              <a:gd name="connsiteX5" fmla="*/ 116300 w 465198"/>
              <a:gd name="connsiteY5" fmla="*/ 504636 h 504636"/>
              <a:gd name="connsiteX6" fmla="*/ 0 w 465198"/>
              <a:gd name="connsiteY6" fmla="*/ 252318 h 504636"/>
              <a:gd name="connsiteX0" fmla="*/ 91263 w 556461"/>
              <a:gd name="connsiteY0" fmla="*/ 252318 h 1037569"/>
              <a:gd name="connsiteX1" fmla="*/ 207563 w 556461"/>
              <a:gd name="connsiteY1" fmla="*/ 0 h 1037569"/>
              <a:gd name="connsiteX2" fmla="*/ 440162 w 556461"/>
              <a:gd name="connsiteY2" fmla="*/ 0 h 1037569"/>
              <a:gd name="connsiteX3" fmla="*/ 556461 w 556461"/>
              <a:gd name="connsiteY3" fmla="*/ 252318 h 1037569"/>
              <a:gd name="connsiteX4" fmla="*/ 440162 w 556461"/>
              <a:gd name="connsiteY4" fmla="*/ 504636 h 1037569"/>
              <a:gd name="connsiteX5" fmla="*/ 0 w 556461"/>
              <a:gd name="connsiteY5" fmla="*/ 1037569 h 1037569"/>
              <a:gd name="connsiteX6" fmla="*/ 91263 w 556461"/>
              <a:gd name="connsiteY6" fmla="*/ 252318 h 1037569"/>
              <a:gd name="connsiteX0" fmla="*/ 91263 w 1225537"/>
              <a:gd name="connsiteY0" fmla="*/ 252318 h 1037569"/>
              <a:gd name="connsiteX1" fmla="*/ 207563 w 1225537"/>
              <a:gd name="connsiteY1" fmla="*/ 0 h 1037569"/>
              <a:gd name="connsiteX2" fmla="*/ 440162 w 1225537"/>
              <a:gd name="connsiteY2" fmla="*/ 0 h 1037569"/>
              <a:gd name="connsiteX3" fmla="*/ 556461 w 1225537"/>
              <a:gd name="connsiteY3" fmla="*/ 252318 h 1037569"/>
              <a:gd name="connsiteX4" fmla="*/ 1225537 w 1225537"/>
              <a:gd name="connsiteY4" fmla="*/ 347562 h 1037569"/>
              <a:gd name="connsiteX5" fmla="*/ 0 w 1225537"/>
              <a:gd name="connsiteY5" fmla="*/ 1037569 h 1037569"/>
              <a:gd name="connsiteX6" fmla="*/ 91263 w 1225537"/>
              <a:gd name="connsiteY6" fmla="*/ 252318 h 1037569"/>
              <a:gd name="connsiteX0" fmla="*/ 91263 w 1225537"/>
              <a:gd name="connsiteY0" fmla="*/ 538542 h 1323793"/>
              <a:gd name="connsiteX1" fmla="*/ 207563 w 1225537"/>
              <a:gd name="connsiteY1" fmla="*/ 286224 h 1323793"/>
              <a:gd name="connsiteX2" fmla="*/ 440162 w 1225537"/>
              <a:gd name="connsiteY2" fmla="*/ 286224 h 1323793"/>
              <a:gd name="connsiteX3" fmla="*/ 107675 w 1225537"/>
              <a:gd name="connsiteY3" fmla="*/ 0 h 1323793"/>
              <a:gd name="connsiteX4" fmla="*/ 1225537 w 1225537"/>
              <a:gd name="connsiteY4" fmla="*/ 633786 h 1323793"/>
              <a:gd name="connsiteX5" fmla="*/ 0 w 1225537"/>
              <a:gd name="connsiteY5" fmla="*/ 1323793 h 1323793"/>
              <a:gd name="connsiteX6" fmla="*/ 91263 w 1225537"/>
              <a:gd name="connsiteY6" fmla="*/ 538542 h 1323793"/>
              <a:gd name="connsiteX0" fmla="*/ 116716 w 1250990"/>
              <a:gd name="connsiteY0" fmla="*/ 538542 h 1323793"/>
              <a:gd name="connsiteX1" fmla="*/ 233016 w 1250990"/>
              <a:gd name="connsiteY1" fmla="*/ 286224 h 1323793"/>
              <a:gd name="connsiteX2" fmla="*/ 0 w 1250990"/>
              <a:gd name="connsiteY2" fmla="*/ 33782 h 1323793"/>
              <a:gd name="connsiteX3" fmla="*/ 133128 w 1250990"/>
              <a:gd name="connsiteY3" fmla="*/ 0 h 1323793"/>
              <a:gd name="connsiteX4" fmla="*/ 1250990 w 1250990"/>
              <a:gd name="connsiteY4" fmla="*/ 633786 h 1323793"/>
              <a:gd name="connsiteX5" fmla="*/ 25453 w 1250990"/>
              <a:gd name="connsiteY5" fmla="*/ 1323793 h 1323793"/>
              <a:gd name="connsiteX6" fmla="*/ 116716 w 1250990"/>
              <a:gd name="connsiteY6" fmla="*/ 538542 h 1323793"/>
              <a:gd name="connsiteX0" fmla="*/ 116716 w 1250990"/>
              <a:gd name="connsiteY0" fmla="*/ 538542 h 1323793"/>
              <a:gd name="connsiteX1" fmla="*/ 31063 w 1250990"/>
              <a:gd name="connsiteY1" fmla="*/ 230126 h 1323793"/>
              <a:gd name="connsiteX2" fmla="*/ 0 w 1250990"/>
              <a:gd name="connsiteY2" fmla="*/ 33782 h 1323793"/>
              <a:gd name="connsiteX3" fmla="*/ 133128 w 1250990"/>
              <a:gd name="connsiteY3" fmla="*/ 0 h 1323793"/>
              <a:gd name="connsiteX4" fmla="*/ 1250990 w 1250990"/>
              <a:gd name="connsiteY4" fmla="*/ 633786 h 1323793"/>
              <a:gd name="connsiteX5" fmla="*/ 25453 w 1250990"/>
              <a:gd name="connsiteY5" fmla="*/ 1323793 h 1323793"/>
              <a:gd name="connsiteX6" fmla="*/ 116716 w 1250990"/>
              <a:gd name="connsiteY6" fmla="*/ 538542 h 1323793"/>
              <a:gd name="connsiteX0" fmla="*/ 0 w 1532571"/>
              <a:gd name="connsiteY0" fmla="*/ 1032206 h 1323793"/>
              <a:gd name="connsiteX1" fmla="*/ 312644 w 1532571"/>
              <a:gd name="connsiteY1" fmla="*/ 230126 h 1323793"/>
              <a:gd name="connsiteX2" fmla="*/ 281581 w 1532571"/>
              <a:gd name="connsiteY2" fmla="*/ 33782 h 1323793"/>
              <a:gd name="connsiteX3" fmla="*/ 414709 w 1532571"/>
              <a:gd name="connsiteY3" fmla="*/ 0 h 1323793"/>
              <a:gd name="connsiteX4" fmla="*/ 1532571 w 1532571"/>
              <a:gd name="connsiteY4" fmla="*/ 633786 h 1323793"/>
              <a:gd name="connsiteX5" fmla="*/ 307034 w 1532571"/>
              <a:gd name="connsiteY5" fmla="*/ 1323793 h 1323793"/>
              <a:gd name="connsiteX6" fmla="*/ 0 w 1532571"/>
              <a:gd name="connsiteY6" fmla="*/ 1032206 h 1323793"/>
              <a:gd name="connsiteX0" fmla="*/ 0 w 1532571"/>
              <a:gd name="connsiteY0" fmla="*/ 1032206 h 1323793"/>
              <a:gd name="connsiteX1" fmla="*/ 312644 w 1532571"/>
              <a:gd name="connsiteY1" fmla="*/ 230126 h 1323793"/>
              <a:gd name="connsiteX2" fmla="*/ 304020 w 1532571"/>
              <a:gd name="connsiteY2" fmla="*/ 28172 h 1323793"/>
              <a:gd name="connsiteX3" fmla="*/ 414709 w 1532571"/>
              <a:gd name="connsiteY3" fmla="*/ 0 h 1323793"/>
              <a:gd name="connsiteX4" fmla="*/ 1532571 w 1532571"/>
              <a:gd name="connsiteY4" fmla="*/ 633786 h 1323793"/>
              <a:gd name="connsiteX5" fmla="*/ 307034 w 1532571"/>
              <a:gd name="connsiteY5" fmla="*/ 1323793 h 1323793"/>
              <a:gd name="connsiteX6" fmla="*/ 0 w 1532571"/>
              <a:gd name="connsiteY6" fmla="*/ 1032206 h 132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2571" h="1323793">
                <a:moveTo>
                  <a:pt x="0" y="1032206"/>
                </a:moveTo>
                <a:lnTo>
                  <a:pt x="312644" y="230126"/>
                </a:lnTo>
                <a:lnTo>
                  <a:pt x="304020" y="28172"/>
                </a:lnTo>
                <a:lnTo>
                  <a:pt x="414709" y="0"/>
                </a:lnTo>
                <a:lnTo>
                  <a:pt x="1532571" y="633786"/>
                </a:lnTo>
                <a:lnTo>
                  <a:pt x="307034" y="1323793"/>
                </a:lnTo>
                <a:lnTo>
                  <a:pt x="0" y="1032206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01">
            <a:extLst>
              <a:ext uri="{FF2B5EF4-FFF2-40B4-BE49-F238E27FC236}">
                <a16:creationId xmlns:a16="http://schemas.microsoft.com/office/drawing/2014/main" id="{CC026B0B-2FED-A5FB-CF75-FA3A4A23EED4}"/>
              </a:ext>
            </a:extLst>
          </p:cNvPr>
          <p:cNvSpPr/>
          <p:nvPr/>
        </p:nvSpPr>
        <p:spPr>
          <a:xfrm>
            <a:off x="1734649" y="1863422"/>
            <a:ext cx="528655" cy="2220889"/>
          </a:xfrm>
          <a:custGeom>
            <a:avLst/>
            <a:gdLst>
              <a:gd name="connsiteX0" fmla="*/ 0 w 287433"/>
              <a:gd name="connsiteY0" fmla="*/ 0 h 532334"/>
              <a:gd name="connsiteX1" fmla="*/ 287433 w 287433"/>
              <a:gd name="connsiteY1" fmla="*/ 0 h 532334"/>
              <a:gd name="connsiteX2" fmla="*/ 287433 w 287433"/>
              <a:gd name="connsiteY2" fmla="*/ 532334 h 532334"/>
              <a:gd name="connsiteX3" fmla="*/ 0 w 287433"/>
              <a:gd name="connsiteY3" fmla="*/ 532334 h 532334"/>
              <a:gd name="connsiteX4" fmla="*/ 0 w 287433"/>
              <a:gd name="connsiteY4" fmla="*/ 0 h 532334"/>
              <a:gd name="connsiteX0" fmla="*/ 0 w 517436"/>
              <a:gd name="connsiteY0" fmla="*/ 0 h 795995"/>
              <a:gd name="connsiteX1" fmla="*/ 517436 w 517436"/>
              <a:gd name="connsiteY1" fmla="*/ 263661 h 795995"/>
              <a:gd name="connsiteX2" fmla="*/ 517436 w 517436"/>
              <a:gd name="connsiteY2" fmla="*/ 795995 h 795995"/>
              <a:gd name="connsiteX3" fmla="*/ 230003 w 517436"/>
              <a:gd name="connsiteY3" fmla="*/ 795995 h 795995"/>
              <a:gd name="connsiteX4" fmla="*/ 0 w 517436"/>
              <a:gd name="connsiteY4" fmla="*/ 0 h 795995"/>
              <a:gd name="connsiteX0" fmla="*/ 0 w 517436"/>
              <a:gd name="connsiteY0" fmla="*/ 0 h 1760884"/>
              <a:gd name="connsiteX1" fmla="*/ 517436 w 517436"/>
              <a:gd name="connsiteY1" fmla="*/ 263661 h 1760884"/>
              <a:gd name="connsiteX2" fmla="*/ 517436 w 517436"/>
              <a:gd name="connsiteY2" fmla="*/ 795995 h 1760884"/>
              <a:gd name="connsiteX3" fmla="*/ 224393 w 517436"/>
              <a:gd name="connsiteY3" fmla="*/ 1760884 h 1760884"/>
              <a:gd name="connsiteX4" fmla="*/ 0 w 517436"/>
              <a:gd name="connsiteY4" fmla="*/ 0 h 1760884"/>
              <a:gd name="connsiteX0" fmla="*/ 0 w 528655"/>
              <a:gd name="connsiteY0" fmla="*/ 0 h 1760884"/>
              <a:gd name="connsiteX1" fmla="*/ 517436 w 528655"/>
              <a:gd name="connsiteY1" fmla="*/ 263661 h 1760884"/>
              <a:gd name="connsiteX2" fmla="*/ 528655 w 528655"/>
              <a:gd name="connsiteY2" fmla="*/ 992339 h 1760884"/>
              <a:gd name="connsiteX3" fmla="*/ 224393 w 528655"/>
              <a:gd name="connsiteY3" fmla="*/ 1760884 h 1760884"/>
              <a:gd name="connsiteX4" fmla="*/ 0 w 528655"/>
              <a:gd name="connsiteY4" fmla="*/ 0 h 1760884"/>
              <a:gd name="connsiteX0" fmla="*/ 0 w 528655"/>
              <a:gd name="connsiteY0" fmla="*/ 460005 h 2220889"/>
              <a:gd name="connsiteX1" fmla="*/ 410850 w 528655"/>
              <a:gd name="connsiteY1" fmla="*/ 0 h 2220889"/>
              <a:gd name="connsiteX2" fmla="*/ 528655 w 528655"/>
              <a:gd name="connsiteY2" fmla="*/ 1452344 h 2220889"/>
              <a:gd name="connsiteX3" fmla="*/ 224393 w 528655"/>
              <a:gd name="connsiteY3" fmla="*/ 2220889 h 2220889"/>
              <a:gd name="connsiteX4" fmla="*/ 0 w 528655"/>
              <a:gd name="connsiteY4" fmla="*/ 460005 h 22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55" h="2220889">
                <a:moveTo>
                  <a:pt x="0" y="460005"/>
                </a:moveTo>
                <a:lnTo>
                  <a:pt x="410850" y="0"/>
                </a:lnTo>
                <a:lnTo>
                  <a:pt x="528655" y="1452344"/>
                </a:lnTo>
                <a:lnTo>
                  <a:pt x="224393" y="2220889"/>
                </a:lnTo>
                <a:lnTo>
                  <a:pt x="0" y="460005"/>
                </a:lnTo>
                <a:close/>
              </a:path>
            </a:pathLst>
          </a:custGeom>
          <a:solidFill>
            <a:schemeClr val="accent4">
              <a:lumMod val="75000"/>
              <a:alpha val="30196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02">
            <a:extLst>
              <a:ext uri="{FF2B5EF4-FFF2-40B4-BE49-F238E27FC236}">
                <a16:creationId xmlns:a16="http://schemas.microsoft.com/office/drawing/2014/main" id="{8B094898-B5F1-77A8-6710-F625F0826FC2}"/>
              </a:ext>
            </a:extLst>
          </p:cNvPr>
          <p:cNvSpPr/>
          <p:nvPr/>
        </p:nvSpPr>
        <p:spPr>
          <a:xfrm>
            <a:off x="1493426" y="1857033"/>
            <a:ext cx="646460" cy="470892"/>
          </a:xfrm>
          <a:custGeom>
            <a:avLst/>
            <a:gdLst>
              <a:gd name="connsiteX0" fmla="*/ 0 w 287433"/>
              <a:gd name="connsiteY0" fmla="*/ 0 h 358696"/>
              <a:gd name="connsiteX1" fmla="*/ 287433 w 287433"/>
              <a:gd name="connsiteY1" fmla="*/ 0 h 358696"/>
              <a:gd name="connsiteX2" fmla="*/ 287433 w 287433"/>
              <a:gd name="connsiteY2" fmla="*/ 358696 h 358696"/>
              <a:gd name="connsiteX3" fmla="*/ 0 w 287433"/>
              <a:gd name="connsiteY3" fmla="*/ 358696 h 358696"/>
              <a:gd name="connsiteX4" fmla="*/ 0 w 287433"/>
              <a:gd name="connsiteY4" fmla="*/ 0 h 358696"/>
              <a:gd name="connsiteX0" fmla="*/ 0 w 444508"/>
              <a:gd name="connsiteY0" fmla="*/ 0 h 863579"/>
              <a:gd name="connsiteX1" fmla="*/ 444508 w 444508"/>
              <a:gd name="connsiteY1" fmla="*/ 504883 h 863579"/>
              <a:gd name="connsiteX2" fmla="*/ 444508 w 444508"/>
              <a:gd name="connsiteY2" fmla="*/ 863579 h 863579"/>
              <a:gd name="connsiteX3" fmla="*/ 157075 w 444508"/>
              <a:gd name="connsiteY3" fmla="*/ 863579 h 863579"/>
              <a:gd name="connsiteX4" fmla="*/ 0 w 444508"/>
              <a:gd name="connsiteY4" fmla="*/ 0 h 863579"/>
              <a:gd name="connsiteX0" fmla="*/ 0 w 444508"/>
              <a:gd name="connsiteY0" fmla="*/ 67318 h 930897"/>
              <a:gd name="connsiteX1" fmla="*/ 332311 w 444508"/>
              <a:gd name="connsiteY1" fmla="*/ 0 h 930897"/>
              <a:gd name="connsiteX2" fmla="*/ 444508 w 444508"/>
              <a:gd name="connsiteY2" fmla="*/ 930897 h 930897"/>
              <a:gd name="connsiteX3" fmla="*/ 157075 w 444508"/>
              <a:gd name="connsiteY3" fmla="*/ 930897 h 930897"/>
              <a:gd name="connsiteX4" fmla="*/ 0 w 444508"/>
              <a:gd name="connsiteY4" fmla="*/ 67318 h 930897"/>
              <a:gd name="connsiteX0" fmla="*/ 314149 w 758657"/>
              <a:gd name="connsiteY0" fmla="*/ 67318 h 930897"/>
              <a:gd name="connsiteX1" fmla="*/ 646460 w 758657"/>
              <a:gd name="connsiteY1" fmla="*/ 0 h 930897"/>
              <a:gd name="connsiteX2" fmla="*/ 758657 w 758657"/>
              <a:gd name="connsiteY2" fmla="*/ 930897 h 930897"/>
              <a:gd name="connsiteX3" fmla="*/ 0 w 758657"/>
              <a:gd name="connsiteY3" fmla="*/ 353086 h 930897"/>
              <a:gd name="connsiteX4" fmla="*/ 314149 w 758657"/>
              <a:gd name="connsiteY4" fmla="*/ 67318 h 930897"/>
              <a:gd name="connsiteX0" fmla="*/ 314149 w 646460"/>
              <a:gd name="connsiteY0" fmla="*/ 67318 h 476502"/>
              <a:gd name="connsiteX1" fmla="*/ 646460 w 646460"/>
              <a:gd name="connsiteY1" fmla="*/ 0 h 476502"/>
              <a:gd name="connsiteX2" fmla="*/ 259383 w 646460"/>
              <a:gd name="connsiteY2" fmla="*/ 476502 h 476502"/>
              <a:gd name="connsiteX3" fmla="*/ 0 w 646460"/>
              <a:gd name="connsiteY3" fmla="*/ 353086 h 476502"/>
              <a:gd name="connsiteX4" fmla="*/ 314149 w 646460"/>
              <a:gd name="connsiteY4" fmla="*/ 67318 h 476502"/>
              <a:gd name="connsiteX0" fmla="*/ 314149 w 646460"/>
              <a:gd name="connsiteY0" fmla="*/ 67318 h 470892"/>
              <a:gd name="connsiteX1" fmla="*/ 646460 w 646460"/>
              <a:gd name="connsiteY1" fmla="*/ 0 h 470892"/>
              <a:gd name="connsiteX2" fmla="*/ 242553 w 646460"/>
              <a:gd name="connsiteY2" fmla="*/ 470892 h 470892"/>
              <a:gd name="connsiteX3" fmla="*/ 0 w 646460"/>
              <a:gd name="connsiteY3" fmla="*/ 353086 h 470892"/>
              <a:gd name="connsiteX4" fmla="*/ 314149 w 646460"/>
              <a:gd name="connsiteY4" fmla="*/ 67318 h 4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60" h="470892">
                <a:moveTo>
                  <a:pt x="314149" y="67318"/>
                </a:moveTo>
                <a:lnTo>
                  <a:pt x="646460" y="0"/>
                </a:lnTo>
                <a:lnTo>
                  <a:pt x="242553" y="470892"/>
                </a:lnTo>
                <a:lnTo>
                  <a:pt x="0" y="353086"/>
                </a:lnTo>
                <a:lnTo>
                  <a:pt x="314149" y="67318"/>
                </a:lnTo>
                <a:close/>
              </a:path>
            </a:pathLst>
          </a:custGeom>
          <a:solidFill>
            <a:schemeClr val="accent4">
              <a:lumMod val="75000"/>
              <a:alpha val="30196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03">
            <a:extLst>
              <a:ext uri="{FF2B5EF4-FFF2-40B4-BE49-F238E27FC236}">
                <a16:creationId xmlns:a16="http://schemas.microsoft.com/office/drawing/2014/main" id="{928F4BA1-B510-771C-A5BB-573DF6A49613}"/>
              </a:ext>
            </a:extLst>
          </p:cNvPr>
          <p:cNvSpPr/>
          <p:nvPr/>
        </p:nvSpPr>
        <p:spPr>
          <a:xfrm>
            <a:off x="1496506" y="2209266"/>
            <a:ext cx="468810" cy="1873324"/>
          </a:xfrm>
          <a:custGeom>
            <a:avLst/>
            <a:gdLst>
              <a:gd name="connsiteX0" fmla="*/ 0 w 322955"/>
              <a:gd name="connsiteY0" fmla="*/ 0 h 431601"/>
              <a:gd name="connsiteX1" fmla="*/ 322955 w 322955"/>
              <a:gd name="connsiteY1" fmla="*/ 0 h 431601"/>
              <a:gd name="connsiteX2" fmla="*/ 322955 w 322955"/>
              <a:gd name="connsiteY2" fmla="*/ 431601 h 431601"/>
              <a:gd name="connsiteX3" fmla="*/ 0 w 322955"/>
              <a:gd name="connsiteY3" fmla="*/ 431601 h 431601"/>
              <a:gd name="connsiteX4" fmla="*/ 0 w 322955"/>
              <a:gd name="connsiteY4" fmla="*/ 0 h 431601"/>
              <a:gd name="connsiteX0" fmla="*/ 0 w 502469"/>
              <a:gd name="connsiteY0" fmla="*/ 0 h 981363"/>
              <a:gd name="connsiteX1" fmla="*/ 502469 w 502469"/>
              <a:gd name="connsiteY1" fmla="*/ 549762 h 981363"/>
              <a:gd name="connsiteX2" fmla="*/ 502469 w 502469"/>
              <a:gd name="connsiteY2" fmla="*/ 981363 h 981363"/>
              <a:gd name="connsiteX3" fmla="*/ 179514 w 502469"/>
              <a:gd name="connsiteY3" fmla="*/ 981363 h 981363"/>
              <a:gd name="connsiteX4" fmla="*/ 0 w 502469"/>
              <a:gd name="connsiteY4" fmla="*/ 0 h 981363"/>
              <a:gd name="connsiteX0" fmla="*/ 0 w 502469"/>
              <a:gd name="connsiteY0" fmla="*/ 0 h 981363"/>
              <a:gd name="connsiteX1" fmla="*/ 233197 w 502469"/>
              <a:gd name="connsiteY1" fmla="*/ 117806 h 981363"/>
              <a:gd name="connsiteX2" fmla="*/ 502469 w 502469"/>
              <a:gd name="connsiteY2" fmla="*/ 981363 h 981363"/>
              <a:gd name="connsiteX3" fmla="*/ 179514 w 502469"/>
              <a:gd name="connsiteY3" fmla="*/ 981363 h 981363"/>
              <a:gd name="connsiteX4" fmla="*/ 0 w 502469"/>
              <a:gd name="connsiteY4" fmla="*/ 0 h 981363"/>
              <a:gd name="connsiteX0" fmla="*/ 0 w 468810"/>
              <a:gd name="connsiteY0" fmla="*/ 0 h 1873324"/>
              <a:gd name="connsiteX1" fmla="*/ 233197 w 468810"/>
              <a:gd name="connsiteY1" fmla="*/ 117806 h 1873324"/>
              <a:gd name="connsiteX2" fmla="*/ 468810 w 468810"/>
              <a:gd name="connsiteY2" fmla="*/ 1873324 h 1873324"/>
              <a:gd name="connsiteX3" fmla="*/ 179514 w 468810"/>
              <a:gd name="connsiteY3" fmla="*/ 981363 h 1873324"/>
              <a:gd name="connsiteX4" fmla="*/ 0 w 468810"/>
              <a:gd name="connsiteY4" fmla="*/ 0 h 1873324"/>
              <a:gd name="connsiteX0" fmla="*/ 0 w 468810"/>
              <a:gd name="connsiteY0" fmla="*/ 0 h 1873324"/>
              <a:gd name="connsiteX1" fmla="*/ 233197 w 468810"/>
              <a:gd name="connsiteY1" fmla="*/ 117806 h 1873324"/>
              <a:gd name="connsiteX2" fmla="*/ 468810 w 468810"/>
              <a:gd name="connsiteY2" fmla="*/ 1873324 h 1873324"/>
              <a:gd name="connsiteX3" fmla="*/ 258051 w 468810"/>
              <a:gd name="connsiteY3" fmla="*/ 1699419 h 1873324"/>
              <a:gd name="connsiteX4" fmla="*/ 0 w 468810"/>
              <a:gd name="connsiteY4" fmla="*/ 0 h 18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10" h="1873324">
                <a:moveTo>
                  <a:pt x="0" y="0"/>
                </a:moveTo>
                <a:lnTo>
                  <a:pt x="233197" y="117806"/>
                </a:lnTo>
                <a:lnTo>
                  <a:pt x="468810" y="1873324"/>
                </a:lnTo>
                <a:lnTo>
                  <a:pt x="258051" y="1699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30196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04">
            <a:extLst>
              <a:ext uri="{FF2B5EF4-FFF2-40B4-BE49-F238E27FC236}">
                <a16:creationId xmlns:a16="http://schemas.microsoft.com/office/drawing/2014/main" id="{CAC2C0A0-3A1F-CD80-2F91-B517D03CCAD5}"/>
              </a:ext>
            </a:extLst>
          </p:cNvPr>
          <p:cNvSpPr/>
          <p:nvPr/>
        </p:nvSpPr>
        <p:spPr>
          <a:xfrm>
            <a:off x="2273849" y="3698779"/>
            <a:ext cx="1223574" cy="742696"/>
          </a:xfrm>
          <a:custGeom>
            <a:avLst/>
            <a:gdLst>
              <a:gd name="connsiteX0" fmla="*/ 0 w 362030"/>
              <a:gd name="connsiteY0" fmla="*/ 0 h 282853"/>
              <a:gd name="connsiteX1" fmla="*/ 362030 w 362030"/>
              <a:gd name="connsiteY1" fmla="*/ 0 h 282853"/>
              <a:gd name="connsiteX2" fmla="*/ 362030 w 362030"/>
              <a:gd name="connsiteY2" fmla="*/ 282853 h 282853"/>
              <a:gd name="connsiteX3" fmla="*/ 0 w 362030"/>
              <a:gd name="connsiteY3" fmla="*/ 282853 h 282853"/>
              <a:gd name="connsiteX4" fmla="*/ 0 w 362030"/>
              <a:gd name="connsiteY4" fmla="*/ 0 h 282853"/>
              <a:gd name="connsiteX0" fmla="*/ 338275 w 700305"/>
              <a:gd name="connsiteY0" fmla="*/ 0 h 721553"/>
              <a:gd name="connsiteX1" fmla="*/ 700305 w 700305"/>
              <a:gd name="connsiteY1" fmla="*/ 0 h 721553"/>
              <a:gd name="connsiteX2" fmla="*/ 700305 w 700305"/>
              <a:gd name="connsiteY2" fmla="*/ 282853 h 721553"/>
              <a:gd name="connsiteX3" fmla="*/ 0 w 700305"/>
              <a:gd name="connsiteY3" fmla="*/ 721553 h 721553"/>
              <a:gd name="connsiteX4" fmla="*/ 338275 w 700305"/>
              <a:gd name="connsiteY4" fmla="*/ 0 h 721553"/>
              <a:gd name="connsiteX0" fmla="*/ 338275 w 1213003"/>
              <a:gd name="connsiteY0" fmla="*/ 0 h 721553"/>
              <a:gd name="connsiteX1" fmla="*/ 700305 w 1213003"/>
              <a:gd name="connsiteY1" fmla="*/ 0 h 721553"/>
              <a:gd name="connsiteX2" fmla="*/ 1213003 w 1213003"/>
              <a:gd name="connsiteY2" fmla="*/ 219426 h 721553"/>
              <a:gd name="connsiteX3" fmla="*/ 0 w 1213003"/>
              <a:gd name="connsiteY3" fmla="*/ 721553 h 721553"/>
              <a:gd name="connsiteX4" fmla="*/ 338275 w 1213003"/>
              <a:gd name="connsiteY4" fmla="*/ 0 h 721553"/>
              <a:gd name="connsiteX0" fmla="*/ 338275 w 1223574"/>
              <a:gd name="connsiteY0" fmla="*/ 21143 h 742696"/>
              <a:gd name="connsiteX1" fmla="*/ 1223574 w 1223574"/>
              <a:gd name="connsiteY1" fmla="*/ 0 h 742696"/>
              <a:gd name="connsiteX2" fmla="*/ 1213003 w 1223574"/>
              <a:gd name="connsiteY2" fmla="*/ 240569 h 742696"/>
              <a:gd name="connsiteX3" fmla="*/ 0 w 1223574"/>
              <a:gd name="connsiteY3" fmla="*/ 742696 h 742696"/>
              <a:gd name="connsiteX4" fmla="*/ 338275 w 1223574"/>
              <a:gd name="connsiteY4" fmla="*/ 21143 h 742696"/>
              <a:gd name="connsiteX0" fmla="*/ 5285 w 1223574"/>
              <a:gd name="connsiteY0" fmla="*/ 676551 h 742696"/>
              <a:gd name="connsiteX1" fmla="*/ 1223574 w 1223574"/>
              <a:gd name="connsiteY1" fmla="*/ 0 h 742696"/>
              <a:gd name="connsiteX2" fmla="*/ 1213003 w 1223574"/>
              <a:gd name="connsiteY2" fmla="*/ 240569 h 742696"/>
              <a:gd name="connsiteX3" fmla="*/ 0 w 1223574"/>
              <a:gd name="connsiteY3" fmla="*/ 742696 h 742696"/>
              <a:gd name="connsiteX4" fmla="*/ 5285 w 1223574"/>
              <a:gd name="connsiteY4" fmla="*/ 676551 h 74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574" h="742696">
                <a:moveTo>
                  <a:pt x="5285" y="676551"/>
                </a:moveTo>
                <a:lnTo>
                  <a:pt x="1223574" y="0"/>
                </a:lnTo>
                <a:lnTo>
                  <a:pt x="1213003" y="240569"/>
                </a:lnTo>
                <a:lnTo>
                  <a:pt x="0" y="742696"/>
                </a:lnTo>
                <a:lnTo>
                  <a:pt x="5285" y="676551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04">
            <a:extLst>
              <a:ext uri="{FF2B5EF4-FFF2-40B4-BE49-F238E27FC236}">
                <a16:creationId xmlns:a16="http://schemas.microsoft.com/office/drawing/2014/main" id="{1FC9CD12-D45E-61E5-E1B9-CC08A3A8E2B8}"/>
              </a:ext>
            </a:extLst>
          </p:cNvPr>
          <p:cNvSpPr/>
          <p:nvPr/>
        </p:nvSpPr>
        <p:spPr>
          <a:xfrm>
            <a:off x="1755997" y="3934076"/>
            <a:ext cx="520597" cy="515417"/>
          </a:xfrm>
          <a:custGeom>
            <a:avLst/>
            <a:gdLst>
              <a:gd name="connsiteX0" fmla="*/ 0 w 362030"/>
              <a:gd name="connsiteY0" fmla="*/ 0 h 282853"/>
              <a:gd name="connsiteX1" fmla="*/ 362030 w 362030"/>
              <a:gd name="connsiteY1" fmla="*/ 0 h 282853"/>
              <a:gd name="connsiteX2" fmla="*/ 362030 w 362030"/>
              <a:gd name="connsiteY2" fmla="*/ 282853 h 282853"/>
              <a:gd name="connsiteX3" fmla="*/ 0 w 362030"/>
              <a:gd name="connsiteY3" fmla="*/ 282853 h 282853"/>
              <a:gd name="connsiteX4" fmla="*/ 0 w 362030"/>
              <a:gd name="connsiteY4" fmla="*/ 0 h 282853"/>
              <a:gd name="connsiteX0" fmla="*/ 338275 w 700305"/>
              <a:gd name="connsiteY0" fmla="*/ 0 h 721553"/>
              <a:gd name="connsiteX1" fmla="*/ 700305 w 700305"/>
              <a:gd name="connsiteY1" fmla="*/ 0 h 721553"/>
              <a:gd name="connsiteX2" fmla="*/ 700305 w 700305"/>
              <a:gd name="connsiteY2" fmla="*/ 282853 h 721553"/>
              <a:gd name="connsiteX3" fmla="*/ 0 w 700305"/>
              <a:gd name="connsiteY3" fmla="*/ 721553 h 721553"/>
              <a:gd name="connsiteX4" fmla="*/ 338275 w 700305"/>
              <a:gd name="connsiteY4" fmla="*/ 0 h 721553"/>
              <a:gd name="connsiteX0" fmla="*/ 338275 w 1213003"/>
              <a:gd name="connsiteY0" fmla="*/ 0 h 721553"/>
              <a:gd name="connsiteX1" fmla="*/ 700305 w 1213003"/>
              <a:gd name="connsiteY1" fmla="*/ 0 h 721553"/>
              <a:gd name="connsiteX2" fmla="*/ 1213003 w 1213003"/>
              <a:gd name="connsiteY2" fmla="*/ 219426 h 721553"/>
              <a:gd name="connsiteX3" fmla="*/ 0 w 1213003"/>
              <a:gd name="connsiteY3" fmla="*/ 721553 h 721553"/>
              <a:gd name="connsiteX4" fmla="*/ 338275 w 1213003"/>
              <a:gd name="connsiteY4" fmla="*/ 0 h 721553"/>
              <a:gd name="connsiteX0" fmla="*/ 338275 w 1223574"/>
              <a:gd name="connsiteY0" fmla="*/ 21143 h 742696"/>
              <a:gd name="connsiteX1" fmla="*/ 1223574 w 1223574"/>
              <a:gd name="connsiteY1" fmla="*/ 0 h 742696"/>
              <a:gd name="connsiteX2" fmla="*/ 1213003 w 1223574"/>
              <a:gd name="connsiteY2" fmla="*/ 240569 h 742696"/>
              <a:gd name="connsiteX3" fmla="*/ 0 w 1223574"/>
              <a:gd name="connsiteY3" fmla="*/ 742696 h 742696"/>
              <a:gd name="connsiteX4" fmla="*/ 338275 w 1223574"/>
              <a:gd name="connsiteY4" fmla="*/ 21143 h 742696"/>
              <a:gd name="connsiteX0" fmla="*/ 5285 w 1223574"/>
              <a:gd name="connsiteY0" fmla="*/ 676551 h 742696"/>
              <a:gd name="connsiteX1" fmla="*/ 1223574 w 1223574"/>
              <a:gd name="connsiteY1" fmla="*/ 0 h 742696"/>
              <a:gd name="connsiteX2" fmla="*/ 1213003 w 1223574"/>
              <a:gd name="connsiteY2" fmla="*/ 240569 h 742696"/>
              <a:gd name="connsiteX3" fmla="*/ 0 w 1223574"/>
              <a:gd name="connsiteY3" fmla="*/ 742696 h 742696"/>
              <a:gd name="connsiteX4" fmla="*/ 5285 w 1223574"/>
              <a:gd name="connsiteY4" fmla="*/ 676551 h 742696"/>
              <a:gd name="connsiteX0" fmla="*/ 0 w 1255288"/>
              <a:gd name="connsiteY0" fmla="*/ 396417 h 742696"/>
              <a:gd name="connsiteX1" fmla="*/ 1255288 w 1255288"/>
              <a:gd name="connsiteY1" fmla="*/ 0 h 742696"/>
              <a:gd name="connsiteX2" fmla="*/ 1244717 w 1255288"/>
              <a:gd name="connsiteY2" fmla="*/ 240569 h 742696"/>
              <a:gd name="connsiteX3" fmla="*/ 31714 w 1255288"/>
              <a:gd name="connsiteY3" fmla="*/ 742696 h 742696"/>
              <a:gd name="connsiteX4" fmla="*/ 0 w 1255288"/>
              <a:gd name="connsiteY4" fmla="*/ 396417 h 742696"/>
              <a:gd name="connsiteX0" fmla="*/ 0 w 1255288"/>
              <a:gd name="connsiteY0" fmla="*/ 396417 h 436134"/>
              <a:gd name="connsiteX1" fmla="*/ 1255288 w 1255288"/>
              <a:gd name="connsiteY1" fmla="*/ 0 h 436134"/>
              <a:gd name="connsiteX2" fmla="*/ 1244717 w 1255288"/>
              <a:gd name="connsiteY2" fmla="*/ 240569 h 436134"/>
              <a:gd name="connsiteX3" fmla="*/ 5286 w 1255288"/>
              <a:gd name="connsiteY3" fmla="*/ 436134 h 436134"/>
              <a:gd name="connsiteX4" fmla="*/ 0 w 1255288"/>
              <a:gd name="connsiteY4" fmla="*/ 396417 h 436134"/>
              <a:gd name="connsiteX0" fmla="*/ 0 w 1255288"/>
              <a:gd name="connsiteY0" fmla="*/ 396417 h 911834"/>
              <a:gd name="connsiteX1" fmla="*/ 1255288 w 1255288"/>
              <a:gd name="connsiteY1" fmla="*/ 0 h 911834"/>
              <a:gd name="connsiteX2" fmla="*/ 520597 w 1255288"/>
              <a:gd name="connsiteY2" fmla="*/ 911834 h 911834"/>
              <a:gd name="connsiteX3" fmla="*/ 5286 w 1255288"/>
              <a:gd name="connsiteY3" fmla="*/ 436134 h 911834"/>
              <a:gd name="connsiteX4" fmla="*/ 0 w 1255288"/>
              <a:gd name="connsiteY4" fmla="*/ 396417 h 911834"/>
              <a:gd name="connsiteX0" fmla="*/ 0 w 520597"/>
              <a:gd name="connsiteY0" fmla="*/ 0 h 515417"/>
              <a:gd name="connsiteX1" fmla="*/ 520596 w 520597"/>
              <a:gd name="connsiteY1" fmla="*/ 454556 h 515417"/>
              <a:gd name="connsiteX2" fmla="*/ 520597 w 520597"/>
              <a:gd name="connsiteY2" fmla="*/ 515417 h 515417"/>
              <a:gd name="connsiteX3" fmla="*/ 5286 w 520597"/>
              <a:gd name="connsiteY3" fmla="*/ 39717 h 515417"/>
              <a:gd name="connsiteX4" fmla="*/ 0 w 520597"/>
              <a:gd name="connsiteY4" fmla="*/ 0 h 5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97" h="515417">
                <a:moveTo>
                  <a:pt x="0" y="0"/>
                </a:moveTo>
                <a:lnTo>
                  <a:pt x="520596" y="454556"/>
                </a:lnTo>
                <a:cubicBezTo>
                  <a:pt x="520596" y="474843"/>
                  <a:pt x="520597" y="495130"/>
                  <a:pt x="520597" y="515417"/>
                </a:cubicBezTo>
                <a:lnTo>
                  <a:pt x="5286" y="39717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693F554-83CE-F29F-7A72-D3BDB664FE87}"/>
              </a:ext>
            </a:extLst>
          </p:cNvPr>
          <p:cNvSpPr txBox="1"/>
          <p:nvPr/>
        </p:nvSpPr>
        <p:spPr>
          <a:xfrm>
            <a:off x="3404213" y="1478963"/>
            <a:ext cx="137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DLW assembly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6FE61BB-2D56-04A0-2A97-022FD8BD133B}"/>
              </a:ext>
            </a:extLst>
          </p:cNvPr>
          <p:cNvCxnSpPr/>
          <p:nvPr/>
        </p:nvCxnSpPr>
        <p:spPr>
          <a:xfrm flipV="1">
            <a:off x="2097224" y="2991372"/>
            <a:ext cx="788412" cy="327996"/>
          </a:xfrm>
          <a:prstGeom prst="line">
            <a:avLst/>
          </a:prstGeom>
          <a:ln w="38100">
            <a:solidFill>
              <a:srgbClr val="0000CC">
                <a:alpha val="10196"/>
              </a:srgbClr>
            </a:solidFill>
          </a:ln>
          <a:effectLst>
            <a:glow rad="63500">
              <a:srgbClr val="0000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FA86380-B715-FB71-77B8-1288E2765700}"/>
              </a:ext>
            </a:extLst>
          </p:cNvPr>
          <p:cNvCxnSpPr/>
          <p:nvPr/>
        </p:nvCxnSpPr>
        <p:spPr>
          <a:xfrm flipV="1">
            <a:off x="883110" y="3488266"/>
            <a:ext cx="792910" cy="288032"/>
          </a:xfrm>
          <a:prstGeom prst="line">
            <a:avLst/>
          </a:prstGeom>
          <a:ln w="38100">
            <a:solidFill>
              <a:srgbClr val="0000CC">
                <a:alpha val="10196"/>
              </a:srgbClr>
            </a:solidFill>
          </a:ln>
          <a:effectLst>
            <a:glow rad="63500">
              <a:srgbClr val="0000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999C3908-8EEB-6330-F105-1B9D9AF8F3DA}"/>
              </a:ext>
            </a:extLst>
          </p:cNvPr>
          <p:cNvCxnSpPr/>
          <p:nvPr/>
        </p:nvCxnSpPr>
        <p:spPr>
          <a:xfrm flipV="1">
            <a:off x="4232454" y="2051001"/>
            <a:ext cx="964527" cy="378234"/>
          </a:xfrm>
          <a:prstGeom prst="line">
            <a:avLst/>
          </a:prstGeom>
          <a:ln w="38100">
            <a:solidFill>
              <a:srgbClr val="0000CC">
                <a:alpha val="10196"/>
              </a:srgbClr>
            </a:solidFill>
          </a:ln>
          <a:effectLst>
            <a:glow rad="63500">
              <a:srgbClr val="0000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3F4BC7F2-C233-CBA3-C25A-3A11017BA4C5}"/>
              </a:ext>
            </a:extLst>
          </p:cNvPr>
          <p:cNvCxnSpPr>
            <a:cxnSpLocks/>
          </p:cNvCxnSpPr>
          <p:nvPr/>
        </p:nvCxnSpPr>
        <p:spPr>
          <a:xfrm flipV="1">
            <a:off x="940681" y="2767192"/>
            <a:ext cx="15909" cy="27125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B0B691EC-7B32-4CD7-C9B5-24C665850CAF}"/>
              </a:ext>
            </a:extLst>
          </p:cNvPr>
          <p:cNvCxnSpPr/>
          <p:nvPr/>
        </p:nvCxnSpPr>
        <p:spPr>
          <a:xfrm>
            <a:off x="9532547" y="4204432"/>
            <a:ext cx="914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FFA554ED-2290-2CE7-DB39-FE190F172671}"/>
              </a:ext>
            </a:extLst>
          </p:cNvPr>
          <p:cNvSpPr txBox="1"/>
          <p:nvPr/>
        </p:nvSpPr>
        <p:spPr>
          <a:xfrm>
            <a:off x="104615" y="484816"/>
            <a:ext cx="6079264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Dielectric lining results in: 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ongitudinal 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ection 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agnetic modes (LSM)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LSM</a:t>
            </a:r>
            <a:r>
              <a:rPr lang="en-GB" sz="1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acceleration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 matched to give the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LSM</a:t>
            </a:r>
            <a:r>
              <a:rPr lang="en-GB" sz="1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THz the same phase velocity as the electron beam velocity </a:t>
            </a:r>
            <a:r>
              <a:rPr lang="en-GB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GB" sz="1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GB" sz="1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c (1 - 10</a:t>
            </a:r>
            <a:r>
              <a:rPr lang="en-GB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-4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44AEE7E-0CA3-C652-FB74-E304D25D8A12}"/>
              </a:ext>
            </a:extLst>
          </p:cNvPr>
          <p:cNvGrpSpPr/>
          <p:nvPr/>
        </p:nvGrpSpPr>
        <p:grpSpPr>
          <a:xfrm>
            <a:off x="547796" y="4770224"/>
            <a:ext cx="2256448" cy="1456559"/>
            <a:chOff x="5320009" y="73129"/>
            <a:chExt cx="3096344" cy="2352562"/>
          </a:xfrm>
        </p:grpSpPr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509ABE33-E380-E56A-890E-C3E38DB65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4" t="17080" r="10887" b="19206"/>
            <a:stretch/>
          </p:blipFill>
          <p:spPr>
            <a:xfrm>
              <a:off x="5320009" y="93050"/>
              <a:ext cx="3082309" cy="228709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81C87BB-5B53-F635-7F69-BA1A2A6CD313}"/>
                </a:ext>
              </a:extLst>
            </p:cNvPr>
            <p:cNvCxnSpPr>
              <a:cxnSpLocks/>
            </p:cNvCxnSpPr>
            <p:nvPr/>
          </p:nvCxnSpPr>
          <p:spPr>
            <a:xfrm>
              <a:off x="5958795" y="466754"/>
              <a:ext cx="7059" cy="140657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35BCDD1-0752-D6D5-5878-6A8EDDE54F44}"/>
                </a:ext>
              </a:extLst>
            </p:cNvPr>
            <p:cNvCxnSpPr>
              <a:cxnSpLocks/>
            </p:cNvCxnSpPr>
            <p:nvPr/>
          </p:nvCxnSpPr>
          <p:spPr>
            <a:xfrm>
              <a:off x="6138839" y="2011134"/>
              <a:ext cx="1368152" cy="621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9E28F8DC-D29B-4CA5-F5ED-EAD74BB90634}"/>
                </a:ext>
              </a:extLst>
            </p:cNvPr>
            <p:cNvSpPr txBox="1"/>
            <p:nvPr/>
          </p:nvSpPr>
          <p:spPr>
            <a:xfrm>
              <a:off x="6333571" y="1978296"/>
              <a:ext cx="1100904" cy="44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3.18 mm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BC8ED20-0E28-935A-3C15-6F0E88040DA1}"/>
                </a:ext>
              </a:extLst>
            </p:cNvPr>
            <p:cNvSpPr txBox="1"/>
            <p:nvPr/>
          </p:nvSpPr>
          <p:spPr>
            <a:xfrm rot="16200000">
              <a:off x="5155394" y="924331"/>
              <a:ext cx="1318061" cy="38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3.25 mm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5085686-29A8-D1E6-BF76-7D602497959B}"/>
                </a:ext>
              </a:extLst>
            </p:cNvPr>
            <p:cNvSpPr txBox="1"/>
            <p:nvPr/>
          </p:nvSpPr>
          <p:spPr>
            <a:xfrm>
              <a:off x="6518914" y="73129"/>
              <a:ext cx="1897439" cy="44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Coupler entrance</a:t>
              </a: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FDD911C6-D338-2A98-E077-F80A92674065}"/>
              </a:ext>
            </a:extLst>
          </p:cNvPr>
          <p:cNvSpPr txBox="1"/>
          <p:nvPr/>
        </p:nvSpPr>
        <p:spPr>
          <a:xfrm>
            <a:off x="7077954" y="6056379"/>
            <a:ext cx="5091239" cy="30777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L. J. R. Nix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et. al.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Phys. Rev. Accel. Beams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041302 (2024)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5C3DEA-B282-E9AB-0AA6-0CC5585CF71F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Slide Number Placeholder 4">
            <a:extLst>
              <a:ext uri="{FF2B5EF4-FFF2-40B4-BE49-F238E27FC236}">
                <a16:creationId xmlns:a16="http://schemas.microsoft.com/office/drawing/2014/main" id="{766DF824-B86C-0E73-0688-09AAF8C7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" name="Footer Placeholder 5">
            <a:extLst>
              <a:ext uri="{FF2B5EF4-FFF2-40B4-BE49-F238E27FC236}">
                <a16:creationId xmlns:a16="http://schemas.microsoft.com/office/drawing/2014/main" id="{1C43389F-9949-4808-3E1B-2CF6A949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241" name="Footer Placeholder 5">
            <a:extLst>
              <a:ext uri="{FF2B5EF4-FFF2-40B4-BE49-F238E27FC236}">
                <a16:creationId xmlns:a16="http://schemas.microsoft.com/office/drawing/2014/main" id="{2498B798-5D0C-9F0F-8922-C4950A9E84F1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E4051-C94B-B978-1F04-A5FCBD6884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6759A8-7591-EEC7-C027-23D7CC6B5F10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A794E9-CFB5-9BC7-9CB2-BF724DCBBCBC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Image result for cockcroft institute logo">
              <a:extLst>
                <a:ext uri="{FF2B5EF4-FFF2-40B4-BE49-F238E27FC236}">
                  <a16:creationId xmlns:a16="http://schemas.microsoft.com/office/drawing/2014/main" id="{CB297FAD-B413-590A-7D83-AAE2EB516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29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Setup: The Terahertz interaction extrapolated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268F3-AB9C-24F0-0A69-55004FA31532}"/>
              </a:ext>
            </a:extLst>
          </p:cNvPr>
          <p:cNvSpPr>
            <a:spLocks noChangeAspect="1"/>
          </p:cNvSpPr>
          <p:nvPr/>
        </p:nvSpPr>
        <p:spPr>
          <a:xfrm>
            <a:off x="7238228" y="1774811"/>
            <a:ext cx="2163823" cy="12961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75411-6BEA-A51F-3FCF-AB474DDE2C27}"/>
              </a:ext>
            </a:extLst>
          </p:cNvPr>
          <p:cNvSpPr/>
          <p:nvPr/>
        </p:nvSpPr>
        <p:spPr>
          <a:xfrm>
            <a:off x="8740066" y="2478436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07613-FB79-D89C-41CC-25F4C5D17BB5}"/>
              </a:ext>
            </a:extLst>
          </p:cNvPr>
          <p:cNvSpPr/>
          <p:nvPr/>
        </p:nvSpPr>
        <p:spPr>
          <a:xfrm>
            <a:off x="8203664" y="2276063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E6D8A-BF9B-623E-5B37-5F525FC1E893}"/>
              </a:ext>
            </a:extLst>
          </p:cNvPr>
          <p:cNvSpPr/>
          <p:nvPr/>
        </p:nvSpPr>
        <p:spPr>
          <a:xfrm>
            <a:off x="7388939" y="2794029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3E1826-89CC-A454-C286-D89D3A8B82BD}"/>
              </a:ext>
            </a:extLst>
          </p:cNvPr>
          <p:cNvSpPr/>
          <p:nvPr/>
        </p:nvSpPr>
        <p:spPr>
          <a:xfrm>
            <a:off x="7563122" y="2440113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ylinder 57">
            <a:extLst>
              <a:ext uri="{FF2B5EF4-FFF2-40B4-BE49-F238E27FC236}">
                <a16:creationId xmlns:a16="http://schemas.microsoft.com/office/drawing/2014/main" id="{23808B64-E75B-DC21-2989-A56FE60C800D}"/>
              </a:ext>
            </a:extLst>
          </p:cNvPr>
          <p:cNvSpPr/>
          <p:nvPr/>
        </p:nvSpPr>
        <p:spPr>
          <a:xfrm rot="927948">
            <a:off x="7690768" y="2360223"/>
            <a:ext cx="55896" cy="421176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91AE5F-3799-FFBC-C9CC-B17872D456E5}"/>
              </a:ext>
            </a:extLst>
          </p:cNvPr>
          <p:cNvCxnSpPr>
            <a:cxnSpLocks/>
          </p:cNvCxnSpPr>
          <p:nvPr/>
        </p:nvCxnSpPr>
        <p:spPr>
          <a:xfrm flipH="1" flipV="1">
            <a:off x="3823234" y="3769936"/>
            <a:ext cx="135187" cy="128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17024-3006-95AF-71F2-26574937417F}"/>
              </a:ext>
            </a:extLst>
          </p:cNvPr>
          <p:cNvSpPr/>
          <p:nvPr/>
        </p:nvSpPr>
        <p:spPr>
          <a:xfrm>
            <a:off x="2801016" y="4276554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AEA71-CAB5-819A-8C48-12B20A930901}"/>
              </a:ext>
            </a:extLst>
          </p:cNvPr>
          <p:cNvSpPr/>
          <p:nvPr/>
        </p:nvSpPr>
        <p:spPr>
          <a:xfrm>
            <a:off x="2975199" y="3922638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8E04E-A4F5-4A53-C226-91AB070AFD5F}"/>
              </a:ext>
            </a:extLst>
          </p:cNvPr>
          <p:cNvCxnSpPr>
            <a:cxnSpLocks/>
            <a:endCxn id="18" idx="4"/>
          </p:cNvCxnSpPr>
          <p:nvPr/>
        </p:nvCxnSpPr>
        <p:spPr>
          <a:xfrm flipH="1" flipV="1">
            <a:off x="9573726" y="2331707"/>
            <a:ext cx="941875" cy="286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59880-6296-D952-0E3A-341203B78949}"/>
              </a:ext>
            </a:extLst>
          </p:cNvPr>
          <p:cNvCxnSpPr>
            <a:cxnSpLocks/>
            <a:endCxn id="103" idx="4"/>
          </p:cNvCxnSpPr>
          <p:nvPr/>
        </p:nvCxnSpPr>
        <p:spPr>
          <a:xfrm flipH="1" flipV="1">
            <a:off x="9554901" y="2364437"/>
            <a:ext cx="812586" cy="21499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ylinder 17">
            <a:extLst>
              <a:ext uri="{FF2B5EF4-FFF2-40B4-BE49-F238E27FC236}">
                <a16:creationId xmlns:a16="http://schemas.microsoft.com/office/drawing/2014/main" id="{D2148F5C-EE3B-7209-7677-1A64B99C59FB}"/>
              </a:ext>
            </a:extLst>
          </p:cNvPr>
          <p:cNvSpPr/>
          <p:nvPr/>
        </p:nvSpPr>
        <p:spPr>
          <a:xfrm rot="4564063">
            <a:off x="9535973" y="1726028"/>
            <a:ext cx="60854" cy="1152295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2496A-4709-13FC-30CE-1D6E9B917E82}"/>
              </a:ext>
            </a:extLst>
          </p:cNvPr>
          <p:cNvCxnSpPr>
            <a:cxnSpLocks/>
          </p:cNvCxnSpPr>
          <p:nvPr/>
        </p:nvCxnSpPr>
        <p:spPr>
          <a:xfrm>
            <a:off x="5093291" y="2950598"/>
            <a:ext cx="440368" cy="27624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230F9A-8756-746A-64F6-38AC5DC26630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6762085" y="1863946"/>
            <a:ext cx="119180" cy="10502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E289C7-EC08-7F10-8DB1-1A1C4B16F053}"/>
              </a:ext>
            </a:extLst>
          </p:cNvPr>
          <p:cNvCxnSpPr>
            <a:cxnSpLocks/>
            <a:endCxn id="95" idx="5"/>
          </p:cNvCxnSpPr>
          <p:nvPr/>
        </p:nvCxnSpPr>
        <p:spPr>
          <a:xfrm flipH="1" flipV="1">
            <a:off x="6919449" y="3006370"/>
            <a:ext cx="602820" cy="20391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9C3296-A0DB-D0EC-5063-B46465467575}"/>
              </a:ext>
            </a:extLst>
          </p:cNvPr>
          <p:cNvSpPr txBox="1"/>
          <p:nvPr/>
        </p:nvSpPr>
        <p:spPr>
          <a:xfrm rot="20776857">
            <a:off x="6048786" y="3376195"/>
            <a:ext cx="67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30 mm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34F724-F9FA-C3E2-3CBC-F80AE08334A9}"/>
              </a:ext>
            </a:extLst>
          </p:cNvPr>
          <p:cNvGrpSpPr/>
          <p:nvPr/>
        </p:nvGrpSpPr>
        <p:grpSpPr>
          <a:xfrm>
            <a:off x="5429123" y="3296937"/>
            <a:ext cx="561641" cy="164055"/>
            <a:chOff x="4980896" y="4125163"/>
            <a:chExt cx="936068" cy="273425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14C36A9-B08D-D97F-83BB-93C6A09DE9ED}"/>
                </a:ext>
              </a:extLst>
            </p:cNvPr>
            <p:cNvSpPr/>
            <p:nvPr/>
          </p:nvSpPr>
          <p:spPr>
            <a:xfrm>
              <a:off x="4980896" y="4218588"/>
              <a:ext cx="936068" cy="180000"/>
            </a:xfrm>
            <a:prstGeom prst="rect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82E7DFD-8B86-A362-D67F-0D750FEF06AC}"/>
                </a:ext>
              </a:extLst>
            </p:cNvPr>
            <p:cNvSpPr/>
            <p:nvPr/>
          </p:nvSpPr>
          <p:spPr>
            <a:xfrm>
              <a:off x="4980896" y="4125163"/>
              <a:ext cx="936068" cy="9969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D0400A4-0069-AC27-7549-661A3E2F9073}"/>
              </a:ext>
            </a:extLst>
          </p:cNvPr>
          <p:cNvSpPr>
            <a:spLocks noChangeAspect="1"/>
          </p:cNvSpPr>
          <p:nvPr/>
        </p:nvSpPr>
        <p:spPr>
          <a:xfrm>
            <a:off x="4066598" y="3525565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8700000" rev="0"/>
            </a:camera>
            <a:lightRig rig="threePt" dir="t">
              <a:rot lat="0" lon="0" rev="14400000"/>
            </a:lightRig>
          </a:scene3d>
          <a:sp3d extrusionH="41656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5142E721-BEFF-8829-F28B-84E64FF6E78E}"/>
              </a:ext>
            </a:extLst>
          </p:cNvPr>
          <p:cNvSpPr/>
          <p:nvPr/>
        </p:nvSpPr>
        <p:spPr>
          <a:xfrm rot="4564063">
            <a:off x="5961319" y="1365067"/>
            <a:ext cx="49680" cy="3628399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EDF349-B604-C319-497C-535FA6B0A0FF}"/>
              </a:ext>
            </a:extLst>
          </p:cNvPr>
          <p:cNvSpPr>
            <a:spLocks noChangeAspect="1"/>
          </p:cNvSpPr>
          <p:nvPr/>
        </p:nvSpPr>
        <p:spPr>
          <a:xfrm>
            <a:off x="5100916" y="3655182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130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D0F161-35DD-B899-1565-96B2C6464A68}"/>
              </a:ext>
            </a:extLst>
          </p:cNvPr>
          <p:cNvCxnSpPr>
            <a:cxnSpLocks/>
          </p:cNvCxnSpPr>
          <p:nvPr/>
        </p:nvCxnSpPr>
        <p:spPr>
          <a:xfrm flipH="1">
            <a:off x="3807658" y="1863946"/>
            <a:ext cx="88233" cy="1790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92AA11-67A9-9710-0D97-B00C486D036A}"/>
              </a:ext>
            </a:extLst>
          </p:cNvPr>
          <p:cNvSpPr txBox="1"/>
          <p:nvPr/>
        </p:nvSpPr>
        <p:spPr>
          <a:xfrm>
            <a:off x="5332833" y="2566559"/>
            <a:ext cx="104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THz DLW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87713B-E012-A7B6-A724-B78A397C8713}"/>
              </a:ext>
            </a:extLst>
          </p:cNvPr>
          <p:cNvGrpSpPr/>
          <p:nvPr/>
        </p:nvGrpSpPr>
        <p:grpSpPr>
          <a:xfrm>
            <a:off x="9767818" y="472833"/>
            <a:ext cx="2814977" cy="2444917"/>
            <a:chOff x="12023540" y="-1052159"/>
            <a:chExt cx="2822766" cy="2504846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A5A7ACB-1317-6231-BF17-DD61D6333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20690" y="-528443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F94F80B-4846-A4F1-193A-036C531A022F}"/>
                </a:ext>
              </a:extLst>
            </p:cNvPr>
            <p:cNvCxnSpPr/>
            <p:nvPr/>
          </p:nvCxnSpPr>
          <p:spPr>
            <a:xfrm>
              <a:off x="12620690" y="198012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AB91E648-725F-A6B6-920D-532C53C748E7}"/>
                </a:ext>
              </a:extLst>
            </p:cNvPr>
            <p:cNvCxnSpPr/>
            <p:nvPr/>
          </p:nvCxnSpPr>
          <p:spPr>
            <a:xfrm>
              <a:off x="12620690" y="395901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2CADC1C-F13A-E33A-7548-30A407638E8B}"/>
                </a:ext>
              </a:extLst>
            </p:cNvPr>
            <p:cNvCxnSpPr/>
            <p:nvPr/>
          </p:nvCxnSpPr>
          <p:spPr>
            <a:xfrm rot="5400000">
              <a:off x="12386998" y="300483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E25298B-A9DE-29A0-ACFC-EEC18DD743D4}"/>
                </a:ext>
              </a:extLst>
            </p:cNvPr>
            <p:cNvCxnSpPr/>
            <p:nvPr/>
          </p:nvCxnSpPr>
          <p:spPr>
            <a:xfrm rot="5400000">
              <a:off x="12844695" y="300483"/>
              <a:ext cx="16578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Freeform 115">
              <a:extLst>
                <a:ext uri="{FF2B5EF4-FFF2-40B4-BE49-F238E27FC236}">
                  <a16:creationId xmlns:a16="http://schemas.microsoft.com/office/drawing/2014/main" id="{BE0F4785-A8B4-C9CF-29F7-99BB2F151B57}"/>
                </a:ext>
              </a:extLst>
            </p:cNvPr>
            <p:cNvSpPr/>
            <p:nvPr/>
          </p:nvSpPr>
          <p:spPr>
            <a:xfrm>
              <a:off x="13215924" y="998849"/>
              <a:ext cx="457693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4497A5F-6433-B36D-1B67-D0960B11DC06}"/>
                </a:ext>
              </a:extLst>
            </p:cNvPr>
            <p:cNvSpPr/>
            <p:nvPr/>
          </p:nvSpPr>
          <p:spPr>
            <a:xfrm rot="4094903">
              <a:off x="13393083" y="56352"/>
              <a:ext cx="100910" cy="487272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D0B03290-3D8C-9086-9675-7C0652D86F25}"/>
                </a:ext>
              </a:extLst>
            </p:cNvPr>
            <p:cNvSpPr txBox="1"/>
            <p:nvPr/>
          </p:nvSpPr>
          <p:spPr>
            <a:xfrm>
              <a:off x="12978302" y="1105834"/>
              <a:ext cx="987460" cy="34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271DD5D-CB27-EB23-CF7D-2DC3F46746F6}"/>
                </a:ext>
              </a:extLst>
            </p:cNvPr>
            <p:cNvSpPr txBox="1"/>
            <p:nvPr/>
          </p:nvSpPr>
          <p:spPr>
            <a:xfrm rot="16200000">
              <a:off x="11884383" y="109419"/>
              <a:ext cx="1156530" cy="33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264D010-D6A4-6118-50C0-4433DEA1ED89}"/>
                </a:ext>
              </a:extLst>
            </p:cNvPr>
            <p:cNvSpPr txBox="1"/>
            <p:nvPr/>
          </p:nvSpPr>
          <p:spPr>
            <a:xfrm>
              <a:off x="12023540" y="-1052159"/>
              <a:ext cx="2822766" cy="57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Single compressed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bunch</a:t>
              </a:r>
            </a:p>
          </p:txBody>
        </p:sp>
        <p:sp>
          <p:nvSpPr>
            <p:cNvPr id="229" name="Freeform 114">
              <a:extLst>
                <a:ext uri="{FF2B5EF4-FFF2-40B4-BE49-F238E27FC236}">
                  <a16:creationId xmlns:a16="http://schemas.microsoft.com/office/drawing/2014/main" id="{3976539A-017B-7653-5000-6915CA70D198}"/>
                </a:ext>
              </a:extLst>
            </p:cNvPr>
            <p:cNvSpPr/>
            <p:nvPr/>
          </p:nvSpPr>
          <p:spPr>
            <a:xfrm>
              <a:off x="12623700" y="198110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reeform 114">
              <a:extLst>
                <a:ext uri="{FF2B5EF4-FFF2-40B4-BE49-F238E27FC236}">
                  <a16:creationId xmlns:a16="http://schemas.microsoft.com/office/drawing/2014/main" id="{A7B7A678-A151-C7B3-BB8A-50D9F55CC22C}"/>
                </a:ext>
              </a:extLst>
            </p:cNvPr>
            <p:cNvSpPr/>
            <p:nvPr/>
          </p:nvSpPr>
          <p:spPr>
            <a:xfrm>
              <a:off x="12623700" y="-391699"/>
              <a:ext cx="69369" cy="1390413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98F065C-B1D9-9E8A-913D-43FC7CFE5180}"/>
                </a:ext>
              </a:extLst>
            </p:cNvPr>
            <p:cNvCxnSpPr/>
            <p:nvPr/>
          </p:nvCxnSpPr>
          <p:spPr>
            <a:xfrm>
              <a:off x="12620690" y="-350843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8DD904E9-8EA8-83AD-568D-C7A808D630B7}"/>
                </a:ext>
              </a:extLst>
            </p:cNvPr>
            <p:cNvCxnSpPr/>
            <p:nvPr/>
          </p:nvCxnSpPr>
          <p:spPr>
            <a:xfrm>
              <a:off x="12620690" y="931318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Freeform 115">
              <a:extLst>
                <a:ext uri="{FF2B5EF4-FFF2-40B4-BE49-F238E27FC236}">
                  <a16:creationId xmlns:a16="http://schemas.microsoft.com/office/drawing/2014/main" id="{F5049474-13E7-91BB-A508-31F56C83BF34}"/>
                </a:ext>
              </a:extLst>
            </p:cNvPr>
            <p:cNvSpPr/>
            <p:nvPr/>
          </p:nvSpPr>
          <p:spPr>
            <a:xfrm>
              <a:off x="13413270" y="971879"/>
              <a:ext cx="60392" cy="149331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7A6FDAC-F16B-2D31-113C-7441DB2F6C60}"/>
                </a:ext>
              </a:extLst>
            </p:cNvPr>
            <p:cNvSpPr/>
            <p:nvPr/>
          </p:nvSpPr>
          <p:spPr>
            <a:xfrm>
              <a:off x="13413893" y="-353848"/>
              <a:ext cx="61857" cy="128516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A37E7E0-F80E-8D1E-D5CC-BAC7C98F60AB}"/>
                </a:ext>
              </a:extLst>
            </p:cNvPr>
            <p:cNvCxnSpPr/>
            <p:nvPr/>
          </p:nvCxnSpPr>
          <p:spPr>
            <a:xfrm rot="5400000">
              <a:off x="12613703" y="300483"/>
              <a:ext cx="1657852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0B700B-27FF-602E-E751-C8BE24162B99}"/>
              </a:ext>
            </a:extLst>
          </p:cNvPr>
          <p:cNvGrpSpPr/>
          <p:nvPr/>
        </p:nvGrpSpPr>
        <p:grpSpPr>
          <a:xfrm>
            <a:off x="7176759" y="4625780"/>
            <a:ext cx="1428400" cy="1686507"/>
            <a:chOff x="7475859" y="3014473"/>
            <a:chExt cx="2380669" cy="2810846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75588A4-9876-607E-4048-5403A6A8A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9045" y="3716462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66E60A7-5659-3F36-56B5-1446E9CFFBC4}"/>
                </a:ext>
              </a:extLst>
            </p:cNvPr>
            <p:cNvCxnSpPr/>
            <p:nvPr/>
          </p:nvCxnSpPr>
          <p:spPr>
            <a:xfrm>
              <a:off x="7889045" y="3964453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B38918D-C57F-C3AF-D992-3AE54C9CF950}"/>
                </a:ext>
              </a:extLst>
            </p:cNvPr>
            <p:cNvCxnSpPr/>
            <p:nvPr/>
          </p:nvCxnSpPr>
          <p:spPr>
            <a:xfrm>
              <a:off x="7889045" y="5124588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C84056B-9C13-E00C-5429-FDFD7345B16F}"/>
                </a:ext>
              </a:extLst>
            </p:cNvPr>
            <p:cNvCxnSpPr/>
            <p:nvPr/>
          </p:nvCxnSpPr>
          <p:spPr>
            <a:xfrm rot="5400000">
              <a:off x="7304483" y="4537445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ED69F9-CA96-45BB-2025-752957D4BEF0}"/>
                </a:ext>
              </a:extLst>
            </p:cNvPr>
            <p:cNvCxnSpPr/>
            <p:nvPr/>
          </p:nvCxnSpPr>
          <p:spPr>
            <a:xfrm rot="5400000">
              <a:off x="8458608" y="4545388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Freeform 114">
              <a:extLst>
                <a:ext uri="{FF2B5EF4-FFF2-40B4-BE49-F238E27FC236}">
                  <a16:creationId xmlns:a16="http://schemas.microsoft.com/office/drawing/2014/main" id="{EB822B36-8766-2AD6-6B0C-B9482A161E8C}"/>
                </a:ext>
              </a:extLst>
            </p:cNvPr>
            <p:cNvSpPr/>
            <p:nvPr/>
          </p:nvSpPr>
          <p:spPr>
            <a:xfrm>
              <a:off x="7889797" y="3964453"/>
              <a:ext cx="137156" cy="1154219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Freeform 115">
              <a:extLst>
                <a:ext uri="{FF2B5EF4-FFF2-40B4-BE49-F238E27FC236}">
                  <a16:creationId xmlns:a16="http://schemas.microsoft.com/office/drawing/2014/main" id="{452CD0AD-C60F-182D-2095-6292DE1DE373}"/>
                </a:ext>
              </a:extLst>
            </p:cNvPr>
            <p:cNvSpPr/>
            <p:nvPr/>
          </p:nvSpPr>
          <p:spPr>
            <a:xfrm>
              <a:off x="8133408" y="5243754"/>
              <a:ext cx="1154125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FFF6656-04C4-3843-146A-E3F5A707A92B}"/>
                </a:ext>
              </a:extLst>
            </p:cNvPr>
            <p:cNvSpPr/>
            <p:nvPr/>
          </p:nvSpPr>
          <p:spPr>
            <a:xfrm rot="2700000">
              <a:off x="8692483" y="3742278"/>
              <a:ext cx="72829" cy="1628073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7F805AF-955E-6245-9F21-C6C3FB31F437}"/>
                </a:ext>
              </a:extLst>
            </p:cNvPr>
            <p:cNvSpPr txBox="1"/>
            <p:nvPr/>
          </p:nvSpPr>
          <p:spPr>
            <a:xfrm>
              <a:off x="8261903" y="5363654"/>
              <a:ext cx="862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1BCE878-C1A6-2596-2EB4-DC477DDA4844}"/>
                </a:ext>
              </a:extLst>
            </p:cNvPr>
            <p:cNvSpPr txBox="1"/>
            <p:nvPr/>
          </p:nvSpPr>
          <p:spPr>
            <a:xfrm rot="16200000">
              <a:off x="7090338" y="4309327"/>
              <a:ext cx="1232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30C50643-C70B-94B7-6360-EF7546D94A5F}"/>
                </a:ext>
              </a:extLst>
            </p:cNvPr>
            <p:cNvSpPr txBox="1"/>
            <p:nvPr/>
          </p:nvSpPr>
          <p:spPr>
            <a:xfrm>
              <a:off x="7601991" y="3014473"/>
              <a:ext cx="225453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Multi-cycle modulation</a:t>
              </a:r>
            </a:p>
          </p:txBody>
        </p:sp>
        <p:sp>
          <p:nvSpPr>
            <p:cNvPr id="213" name="Freeform: Shape 98">
              <a:extLst>
                <a:ext uri="{FF2B5EF4-FFF2-40B4-BE49-F238E27FC236}">
                  <a16:creationId xmlns:a16="http://schemas.microsoft.com/office/drawing/2014/main" id="{317380A1-D0C3-BB2C-A77C-DCB5E73FC20B}"/>
                </a:ext>
              </a:extLst>
            </p:cNvPr>
            <p:cNvSpPr/>
            <p:nvPr/>
          </p:nvSpPr>
          <p:spPr>
            <a:xfrm>
              <a:off x="7891425" y="3970296"/>
              <a:ext cx="236335" cy="1140619"/>
            </a:xfrm>
            <a:custGeom>
              <a:avLst/>
              <a:gdLst>
                <a:gd name="connsiteX0" fmla="*/ 577 w 236335"/>
                <a:gd name="connsiteY0" fmla="*/ 0 h 1140619"/>
                <a:gd name="connsiteX1" fmla="*/ 17246 w 236335"/>
                <a:gd name="connsiteY1" fmla="*/ 161925 h 1140619"/>
                <a:gd name="connsiteX2" fmla="*/ 114877 w 236335"/>
                <a:gd name="connsiteY2" fmla="*/ 200025 h 1140619"/>
                <a:gd name="connsiteX3" fmla="*/ 55346 w 236335"/>
                <a:gd name="connsiteY3" fmla="*/ 230981 h 1140619"/>
                <a:gd name="connsiteX4" fmla="*/ 29152 w 236335"/>
                <a:gd name="connsiteY4" fmla="*/ 333375 h 1140619"/>
                <a:gd name="connsiteX5" fmla="*/ 50584 w 236335"/>
                <a:gd name="connsiteY5" fmla="*/ 445294 h 1140619"/>
                <a:gd name="connsiteX6" fmla="*/ 157740 w 236335"/>
                <a:gd name="connsiteY6" fmla="*/ 471488 h 1140619"/>
                <a:gd name="connsiteX7" fmla="*/ 236321 w 236335"/>
                <a:gd name="connsiteY7" fmla="*/ 483394 h 1140619"/>
                <a:gd name="connsiteX8" fmla="*/ 164884 w 236335"/>
                <a:gd name="connsiteY8" fmla="*/ 497681 h 1140619"/>
                <a:gd name="connsiteX9" fmla="*/ 81540 w 236335"/>
                <a:gd name="connsiteY9" fmla="*/ 514350 h 1140619"/>
                <a:gd name="connsiteX10" fmla="*/ 38677 w 236335"/>
                <a:gd name="connsiteY10" fmla="*/ 559594 h 1140619"/>
                <a:gd name="connsiteX11" fmla="*/ 31534 w 236335"/>
                <a:gd name="connsiteY11" fmla="*/ 654844 h 1140619"/>
                <a:gd name="connsiteX12" fmla="*/ 55346 w 236335"/>
                <a:gd name="connsiteY12" fmla="*/ 721519 h 1140619"/>
                <a:gd name="connsiteX13" fmla="*/ 133927 w 236335"/>
                <a:gd name="connsiteY13" fmla="*/ 738188 h 1140619"/>
                <a:gd name="connsiteX14" fmla="*/ 193459 w 236335"/>
                <a:gd name="connsiteY14" fmla="*/ 750094 h 1140619"/>
                <a:gd name="connsiteX15" fmla="*/ 112496 w 236335"/>
                <a:gd name="connsiteY15" fmla="*/ 769144 h 1140619"/>
                <a:gd name="connsiteX16" fmla="*/ 43440 w 236335"/>
                <a:gd name="connsiteY16" fmla="*/ 783431 h 1140619"/>
                <a:gd name="connsiteX17" fmla="*/ 29152 w 236335"/>
                <a:gd name="connsiteY17" fmla="*/ 857250 h 1140619"/>
                <a:gd name="connsiteX18" fmla="*/ 26771 w 236335"/>
                <a:gd name="connsiteY18" fmla="*/ 938213 h 1140619"/>
                <a:gd name="connsiteX19" fmla="*/ 43440 w 236335"/>
                <a:gd name="connsiteY19" fmla="*/ 971550 h 1140619"/>
                <a:gd name="connsiteX20" fmla="*/ 86302 w 236335"/>
                <a:gd name="connsiteY20" fmla="*/ 988219 h 1140619"/>
                <a:gd name="connsiteX21" fmla="*/ 50584 w 236335"/>
                <a:gd name="connsiteY21" fmla="*/ 1004888 h 1140619"/>
                <a:gd name="connsiteX22" fmla="*/ 12484 w 236335"/>
                <a:gd name="connsiteY22" fmla="*/ 1019175 h 1140619"/>
                <a:gd name="connsiteX23" fmla="*/ 5340 w 236335"/>
                <a:gd name="connsiteY23" fmla="*/ 1085850 h 1140619"/>
                <a:gd name="connsiteX24" fmla="*/ 2959 w 236335"/>
                <a:gd name="connsiteY24" fmla="*/ 1140619 h 11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335" h="1140619">
                  <a:moveTo>
                    <a:pt x="577" y="0"/>
                  </a:moveTo>
                  <a:cubicBezTo>
                    <a:pt x="-614" y="64294"/>
                    <a:pt x="-1804" y="128588"/>
                    <a:pt x="17246" y="161925"/>
                  </a:cubicBezTo>
                  <a:cubicBezTo>
                    <a:pt x="36296" y="195263"/>
                    <a:pt x="108527" y="188516"/>
                    <a:pt x="114877" y="200025"/>
                  </a:cubicBezTo>
                  <a:cubicBezTo>
                    <a:pt x="121227" y="211534"/>
                    <a:pt x="69634" y="208756"/>
                    <a:pt x="55346" y="230981"/>
                  </a:cubicBezTo>
                  <a:cubicBezTo>
                    <a:pt x="41058" y="253206"/>
                    <a:pt x="29946" y="297656"/>
                    <a:pt x="29152" y="333375"/>
                  </a:cubicBezTo>
                  <a:cubicBezTo>
                    <a:pt x="28358" y="369094"/>
                    <a:pt x="29153" y="422275"/>
                    <a:pt x="50584" y="445294"/>
                  </a:cubicBezTo>
                  <a:cubicBezTo>
                    <a:pt x="72015" y="468313"/>
                    <a:pt x="126784" y="465138"/>
                    <a:pt x="157740" y="471488"/>
                  </a:cubicBezTo>
                  <a:cubicBezTo>
                    <a:pt x="188696" y="477838"/>
                    <a:pt x="235130" y="479029"/>
                    <a:pt x="236321" y="483394"/>
                  </a:cubicBezTo>
                  <a:cubicBezTo>
                    <a:pt x="237512" y="487759"/>
                    <a:pt x="164884" y="497681"/>
                    <a:pt x="164884" y="497681"/>
                  </a:cubicBezTo>
                  <a:cubicBezTo>
                    <a:pt x="139087" y="502840"/>
                    <a:pt x="102574" y="504031"/>
                    <a:pt x="81540" y="514350"/>
                  </a:cubicBezTo>
                  <a:cubicBezTo>
                    <a:pt x="60506" y="524669"/>
                    <a:pt x="47011" y="536178"/>
                    <a:pt x="38677" y="559594"/>
                  </a:cubicBezTo>
                  <a:cubicBezTo>
                    <a:pt x="30343" y="583010"/>
                    <a:pt x="28756" y="627857"/>
                    <a:pt x="31534" y="654844"/>
                  </a:cubicBezTo>
                  <a:cubicBezTo>
                    <a:pt x="34312" y="681831"/>
                    <a:pt x="38281" y="707628"/>
                    <a:pt x="55346" y="721519"/>
                  </a:cubicBezTo>
                  <a:cubicBezTo>
                    <a:pt x="72411" y="735410"/>
                    <a:pt x="133927" y="738188"/>
                    <a:pt x="133927" y="738188"/>
                  </a:cubicBezTo>
                  <a:cubicBezTo>
                    <a:pt x="156946" y="742951"/>
                    <a:pt x="197031" y="744935"/>
                    <a:pt x="193459" y="750094"/>
                  </a:cubicBezTo>
                  <a:cubicBezTo>
                    <a:pt x="189887" y="755253"/>
                    <a:pt x="137499" y="763588"/>
                    <a:pt x="112496" y="769144"/>
                  </a:cubicBezTo>
                  <a:cubicBezTo>
                    <a:pt x="87493" y="774700"/>
                    <a:pt x="57331" y="768747"/>
                    <a:pt x="43440" y="783431"/>
                  </a:cubicBezTo>
                  <a:cubicBezTo>
                    <a:pt x="29549" y="798115"/>
                    <a:pt x="31930" y="831453"/>
                    <a:pt x="29152" y="857250"/>
                  </a:cubicBezTo>
                  <a:cubicBezTo>
                    <a:pt x="26374" y="883047"/>
                    <a:pt x="24390" y="919163"/>
                    <a:pt x="26771" y="938213"/>
                  </a:cubicBezTo>
                  <a:cubicBezTo>
                    <a:pt x="29152" y="957263"/>
                    <a:pt x="33518" y="963216"/>
                    <a:pt x="43440" y="971550"/>
                  </a:cubicBezTo>
                  <a:cubicBezTo>
                    <a:pt x="53362" y="979884"/>
                    <a:pt x="85111" y="982663"/>
                    <a:pt x="86302" y="988219"/>
                  </a:cubicBezTo>
                  <a:cubicBezTo>
                    <a:pt x="87493" y="993775"/>
                    <a:pt x="62887" y="999729"/>
                    <a:pt x="50584" y="1004888"/>
                  </a:cubicBezTo>
                  <a:cubicBezTo>
                    <a:pt x="38281" y="1010047"/>
                    <a:pt x="20025" y="1005681"/>
                    <a:pt x="12484" y="1019175"/>
                  </a:cubicBezTo>
                  <a:cubicBezTo>
                    <a:pt x="4943" y="1032669"/>
                    <a:pt x="6927" y="1065609"/>
                    <a:pt x="5340" y="1085850"/>
                  </a:cubicBezTo>
                  <a:cubicBezTo>
                    <a:pt x="3753" y="1106091"/>
                    <a:pt x="3356" y="1123355"/>
                    <a:pt x="2959" y="1140619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C484877-A335-8CDD-E026-BF483D90AE3C}"/>
                </a:ext>
              </a:extLst>
            </p:cNvPr>
            <p:cNvCxnSpPr/>
            <p:nvPr/>
          </p:nvCxnSpPr>
          <p:spPr>
            <a:xfrm>
              <a:off x="7889045" y="4168874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F204CD-1645-3871-1DF3-8503761756DD}"/>
                </a:ext>
              </a:extLst>
            </p:cNvPr>
            <p:cNvCxnSpPr/>
            <p:nvPr/>
          </p:nvCxnSpPr>
          <p:spPr>
            <a:xfrm>
              <a:off x="7889045" y="4454624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11B0927-5564-9F95-412B-1E3467114246}"/>
                </a:ext>
              </a:extLst>
            </p:cNvPr>
            <p:cNvCxnSpPr/>
            <p:nvPr/>
          </p:nvCxnSpPr>
          <p:spPr>
            <a:xfrm>
              <a:off x="7889045" y="4721324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AED32D2-01AA-546E-F280-B2728D8A1334}"/>
                </a:ext>
              </a:extLst>
            </p:cNvPr>
            <p:cNvCxnSpPr/>
            <p:nvPr/>
          </p:nvCxnSpPr>
          <p:spPr>
            <a:xfrm>
              <a:off x="7884698" y="4959449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Freeform: Shape 122">
              <a:extLst>
                <a:ext uri="{FF2B5EF4-FFF2-40B4-BE49-F238E27FC236}">
                  <a16:creationId xmlns:a16="http://schemas.microsoft.com/office/drawing/2014/main" id="{ACD9DBED-BE6F-9C73-AF11-C5A87C397A73}"/>
                </a:ext>
              </a:extLst>
            </p:cNvPr>
            <p:cNvSpPr/>
            <p:nvPr/>
          </p:nvSpPr>
          <p:spPr>
            <a:xfrm>
              <a:off x="8157106" y="3977440"/>
              <a:ext cx="1118403" cy="1145904"/>
            </a:xfrm>
            <a:custGeom>
              <a:avLst/>
              <a:gdLst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18403"/>
                <a:gd name="connsiteY0" fmla="*/ 1158465 h 1158465"/>
                <a:gd name="connsiteX1" fmla="*/ 103990 w 1118403"/>
                <a:gd name="connsiteY1" fmla="*/ 983456 h 1158465"/>
                <a:gd name="connsiteX2" fmla="*/ 196859 w 1118403"/>
                <a:gd name="connsiteY2" fmla="*/ 981075 h 1158465"/>
                <a:gd name="connsiteX3" fmla="*/ 315921 w 1118403"/>
                <a:gd name="connsiteY3" fmla="*/ 745331 h 1158465"/>
                <a:gd name="connsiteX4" fmla="*/ 451653 w 1118403"/>
                <a:gd name="connsiteY4" fmla="*/ 745331 h 1158465"/>
                <a:gd name="connsiteX5" fmla="*/ 577859 w 1118403"/>
                <a:gd name="connsiteY5" fmla="*/ 478631 h 1158465"/>
                <a:gd name="connsiteX6" fmla="*/ 723115 w 1118403"/>
                <a:gd name="connsiteY6" fmla="*/ 476250 h 1158465"/>
                <a:gd name="connsiteX7" fmla="*/ 882659 w 1118403"/>
                <a:gd name="connsiteY7" fmla="*/ 192881 h 1158465"/>
                <a:gd name="connsiteX8" fmla="*/ 994578 w 1118403"/>
                <a:gd name="connsiteY8" fmla="*/ 192881 h 1158465"/>
                <a:gd name="connsiteX9" fmla="*/ 1118403 w 1118403"/>
                <a:gd name="connsiteY9" fmla="*/ 0 h 1158465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51653 w 1118403"/>
                <a:gd name="connsiteY4" fmla="*/ 745331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3" h="1145904">
                  <a:moveTo>
                    <a:pt x="0" y="1145904"/>
                  </a:moveTo>
                  <a:cubicBezTo>
                    <a:pt x="41870" y="1082602"/>
                    <a:pt x="66275" y="1022869"/>
                    <a:pt x="103990" y="993692"/>
                  </a:cubicBezTo>
                  <a:cubicBezTo>
                    <a:pt x="141705" y="964515"/>
                    <a:pt x="188458" y="1010976"/>
                    <a:pt x="226292" y="970839"/>
                  </a:cubicBezTo>
                  <a:cubicBezTo>
                    <a:pt x="264126" y="930702"/>
                    <a:pt x="288409" y="792126"/>
                    <a:pt x="330993" y="752867"/>
                  </a:cubicBezTo>
                  <a:cubicBezTo>
                    <a:pt x="373577" y="713608"/>
                    <a:pt x="440266" y="780270"/>
                    <a:pt x="481798" y="735283"/>
                  </a:cubicBezTo>
                  <a:cubicBezTo>
                    <a:pt x="523330" y="690296"/>
                    <a:pt x="536045" y="527134"/>
                    <a:pt x="580183" y="482943"/>
                  </a:cubicBezTo>
                  <a:cubicBezTo>
                    <a:pt x="624321" y="438752"/>
                    <a:pt x="699142" y="516807"/>
                    <a:pt x="746624" y="470138"/>
                  </a:cubicBezTo>
                  <a:cubicBezTo>
                    <a:pt x="794106" y="423469"/>
                    <a:pt x="821656" y="249620"/>
                    <a:pt x="865075" y="202929"/>
                  </a:cubicBezTo>
                  <a:cubicBezTo>
                    <a:pt x="908494" y="156239"/>
                    <a:pt x="950788" y="210306"/>
                    <a:pt x="1007139" y="189995"/>
                  </a:cubicBezTo>
                  <a:cubicBezTo>
                    <a:pt x="1046430" y="157848"/>
                    <a:pt x="1076136" y="80367"/>
                    <a:pt x="1118403" y="0"/>
                  </a:cubicBezTo>
                </a:path>
              </a:pathLst>
            </a:custGeom>
            <a:noFill/>
            <a:ln w="50800">
              <a:solidFill>
                <a:srgbClr val="7030A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BCCBAB-EE83-F579-174F-E8196527FAE5}"/>
              </a:ext>
            </a:extLst>
          </p:cNvPr>
          <p:cNvGrpSpPr/>
          <p:nvPr/>
        </p:nvGrpSpPr>
        <p:grpSpPr>
          <a:xfrm>
            <a:off x="9908866" y="3958598"/>
            <a:ext cx="2351338" cy="2489680"/>
            <a:chOff x="12391820" y="1821772"/>
            <a:chExt cx="2387669" cy="2544216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62B3824-E7DC-C297-7297-D50CFED4E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99682" y="2385741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B7D6D74-3698-E984-E441-CCB7AF963BF9}"/>
                </a:ext>
              </a:extLst>
            </p:cNvPr>
            <p:cNvCxnSpPr/>
            <p:nvPr/>
          </p:nvCxnSpPr>
          <p:spPr>
            <a:xfrm>
              <a:off x="12799682" y="2633732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A0275AC-00E4-4336-893A-7BCD73620E04}"/>
                </a:ext>
              </a:extLst>
            </p:cNvPr>
            <p:cNvCxnSpPr/>
            <p:nvPr/>
          </p:nvCxnSpPr>
          <p:spPr>
            <a:xfrm>
              <a:off x="12799682" y="3793867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9A1BC73-07F5-6C6E-331C-8EA37FD418D8}"/>
                </a:ext>
              </a:extLst>
            </p:cNvPr>
            <p:cNvCxnSpPr/>
            <p:nvPr/>
          </p:nvCxnSpPr>
          <p:spPr>
            <a:xfrm rot="5400000">
              <a:off x="12215120" y="320672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D7765F-AB40-AD2F-FCEB-4F21DC65139D}"/>
                </a:ext>
              </a:extLst>
            </p:cNvPr>
            <p:cNvCxnSpPr/>
            <p:nvPr/>
          </p:nvCxnSpPr>
          <p:spPr>
            <a:xfrm rot="5400000">
              <a:off x="13369245" y="3214667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Freeform 114">
              <a:extLst>
                <a:ext uri="{FF2B5EF4-FFF2-40B4-BE49-F238E27FC236}">
                  <a16:creationId xmlns:a16="http://schemas.microsoft.com/office/drawing/2014/main" id="{6BD4E4C5-FBCC-0490-A936-B8BE24413FC8}"/>
                </a:ext>
              </a:extLst>
            </p:cNvPr>
            <p:cNvSpPr/>
            <p:nvPr/>
          </p:nvSpPr>
          <p:spPr>
            <a:xfrm>
              <a:off x="12800434" y="2633732"/>
              <a:ext cx="137156" cy="1154219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15">
              <a:extLst>
                <a:ext uri="{FF2B5EF4-FFF2-40B4-BE49-F238E27FC236}">
                  <a16:creationId xmlns:a16="http://schemas.microsoft.com/office/drawing/2014/main" id="{6D6EACBB-D6E8-2FE5-412C-0B450850BAEB}"/>
                </a:ext>
              </a:extLst>
            </p:cNvPr>
            <p:cNvSpPr/>
            <p:nvPr/>
          </p:nvSpPr>
          <p:spPr>
            <a:xfrm>
              <a:off x="13044045" y="3913033"/>
              <a:ext cx="1154125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B320321-8817-0DF6-28A8-C5CC8C185498}"/>
                </a:ext>
              </a:extLst>
            </p:cNvPr>
            <p:cNvSpPr/>
            <p:nvPr/>
          </p:nvSpPr>
          <p:spPr>
            <a:xfrm rot="2700000">
              <a:off x="13603120" y="2411557"/>
              <a:ext cx="72829" cy="1628073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9FE9BBA-9176-C638-7FFF-EEC61DA9D1B7}"/>
                </a:ext>
              </a:extLst>
            </p:cNvPr>
            <p:cNvSpPr txBox="1"/>
            <p:nvPr/>
          </p:nvSpPr>
          <p:spPr>
            <a:xfrm>
              <a:off x="13239219" y="4020018"/>
              <a:ext cx="870185" cy="34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CF9315F-2277-1B7C-E77D-5101054D1164}"/>
                </a:ext>
              </a:extLst>
            </p:cNvPr>
            <p:cNvSpPr txBox="1"/>
            <p:nvPr/>
          </p:nvSpPr>
          <p:spPr>
            <a:xfrm rot="16200000">
              <a:off x="11944554" y="2979806"/>
              <a:ext cx="1238317" cy="3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D84F887-BBB2-97B2-D082-F01EE0EDE8FD}"/>
                </a:ext>
              </a:extLst>
            </p:cNvPr>
            <p:cNvSpPr txBox="1"/>
            <p:nvPr/>
          </p:nvSpPr>
          <p:spPr>
            <a:xfrm>
              <a:off x="12430701" y="1821772"/>
              <a:ext cx="2348788" cy="597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Micro-bunch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train</a:t>
              </a:r>
            </a:p>
          </p:txBody>
        </p:sp>
        <p:sp>
          <p:nvSpPr>
            <p:cNvPr id="192" name="Freeform: Shape 147">
              <a:extLst>
                <a:ext uri="{FF2B5EF4-FFF2-40B4-BE49-F238E27FC236}">
                  <a16:creationId xmlns:a16="http://schemas.microsoft.com/office/drawing/2014/main" id="{7F6B16DD-E9EB-71E2-21BC-4BD104E61E87}"/>
                </a:ext>
              </a:extLst>
            </p:cNvPr>
            <p:cNvSpPr/>
            <p:nvPr/>
          </p:nvSpPr>
          <p:spPr>
            <a:xfrm>
              <a:off x="12802062" y="2639575"/>
              <a:ext cx="236335" cy="1140619"/>
            </a:xfrm>
            <a:custGeom>
              <a:avLst/>
              <a:gdLst>
                <a:gd name="connsiteX0" fmla="*/ 577 w 236335"/>
                <a:gd name="connsiteY0" fmla="*/ 0 h 1140619"/>
                <a:gd name="connsiteX1" fmla="*/ 17246 w 236335"/>
                <a:gd name="connsiteY1" fmla="*/ 161925 h 1140619"/>
                <a:gd name="connsiteX2" fmla="*/ 114877 w 236335"/>
                <a:gd name="connsiteY2" fmla="*/ 200025 h 1140619"/>
                <a:gd name="connsiteX3" fmla="*/ 55346 w 236335"/>
                <a:gd name="connsiteY3" fmla="*/ 230981 h 1140619"/>
                <a:gd name="connsiteX4" fmla="*/ 29152 w 236335"/>
                <a:gd name="connsiteY4" fmla="*/ 333375 h 1140619"/>
                <a:gd name="connsiteX5" fmla="*/ 50584 w 236335"/>
                <a:gd name="connsiteY5" fmla="*/ 445294 h 1140619"/>
                <a:gd name="connsiteX6" fmla="*/ 157740 w 236335"/>
                <a:gd name="connsiteY6" fmla="*/ 471488 h 1140619"/>
                <a:gd name="connsiteX7" fmla="*/ 236321 w 236335"/>
                <a:gd name="connsiteY7" fmla="*/ 483394 h 1140619"/>
                <a:gd name="connsiteX8" fmla="*/ 164884 w 236335"/>
                <a:gd name="connsiteY8" fmla="*/ 497681 h 1140619"/>
                <a:gd name="connsiteX9" fmla="*/ 81540 w 236335"/>
                <a:gd name="connsiteY9" fmla="*/ 514350 h 1140619"/>
                <a:gd name="connsiteX10" fmla="*/ 38677 w 236335"/>
                <a:gd name="connsiteY10" fmla="*/ 559594 h 1140619"/>
                <a:gd name="connsiteX11" fmla="*/ 31534 w 236335"/>
                <a:gd name="connsiteY11" fmla="*/ 654844 h 1140619"/>
                <a:gd name="connsiteX12" fmla="*/ 55346 w 236335"/>
                <a:gd name="connsiteY12" fmla="*/ 721519 h 1140619"/>
                <a:gd name="connsiteX13" fmla="*/ 133927 w 236335"/>
                <a:gd name="connsiteY13" fmla="*/ 738188 h 1140619"/>
                <a:gd name="connsiteX14" fmla="*/ 193459 w 236335"/>
                <a:gd name="connsiteY14" fmla="*/ 750094 h 1140619"/>
                <a:gd name="connsiteX15" fmla="*/ 112496 w 236335"/>
                <a:gd name="connsiteY15" fmla="*/ 769144 h 1140619"/>
                <a:gd name="connsiteX16" fmla="*/ 43440 w 236335"/>
                <a:gd name="connsiteY16" fmla="*/ 783431 h 1140619"/>
                <a:gd name="connsiteX17" fmla="*/ 29152 w 236335"/>
                <a:gd name="connsiteY17" fmla="*/ 857250 h 1140619"/>
                <a:gd name="connsiteX18" fmla="*/ 26771 w 236335"/>
                <a:gd name="connsiteY18" fmla="*/ 938213 h 1140619"/>
                <a:gd name="connsiteX19" fmla="*/ 43440 w 236335"/>
                <a:gd name="connsiteY19" fmla="*/ 971550 h 1140619"/>
                <a:gd name="connsiteX20" fmla="*/ 86302 w 236335"/>
                <a:gd name="connsiteY20" fmla="*/ 988219 h 1140619"/>
                <a:gd name="connsiteX21" fmla="*/ 50584 w 236335"/>
                <a:gd name="connsiteY21" fmla="*/ 1004888 h 1140619"/>
                <a:gd name="connsiteX22" fmla="*/ 12484 w 236335"/>
                <a:gd name="connsiteY22" fmla="*/ 1019175 h 1140619"/>
                <a:gd name="connsiteX23" fmla="*/ 5340 w 236335"/>
                <a:gd name="connsiteY23" fmla="*/ 1085850 h 1140619"/>
                <a:gd name="connsiteX24" fmla="*/ 2959 w 236335"/>
                <a:gd name="connsiteY24" fmla="*/ 1140619 h 11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335" h="1140619">
                  <a:moveTo>
                    <a:pt x="577" y="0"/>
                  </a:moveTo>
                  <a:cubicBezTo>
                    <a:pt x="-614" y="64294"/>
                    <a:pt x="-1804" y="128588"/>
                    <a:pt x="17246" y="161925"/>
                  </a:cubicBezTo>
                  <a:cubicBezTo>
                    <a:pt x="36296" y="195263"/>
                    <a:pt x="108527" y="188516"/>
                    <a:pt x="114877" y="200025"/>
                  </a:cubicBezTo>
                  <a:cubicBezTo>
                    <a:pt x="121227" y="211534"/>
                    <a:pt x="69634" y="208756"/>
                    <a:pt x="55346" y="230981"/>
                  </a:cubicBezTo>
                  <a:cubicBezTo>
                    <a:pt x="41058" y="253206"/>
                    <a:pt x="29946" y="297656"/>
                    <a:pt x="29152" y="333375"/>
                  </a:cubicBezTo>
                  <a:cubicBezTo>
                    <a:pt x="28358" y="369094"/>
                    <a:pt x="29153" y="422275"/>
                    <a:pt x="50584" y="445294"/>
                  </a:cubicBezTo>
                  <a:cubicBezTo>
                    <a:pt x="72015" y="468313"/>
                    <a:pt x="126784" y="465138"/>
                    <a:pt x="157740" y="471488"/>
                  </a:cubicBezTo>
                  <a:cubicBezTo>
                    <a:pt x="188696" y="477838"/>
                    <a:pt x="235130" y="479029"/>
                    <a:pt x="236321" y="483394"/>
                  </a:cubicBezTo>
                  <a:cubicBezTo>
                    <a:pt x="237512" y="487759"/>
                    <a:pt x="164884" y="497681"/>
                    <a:pt x="164884" y="497681"/>
                  </a:cubicBezTo>
                  <a:cubicBezTo>
                    <a:pt x="139087" y="502840"/>
                    <a:pt x="102574" y="504031"/>
                    <a:pt x="81540" y="514350"/>
                  </a:cubicBezTo>
                  <a:cubicBezTo>
                    <a:pt x="60506" y="524669"/>
                    <a:pt x="47011" y="536178"/>
                    <a:pt x="38677" y="559594"/>
                  </a:cubicBezTo>
                  <a:cubicBezTo>
                    <a:pt x="30343" y="583010"/>
                    <a:pt x="28756" y="627857"/>
                    <a:pt x="31534" y="654844"/>
                  </a:cubicBezTo>
                  <a:cubicBezTo>
                    <a:pt x="34312" y="681831"/>
                    <a:pt x="38281" y="707628"/>
                    <a:pt x="55346" y="721519"/>
                  </a:cubicBezTo>
                  <a:cubicBezTo>
                    <a:pt x="72411" y="735410"/>
                    <a:pt x="133927" y="738188"/>
                    <a:pt x="133927" y="738188"/>
                  </a:cubicBezTo>
                  <a:cubicBezTo>
                    <a:pt x="156946" y="742951"/>
                    <a:pt x="197031" y="744935"/>
                    <a:pt x="193459" y="750094"/>
                  </a:cubicBezTo>
                  <a:cubicBezTo>
                    <a:pt x="189887" y="755253"/>
                    <a:pt x="137499" y="763588"/>
                    <a:pt x="112496" y="769144"/>
                  </a:cubicBezTo>
                  <a:cubicBezTo>
                    <a:pt x="87493" y="774700"/>
                    <a:pt x="57331" y="768747"/>
                    <a:pt x="43440" y="783431"/>
                  </a:cubicBezTo>
                  <a:cubicBezTo>
                    <a:pt x="29549" y="798115"/>
                    <a:pt x="31930" y="831453"/>
                    <a:pt x="29152" y="857250"/>
                  </a:cubicBezTo>
                  <a:cubicBezTo>
                    <a:pt x="26374" y="883047"/>
                    <a:pt x="24390" y="919163"/>
                    <a:pt x="26771" y="938213"/>
                  </a:cubicBezTo>
                  <a:cubicBezTo>
                    <a:pt x="29152" y="957263"/>
                    <a:pt x="33518" y="963216"/>
                    <a:pt x="43440" y="971550"/>
                  </a:cubicBezTo>
                  <a:cubicBezTo>
                    <a:pt x="53362" y="979884"/>
                    <a:pt x="85111" y="982663"/>
                    <a:pt x="86302" y="988219"/>
                  </a:cubicBezTo>
                  <a:cubicBezTo>
                    <a:pt x="87493" y="993775"/>
                    <a:pt x="62887" y="999729"/>
                    <a:pt x="50584" y="1004888"/>
                  </a:cubicBezTo>
                  <a:cubicBezTo>
                    <a:pt x="38281" y="1010047"/>
                    <a:pt x="20025" y="1005681"/>
                    <a:pt x="12484" y="1019175"/>
                  </a:cubicBezTo>
                  <a:cubicBezTo>
                    <a:pt x="4943" y="1032669"/>
                    <a:pt x="6927" y="1065609"/>
                    <a:pt x="5340" y="1085850"/>
                  </a:cubicBezTo>
                  <a:cubicBezTo>
                    <a:pt x="3753" y="1106091"/>
                    <a:pt x="3356" y="1123355"/>
                    <a:pt x="2959" y="1140619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69F4AEF-4525-4098-F071-0B9B93D170BA}"/>
                </a:ext>
              </a:extLst>
            </p:cNvPr>
            <p:cNvCxnSpPr/>
            <p:nvPr/>
          </p:nvCxnSpPr>
          <p:spPr>
            <a:xfrm>
              <a:off x="12799682" y="2838153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946A722-078A-AA86-6043-24D40D13AFDA}"/>
                </a:ext>
              </a:extLst>
            </p:cNvPr>
            <p:cNvCxnSpPr/>
            <p:nvPr/>
          </p:nvCxnSpPr>
          <p:spPr>
            <a:xfrm>
              <a:off x="12799682" y="3123903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8FF4899-5DA2-D9BB-388D-2C03A4F2A881}"/>
                </a:ext>
              </a:extLst>
            </p:cNvPr>
            <p:cNvCxnSpPr/>
            <p:nvPr/>
          </p:nvCxnSpPr>
          <p:spPr>
            <a:xfrm>
              <a:off x="12799682" y="3390603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8559EFE-08D2-963A-1DCA-FD8328075E89}"/>
                </a:ext>
              </a:extLst>
            </p:cNvPr>
            <p:cNvCxnSpPr/>
            <p:nvPr/>
          </p:nvCxnSpPr>
          <p:spPr>
            <a:xfrm>
              <a:off x="12795335" y="3628728"/>
              <a:ext cx="1657852" cy="0"/>
            </a:xfrm>
            <a:prstGeom prst="line">
              <a:avLst/>
            </a:prstGeom>
            <a:ln w="12700">
              <a:solidFill>
                <a:srgbClr val="7030A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Freeform: Shape 154">
              <a:extLst>
                <a:ext uri="{FF2B5EF4-FFF2-40B4-BE49-F238E27FC236}">
                  <a16:creationId xmlns:a16="http://schemas.microsoft.com/office/drawing/2014/main" id="{47512D93-537D-EC01-FFFB-5F7BC85E5EBB}"/>
                </a:ext>
              </a:extLst>
            </p:cNvPr>
            <p:cNvSpPr/>
            <p:nvPr/>
          </p:nvSpPr>
          <p:spPr>
            <a:xfrm>
              <a:off x="13062301" y="2646719"/>
              <a:ext cx="1123846" cy="1159512"/>
            </a:xfrm>
            <a:custGeom>
              <a:avLst/>
              <a:gdLst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33475"/>
                <a:gd name="connsiteY0" fmla="*/ 1135856 h 1135856"/>
                <a:gd name="connsiteX1" fmla="*/ 119062 w 1133475"/>
                <a:gd name="connsiteY1" fmla="*/ 983456 h 1135856"/>
                <a:gd name="connsiteX2" fmla="*/ 211931 w 1133475"/>
                <a:gd name="connsiteY2" fmla="*/ 981075 h 1135856"/>
                <a:gd name="connsiteX3" fmla="*/ 330993 w 1133475"/>
                <a:gd name="connsiteY3" fmla="*/ 745331 h 1135856"/>
                <a:gd name="connsiteX4" fmla="*/ 466725 w 1133475"/>
                <a:gd name="connsiteY4" fmla="*/ 745331 h 1135856"/>
                <a:gd name="connsiteX5" fmla="*/ 592931 w 1133475"/>
                <a:gd name="connsiteY5" fmla="*/ 478631 h 1135856"/>
                <a:gd name="connsiteX6" fmla="*/ 738187 w 1133475"/>
                <a:gd name="connsiteY6" fmla="*/ 476250 h 1135856"/>
                <a:gd name="connsiteX7" fmla="*/ 897731 w 1133475"/>
                <a:gd name="connsiteY7" fmla="*/ 192881 h 1135856"/>
                <a:gd name="connsiteX8" fmla="*/ 1009650 w 1133475"/>
                <a:gd name="connsiteY8" fmla="*/ 192881 h 1135856"/>
                <a:gd name="connsiteX9" fmla="*/ 1133475 w 1133475"/>
                <a:gd name="connsiteY9" fmla="*/ 0 h 1135856"/>
                <a:gd name="connsiteX0" fmla="*/ 0 w 1118403"/>
                <a:gd name="connsiteY0" fmla="*/ 1158465 h 1158465"/>
                <a:gd name="connsiteX1" fmla="*/ 103990 w 1118403"/>
                <a:gd name="connsiteY1" fmla="*/ 983456 h 1158465"/>
                <a:gd name="connsiteX2" fmla="*/ 196859 w 1118403"/>
                <a:gd name="connsiteY2" fmla="*/ 981075 h 1158465"/>
                <a:gd name="connsiteX3" fmla="*/ 315921 w 1118403"/>
                <a:gd name="connsiteY3" fmla="*/ 745331 h 1158465"/>
                <a:gd name="connsiteX4" fmla="*/ 451653 w 1118403"/>
                <a:gd name="connsiteY4" fmla="*/ 745331 h 1158465"/>
                <a:gd name="connsiteX5" fmla="*/ 577859 w 1118403"/>
                <a:gd name="connsiteY5" fmla="*/ 478631 h 1158465"/>
                <a:gd name="connsiteX6" fmla="*/ 723115 w 1118403"/>
                <a:gd name="connsiteY6" fmla="*/ 476250 h 1158465"/>
                <a:gd name="connsiteX7" fmla="*/ 882659 w 1118403"/>
                <a:gd name="connsiteY7" fmla="*/ 192881 h 1158465"/>
                <a:gd name="connsiteX8" fmla="*/ 994578 w 1118403"/>
                <a:gd name="connsiteY8" fmla="*/ 192881 h 1158465"/>
                <a:gd name="connsiteX9" fmla="*/ 1118403 w 1118403"/>
                <a:gd name="connsiteY9" fmla="*/ 0 h 1158465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51653 w 1118403"/>
                <a:gd name="connsiteY4" fmla="*/ 745331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5921 w 1118403"/>
                <a:gd name="connsiteY3" fmla="*/ 745331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23115 w 1118403"/>
                <a:gd name="connsiteY6" fmla="*/ 476250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78631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82659 w 1118403"/>
                <a:gd name="connsiteY7" fmla="*/ 192881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994578 w 1118403"/>
                <a:gd name="connsiteY8" fmla="*/ 19288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196859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10896 w 1118403"/>
                <a:gd name="connsiteY3" fmla="*/ 762916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77859 w 1118403"/>
                <a:gd name="connsiteY5" fmla="*/ 486167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14675 w 1118403"/>
                <a:gd name="connsiteY8" fmla="*/ 202929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3212 w 1118403"/>
                <a:gd name="connsiteY6" fmla="*/ 483786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90419 w 1118403"/>
                <a:gd name="connsiteY5" fmla="*/ 476119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21046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24198 w 1118403"/>
                <a:gd name="connsiteY8" fmla="*/ 203643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83456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19468 w 1118403"/>
                <a:gd name="connsiteY2" fmla="*/ 981075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0315 w 1118403"/>
                <a:gd name="connsiteY8" fmla="*/ 200231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80183 w 1118403"/>
                <a:gd name="connsiteY5" fmla="*/ 482943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481798 w 1118403"/>
                <a:gd name="connsiteY4" fmla="*/ 735283 h 1145904"/>
                <a:gd name="connsiteX5" fmla="*/ 536640 w 1118403"/>
                <a:gd name="connsiteY5" fmla="*/ 480222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36640 w 1118403"/>
                <a:gd name="connsiteY5" fmla="*/ 480222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46624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65075 w 1118403"/>
                <a:gd name="connsiteY7" fmla="*/ 202929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5203 w 1118403"/>
                <a:gd name="connsiteY7" fmla="*/ 194765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5203 w 1118403"/>
                <a:gd name="connsiteY7" fmla="*/ 194765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07139 w 1118403"/>
                <a:gd name="connsiteY8" fmla="*/ 189995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330993 w 1118403"/>
                <a:gd name="connsiteY3" fmla="*/ 752867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26292 w 1118403"/>
                <a:gd name="connsiteY2" fmla="*/ 970839 h 1145904"/>
                <a:gd name="connsiteX3" fmla="*/ 260236 w 1118403"/>
                <a:gd name="connsiteY3" fmla="*/ 755588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45342 w 1118403"/>
                <a:gd name="connsiteY2" fmla="*/ 976281 h 1145904"/>
                <a:gd name="connsiteX3" fmla="*/ 260236 w 1118403"/>
                <a:gd name="connsiteY3" fmla="*/ 755588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103990 w 1118403"/>
                <a:gd name="connsiteY1" fmla="*/ 993692 h 1145904"/>
                <a:gd name="connsiteX2" fmla="*/ 245342 w 1118403"/>
                <a:gd name="connsiteY2" fmla="*/ 976281 h 1145904"/>
                <a:gd name="connsiteX3" fmla="*/ 276565 w 1118403"/>
                <a:gd name="connsiteY3" fmla="*/ 769195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18403"/>
                <a:gd name="connsiteY0" fmla="*/ 1145904 h 1145904"/>
                <a:gd name="connsiteX1" fmla="*/ 68612 w 1118403"/>
                <a:gd name="connsiteY1" fmla="*/ 990970 h 1145904"/>
                <a:gd name="connsiteX2" fmla="*/ 245342 w 1118403"/>
                <a:gd name="connsiteY2" fmla="*/ 976281 h 1145904"/>
                <a:gd name="connsiteX3" fmla="*/ 276565 w 1118403"/>
                <a:gd name="connsiteY3" fmla="*/ 769195 h 1145904"/>
                <a:gd name="connsiteX4" fmla="*/ 509013 w 1118403"/>
                <a:gd name="connsiteY4" fmla="*/ 738005 h 1145904"/>
                <a:gd name="connsiteX5" fmla="*/ 544804 w 1118403"/>
                <a:gd name="connsiteY5" fmla="*/ 480222 h 1145904"/>
                <a:gd name="connsiteX6" fmla="*/ 782003 w 1118403"/>
                <a:gd name="connsiteY6" fmla="*/ 470138 h 1145904"/>
                <a:gd name="connsiteX7" fmla="*/ 807925 w 1118403"/>
                <a:gd name="connsiteY7" fmla="*/ 211094 h 1145904"/>
                <a:gd name="connsiteX8" fmla="*/ 1058846 w 1118403"/>
                <a:gd name="connsiteY8" fmla="*/ 192716 h 1145904"/>
                <a:gd name="connsiteX9" fmla="*/ 1118403 w 1118403"/>
                <a:gd name="connsiteY9" fmla="*/ 0 h 1145904"/>
                <a:gd name="connsiteX0" fmla="*/ 0 w 1104796"/>
                <a:gd name="connsiteY0" fmla="*/ 1156790 h 1156790"/>
                <a:gd name="connsiteX1" fmla="*/ 55005 w 1104796"/>
                <a:gd name="connsiteY1" fmla="*/ 990970 h 1156790"/>
                <a:gd name="connsiteX2" fmla="*/ 231735 w 1104796"/>
                <a:gd name="connsiteY2" fmla="*/ 976281 h 1156790"/>
                <a:gd name="connsiteX3" fmla="*/ 262958 w 1104796"/>
                <a:gd name="connsiteY3" fmla="*/ 769195 h 1156790"/>
                <a:gd name="connsiteX4" fmla="*/ 495406 w 1104796"/>
                <a:gd name="connsiteY4" fmla="*/ 738005 h 1156790"/>
                <a:gd name="connsiteX5" fmla="*/ 531197 w 1104796"/>
                <a:gd name="connsiteY5" fmla="*/ 480222 h 1156790"/>
                <a:gd name="connsiteX6" fmla="*/ 768396 w 1104796"/>
                <a:gd name="connsiteY6" fmla="*/ 470138 h 1156790"/>
                <a:gd name="connsiteX7" fmla="*/ 794318 w 1104796"/>
                <a:gd name="connsiteY7" fmla="*/ 211094 h 1156790"/>
                <a:gd name="connsiteX8" fmla="*/ 1045239 w 1104796"/>
                <a:gd name="connsiteY8" fmla="*/ 192716 h 1156790"/>
                <a:gd name="connsiteX9" fmla="*/ 1104796 w 1104796"/>
                <a:gd name="connsiteY9" fmla="*/ 0 h 1156790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28200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13368 w 1123846"/>
                <a:gd name="connsiteY7" fmla="*/ 211094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28200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7861 w 1123846"/>
                <a:gd name="connsiteY7" fmla="*/ 221979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28200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14456 w 1123846"/>
                <a:gd name="connsiteY4" fmla="*/ 738005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0247 w 1123846"/>
                <a:gd name="connsiteY5" fmla="*/ 480222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87446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79282 w 1123846"/>
                <a:gd name="connsiteY6" fmla="*/ 470138 h 1159512"/>
                <a:gd name="connsiteX7" fmla="*/ 832418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79282 w 1123846"/>
                <a:gd name="connsiteY6" fmla="*/ 470138 h 1159512"/>
                <a:gd name="connsiteX7" fmla="*/ 848747 w 1123846"/>
                <a:gd name="connsiteY7" fmla="*/ 213815 h 1159512"/>
                <a:gd name="connsiteX8" fmla="*/ 1064289 w 1123846"/>
                <a:gd name="connsiteY8" fmla="*/ 192716 h 1159512"/>
                <a:gd name="connsiteX9" fmla="*/ 1123846 w 1123846"/>
                <a:gd name="connsiteY9" fmla="*/ 0 h 1159512"/>
                <a:gd name="connsiteX0" fmla="*/ 0 w 1123846"/>
                <a:gd name="connsiteY0" fmla="*/ 1159512 h 1159512"/>
                <a:gd name="connsiteX1" fmla="*/ 74055 w 1123846"/>
                <a:gd name="connsiteY1" fmla="*/ 990970 h 1159512"/>
                <a:gd name="connsiteX2" fmla="*/ 250785 w 1123846"/>
                <a:gd name="connsiteY2" fmla="*/ 976281 h 1159512"/>
                <a:gd name="connsiteX3" fmla="*/ 301058 w 1123846"/>
                <a:gd name="connsiteY3" fmla="*/ 769195 h 1159512"/>
                <a:gd name="connsiteX4" fmla="*/ 506291 w 1123846"/>
                <a:gd name="connsiteY4" fmla="*/ 735283 h 1159512"/>
                <a:gd name="connsiteX5" fmla="*/ 558411 w 1123846"/>
                <a:gd name="connsiteY5" fmla="*/ 496551 h 1159512"/>
                <a:gd name="connsiteX6" fmla="*/ 779282 w 1123846"/>
                <a:gd name="connsiteY6" fmla="*/ 470138 h 1159512"/>
                <a:gd name="connsiteX7" fmla="*/ 848747 w 1123846"/>
                <a:gd name="connsiteY7" fmla="*/ 213815 h 1159512"/>
                <a:gd name="connsiteX8" fmla="*/ 1045239 w 1123846"/>
                <a:gd name="connsiteY8" fmla="*/ 195437 h 1159512"/>
                <a:gd name="connsiteX9" fmla="*/ 1123846 w 1123846"/>
                <a:gd name="connsiteY9" fmla="*/ 0 h 115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846" h="1159512">
                  <a:moveTo>
                    <a:pt x="0" y="1159512"/>
                  </a:moveTo>
                  <a:cubicBezTo>
                    <a:pt x="41870" y="1096210"/>
                    <a:pt x="32258" y="1021508"/>
                    <a:pt x="74055" y="990970"/>
                  </a:cubicBezTo>
                  <a:cubicBezTo>
                    <a:pt x="115852" y="960432"/>
                    <a:pt x="212951" y="1013244"/>
                    <a:pt x="250785" y="976281"/>
                  </a:cubicBezTo>
                  <a:cubicBezTo>
                    <a:pt x="288619" y="939319"/>
                    <a:pt x="258474" y="809361"/>
                    <a:pt x="301058" y="769195"/>
                  </a:cubicBezTo>
                  <a:cubicBezTo>
                    <a:pt x="343642" y="729029"/>
                    <a:pt x="463399" y="780724"/>
                    <a:pt x="506291" y="735283"/>
                  </a:cubicBezTo>
                  <a:cubicBezTo>
                    <a:pt x="549183" y="689842"/>
                    <a:pt x="512913" y="540742"/>
                    <a:pt x="558411" y="496551"/>
                  </a:cubicBezTo>
                  <a:cubicBezTo>
                    <a:pt x="603910" y="452360"/>
                    <a:pt x="730893" y="517261"/>
                    <a:pt x="779282" y="470138"/>
                  </a:cubicBezTo>
                  <a:cubicBezTo>
                    <a:pt x="827671" y="423015"/>
                    <a:pt x="804421" y="259598"/>
                    <a:pt x="848747" y="213815"/>
                  </a:cubicBezTo>
                  <a:cubicBezTo>
                    <a:pt x="893073" y="168032"/>
                    <a:pt x="988888" y="215748"/>
                    <a:pt x="1045239" y="195437"/>
                  </a:cubicBezTo>
                  <a:cubicBezTo>
                    <a:pt x="1084530" y="163290"/>
                    <a:pt x="1081579" y="80367"/>
                    <a:pt x="1123846" y="0"/>
                  </a:cubicBezTo>
                </a:path>
              </a:pathLst>
            </a:custGeom>
            <a:noFill/>
            <a:ln w="50800">
              <a:solidFill>
                <a:srgbClr val="C0000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15A31CF-87CF-74A3-F641-CB3B0D9F5B31}"/>
                </a:ext>
              </a:extLst>
            </p:cNvPr>
            <p:cNvCxnSpPr/>
            <p:nvPr/>
          </p:nvCxnSpPr>
          <p:spPr>
            <a:xfrm rot="5400000">
              <a:off x="13050838" y="3220884"/>
              <a:ext cx="1657852" cy="0"/>
            </a:xfrm>
            <a:prstGeom prst="line">
              <a:avLst/>
            </a:prstGeom>
            <a:ln w="12700">
              <a:solidFill>
                <a:srgbClr val="C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43674FA-4067-C219-44ED-31DBDAED034F}"/>
                </a:ext>
              </a:extLst>
            </p:cNvPr>
            <p:cNvCxnSpPr/>
            <p:nvPr/>
          </p:nvCxnSpPr>
          <p:spPr>
            <a:xfrm rot="5400000">
              <a:off x="12762366" y="3220884"/>
              <a:ext cx="1657852" cy="0"/>
            </a:xfrm>
            <a:prstGeom prst="line">
              <a:avLst/>
            </a:prstGeom>
            <a:ln w="12700">
              <a:solidFill>
                <a:srgbClr val="C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697A8DD-F3F9-981F-144C-BBA6AFCB2AA4}"/>
                </a:ext>
              </a:extLst>
            </p:cNvPr>
            <p:cNvCxnSpPr/>
            <p:nvPr/>
          </p:nvCxnSpPr>
          <p:spPr>
            <a:xfrm rot="5400000">
              <a:off x="12503829" y="3220884"/>
              <a:ext cx="1657852" cy="0"/>
            </a:xfrm>
            <a:prstGeom prst="line">
              <a:avLst/>
            </a:prstGeom>
            <a:ln w="12700">
              <a:solidFill>
                <a:srgbClr val="C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Freeform: Shape 169">
              <a:extLst>
                <a:ext uri="{FF2B5EF4-FFF2-40B4-BE49-F238E27FC236}">
                  <a16:creationId xmlns:a16="http://schemas.microsoft.com/office/drawing/2014/main" id="{D835110F-325B-5B76-609A-47FA75D15314}"/>
                </a:ext>
              </a:extLst>
            </p:cNvPr>
            <p:cNvSpPr/>
            <p:nvPr/>
          </p:nvSpPr>
          <p:spPr>
            <a:xfrm>
              <a:off x="13047393" y="3834741"/>
              <a:ext cx="1151164" cy="209584"/>
            </a:xfrm>
            <a:custGeom>
              <a:avLst/>
              <a:gdLst>
                <a:gd name="connsiteX0" fmla="*/ 0 w 1148443"/>
                <a:gd name="connsiteY0" fmla="*/ 209584 h 209584"/>
                <a:gd name="connsiteX1" fmla="*/ 46265 w 1148443"/>
                <a:gd name="connsiteY1" fmla="*/ 187813 h 209584"/>
                <a:gd name="connsiteX2" fmla="*/ 87086 w 1148443"/>
                <a:gd name="connsiteY2" fmla="*/ 204142 h 209584"/>
                <a:gd name="connsiteX3" fmla="*/ 144236 w 1148443"/>
                <a:gd name="connsiteY3" fmla="*/ 204142 h 209584"/>
                <a:gd name="connsiteX4" fmla="*/ 223158 w 1148443"/>
                <a:gd name="connsiteY4" fmla="*/ 190534 h 209584"/>
                <a:gd name="connsiteX5" fmla="*/ 258536 w 1148443"/>
                <a:gd name="connsiteY5" fmla="*/ 133384 h 209584"/>
                <a:gd name="connsiteX6" fmla="*/ 288472 w 1148443"/>
                <a:gd name="connsiteY6" fmla="*/ 19084 h 209584"/>
                <a:gd name="connsiteX7" fmla="*/ 302079 w 1148443"/>
                <a:gd name="connsiteY7" fmla="*/ 92563 h 209584"/>
                <a:gd name="connsiteX8" fmla="*/ 321129 w 1148443"/>
                <a:gd name="connsiteY8" fmla="*/ 160599 h 209584"/>
                <a:gd name="connsiteX9" fmla="*/ 381000 w 1148443"/>
                <a:gd name="connsiteY9" fmla="*/ 182370 h 209584"/>
                <a:gd name="connsiteX10" fmla="*/ 438150 w 1148443"/>
                <a:gd name="connsiteY10" fmla="*/ 182370 h 209584"/>
                <a:gd name="connsiteX11" fmla="*/ 500743 w 1148443"/>
                <a:gd name="connsiteY11" fmla="*/ 168763 h 209584"/>
                <a:gd name="connsiteX12" fmla="*/ 527958 w 1148443"/>
                <a:gd name="connsiteY12" fmla="*/ 106170 h 209584"/>
                <a:gd name="connsiteX13" fmla="*/ 547008 w 1148443"/>
                <a:gd name="connsiteY13" fmla="*/ 34 h 209584"/>
                <a:gd name="connsiteX14" fmla="*/ 566058 w 1148443"/>
                <a:gd name="connsiteY14" fmla="*/ 95284 h 209584"/>
                <a:gd name="connsiteX15" fmla="*/ 582386 w 1148443"/>
                <a:gd name="connsiteY15" fmla="*/ 157877 h 209584"/>
                <a:gd name="connsiteX16" fmla="*/ 612322 w 1148443"/>
                <a:gd name="connsiteY16" fmla="*/ 185092 h 209584"/>
                <a:gd name="connsiteX17" fmla="*/ 677636 w 1148443"/>
                <a:gd name="connsiteY17" fmla="*/ 185092 h 209584"/>
                <a:gd name="connsiteX18" fmla="*/ 726622 w 1148443"/>
                <a:gd name="connsiteY18" fmla="*/ 185092 h 209584"/>
                <a:gd name="connsiteX19" fmla="*/ 794658 w 1148443"/>
                <a:gd name="connsiteY19" fmla="*/ 176927 h 209584"/>
                <a:gd name="connsiteX20" fmla="*/ 819150 w 1148443"/>
                <a:gd name="connsiteY20" fmla="*/ 144270 h 209584"/>
                <a:gd name="connsiteX21" fmla="*/ 835479 w 1148443"/>
                <a:gd name="connsiteY21" fmla="*/ 70792 h 209584"/>
                <a:gd name="connsiteX22" fmla="*/ 851808 w 1148443"/>
                <a:gd name="connsiteY22" fmla="*/ 127942 h 209584"/>
                <a:gd name="connsiteX23" fmla="*/ 865415 w 1148443"/>
                <a:gd name="connsiteY23" fmla="*/ 174206 h 209584"/>
                <a:gd name="connsiteX24" fmla="*/ 889908 w 1148443"/>
                <a:gd name="connsiteY24" fmla="*/ 195977 h 209584"/>
                <a:gd name="connsiteX25" fmla="*/ 941615 w 1148443"/>
                <a:gd name="connsiteY25" fmla="*/ 201420 h 209584"/>
                <a:gd name="connsiteX26" fmla="*/ 993322 w 1148443"/>
                <a:gd name="connsiteY26" fmla="*/ 201420 h 209584"/>
                <a:gd name="connsiteX27" fmla="*/ 1045029 w 1148443"/>
                <a:gd name="connsiteY27" fmla="*/ 204142 h 209584"/>
                <a:gd name="connsiteX28" fmla="*/ 1104900 w 1148443"/>
                <a:gd name="connsiteY28" fmla="*/ 204142 h 209584"/>
                <a:gd name="connsiteX29" fmla="*/ 1148443 w 1148443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45029 w 1151164"/>
                <a:gd name="connsiteY27" fmla="*/ 204142 h 209584"/>
                <a:gd name="connsiteX28" fmla="*/ 1104900 w 1151164"/>
                <a:gd name="connsiteY28" fmla="*/ 204142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45029 w 1151164"/>
                <a:gd name="connsiteY27" fmla="*/ 204142 h 209584"/>
                <a:gd name="connsiteX28" fmla="*/ 1123950 w 1151164"/>
                <a:gd name="connsiteY28" fmla="*/ 16876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45029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70792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19084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91193 w 1151164"/>
                <a:gd name="connsiteY6" fmla="*/ 46298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87813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21129 w 1151164"/>
                <a:gd name="connsiteY8" fmla="*/ 160599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81000 w 1151164"/>
                <a:gd name="connsiteY9" fmla="*/ 182370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38150 w 1151164"/>
                <a:gd name="connsiteY10" fmla="*/ 182370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0872 w 1151164"/>
                <a:gd name="connsiteY10" fmla="*/ 190534 h 209584"/>
                <a:gd name="connsiteX11" fmla="*/ 500743 w 1151164"/>
                <a:gd name="connsiteY11" fmla="*/ 168763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0872 w 1151164"/>
                <a:gd name="connsiteY10" fmla="*/ 190534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82386 w 1151164"/>
                <a:gd name="connsiteY15" fmla="*/ 157877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2322 w 1151164"/>
                <a:gd name="connsiteY16" fmla="*/ 185092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77636 w 1151164"/>
                <a:gd name="connsiteY17" fmla="*/ 185092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26622 w 1151164"/>
                <a:gd name="connsiteY18" fmla="*/ 185092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3950 w 1151164"/>
                <a:gd name="connsiteY28" fmla="*/ 179648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69522 w 1151164"/>
                <a:gd name="connsiteY27" fmla="*/ 204142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993322 w 1151164"/>
                <a:gd name="connsiteY26" fmla="*/ 201420 h 209584"/>
                <a:gd name="connsiteX27" fmla="*/ 1081746 w 1151164"/>
                <a:gd name="connsiteY27" fmla="*/ 196808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71484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1022661 w 1151164"/>
                <a:gd name="connsiteY26" fmla="*/ 203864 h 209584"/>
                <a:gd name="connsiteX27" fmla="*/ 1081746 w 1151164"/>
                <a:gd name="connsiteY27" fmla="*/ 196808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  <a:gd name="connsiteX0" fmla="*/ 0 w 1151164"/>
                <a:gd name="connsiteY0" fmla="*/ 209584 h 209584"/>
                <a:gd name="connsiteX1" fmla="*/ 46265 w 1151164"/>
                <a:gd name="connsiteY1" fmla="*/ 159260 h 209584"/>
                <a:gd name="connsiteX2" fmla="*/ 87086 w 1151164"/>
                <a:gd name="connsiteY2" fmla="*/ 204142 h 209584"/>
                <a:gd name="connsiteX3" fmla="*/ 144236 w 1151164"/>
                <a:gd name="connsiteY3" fmla="*/ 204142 h 209584"/>
                <a:gd name="connsiteX4" fmla="*/ 223158 w 1151164"/>
                <a:gd name="connsiteY4" fmla="*/ 190534 h 209584"/>
                <a:gd name="connsiteX5" fmla="*/ 258536 w 1151164"/>
                <a:gd name="connsiteY5" fmla="*/ 133384 h 209584"/>
                <a:gd name="connsiteX6" fmla="*/ 288472 w 1151164"/>
                <a:gd name="connsiteY6" fmla="*/ 29970 h 209584"/>
                <a:gd name="connsiteX7" fmla="*/ 302079 w 1151164"/>
                <a:gd name="connsiteY7" fmla="*/ 92563 h 209584"/>
                <a:gd name="connsiteX8" fmla="*/ 318407 w 1151164"/>
                <a:gd name="connsiteY8" fmla="*/ 176927 h 209584"/>
                <a:gd name="connsiteX9" fmla="*/ 391886 w 1151164"/>
                <a:gd name="connsiteY9" fmla="*/ 195977 h 209584"/>
                <a:gd name="connsiteX10" fmla="*/ 446315 w 1151164"/>
                <a:gd name="connsiteY10" fmla="*/ 198698 h 209584"/>
                <a:gd name="connsiteX11" fmla="*/ 508908 w 1151164"/>
                <a:gd name="connsiteY11" fmla="*/ 179649 h 209584"/>
                <a:gd name="connsiteX12" fmla="*/ 527958 w 1151164"/>
                <a:gd name="connsiteY12" fmla="*/ 106170 h 209584"/>
                <a:gd name="connsiteX13" fmla="*/ 547008 w 1151164"/>
                <a:gd name="connsiteY13" fmla="*/ 34 h 209584"/>
                <a:gd name="connsiteX14" fmla="*/ 566058 w 1151164"/>
                <a:gd name="connsiteY14" fmla="*/ 95284 h 209584"/>
                <a:gd name="connsiteX15" fmla="*/ 579665 w 1151164"/>
                <a:gd name="connsiteY15" fmla="*/ 166042 h 209584"/>
                <a:gd name="connsiteX16" fmla="*/ 615044 w 1151164"/>
                <a:gd name="connsiteY16" fmla="*/ 195978 h 209584"/>
                <a:gd name="connsiteX17" fmla="*/ 680357 w 1151164"/>
                <a:gd name="connsiteY17" fmla="*/ 193256 h 209584"/>
                <a:gd name="connsiteX18" fmla="*/ 734786 w 1151164"/>
                <a:gd name="connsiteY18" fmla="*/ 193256 h 209584"/>
                <a:gd name="connsiteX19" fmla="*/ 794658 w 1151164"/>
                <a:gd name="connsiteY19" fmla="*/ 176927 h 209584"/>
                <a:gd name="connsiteX20" fmla="*/ 819150 w 1151164"/>
                <a:gd name="connsiteY20" fmla="*/ 144270 h 209584"/>
                <a:gd name="connsiteX21" fmla="*/ 835479 w 1151164"/>
                <a:gd name="connsiteY21" fmla="*/ 40856 h 209584"/>
                <a:gd name="connsiteX22" fmla="*/ 851808 w 1151164"/>
                <a:gd name="connsiteY22" fmla="*/ 127942 h 209584"/>
                <a:gd name="connsiteX23" fmla="*/ 865415 w 1151164"/>
                <a:gd name="connsiteY23" fmla="*/ 174206 h 209584"/>
                <a:gd name="connsiteX24" fmla="*/ 889908 w 1151164"/>
                <a:gd name="connsiteY24" fmla="*/ 195977 h 209584"/>
                <a:gd name="connsiteX25" fmla="*/ 941615 w 1151164"/>
                <a:gd name="connsiteY25" fmla="*/ 201420 h 209584"/>
                <a:gd name="connsiteX26" fmla="*/ 1022661 w 1151164"/>
                <a:gd name="connsiteY26" fmla="*/ 203864 h 209584"/>
                <a:gd name="connsiteX27" fmla="*/ 1081746 w 1151164"/>
                <a:gd name="connsiteY27" fmla="*/ 196808 h 209584"/>
                <a:gd name="connsiteX28" fmla="*/ 1121505 w 1151164"/>
                <a:gd name="connsiteY28" fmla="*/ 152753 h 209584"/>
                <a:gd name="connsiteX29" fmla="*/ 1151164 w 1151164"/>
                <a:gd name="connsiteY29" fmla="*/ 206863 h 20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1164" h="209584">
                  <a:moveTo>
                    <a:pt x="0" y="209584"/>
                  </a:moveTo>
                  <a:cubicBezTo>
                    <a:pt x="15875" y="199152"/>
                    <a:pt x="31751" y="160167"/>
                    <a:pt x="46265" y="159260"/>
                  </a:cubicBezTo>
                  <a:cubicBezTo>
                    <a:pt x="60779" y="158353"/>
                    <a:pt x="70758" y="196662"/>
                    <a:pt x="87086" y="204142"/>
                  </a:cubicBezTo>
                  <a:cubicBezTo>
                    <a:pt x="103415" y="211622"/>
                    <a:pt x="121557" y="206410"/>
                    <a:pt x="144236" y="204142"/>
                  </a:cubicBezTo>
                  <a:cubicBezTo>
                    <a:pt x="166915" y="201874"/>
                    <a:pt x="204108" y="202327"/>
                    <a:pt x="223158" y="190534"/>
                  </a:cubicBezTo>
                  <a:cubicBezTo>
                    <a:pt x="242208" y="178741"/>
                    <a:pt x="247650" y="160145"/>
                    <a:pt x="258536" y="133384"/>
                  </a:cubicBezTo>
                  <a:cubicBezTo>
                    <a:pt x="269422" y="106623"/>
                    <a:pt x="281215" y="36773"/>
                    <a:pt x="288472" y="29970"/>
                  </a:cubicBezTo>
                  <a:cubicBezTo>
                    <a:pt x="295729" y="23167"/>
                    <a:pt x="297090" y="68070"/>
                    <a:pt x="302079" y="92563"/>
                  </a:cubicBezTo>
                  <a:cubicBezTo>
                    <a:pt x="307068" y="117056"/>
                    <a:pt x="303439" y="159691"/>
                    <a:pt x="318407" y="176927"/>
                  </a:cubicBezTo>
                  <a:cubicBezTo>
                    <a:pt x="333375" y="194163"/>
                    <a:pt x="370568" y="192349"/>
                    <a:pt x="391886" y="195977"/>
                  </a:cubicBezTo>
                  <a:cubicBezTo>
                    <a:pt x="413204" y="199605"/>
                    <a:pt x="426811" y="201419"/>
                    <a:pt x="446315" y="198698"/>
                  </a:cubicBezTo>
                  <a:cubicBezTo>
                    <a:pt x="465819" y="195977"/>
                    <a:pt x="495301" y="195070"/>
                    <a:pt x="508908" y="179649"/>
                  </a:cubicBezTo>
                  <a:cubicBezTo>
                    <a:pt x="522515" y="164228"/>
                    <a:pt x="521608" y="136106"/>
                    <a:pt x="527958" y="106170"/>
                  </a:cubicBezTo>
                  <a:cubicBezTo>
                    <a:pt x="534308" y="76234"/>
                    <a:pt x="540658" y="1848"/>
                    <a:pt x="547008" y="34"/>
                  </a:cubicBezTo>
                  <a:cubicBezTo>
                    <a:pt x="553358" y="-1780"/>
                    <a:pt x="560615" y="67616"/>
                    <a:pt x="566058" y="95284"/>
                  </a:cubicBezTo>
                  <a:cubicBezTo>
                    <a:pt x="571501" y="122952"/>
                    <a:pt x="571501" y="149260"/>
                    <a:pt x="579665" y="166042"/>
                  </a:cubicBezTo>
                  <a:cubicBezTo>
                    <a:pt x="587829" y="182824"/>
                    <a:pt x="598262" y="191442"/>
                    <a:pt x="615044" y="195978"/>
                  </a:cubicBezTo>
                  <a:cubicBezTo>
                    <a:pt x="631826" y="200514"/>
                    <a:pt x="660400" y="193710"/>
                    <a:pt x="680357" y="193256"/>
                  </a:cubicBezTo>
                  <a:cubicBezTo>
                    <a:pt x="700314" y="192802"/>
                    <a:pt x="715736" y="195978"/>
                    <a:pt x="734786" y="193256"/>
                  </a:cubicBezTo>
                  <a:cubicBezTo>
                    <a:pt x="753836" y="190535"/>
                    <a:pt x="780597" y="185091"/>
                    <a:pt x="794658" y="176927"/>
                  </a:cubicBezTo>
                  <a:cubicBezTo>
                    <a:pt x="808719" y="168763"/>
                    <a:pt x="812347" y="166948"/>
                    <a:pt x="819150" y="144270"/>
                  </a:cubicBezTo>
                  <a:cubicBezTo>
                    <a:pt x="825953" y="121592"/>
                    <a:pt x="830036" y="43577"/>
                    <a:pt x="835479" y="40856"/>
                  </a:cubicBezTo>
                  <a:cubicBezTo>
                    <a:pt x="840922" y="38135"/>
                    <a:pt x="846819" y="105717"/>
                    <a:pt x="851808" y="127942"/>
                  </a:cubicBezTo>
                  <a:cubicBezTo>
                    <a:pt x="856797" y="150167"/>
                    <a:pt x="859065" y="162867"/>
                    <a:pt x="865415" y="174206"/>
                  </a:cubicBezTo>
                  <a:cubicBezTo>
                    <a:pt x="871765" y="185545"/>
                    <a:pt x="877208" y="191441"/>
                    <a:pt x="889908" y="195977"/>
                  </a:cubicBezTo>
                  <a:cubicBezTo>
                    <a:pt x="902608" y="200513"/>
                    <a:pt x="919490" y="200106"/>
                    <a:pt x="941615" y="201420"/>
                  </a:cubicBezTo>
                  <a:cubicBezTo>
                    <a:pt x="963740" y="202734"/>
                    <a:pt x="999306" y="204633"/>
                    <a:pt x="1022661" y="203864"/>
                  </a:cubicBezTo>
                  <a:cubicBezTo>
                    <a:pt x="1046016" y="203095"/>
                    <a:pt x="1065272" y="205327"/>
                    <a:pt x="1081746" y="196808"/>
                  </a:cubicBezTo>
                  <a:cubicBezTo>
                    <a:pt x="1098220" y="188290"/>
                    <a:pt x="1121505" y="152753"/>
                    <a:pt x="1121505" y="152753"/>
                  </a:cubicBezTo>
                  <a:cubicBezTo>
                    <a:pt x="1138741" y="153207"/>
                    <a:pt x="1138010" y="205729"/>
                    <a:pt x="1151164" y="206863"/>
                  </a:cubicBezTo>
                </a:path>
              </a:pathLst>
            </a:cu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EA808A-CC76-D68F-F67B-D563173C81B5}"/>
              </a:ext>
            </a:extLst>
          </p:cNvPr>
          <p:cNvGrpSpPr/>
          <p:nvPr/>
        </p:nvGrpSpPr>
        <p:grpSpPr>
          <a:xfrm>
            <a:off x="3684735" y="4633518"/>
            <a:ext cx="1365143" cy="1676193"/>
            <a:chOff x="600343" y="4518665"/>
            <a:chExt cx="2275241" cy="279365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C9B94AF-9F7A-5AE9-FEF5-167597060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01" y="5227448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0A6CADF-2759-7418-A443-8076A4740161}"/>
                </a:ext>
              </a:extLst>
            </p:cNvPr>
            <p:cNvCxnSpPr/>
            <p:nvPr/>
          </p:nvCxnSpPr>
          <p:spPr>
            <a:xfrm>
              <a:off x="1026701" y="5475439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F7C7307-44A8-9818-56CB-D7D92FD0229B}"/>
                </a:ext>
              </a:extLst>
            </p:cNvPr>
            <p:cNvCxnSpPr/>
            <p:nvPr/>
          </p:nvCxnSpPr>
          <p:spPr>
            <a:xfrm>
              <a:off x="1026701" y="663557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6786BF3-A52B-BDB3-17EF-3B0875CFC9A0}"/>
                </a:ext>
              </a:extLst>
            </p:cNvPr>
            <p:cNvCxnSpPr/>
            <p:nvPr/>
          </p:nvCxnSpPr>
          <p:spPr>
            <a:xfrm rot="5400000">
              <a:off x="442139" y="6048431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CEC163-E493-F2B6-B355-C8BCE742842C}"/>
                </a:ext>
              </a:extLst>
            </p:cNvPr>
            <p:cNvCxnSpPr/>
            <p:nvPr/>
          </p:nvCxnSpPr>
          <p:spPr>
            <a:xfrm rot="5400000">
              <a:off x="1596264" y="6056373"/>
              <a:ext cx="1657851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Freeform 114">
              <a:extLst>
                <a:ext uri="{FF2B5EF4-FFF2-40B4-BE49-F238E27FC236}">
                  <a16:creationId xmlns:a16="http://schemas.microsoft.com/office/drawing/2014/main" id="{5FBA2DC3-CF09-9D44-C66D-4675B67902EF}"/>
                </a:ext>
              </a:extLst>
            </p:cNvPr>
            <p:cNvSpPr/>
            <p:nvPr/>
          </p:nvSpPr>
          <p:spPr>
            <a:xfrm>
              <a:off x="1027453" y="5475439"/>
              <a:ext cx="137156" cy="1154219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15">
              <a:extLst>
                <a:ext uri="{FF2B5EF4-FFF2-40B4-BE49-F238E27FC236}">
                  <a16:creationId xmlns:a16="http://schemas.microsoft.com/office/drawing/2014/main" id="{E7D5A80D-4BD6-1C5E-2AD7-3323C15ACE6B}"/>
                </a:ext>
              </a:extLst>
            </p:cNvPr>
            <p:cNvSpPr/>
            <p:nvPr/>
          </p:nvSpPr>
          <p:spPr>
            <a:xfrm>
              <a:off x="1271064" y="6754740"/>
              <a:ext cx="1154125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8DF5D48-47D4-8E4C-8323-4F43BA4593C1}"/>
                </a:ext>
              </a:extLst>
            </p:cNvPr>
            <p:cNvSpPr txBox="1"/>
            <p:nvPr/>
          </p:nvSpPr>
          <p:spPr>
            <a:xfrm>
              <a:off x="1401336" y="6850655"/>
              <a:ext cx="880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4A7A013-9E18-27FF-5132-7FF33C2B6A56}"/>
                </a:ext>
              </a:extLst>
            </p:cNvPr>
            <p:cNvSpPr txBox="1"/>
            <p:nvPr/>
          </p:nvSpPr>
          <p:spPr>
            <a:xfrm rot="16200000">
              <a:off x="249414" y="5746756"/>
              <a:ext cx="1163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1BE7644-9879-4274-40BA-F4B5CAA5FC51}"/>
                </a:ext>
              </a:extLst>
            </p:cNvPr>
            <p:cNvSpPr txBox="1"/>
            <p:nvPr/>
          </p:nvSpPr>
          <p:spPr>
            <a:xfrm>
              <a:off x="942929" y="4518665"/>
              <a:ext cx="19326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Long injected bunch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0BAC71F-2A6A-B0E9-4AFD-D1E711553D84}"/>
                </a:ext>
              </a:extLst>
            </p:cNvPr>
            <p:cNvSpPr/>
            <p:nvPr/>
          </p:nvSpPr>
          <p:spPr>
            <a:xfrm rot="2700000">
              <a:off x="1822789" y="5242335"/>
              <a:ext cx="72829" cy="1628073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7011E7-EFFC-8F1C-8BB1-5651EB084647}"/>
              </a:ext>
            </a:extLst>
          </p:cNvPr>
          <p:cNvGrpSpPr/>
          <p:nvPr/>
        </p:nvGrpSpPr>
        <p:grpSpPr>
          <a:xfrm>
            <a:off x="2788002" y="489738"/>
            <a:ext cx="1370336" cy="1680254"/>
            <a:chOff x="581637" y="2061361"/>
            <a:chExt cx="2283894" cy="2800423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D8E9C01-5C26-547C-B3BB-01881A352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01" y="2748708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2B5E2AB-3CDA-627D-372D-52A991A8D8C7}"/>
                </a:ext>
              </a:extLst>
            </p:cNvPr>
            <p:cNvCxnSpPr/>
            <p:nvPr/>
          </p:nvCxnSpPr>
          <p:spPr>
            <a:xfrm>
              <a:off x="1026701" y="3475163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7C1D44-B011-BE8B-410A-70CED1EF981C}"/>
                </a:ext>
              </a:extLst>
            </p:cNvPr>
            <p:cNvCxnSpPr/>
            <p:nvPr/>
          </p:nvCxnSpPr>
          <p:spPr>
            <a:xfrm>
              <a:off x="1026701" y="3673052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C727467-B883-539E-104B-3F3403849112}"/>
                </a:ext>
              </a:extLst>
            </p:cNvPr>
            <p:cNvCxnSpPr/>
            <p:nvPr/>
          </p:nvCxnSpPr>
          <p:spPr>
            <a:xfrm rot="5400000">
              <a:off x="793010" y="3569691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109FA2C-FBDB-19DA-0792-3CE627763E02}"/>
                </a:ext>
              </a:extLst>
            </p:cNvPr>
            <p:cNvCxnSpPr/>
            <p:nvPr/>
          </p:nvCxnSpPr>
          <p:spPr>
            <a:xfrm rot="5400000">
              <a:off x="1250706" y="357763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115">
              <a:extLst>
                <a:ext uri="{FF2B5EF4-FFF2-40B4-BE49-F238E27FC236}">
                  <a16:creationId xmlns:a16="http://schemas.microsoft.com/office/drawing/2014/main" id="{6BDC88C4-5C71-C490-C212-2CE08E7C199C}"/>
                </a:ext>
              </a:extLst>
            </p:cNvPr>
            <p:cNvSpPr/>
            <p:nvPr/>
          </p:nvSpPr>
          <p:spPr>
            <a:xfrm>
              <a:off x="1603453" y="4276000"/>
              <a:ext cx="505170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315BCEA-C797-513C-D472-9486A403B587}"/>
                </a:ext>
              </a:extLst>
            </p:cNvPr>
            <p:cNvSpPr txBox="1"/>
            <p:nvPr/>
          </p:nvSpPr>
          <p:spPr>
            <a:xfrm>
              <a:off x="1308379" y="4400119"/>
              <a:ext cx="972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5E925A2-B3BA-1772-2F67-3AB701F9ECBA}"/>
                </a:ext>
              </a:extLst>
            </p:cNvPr>
            <p:cNvSpPr txBox="1"/>
            <p:nvPr/>
          </p:nvSpPr>
          <p:spPr>
            <a:xfrm rot="16200000">
              <a:off x="239029" y="3373046"/>
              <a:ext cx="1146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A578B9D-1534-4251-D56E-C2615C9452B2}"/>
                </a:ext>
              </a:extLst>
            </p:cNvPr>
            <p:cNvSpPr txBox="1"/>
            <p:nvPr/>
          </p:nvSpPr>
          <p:spPr>
            <a:xfrm>
              <a:off x="745704" y="2061361"/>
              <a:ext cx="21198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Short injected bunch</a:t>
              </a:r>
            </a:p>
          </p:txBody>
        </p:sp>
        <p:sp>
          <p:nvSpPr>
            <p:cNvPr id="168" name="Freeform 114">
              <a:extLst>
                <a:ext uri="{FF2B5EF4-FFF2-40B4-BE49-F238E27FC236}">
                  <a16:creationId xmlns:a16="http://schemas.microsoft.com/office/drawing/2014/main" id="{E2AC3751-450B-88C7-072E-0795A51E2B25}"/>
                </a:ext>
              </a:extLst>
            </p:cNvPr>
            <p:cNvSpPr/>
            <p:nvPr/>
          </p:nvSpPr>
          <p:spPr>
            <a:xfrm>
              <a:off x="1029711" y="3475261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1AD0478-8B23-4788-435E-C6B49654E474}"/>
                </a:ext>
              </a:extLst>
            </p:cNvPr>
            <p:cNvSpPr/>
            <p:nvPr/>
          </p:nvSpPr>
          <p:spPr>
            <a:xfrm rot="4094903">
              <a:off x="1799094" y="3333503"/>
              <a:ext cx="100910" cy="487272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D8CC27-BD74-59F5-2951-0C86DD0E0BAF}"/>
              </a:ext>
            </a:extLst>
          </p:cNvPr>
          <p:cNvGrpSpPr/>
          <p:nvPr/>
        </p:nvGrpSpPr>
        <p:grpSpPr>
          <a:xfrm>
            <a:off x="5640641" y="430537"/>
            <a:ext cx="1336962" cy="1696764"/>
            <a:chOff x="6174877" y="527990"/>
            <a:chExt cx="2228273" cy="2827941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4E0B822-03A1-64DA-385F-4212277A3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8330" y="1259989"/>
              <a:ext cx="1657852" cy="1657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D8682F-4808-2EC5-9510-70B27FF8192C}"/>
                </a:ext>
              </a:extLst>
            </p:cNvPr>
            <p:cNvCxnSpPr/>
            <p:nvPr/>
          </p:nvCxnSpPr>
          <p:spPr>
            <a:xfrm>
              <a:off x="6588330" y="1986444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79835-D902-5FF7-1A42-87C37F0AC221}"/>
                </a:ext>
              </a:extLst>
            </p:cNvPr>
            <p:cNvCxnSpPr/>
            <p:nvPr/>
          </p:nvCxnSpPr>
          <p:spPr>
            <a:xfrm>
              <a:off x="6588330" y="2184333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81FC8AA-5A94-4D0F-1392-39543F3EF002}"/>
                </a:ext>
              </a:extLst>
            </p:cNvPr>
            <p:cNvCxnSpPr/>
            <p:nvPr/>
          </p:nvCxnSpPr>
          <p:spPr>
            <a:xfrm rot="5400000">
              <a:off x="6354639" y="2080972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690558E-B80D-0C9E-BC10-D0DCCB1AC7DE}"/>
                </a:ext>
              </a:extLst>
            </p:cNvPr>
            <p:cNvCxnSpPr/>
            <p:nvPr/>
          </p:nvCxnSpPr>
          <p:spPr>
            <a:xfrm rot="5400000">
              <a:off x="6812335" y="2088915"/>
              <a:ext cx="1657852" cy="0"/>
            </a:xfrm>
            <a:prstGeom prst="line">
              <a:avLst/>
            </a:prstGeom>
            <a:ln w="12700">
              <a:solidFill>
                <a:srgbClr val="00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Freeform 115">
              <a:extLst>
                <a:ext uri="{FF2B5EF4-FFF2-40B4-BE49-F238E27FC236}">
                  <a16:creationId xmlns:a16="http://schemas.microsoft.com/office/drawing/2014/main" id="{10A02788-4D76-65D4-09F3-F20EB02468CC}"/>
                </a:ext>
              </a:extLst>
            </p:cNvPr>
            <p:cNvSpPr/>
            <p:nvPr/>
          </p:nvSpPr>
          <p:spPr>
            <a:xfrm>
              <a:off x="7165082" y="2787281"/>
              <a:ext cx="505170" cy="122617"/>
            </a:xfrm>
            <a:custGeom>
              <a:avLst/>
              <a:gdLst>
                <a:gd name="connsiteX0" fmla="*/ 0 w 1132764"/>
                <a:gd name="connsiteY0" fmla="*/ 136477 h 136477"/>
                <a:gd name="connsiteX1" fmla="*/ 573206 w 1132764"/>
                <a:gd name="connsiteY1" fmla="*/ 0 h 136477"/>
                <a:gd name="connsiteX2" fmla="*/ 1132764 w 1132764"/>
                <a:gd name="connsiteY2" fmla="*/ 136477 h 1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764" h="136477">
                  <a:moveTo>
                    <a:pt x="0" y="136477"/>
                  </a:moveTo>
                  <a:cubicBezTo>
                    <a:pt x="192206" y="68238"/>
                    <a:pt x="384412" y="0"/>
                    <a:pt x="573206" y="0"/>
                  </a:cubicBezTo>
                  <a:cubicBezTo>
                    <a:pt x="762000" y="0"/>
                    <a:pt x="947382" y="68238"/>
                    <a:pt x="1132764" y="136477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FED796C-5371-CED8-EF2A-C02ADCD70E5C}"/>
                </a:ext>
              </a:extLst>
            </p:cNvPr>
            <p:cNvSpPr/>
            <p:nvPr/>
          </p:nvSpPr>
          <p:spPr>
            <a:xfrm rot="4094903">
              <a:off x="7360723" y="1844784"/>
              <a:ext cx="100910" cy="487272"/>
            </a:xfrm>
            <a:prstGeom prst="ellipse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54B2428-E551-914D-0DBC-DA0102060EF5}"/>
                </a:ext>
              </a:extLst>
            </p:cNvPr>
            <p:cNvSpPr txBox="1"/>
            <p:nvPr/>
          </p:nvSpPr>
          <p:spPr>
            <a:xfrm>
              <a:off x="7008116" y="2894266"/>
              <a:ext cx="87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5DF7E44F-DB03-3B4A-52C5-2A6DB2BBC542}"/>
                </a:ext>
              </a:extLst>
            </p:cNvPr>
            <p:cNvSpPr txBox="1"/>
            <p:nvPr/>
          </p:nvSpPr>
          <p:spPr>
            <a:xfrm rot="16200000">
              <a:off x="5805668" y="1827814"/>
              <a:ext cx="120008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3D0D340-C1FF-7D6E-01B4-9770FFCC4A49}"/>
                </a:ext>
              </a:extLst>
            </p:cNvPr>
            <p:cNvSpPr txBox="1"/>
            <p:nvPr/>
          </p:nvSpPr>
          <p:spPr>
            <a:xfrm>
              <a:off x="6493378" y="527990"/>
              <a:ext cx="190977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Sub-cycle chirping</a:t>
              </a:r>
            </a:p>
          </p:txBody>
        </p:sp>
        <p:sp>
          <p:nvSpPr>
            <p:cNvPr id="154" name="Freeform 114">
              <a:extLst>
                <a:ext uri="{FF2B5EF4-FFF2-40B4-BE49-F238E27FC236}">
                  <a16:creationId xmlns:a16="http://schemas.microsoft.com/office/drawing/2014/main" id="{DE90946A-D3B0-83DA-BB2C-C159B33E8981}"/>
                </a:ext>
              </a:extLst>
            </p:cNvPr>
            <p:cNvSpPr/>
            <p:nvPr/>
          </p:nvSpPr>
          <p:spPr>
            <a:xfrm>
              <a:off x="6591340" y="1986542"/>
              <a:ext cx="137156" cy="204744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14">
              <a:extLst>
                <a:ext uri="{FF2B5EF4-FFF2-40B4-BE49-F238E27FC236}">
                  <a16:creationId xmlns:a16="http://schemas.microsoft.com/office/drawing/2014/main" id="{B6E42512-38C8-5937-8948-322740DABE75}"/>
                </a:ext>
              </a:extLst>
            </p:cNvPr>
            <p:cNvSpPr/>
            <p:nvPr/>
          </p:nvSpPr>
          <p:spPr>
            <a:xfrm>
              <a:off x="6591340" y="1396733"/>
              <a:ext cx="69369" cy="1390413"/>
            </a:xfrm>
            <a:custGeom>
              <a:avLst/>
              <a:gdLst>
                <a:gd name="connsiteX0" fmla="*/ 0 w 136478"/>
                <a:gd name="connsiteY0" fmla="*/ 0 h 1201003"/>
                <a:gd name="connsiteX1" fmla="*/ 136478 w 136478"/>
                <a:gd name="connsiteY1" fmla="*/ 600501 h 1201003"/>
                <a:gd name="connsiteX2" fmla="*/ 0 w 136478"/>
                <a:gd name="connsiteY2" fmla="*/ 1201003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8" h="1201003">
                  <a:moveTo>
                    <a:pt x="0" y="0"/>
                  </a:moveTo>
                  <a:cubicBezTo>
                    <a:pt x="68239" y="200167"/>
                    <a:pt x="136478" y="400334"/>
                    <a:pt x="136478" y="600501"/>
                  </a:cubicBezTo>
                  <a:cubicBezTo>
                    <a:pt x="136478" y="800668"/>
                    <a:pt x="68239" y="1000835"/>
                    <a:pt x="0" y="1201003"/>
                  </a:cubicBezTo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E3D58C6-F726-4F83-20E6-549090374749}"/>
                </a:ext>
              </a:extLst>
            </p:cNvPr>
            <p:cNvSpPr/>
            <p:nvPr/>
          </p:nvSpPr>
          <p:spPr>
            <a:xfrm rot="1128372">
              <a:off x="7381533" y="1401823"/>
              <a:ext cx="61857" cy="1353630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B91A46C-A2F2-BE43-7231-1807C21E52D0}"/>
                </a:ext>
              </a:extLst>
            </p:cNvPr>
            <p:cNvCxnSpPr>
              <a:cxnSpLocks/>
            </p:cNvCxnSpPr>
            <p:nvPr/>
          </p:nvCxnSpPr>
          <p:spPr>
            <a:xfrm>
              <a:off x="6588330" y="1437589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F25017C-A411-D76F-3AE5-3514878558A6}"/>
                </a:ext>
              </a:extLst>
            </p:cNvPr>
            <p:cNvCxnSpPr/>
            <p:nvPr/>
          </p:nvCxnSpPr>
          <p:spPr>
            <a:xfrm>
              <a:off x="6588330" y="2719750"/>
              <a:ext cx="16578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CFC84B4-C9EC-AB55-3E25-5B548862C996}"/>
              </a:ext>
            </a:extLst>
          </p:cNvPr>
          <p:cNvSpPr/>
          <p:nvPr/>
        </p:nvSpPr>
        <p:spPr>
          <a:xfrm>
            <a:off x="5006954" y="3544204"/>
            <a:ext cx="39744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  <a:scene3d>
            <a:camera prst="isometricRightUp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762F75E-1FB0-8A77-3894-46761E729222}"/>
              </a:ext>
            </a:extLst>
          </p:cNvPr>
          <p:cNvSpPr/>
          <p:nvPr/>
        </p:nvSpPr>
        <p:spPr>
          <a:xfrm>
            <a:off x="5036546" y="3762547"/>
            <a:ext cx="396731" cy="216000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  <a:scene3d>
            <a:camera prst="isometricRightUp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96374E-E374-9C7C-1252-30F48461B868}"/>
              </a:ext>
            </a:extLst>
          </p:cNvPr>
          <p:cNvSpPr>
            <a:spLocks noChangeAspect="1"/>
          </p:cNvSpPr>
          <p:nvPr/>
        </p:nvSpPr>
        <p:spPr>
          <a:xfrm>
            <a:off x="6483490" y="3825501"/>
            <a:ext cx="215871" cy="216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1676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08ADAE8-C11A-EAB4-DD1D-1658D8C7D558}"/>
              </a:ext>
            </a:extLst>
          </p:cNvPr>
          <p:cNvSpPr>
            <a:spLocks noChangeAspect="1"/>
          </p:cNvSpPr>
          <p:nvPr/>
        </p:nvSpPr>
        <p:spPr>
          <a:xfrm>
            <a:off x="5898633" y="3665578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9C075DF-CCFC-6FD8-7ADF-67955DF42E20}"/>
              </a:ext>
            </a:extLst>
          </p:cNvPr>
          <p:cNvSpPr>
            <a:spLocks noChangeAspect="1"/>
          </p:cNvSpPr>
          <p:nvPr/>
        </p:nvSpPr>
        <p:spPr>
          <a:xfrm>
            <a:off x="5927266" y="3667425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3330128-3688-AB00-C829-9045CA87EC0E}"/>
              </a:ext>
            </a:extLst>
          </p:cNvPr>
          <p:cNvSpPr>
            <a:spLocks noChangeAspect="1"/>
          </p:cNvSpPr>
          <p:nvPr/>
        </p:nvSpPr>
        <p:spPr>
          <a:xfrm>
            <a:off x="5957527" y="3672579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B60A5D7-A7FC-CD24-BD8B-29A41F18F296}"/>
              </a:ext>
            </a:extLst>
          </p:cNvPr>
          <p:cNvSpPr>
            <a:spLocks noChangeAspect="1"/>
          </p:cNvSpPr>
          <p:nvPr/>
        </p:nvSpPr>
        <p:spPr>
          <a:xfrm>
            <a:off x="5986160" y="3674426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5F6AD32-4C97-7551-7FC9-AFA7A5F77A1E}"/>
              </a:ext>
            </a:extLst>
          </p:cNvPr>
          <p:cNvSpPr>
            <a:spLocks noChangeAspect="1"/>
          </p:cNvSpPr>
          <p:nvPr/>
        </p:nvSpPr>
        <p:spPr>
          <a:xfrm>
            <a:off x="6016615" y="3680653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94B5918-9DC6-B29F-82ED-F8B5D3331E9E}"/>
              </a:ext>
            </a:extLst>
          </p:cNvPr>
          <p:cNvSpPr>
            <a:spLocks noChangeAspect="1"/>
          </p:cNvSpPr>
          <p:nvPr/>
        </p:nvSpPr>
        <p:spPr>
          <a:xfrm>
            <a:off x="6045247" y="3682501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D7CFB5E-7DC3-BCB4-A39C-62D2FE4362A7}"/>
              </a:ext>
            </a:extLst>
          </p:cNvPr>
          <p:cNvSpPr>
            <a:spLocks noChangeAspect="1"/>
          </p:cNvSpPr>
          <p:nvPr/>
        </p:nvSpPr>
        <p:spPr>
          <a:xfrm>
            <a:off x="6075509" y="3687654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4F05BA5-2668-818E-FB1B-CE33E46658C0}"/>
              </a:ext>
            </a:extLst>
          </p:cNvPr>
          <p:cNvSpPr>
            <a:spLocks noChangeAspect="1"/>
          </p:cNvSpPr>
          <p:nvPr/>
        </p:nvSpPr>
        <p:spPr>
          <a:xfrm>
            <a:off x="6104141" y="3689502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E5D6A-BA9F-9A92-E7F8-C776E34CCA67}"/>
              </a:ext>
            </a:extLst>
          </p:cNvPr>
          <p:cNvSpPr>
            <a:spLocks noChangeAspect="1"/>
          </p:cNvSpPr>
          <p:nvPr/>
        </p:nvSpPr>
        <p:spPr>
          <a:xfrm>
            <a:off x="6134812" y="3695016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5CB307B-3B2C-2D0B-360C-B693CC7E12E0}"/>
              </a:ext>
            </a:extLst>
          </p:cNvPr>
          <p:cNvSpPr>
            <a:spLocks noChangeAspect="1"/>
          </p:cNvSpPr>
          <p:nvPr/>
        </p:nvSpPr>
        <p:spPr>
          <a:xfrm>
            <a:off x="6163444" y="3696863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6B13758-99BA-007E-2685-98F14052E5A7}"/>
              </a:ext>
            </a:extLst>
          </p:cNvPr>
          <p:cNvSpPr>
            <a:spLocks noChangeAspect="1"/>
          </p:cNvSpPr>
          <p:nvPr/>
        </p:nvSpPr>
        <p:spPr>
          <a:xfrm>
            <a:off x="6193706" y="3702016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E61B580-9E0E-9B34-F7B7-073B04349D45}"/>
              </a:ext>
            </a:extLst>
          </p:cNvPr>
          <p:cNvSpPr>
            <a:spLocks noChangeAspect="1"/>
          </p:cNvSpPr>
          <p:nvPr/>
        </p:nvSpPr>
        <p:spPr>
          <a:xfrm>
            <a:off x="6222338" y="3703864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D11C409-1775-5608-91E4-5B6E9ECA0796}"/>
              </a:ext>
            </a:extLst>
          </p:cNvPr>
          <p:cNvSpPr>
            <a:spLocks noChangeAspect="1"/>
          </p:cNvSpPr>
          <p:nvPr/>
        </p:nvSpPr>
        <p:spPr>
          <a:xfrm>
            <a:off x="6252793" y="3710091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5C172E4-F5BC-9AF5-4942-86D2F10A5FEF}"/>
              </a:ext>
            </a:extLst>
          </p:cNvPr>
          <p:cNvSpPr>
            <a:spLocks noChangeAspect="1"/>
          </p:cNvSpPr>
          <p:nvPr/>
        </p:nvSpPr>
        <p:spPr>
          <a:xfrm>
            <a:off x="6281426" y="3711939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D592CE7-BDC1-0432-46E8-F07AC7440257}"/>
              </a:ext>
            </a:extLst>
          </p:cNvPr>
          <p:cNvSpPr>
            <a:spLocks noChangeAspect="1"/>
          </p:cNvSpPr>
          <p:nvPr/>
        </p:nvSpPr>
        <p:spPr>
          <a:xfrm>
            <a:off x="6311181" y="3713907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C82C26C-0589-F164-AB2B-89AB5FBE219F}"/>
              </a:ext>
            </a:extLst>
          </p:cNvPr>
          <p:cNvSpPr>
            <a:spLocks noChangeAspect="1"/>
          </p:cNvSpPr>
          <p:nvPr/>
        </p:nvSpPr>
        <p:spPr>
          <a:xfrm>
            <a:off x="6339814" y="3715755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F1117C2-CF7D-323D-DAAA-75C83EE559A4}"/>
              </a:ext>
            </a:extLst>
          </p:cNvPr>
          <p:cNvSpPr>
            <a:spLocks noChangeAspect="1"/>
          </p:cNvSpPr>
          <p:nvPr/>
        </p:nvSpPr>
        <p:spPr>
          <a:xfrm>
            <a:off x="6370075" y="3720908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4FB560-BC96-61DD-DCD4-D80B5AEA7DE3}"/>
              </a:ext>
            </a:extLst>
          </p:cNvPr>
          <p:cNvSpPr>
            <a:spLocks noChangeAspect="1"/>
          </p:cNvSpPr>
          <p:nvPr/>
        </p:nvSpPr>
        <p:spPr>
          <a:xfrm>
            <a:off x="6398708" y="3722755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F655F49-72B2-42F0-F7E9-5A9346321BEB}"/>
              </a:ext>
            </a:extLst>
          </p:cNvPr>
          <p:cNvSpPr>
            <a:spLocks noChangeAspect="1"/>
          </p:cNvSpPr>
          <p:nvPr/>
        </p:nvSpPr>
        <p:spPr>
          <a:xfrm>
            <a:off x="6429163" y="3727135"/>
            <a:ext cx="432000" cy="43225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BFAF53B-3CF9-7F18-B679-7682026E75E2}"/>
              </a:ext>
            </a:extLst>
          </p:cNvPr>
          <p:cNvSpPr>
            <a:spLocks noChangeAspect="1"/>
          </p:cNvSpPr>
          <p:nvPr/>
        </p:nvSpPr>
        <p:spPr>
          <a:xfrm>
            <a:off x="6457795" y="3730830"/>
            <a:ext cx="432000" cy="432258"/>
          </a:xfrm>
          <a:prstGeom prst="ellips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63FD046-579D-765A-CA50-666393D768C8}"/>
              </a:ext>
            </a:extLst>
          </p:cNvPr>
          <p:cNvSpPr>
            <a:spLocks noChangeAspect="1"/>
          </p:cNvSpPr>
          <p:nvPr/>
        </p:nvSpPr>
        <p:spPr>
          <a:xfrm>
            <a:off x="6965790" y="3896782"/>
            <a:ext cx="215871" cy="216000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  <a:scene3d>
            <a:camera prst="orthographicFront">
              <a:rot lat="11400000" lon="14100000" rev="0"/>
            </a:camera>
            <a:lightRig rig="threePt" dir="t">
              <a:rot lat="0" lon="0" rev="14400000"/>
            </a:lightRig>
          </a:scene3d>
          <a:sp3d extrusionH="508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6C1FA7B-B098-49CD-7B8C-22516E75A3C0}"/>
              </a:ext>
            </a:extLst>
          </p:cNvPr>
          <p:cNvSpPr/>
          <p:nvPr/>
        </p:nvSpPr>
        <p:spPr>
          <a:xfrm>
            <a:off x="3790865" y="3409134"/>
            <a:ext cx="744398" cy="448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>
              <a:rot lat="11400000" lon="16800000" rev="0"/>
            </a:camera>
            <a:lightRig rig="threePt" dir="t">
              <a:rot lat="0" lon="0" rev="3000000"/>
            </a:lightRig>
          </a:scene3d>
          <a:sp3d extrusionH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1BFFC0-A31D-317D-0246-8C02F406907D}"/>
              </a:ext>
            </a:extLst>
          </p:cNvPr>
          <p:cNvGrpSpPr/>
          <p:nvPr/>
        </p:nvGrpSpPr>
        <p:grpSpPr>
          <a:xfrm>
            <a:off x="5429123" y="3036008"/>
            <a:ext cx="561641" cy="164091"/>
            <a:chOff x="4980896" y="3690281"/>
            <a:chExt cx="936068" cy="27348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FD6754C-5CFE-9643-11FB-7D8237045A03}"/>
                </a:ext>
              </a:extLst>
            </p:cNvPr>
            <p:cNvSpPr/>
            <p:nvPr/>
          </p:nvSpPr>
          <p:spPr>
            <a:xfrm>
              <a:off x="4980896" y="3868655"/>
              <a:ext cx="936068" cy="9511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D411608-0273-0389-B8DD-DB85AF9FAB11}"/>
                </a:ext>
              </a:extLst>
            </p:cNvPr>
            <p:cNvSpPr/>
            <p:nvPr/>
          </p:nvSpPr>
          <p:spPr>
            <a:xfrm>
              <a:off x="4980896" y="3690281"/>
              <a:ext cx="936068" cy="180000"/>
            </a:xfrm>
            <a:prstGeom prst="rect">
              <a:avLst/>
            </a:prstGeom>
            <a:solidFill>
              <a:srgbClr val="C55A11">
                <a:alpha val="90000"/>
              </a:srgbClr>
            </a:solidFill>
            <a:ln>
              <a:noFill/>
            </a:ln>
            <a:effectLst/>
            <a:scene3d>
              <a:camera prst="orthographicFront">
                <a:rot lat="11400000" lon="8700000" rev="0"/>
              </a:camera>
              <a:lightRig rig="threePt" dir="t">
                <a:rot lat="0" lon="0" rev="12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EBC0A3A4-08C1-72AB-3B46-BA1498D95C76}"/>
              </a:ext>
            </a:extLst>
          </p:cNvPr>
          <p:cNvSpPr/>
          <p:nvPr/>
        </p:nvSpPr>
        <p:spPr>
          <a:xfrm>
            <a:off x="4107917" y="3600246"/>
            <a:ext cx="50421" cy="835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31892F8-043B-088F-82BC-E23C96B06DFE}"/>
              </a:ext>
            </a:extLst>
          </p:cNvPr>
          <p:cNvCxnSpPr>
            <a:cxnSpLocks/>
          </p:cNvCxnSpPr>
          <p:nvPr/>
        </p:nvCxnSpPr>
        <p:spPr>
          <a:xfrm flipV="1">
            <a:off x="6017262" y="3362243"/>
            <a:ext cx="608444" cy="146972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C8BF033A-6A35-A723-130B-B20BA1B8E5F8}"/>
              </a:ext>
            </a:extLst>
          </p:cNvPr>
          <p:cNvSpPr>
            <a:spLocks noChangeAspect="1"/>
          </p:cNvSpPr>
          <p:nvPr/>
        </p:nvSpPr>
        <p:spPr>
          <a:xfrm>
            <a:off x="6827265" y="2914186"/>
            <a:ext cx="108000" cy="108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0AB55E-176E-0533-5BD9-23A387077DB5}"/>
              </a:ext>
            </a:extLst>
          </p:cNvPr>
          <p:cNvSpPr txBox="1"/>
          <p:nvPr/>
        </p:nvSpPr>
        <p:spPr>
          <a:xfrm>
            <a:off x="4048097" y="1613217"/>
            <a:ext cx="11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THz beam profile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6AD3D8-5FAC-82E2-4F29-1D0E4A41B75D}"/>
              </a:ext>
            </a:extLst>
          </p:cNvPr>
          <p:cNvSpPr txBox="1"/>
          <p:nvPr/>
        </p:nvSpPr>
        <p:spPr>
          <a:xfrm>
            <a:off x="6028294" y="4159340"/>
            <a:ext cx="75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PPLN wafer stack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8DE8B58-C768-F1D8-60D5-76D53A4587E6}"/>
              </a:ext>
            </a:extLst>
          </p:cNvPr>
          <p:cNvSpPr txBox="1"/>
          <p:nvPr/>
        </p:nvSpPr>
        <p:spPr>
          <a:xfrm>
            <a:off x="4367552" y="3973642"/>
            <a:ext cx="102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THz phase shear plate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0E15756-A40B-61F8-3C16-2F55F20FE663}"/>
              </a:ext>
            </a:extLst>
          </p:cNvPr>
          <p:cNvSpPr txBox="1"/>
          <p:nvPr/>
        </p:nvSpPr>
        <p:spPr>
          <a:xfrm>
            <a:off x="6731436" y="4514394"/>
            <a:ext cx="57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Drive laser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B97078E-3DF5-B382-9A6C-25462611E2D9}"/>
              </a:ext>
            </a:extLst>
          </p:cNvPr>
          <p:cNvSpPr>
            <a:spLocks noChangeAspect="1"/>
          </p:cNvSpPr>
          <p:nvPr/>
        </p:nvSpPr>
        <p:spPr>
          <a:xfrm>
            <a:off x="9500901" y="2256437"/>
            <a:ext cx="108000" cy="10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6EBAE14-E16D-5311-603A-44AA0653D201}"/>
              </a:ext>
            </a:extLst>
          </p:cNvPr>
          <p:cNvCxnSpPr>
            <a:cxnSpLocks/>
          </p:cNvCxnSpPr>
          <p:nvPr/>
        </p:nvCxnSpPr>
        <p:spPr>
          <a:xfrm flipV="1">
            <a:off x="6884502" y="2727403"/>
            <a:ext cx="278342" cy="67167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D217D60-F843-8DC9-B610-F77E62731591}"/>
              </a:ext>
            </a:extLst>
          </p:cNvPr>
          <p:cNvCxnSpPr>
            <a:cxnSpLocks/>
          </p:cNvCxnSpPr>
          <p:nvPr/>
        </p:nvCxnSpPr>
        <p:spPr>
          <a:xfrm flipV="1">
            <a:off x="9593698" y="2115315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79403F-5259-F5D6-0E9D-E82B6734A35C}"/>
              </a:ext>
            </a:extLst>
          </p:cNvPr>
          <p:cNvCxnSpPr>
            <a:cxnSpLocks/>
          </p:cNvCxnSpPr>
          <p:nvPr/>
        </p:nvCxnSpPr>
        <p:spPr>
          <a:xfrm flipV="1">
            <a:off x="4448711" y="3273000"/>
            <a:ext cx="353458" cy="89243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2614595-D77E-A03B-7DDA-4E5EA5D14544}"/>
              </a:ext>
            </a:extLst>
          </p:cNvPr>
          <p:cNvCxnSpPr>
            <a:cxnSpLocks/>
          </p:cNvCxnSpPr>
          <p:nvPr/>
        </p:nvCxnSpPr>
        <p:spPr>
          <a:xfrm flipH="1" flipV="1">
            <a:off x="5538149" y="3645019"/>
            <a:ext cx="272877" cy="3295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1F21B94-8CFC-5F4D-691E-E80C24EAADA7}"/>
              </a:ext>
            </a:extLst>
          </p:cNvPr>
          <p:cNvCxnSpPr>
            <a:cxnSpLocks/>
          </p:cNvCxnSpPr>
          <p:nvPr/>
        </p:nvCxnSpPr>
        <p:spPr>
          <a:xfrm flipH="1" flipV="1">
            <a:off x="6785484" y="3805469"/>
            <a:ext cx="272877" cy="32955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>
            <a:extLst>
              <a:ext uri="{FF2B5EF4-FFF2-40B4-BE49-F238E27FC236}">
                <a16:creationId xmlns:a16="http://schemas.microsoft.com/office/drawing/2014/main" id="{9772B45E-E3BB-9A19-2007-404079AC4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15880" r="29450" b="19585"/>
          <a:stretch/>
        </p:blipFill>
        <p:spPr bwMode="auto">
          <a:xfrm>
            <a:off x="4125878" y="2069336"/>
            <a:ext cx="973537" cy="100464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CEA20CC-9969-F9B7-EBAD-D71581087907}"/>
              </a:ext>
            </a:extLst>
          </p:cNvPr>
          <p:cNvCxnSpPr>
            <a:cxnSpLocks/>
          </p:cNvCxnSpPr>
          <p:nvPr/>
        </p:nvCxnSpPr>
        <p:spPr>
          <a:xfrm flipV="1">
            <a:off x="4456790" y="3320811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ylinder 35">
            <a:extLst>
              <a:ext uri="{FF2B5EF4-FFF2-40B4-BE49-F238E27FC236}">
                <a16:creationId xmlns:a16="http://schemas.microsoft.com/office/drawing/2014/main" id="{D550F1D6-7277-9EE1-4BA3-1FF1DDFA30F6}"/>
              </a:ext>
            </a:extLst>
          </p:cNvPr>
          <p:cNvSpPr/>
          <p:nvPr/>
        </p:nvSpPr>
        <p:spPr>
          <a:xfrm rot="4564063">
            <a:off x="3637288" y="3251066"/>
            <a:ext cx="51035" cy="1012266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Cylinder 195">
            <a:extLst>
              <a:ext uri="{FF2B5EF4-FFF2-40B4-BE49-F238E27FC236}">
                <a16:creationId xmlns:a16="http://schemas.microsoft.com/office/drawing/2014/main" id="{8D9C846D-2FBC-3251-CC20-99A0397C83D6}"/>
              </a:ext>
            </a:extLst>
          </p:cNvPr>
          <p:cNvSpPr/>
          <p:nvPr/>
        </p:nvSpPr>
        <p:spPr>
          <a:xfrm rot="4564063">
            <a:off x="2083966" y="3461375"/>
            <a:ext cx="51711" cy="2051760"/>
          </a:xfrm>
          <a:custGeom>
            <a:avLst/>
            <a:gdLst>
              <a:gd name="connsiteX0" fmla="*/ 0 w 82800"/>
              <a:gd name="connsiteY0" fmla="*/ 10350 h 2351258"/>
              <a:gd name="connsiteX1" fmla="*/ 41400 w 82800"/>
              <a:gd name="connsiteY1" fmla="*/ 20700 h 2351258"/>
              <a:gd name="connsiteX2" fmla="*/ 82800 w 82800"/>
              <a:gd name="connsiteY2" fmla="*/ 10350 h 2351258"/>
              <a:gd name="connsiteX3" fmla="*/ 82800 w 82800"/>
              <a:gd name="connsiteY3" fmla="*/ 2340908 h 2351258"/>
              <a:gd name="connsiteX4" fmla="*/ 41400 w 82800"/>
              <a:gd name="connsiteY4" fmla="*/ 2351258 h 2351258"/>
              <a:gd name="connsiteX5" fmla="*/ 0 w 82800"/>
              <a:gd name="connsiteY5" fmla="*/ 2340908 h 2351258"/>
              <a:gd name="connsiteX6" fmla="*/ 0 w 82800"/>
              <a:gd name="connsiteY6" fmla="*/ 10350 h 2351258"/>
              <a:gd name="connsiteX0" fmla="*/ 0 w 82800"/>
              <a:gd name="connsiteY0" fmla="*/ 10350 h 2351258"/>
              <a:gd name="connsiteX1" fmla="*/ 41400 w 82800"/>
              <a:gd name="connsiteY1" fmla="*/ 0 h 2351258"/>
              <a:gd name="connsiteX2" fmla="*/ 82800 w 82800"/>
              <a:gd name="connsiteY2" fmla="*/ 10350 h 2351258"/>
              <a:gd name="connsiteX3" fmla="*/ 41400 w 82800"/>
              <a:gd name="connsiteY3" fmla="*/ 20700 h 2351258"/>
              <a:gd name="connsiteX4" fmla="*/ 0 w 82800"/>
              <a:gd name="connsiteY4" fmla="*/ 10350 h 2351258"/>
              <a:gd name="connsiteX0" fmla="*/ 82800 w 82800"/>
              <a:gd name="connsiteY0" fmla="*/ 10350 h 2351258"/>
              <a:gd name="connsiteX1" fmla="*/ 41400 w 82800"/>
              <a:gd name="connsiteY1" fmla="*/ 20700 h 2351258"/>
              <a:gd name="connsiteX2" fmla="*/ 0 w 82800"/>
              <a:gd name="connsiteY2" fmla="*/ 10350 h 2351258"/>
              <a:gd name="connsiteX3" fmla="*/ 41400 w 82800"/>
              <a:gd name="connsiteY3" fmla="*/ 0 h 2351258"/>
              <a:gd name="connsiteX4" fmla="*/ 82800 w 82800"/>
              <a:gd name="connsiteY4" fmla="*/ 10350 h 2351258"/>
              <a:gd name="connsiteX5" fmla="*/ 82800 w 82800"/>
              <a:gd name="connsiteY5" fmla="*/ 2340908 h 2351258"/>
              <a:gd name="connsiteX6" fmla="*/ 41400 w 82800"/>
              <a:gd name="connsiteY6" fmla="*/ 2351258 h 2351258"/>
              <a:gd name="connsiteX7" fmla="*/ 0 w 82800"/>
              <a:gd name="connsiteY7" fmla="*/ 2340908 h 2351258"/>
              <a:gd name="connsiteX8" fmla="*/ 0 w 82800"/>
              <a:gd name="connsiteY8" fmla="*/ 10350 h 2351258"/>
              <a:gd name="connsiteX0" fmla="*/ 503 w 83303"/>
              <a:gd name="connsiteY0" fmla="*/ 10350 h 2351258"/>
              <a:gd name="connsiteX1" fmla="*/ 41903 w 83303"/>
              <a:gd name="connsiteY1" fmla="*/ 20700 h 2351258"/>
              <a:gd name="connsiteX2" fmla="*/ 83303 w 83303"/>
              <a:gd name="connsiteY2" fmla="*/ 10350 h 2351258"/>
              <a:gd name="connsiteX3" fmla="*/ 83303 w 83303"/>
              <a:gd name="connsiteY3" fmla="*/ 2340908 h 2351258"/>
              <a:gd name="connsiteX4" fmla="*/ 41903 w 83303"/>
              <a:gd name="connsiteY4" fmla="*/ 2351258 h 2351258"/>
              <a:gd name="connsiteX5" fmla="*/ 503 w 83303"/>
              <a:gd name="connsiteY5" fmla="*/ 2340908 h 2351258"/>
              <a:gd name="connsiteX6" fmla="*/ 503 w 83303"/>
              <a:gd name="connsiteY6" fmla="*/ 10350 h 2351258"/>
              <a:gd name="connsiteX0" fmla="*/ 503 w 83303"/>
              <a:gd name="connsiteY0" fmla="*/ 10350 h 2351258"/>
              <a:gd name="connsiteX1" fmla="*/ 41903 w 83303"/>
              <a:gd name="connsiteY1" fmla="*/ 0 h 2351258"/>
              <a:gd name="connsiteX2" fmla="*/ 83303 w 83303"/>
              <a:gd name="connsiteY2" fmla="*/ 10350 h 2351258"/>
              <a:gd name="connsiteX3" fmla="*/ 41903 w 83303"/>
              <a:gd name="connsiteY3" fmla="*/ 20700 h 2351258"/>
              <a:gd name="connsiteX4" fmla="*/ 503 w 83303"/>
              <a:gd name="connsiteY4" fmla="*/ 10350 h 2351258"/>
              <a:gd name="connsiteX0" fmla="*/ 83303 w 83303"/>
              <a:gd name="connsiteY0" fmla="*/ 10350 h 2351258"/>
              <a:gd name="connsiteX1" fmla="*/ 41903 w 83303"/>
              <a:gd name="connsiteY1" fmla="*/ 20700 h 2351258"/>
              <a:gd name="connsiteX2" fmla="*/ 503 w 83303"/>
              <a:gd name="connsiteY2" fmla="*/ 10350 h 2351258"/>
              <a:gd name="connsiteX3" fmla="*/ 41903 w 83303"/>
              <a:gd name="connsiteY3" fmla="*/ 0 h 2351258"/>
              <a:gd name="connsiteX4" fmla="*/ 83303 w 83303"/>
              <a:gd name="connsiteY4" fmla="*/ 10350 h 2351258"/>
              <a:gd name="connsiteX5" fmla="*/ 83303 w 83303"/>
              <a:gd name="connsiteY5" fmla="*/ 2340908 h 2351258"/>
              <a:gd name="connsiteX6" fmla="*/ 41903 w 83303"/>
              <a:gd name="connsiteY6" fmla="*/ 2351258 h 2351258"/>
              <a:gd name="connsiteX7" fmla="*/ 503 w 83303"/>
              <a:gd name="connsiteY7" fmla="*/ 2340908 h 2351258"/>
              <a:gd name="connsiteX8" fmla="*/ 0 w 83303"/>
              <a:gd name="connsiteY8" fmla="*/ 51935 h 2351258"/>
              <a:gd name="connsiteX0" fmla="*/ 3385 w 86185"/>
              <a:gd name="connsiteY0" fmla="*/ 12614 h 2353522"/>
              <a:gd name="connsiteX1" fmla="*/ 44785 w 86185"/>
              <a:gd name="connsiteY1" fmla="*/ 22964 h 2353522"/>
              <a:gd name="connsiteX2" fmla="*/ 86185 w 86185"/>
              <a:gd name="connsiteY2" fmla="*/ 12614 h 2353522"/>
              <a:gd name="connsiteX3" fmla="*/ 86185 w 86185"/>
              <a:gd name="connsiteY3" fmla="*/ 2343172 h 2353522"/>
              <a:gd name="connsiteX4" fmla="*/ 44785 w 86185"/>
              <a:gd name="connsiteY4" fmla="*/ 2353522 h 2353522"/>
              <a:gd name="connsiteX5" fmla="*/ 3385 w 86185"/>
              <a:gd name="connsiteY5" fmla="*/ 2343172 h 2353522"/>
              <a:gd name="connsiteX6" fmla="*/ 3385 w 86185"/>
              <a:gd name="connsiteY6" fmla="*/ 12614 h 2353522"/>
              <a:gd name="connsiteX0" fmla="*/ 3385 w 86185"/>
              <a:gd name="connsiteY0" fmla="*/ 12614 h 2353522"/>
              <a:gd name="connsiteX1" fmla="*/ 44785 w 86185"/>
              <a:gd name="connsiteY1" fmla="*/ 2264 h 2353522"/>
              <a:gd name="connsiteX2" fmla="*/ 86185 w 86185"/>
              <a:gd name="connsiteY2" fmla="*/ 12614 h 2353522"/>
              <a:gd name="connsiteX3" fmla="*/ 44785 w 86185"/>
              <a:gd name="connsiteY3" fmla="*/ 22964 h 2353522"/>
              <a:gd name="connsiteX4" fmla="*/ 3385 w 86185"/>
              <a:gd name="connsiteY4" fmla="*/ 12614 h 2353522"/>
              <a:gd name="connsiteX0" fmla="*/ 86185 w 86185"/>
              <a:gd name="connsiteY0" fmla="*/ 12614 h 2353522"/>
              <a:gd name="connsiteX1" fmla="*/ 44785 w 86185"/>
              <a:gd name="connsiteY1" fmla="*/ 22964 h 2353522"/>
              <a:gd name="connsiteX2" fmla="*/ 0 w 86185"/>
              <a:gd name="connsiteY2" fmla="*/ 55936 h 2353522"/>
              <a:gd name="connsiteX3" fmla="*/ 44785 w 86185"/>
              <a:gd name="connsiteY3" fmla="*/ 2264 h 2353522"/>
              <a:gd name="connsiteX4" fmla="*/ 86185 w 86185"/>
              <a:gd name="connsiteY4" fmla="*/ 12614 h 2353522"/>
              <a:gd name="connsiteX5" fmla="*/ 86185 w 86185"/>
              <a:gd name="connsiteY5" fmla="*/ 2343172 h 2353522"/>
              <a:gd name="connsiteX6" fmla="*/ 44785 w 86185"/>
              <a:gd name="connsiteY6" fmla="*/ 2353522 h 2353522"/>
              <a:gd name="connsiteX7" fmla="*/ 3385 w 86185"/>
              <a:gd name="connsiteY7" fmla="*/ 2343172 h 2353522"/>
              <a:gd name="connsiteX8" fmla="*/ 2882 w 86185"/>
              <a:gd name="connsiteY8" fmla="*/ 54199 h 2353522"/>
              <a:gd name="connsiteX0" fmla="*/ 3385 w 86185"/>
              <a:gd name="connsiteY0" fmla="*/ 13043 h 2353951"/>
              <a:gd name="connsiteX1" fmla="*/ 44785 w 86185"/>
              <a:gd name="connsiteY1" fmla="*/ 23393 h 2353951"/>
              <a:gd name="connsiteX2" fmla="*/ 86185 w 86185"/>
              <a:gd name="connsiteY2" fmla="*/ 13043 h 2353951"/>
              <a:gd name="connsiteX3" fmla="*/ 86185 w 86185"/>
              <a:gd name="connsiteY3" fmla="*/ 2343601 h 2353951"/>
              <a:gd name="connsiteX4" fmla="*/ 44785 w 86185"/>
              <a:gd name="connsiteY4" fmla="*/ 2353951 h 2353951"/>
              <a:gd name="connsiteX5" fmla="*/ 3385 w 86185"/>
              <a:gd name="connsiteY5" fmla="*/ 2343601 h 2353951"/>
              <a:gd name="connsiteX6" fmla="*/ 3385 w 86185"/>
              <a:gd name="connsiteY6" fmla="*/ 13043 h 2353951"/>
              <a:gd name="connsiteX0" fmla="*/ 5785 w 86185"/>
              <a:gd name="connsiteY0" fmla="*/ 62707 h 2353951"/>
              <a:gd name="connsiteX1" fmla="*/ 44785 w 86185"/>
              <a:gd name="connsiteY1" fmla="*/ 2693 h 2353951"/>
              <a:gd name="connsiteX2" fmla="*/ 86185 w 86185"/>
              <a:gd name="connsiteY2" fmla="*/ 13043 h 2353951"/>
              <a:gd name="connsiteX3" fmla="*/ 44785 w 86185"/>
              <a:gd name="connsiteY3" fmla="*/ 23393 h 2353951"/>
              <a:gd name="connsiteX4" fmla="*/ 5785 w 86185"/>
              <a:gd name="connsiteY4" fmla="*/ 62707 h 2353951"/>
              <a:gd name="connsiteX0" fmla="*/ 86185 w 86185"/>
              <a:gd name="connsiteY0" fmla="*/ 13043 h 2353951"/>
              <a:gd name="connsiteX1" fmla="*/ 44785 w 86185"/>
              <a:gd name="connsiteY1" fmla="*/ 23393 h 2353951"/>
              <a:gd name="connsiteX2" fmla="*/ 0 w 86185"/>
              <a:gd name="connsiteY2" fmla="*/ 56365 h 2353951"/>
              <a:gd name="connsiteX3" fmla="*/ 44785 w 86185"/>
              <a:gd name="connsiteY3" fmla="*/ 2693 h 2353951"/>
              <a:gd name="connsiteX4" fmla="*/ 86185 w 86185"/>
              <a:gd name="connsiteY4" fmla="*/ 13043 h 2353951"/>
              <a:gd name="connsiteX5" fmla="*/ 86185 w 86185"/>
              <a:gd name="connsiteY5" fmla="*/ 2343601 h 2353951"/>
              <a:gd name="connsiteX6" fmla="*/ 44785 w 86185"/>
              <a:gd name="connsiteY6" fmla="*/ 2353951 h 2353951"/>
              <a:gd name="connsiteX7" fmla="*/ 3385 w 86185"/>
              <a:gd name="connsiteY7" fmla="*/ 2343601 h 2353951"/>
              <a:gd name="connsiteX8" fmla="*/ 2882 w 86185"/>
              <a:gd name="connsiteY8" fmla="*/ 54628 h 2353951"/>
              <a:gd name="connsiteX0" fmla="*/ 1146 w 86185"/>
              <a:gd name="connsiteY0" fmla="*/ 51742 h 2353951"/>
              <a:gd name="connsiteX1" fmla="*/ 44785 w 86185"/>
              <a:gd name="connsiteY1" fmla="*/ 23393 h 2353951"/>
              <a:gd name="connsiteX2" fmla="*/ 86185 w 86185"/>
              <a:gd name="connsiteY2" fmla="*/ 13043 h 2353951"/>
              <a:gd name="connsiteX3" fmla="*/ 86185 w 86185"/>
              <a:gd name="connsiteY3" fmla="*/ 2343601 h 2353951"/>
              <a:gd name="connsiteX4" fmla="*/ 44785 w 86185"/>
              <a:gd name="connsiteY4" fmla="*/ 2353951 h 2353951"/>
              <a:gd name="connsiteX5" fmla="*/ 3385 w 86185"/>
              <a:gd name="connsiteY5" fmla="*/ 2343601 h 2353951"/>
              <a:gd name="connsiteX6" fmla="*/ 1146 w 86185"/>
              <a:gd name="connsiteY6" fmla="*/ 51742 h 2353951"/>
              <a:gd name="connsiteX0" fmla="*/ 5785 w 86185"/>
              <a:gd name="connsiteY0" fmla="*/ 62707 h 2353951"/>
              <a:gd name="connsiteX1" fmla="*/ 44785 w 86185"/>
              <a:gd name="connsiteY1" fmla="*/ 2693 h 2353951"/>
              <a:gd name="connsiteX2" fmla="*/ 86185 w 86185"/>
              <a:gd name="connsiteY2" fmla="*/ 13043 h 2353951"/>
              <a:gd name="connsiteX3" fmla="*/ 44785 w 86185"/>
              <a:gd name="connsiteY3" fmla="*/ 23393 h 2353951"/>
              <a:gd name="connsiteX4" fmla="*/ 5785 w 86185"/>
              <a:gd name="connsiteY4" fmla="*/ 62707 h 2353951"/>
              <a:gd name="connsiteX0" fmla="*/ 86185 w 86185"/>
              <a:gd name="connsiteY0" fmla="*/ 13043 h 2353951"/>
              <a:gd name="connsiteX1" fmla="*/ 44785 w 86185"/>
              <a:gd name="connsiteY1" fmla="*/ 23393 h 2353951"/>
              <a:gd name="connsiteX2" fmla="*/ 0 w 86185"/>
              <a:gd name="connsiteY2" fmla="*/ 56365 h 2353951"/>
              <a:gd name="connsiteX3" fmla="*/ 44785 w 86185"/>
              <a:gd name="connsiteY3" fmla="*/ 2693 h 2353951"/>
              <a:gd name="connsiteX4" fmla="*/ 86185 w 86185"/>
              <a:gd name="connsiteY4" fmla="*/ 13043 h 2353951"/>
              <a:gd name="connsiteX5" fmla="*/ 86185 w 86185"/>
              <a:gd name="connsiteY5" fmla="*/ 2343601 h 2353951"/>
              <a:gd name="connsiteX6" fmla="*/ 44785 w 86185"/>
              <a:gd name="connsiteY6" fmla="*/ 2353951 h 2353951"/>
              <a:gd name="connsiteX7" fmla="*/ 3385 w 86185"/>
              <a:gd name="connsiteY7" fmla="*/ 2343601 h 2353951"/>
              <a:gd name="connsiteX8" fmla="*/ 2882 w 86185"/>
              <a:gd name="connsiteY8" fmla="*/ 54628 h 23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5" h="2353951" stroke="0" extrusionOk="0">
                <a:moveTo>
                  <a:pt x="1146" y="51742"/>
                </a:moveTo>
                <a:cubicBezTo>
                  <a:pt x="1146" y="57458"/>
                  <a:pt x="30612" y="29843"/>
                  <a:pt x="44785" y="23393"/>
                </a:cubicBezTo>
                <a:cubicBezTo>
                  <a:pt x="58958" y="16943"/>
                  <a:pt x="86185" y="18759"/>
                  <a:pt x="86185" y="13043"/>
                </a:cubicBezTo>
                <a:lnTo>
                  <a:pt x="86185" y="2343601"/>
                </a:lnTo>
                <a:cubicBezTo>
                  <a:pt x="86185" y="2349317"/>
                  <a:pt x="67650" y="2353951"/>
                  <a:pt x="44785" y="2353951"/>
                </a:cubicBezTo>
                <a:cubicBezTo>
                  <a:pt x="21920" y="2353951"/>
                  <a:pt x="3385" y="2349317"/>
                  <a:pt x="3385" y="2343601"/>
                </a:cubicBezTo>
                <a:cubicBezTo>
                  <a:pt x="2639" y="1579648"/>
                  <a:pt x="1892" y="815695"/>
                  <a:pt x="1146" y="51742"/>
                </a:cubicBezTo>
                <a:close/>
              </a:path>
              <a:path w="86185" h="2353951" fill="lighten" stroke="0" extrusionOk="0">
                <a:moveTo>
                  <a:pt x="5785" y="62707"/>
                </a:moveTo>
                <a:cubicBezTo>
                  <a:pt x="5785" y="56991"/>
                  <a:pt x="31385" y="10970"/>
                  <a:pt x="44785" y="2693"/>
                </a:cubicBezTo>
                <a:cubicBezTo>
                  <a:pt x="58185" y="-5584"/>
                  <a:pt x="86185" y="7327"/>
                  <a:pt x="86185" y="13043"/>
                </a:cubicBezTo>
                <a:cubicBezTo>
                  <a:pt x="86185" y="18759"/>
                  <a:pt x="58185" y="15116"/>
                  <a:pt x="44785" y="23393"/>
                </a:cubicBezTo>
                <a:cubicBezTo>
                  <a:pt x="31385" y="31670"/>
                  <a:pt x="5785" y="68423"/>
                  <a:pt x="5785" y="62707"/>
                </a:cubicBezTo>
                <a:close/>
              </a:path>
              <a:path w="86185" h="2353951" fill="none" extrusionOk="0">
                <a:moveTo>
                  <a:pt x="86185" y="13043"/>
                </a:moveTo>
                <a:cubicBezTo>
                  <a:pt x="86185" y="18759"/>
                  <a:pt x="59149" y="16173"/>
                  <a:pt x="44785" y="23393"/>
                </a:cubicBezTo>
                <a:cubicBezTo>
                  <a:pt x="30421" y="30613"/>
                  <a:pt x="0" y="62081"/>
                  <a:pt x="0" y="56365"/>
                </a:cubicBezTo>
                <a:cubicBezTo>
                  <a:pt x="0" y="50649"/>
                  <a:pt x="30421" y="9913"/>
                  <a:pt x="44785" y="2693"/>
                </a:cubicBezTo>
                <a:cubicBezTo>
                  <a:pt x="59149" y="-4527"/>
                  <a:pt x="86185" y="7327"/>
                  <a:pt x="86185" y="13043"/>
                </a:cubicBezTo>
                <a:lnTo>
                  <a:pt x="86185" y="2343601"/>
                </a:lnTo>
                <a:cubicBezTo>
                  <a:pt x="86185" y="2349317"/>
                  <a:pt x="67650" y="2353951"/>
                  <a:pt x="44785" y="2353951"/>
                </a:cubicBezTo>
                <a:cubicBezTo>
                  <a:pt x="21920" y="2353951"/>
                  <a:pt x="3385" y="2349317"/>
                  <a:pt x="3385" y="2343601"/>
                </a:cubicBezTo>
                <a:cubicBezTo>
                  <a:pt x="3385" y="1566748"/>
                  <a:pt x="2882" y="831481"/>
                  <a:pt x="2882" y="54628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187D42E-EF7C-768E-24BC-3E434DD7CADB}"/>
              </a:ext>
            </a:extLst>
          </p:cNvPr>
          <p:cNvSpPr>
            <a:spLocks noChangeAspect="1"/>
          </p:cNvSpPr>
          <p:nvPr/>
        </p:nvSpPr>
        <p:spPr>
          <a:xfrm>
            <a:off x="3758237" y="3666691"/>
            <a:ext cx="108000" cy="108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EB459F2-02AD-03AD-7B60-87866540F127}"/>
              </a:ext>
            </a:extLst>
          </p:cNvPr>
          <p:cNvGrpSpPr/>
          <p:nvPr/>
        </p:nvGrpSpPr>
        <p:grpSpPr>
          <a:xfrm>
            <a:off x="888418" y="4256953"/>
            <a:ext cx="1297738" cy="736392"/>
            <a:chOff x="-1995912" y="5004071"/>
            <a:chExt cx="2162897" cy="1227320"/>
          </a:xfrm>
        </p:grpSpPr>
        <p:sp>
          <p:nvSpPr>
            <p:cNvPr id="137" name="Freeform: Shape 259">
              <a:extLst>
                <a:ext uri="{FF2B5EF4-FFF2-40B4-BE49-F238E27FC236}">
                  <a16:creationId xmlns:a16="http://schemas.microsoft.com/office/drawing/2014/main" id="{372BE869-71C4-51A6-115C-528AB5A6C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33015" y="5004071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8" name="Freeform: Shape 258">
              <a:extLst>
                <a:ext uri="{FF2B5EF4-FFF2-40B4-BE49-F238E27FC236}">
                  <a16:creationId xmlns:a16="http://schemas.microsoft.com/office/drawing/2014/main" id="{91E9EB41-D496-59D8-8767-FD63B5F3B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47134" y="5114170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9" name="Freeform: Shape 260">
              <a:extLst>
                <a:ext uri="{FF2B5EF4-FFF2-40B4-BE49-F238E27FC236}">
                  <a16:creationId xmlns:a16="http://schemas.microsoft.com/office/drawing/2014/main" id="{DA77C29F-AA17-D17A-ABB8-DFDB49FAA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571523" y="5223046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0" name="Freeform: Shape 261">
              <a:extLst>
                <a:ext uri="{FF2B5EF4-FFF2-40B4-BE49-F238E27FC236}">
                  <a16:creationId xmlns:a16="http://schemas.microsoft.com/office/drawing/2014/main" id="{ADBACE9E-F9B5-92BD-3748-0599C9E07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995912" y="5331391"/>
              <a:ext cx="900000" cy="900000"/>
            </a:xfrm>
            <a:custGeom>
              <a:avLst/>
              <a:gdLst>
                <a:gd name="connsiteX0" fmla="*/ 450000 w 900000"/>
                <a:gd name="connsiteY0" fmla="*/ 270000 h 900000"/>
                <a:gd name="connsiteX1" fmla="*/ 270000 w 900000"/>
                <a:gd name="connsiteY1" fmla="*/ 450000 h 900000"/>
                <a:gd name="connsiteX2" fmla="*/ 450000 w 900000"/>
                <a:gd name="connsiteY2" fmla="*/ 630000 h 900000"/>
                <a:gd name="connsiteX3" fmla="*/ 630000 w 900000"/>
                <a:gd name="connsiteY3" fmla="*/ 450000 h 900000"/>
                <a:gd name="connsiteX4" fmla="*/ 450000 w 900000"/>
                <a:gd name="connsiteY4" fmla="*/ 270000 h 900000"/>
                <a:gd name="connsiteX5" fmla="*/ 450000 w 900000"/>
                <a:gd name="connsiteY5" fmla="*/ 0 h 900000"/>
                <a:gd name="connsiteX6" fmla="*/ 900000 w 900000"/>
                <a:gd name="connsiteY6" fmla="*/ 450000 h 900000"/>
                <a:gd name="connsiteX7" fmla="*/ 450000 w 900000"/>
                <a:gd name="connsiteY7" fmla="*/ 900000 h 900000"/>
                <a:gd name="connsiteX8" fmla="*/ 0 w 900000"/>
                <a:gd name="connsiteY8" fmla="*/ 450000 h 900000"/>
                <a:gd name="connsiteX9" fmla="*/ 450000 w 900000"/>
                <a:gd name="connsiteY9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000" h="900000">
                  <a:moveTo>
                    <a:pt x="450000" y="270000"/>
                  </a:moveTo>
                  <a:cubicBezTo>
                    <a:pt x="350589" y="270000"/>
                    <a:pt x="270000" y="350589"/>
                    <a:pt x="270000" y="450000"/>
                  </a:cubicBezTo>
                  <a:cubicBezTo>
                    <a:pt x="270000" y="549411"/>
                    <a:pt x="350589" y="630000"/>
                    <a:pt x="450000" y="630000"/>
                  </a:cubicBezTo>
                  <a:cubicBezTo>
                    <a:pt x="549411" y="630000"/>
                    <a:pt x="630000" y="549411"/>
                    <a:pt x="630000" y="450000"/>
                  </a:cubicBezTo>
                  <a:cubicBezTo>
                    <a:pt x="630000" y="350589"/>
                    <a:pt x="549411" y="270000"/>
                    <a:pt x="450000" y="270000"/>
                  </a:cubicBezTo>
                  <a:close/>
                  <a:moveTo>
                    <a:pt x="450000" y="0"/>
                  </a:moveTo>
                  <a:cubicBezTo>
                    <a:pt x="698528" y="0"/>
                    <a:pt x="900000" y="201472"/>
                    <a:pt x="900000" y="450000"/>
                  </a:cubicBezTo>
                  <a:cubicBezTo>
                    <a:pt x="900000" y="698528"/>
                    <a:pt x="698528" y="900000"/>
                    <a:pt x="450000" y="900000"/>
                  </a:cubicBezTo>
                  <a:cubicBezTo>
                    <a:pt x="201472" y="900000"/>
                    <a:pt x="0" y="698528"/>
                    <a:pt x="0" y="450000"/>
                  </a:cubicBezTo>
                  <a:cubicBezTo>
                    <a:pt x="0" y="201472"/>
                    <a:pt x="201472" y="0"/>
                    <a:pt x="45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isometricLeftDown">
                <a:rot lat="11400000" lon="8700000" rev="0"/>
              </a:camera>
              <a:lightRig rig="threePt" dir="t"/>
            </a:scene3d>
            <a:sp3d extrusionH="444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" name="Freeform: Shape 264">
              <a:extLst>
                <a:ext uri="{FF2B5EF4-FFF2-40B4-BE49-F238E27FC236}">
                  <a16:creationId xmlns:a16="http://schemas.microsoft.com/office/drawing/2014/main" id="{37C47F38-B866-E2A0-3030-08E361D3A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71696" y="5637219"/>
              <a:ext cx="360000" cy="360000"/>
            </a:xfrm>
            <a:custGeom>
              <a:avLst/>
              <a:gdLst>
                <a:gd name="connsiteX0" fmla="*/ 180000 w 360000"/>
                <a:gd name="connsiteY0" fmla="*/ 54000 h 360000"/>
                <a:gd name="connsiteX1" fmla="*/ 54000 w 360000"/>
                <a:gd name="connsiteY1" fmla="*/ 180000 h 360000"/>
                <a:gd name="connsiteX2" fmla="*/ 180000 w 360000"/>
                <a:gd name="connsiteY2" fmla="*/ 306000 h 360000"/>
                <a:gd name="connsiteX3" fmla="*/ 306000 w 360000"/>
                <a:gd name="connsiteY3" fmla="*/ 180000 h 360000"/>
                <a:gd name="connsiteX4" fmla="*/ 180000 w 360000"/>
                <a:gd name="connsiteY4" fmla="*/ 54000 h 360000"/>
                <a:gd name="connsiteX5" fmla="*/ 180000 w 360000"/>
                <a:gd name="connsiteY5" fmla="*/ 0 h 360000"/>
                <a:gd name="connsiteX6" fmla="*/ 360000 w 360000"/>
                <a:gd name="connsiteY6" fmla="*/ 180000 h 360000"/>
                <a:gd name="connsiteX7" fmla="*/ 180000 w 360000"/>
                <a:gd name="connsiteY7" fmla="*/ 360000 h 360000"/>
                <a:gd name="connsiteX8" fmla="*/ 0 w 360000"/>
                <a:gd name="connsiteY8" fmla="*/ 180000 h 360000"/>
                <a:gd name="connsiteX9" fmla="*/ 180000 w 360000"/>
                <a:gd name="connsiteY9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00" h="360000">
                  <a:moveTo>
                    <a:pt x="180000" y="54000"/>
                  </a:moveTo>
                  <a:cubicBezTo>
                    <a:pt x="110412" y="54000"/>
                    <a:pt x="54000" y="110412"/>
                    <a:pt x="54000" y="180000"/>
                  </a:cubicBezTo>
                  <a:cubicBezTo>
                    <a:pt x="54000" y="249588"/>
                    <a:pt x="110412" y="306000"/>
                    <a:pt x="180000" y="306000"/>
                  </a:cubicBezTo>
                  <a:cubicBezTo>
                    <a:pt x="249588" y="306000"/>
                    <a:pt x="306000" y="249588"/>
                    <a:pt x="306000" y="180000"/>
                  </a:cubicBezTo>
                  <a:cubicBezTo>
                    <a:pt x="306000" y="110412"/>
                    <a:pt x="249588" y="54000"/>
                    <a:pt x="180000" y="54000"/>
                  </a:cubicBezTo>
                  <a:close/>
                  <a:moveTo>
                    <a:pt x="180000" y="0"/>
                  </a:moveTo>
                  <a:cubicBezTo>
                    <a:pt x="279411" y="0"/>
                    <a:pt x="360000" y="80589"/>
                    <a:pt x="360000" y="180000"/>
                  </a:cubicBezTo>
                  <a:cubicBezTo>
                    <a:pt x="360000" y="279411"/>
                    <a:pt x="279411" y="360000"/>
                    <a:pt x="180000" y="360000"/>
                  </a:cubicBezTo>
                  <a:cubicBezTo>
                    <a:pt x="80589" y="360000"/>
                    <a:pt x="0" y="279411"/>
                    <a:pt x="0" y="180000"/>
                  </a:cubicBezTo>
                  <a:cubicBezTo>
                    <a:pt x="0" y="80589"/>
                    <a:pt x="80589" y="0"/>
                    <a:pt x="180000" y="0"/>
                  </a:cubicBezTo>
                  <a:close/>
                </a:path>
              </a:pathLst>
            </a:custGeom>
            <a:solidFill>
              <a:srgbClr val="C55A11">
                <a:alpha val="50196"/>
              </a:srgbClr>
            </a:solidFill>
            <a:ln>
              <a:noFill/>
            </a:ln>
            <a:scene3d>
              <a:camera prst="orthographicFront">
                <a:rot lat="11400000" lon="8700000" rev="0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15" name="Cylinder 114">
            <a:extLst>
              <a:ext uri="{FF2B5EF4-FFF2-40B4-BE49-F238E27FC236}">
                <a16:creationId xmlns:a16="http://schemas.microsoft.com/office/drawing/2014/main" id="{D34B2E2C-1C1A-BADA-2E47-1FFC4F2F175F}"/>
              </a:ext>
            </a:extLst>
          </p:cNvPr>
          <p:cNvSpPr/>
          <p:nvPr/>
        </p:nvSpPr>
        <p:spPr>
          <a:xfrm rot="4564063">
            <a:off x="769529" y="4462710"/>
            <a:ext cx="49680" cy="707030"/>
          </a:xfrm>
          <a:prstGeom prst="can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Cylinder 57">
            <a:extLst>
              <a:ext uri="{FF2B5EF4-FFF2-40B4-BE49-F238E27FC236}">
                <a16:creationId xmlns:a16="http://schemas.microsoft.com/office/drawing/2014/main" id="{6C6F3F7D-2473-A7E3-F9C8-701408AB0EF4}"/>
              </a:ext>
            </a:extLst>
          </p:cNvPr>
          <p:cNvSpPr/>
          <p:nvPr/>
        </p:nvSpPr>
        <p:spPr>
          <a:xfrm rot="927948">
            <a:off x="3102845" y="3842748"/>
            <a:ext cx="55896" cy="421176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797D45-6EE3-AE75-9166-3FC817736BCA}"/>
              </a:ext>
            </a:extLst>
          </p:cNvPr>
          <p:cNvSpPr/>
          <p:nvPr/>
        </p:nvSpPr>
        <p:spPr>
          <a:xfrm>
            <a:off x="2975199" y="3765654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5E945AD-21D6-32F4-3D4A-846E2D033610}"/>
              </a:ext>
            </a:extLst>
          </p:cNvPr>
          <p:cNvSpPr/>
          <p:nvPr/>
        </p:nvSpPr>
        <p:spPr>
          <a:xfrm>
            <a:off x="2801016" y="4119570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42FC468-E407-7F86-8BB7-1D10D1EE27FC}"/>
              </a:ext>
            </a:extLst>
          </p:cNvPr>
          <p:cNvSpPr txBox="1"/>
          <p:nvPr/>
        </p:nvSpPr>
        <p:spPr>
          <a:xfrm rot="20776857">
            <a:off x="183426" y="4459682"/>
            <a:ext cx="825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5.5 MeV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3E310C9-95DE-BF55-0215-D6331E6B1E96}"/>
              </a:ext>
            </a:extLst>
          </p:cNvPr>
          <p:cNvCxnSpPr>
            <a:cxnSpLocks/>
          </p:cNvCxnSpPr>
          <p:nvPr/>
        </p:nvCxnSpPr>
        <p:spPr>
          <a:xfrm flipV="1">
            <a:off x="463444" y="4695867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DE675AF0-902A-CD48-887B-619CA19A7CFD}"/>
              </a:ext>
            </a:extLst>
          </p:cNvPr>
          <p:cNvSpPr txBox="1"/>
          <p:nvPr/>
        </p:nvSpPr>
        <p:spPr>
          <a:xfrm rot="20776857">
            <a:off x="2072690" y="3886580"/>
            <a:ext cx="86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35.5 MeV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D2E86CF-546D-EF57-F912-EED9180A6FDC}"/>
              </a:ext>
            </a:extLst>
          </p:cNvPr>
          <p:cNvCxnSpPr>
            <a:cxnSpLocks/>
          </p:cNvCxnSpPr>
          <p:nvPr/>
        </p:nvCxnSpPr>
        <p:spPr>
          <a:xfrm flipV="1">
            <a:off x="2328572" y="4250986"/>
            <a:ext cx="353458" cy="8924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4C9504-5AB4-1F8F-B05C-D56C56792EBE}"/>
              </a:ext>
            </a:extLst>
          </p:cNvPr>
          <p:cNvSpPr txBox="1"/>
          <p:nvPr/>
        </p:nvSpPr>
        <p:spPr>
          <a:xfrm>
            <a:off x="2735544" y="4406781"/>
            <a:ext cx="85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Magnetic dogleg</a:t>
            </a:r>
          </a:p>
        </p:txBody>
      </p:sp>
      <p:sp>
        <p:nvSpPr>
          <p:cNvPr id="124" name="Freeform 9">
            <a:extLst>
              <a:ext uri="{FF2B5EF4-FFF2-40B4-BE49-F238E27FC236}">
                <a16:creationId xmlns:a16="http://schemas.microsoft.com/office/drawing/2014/main" id="{85ED67C8-7EF6-02B9-EB95-5E7A72B0FB50}"/>
              </a:ext>
            </a:extLst>
          </p:cNvPr>
          <p:cNvSpPr/>
          <p:nvPr/>
        </p:nvSpPr>
        <p:spPr>
          <a:xfrm flipH="1">
            <a:off x="5036546" y="3973642"/>
            <a:ext cx="1210004" cy="405115"/>
          </a:xfrm>
          <a:custGeom>
            <a:avLst/>
            <a:gdLst>
              <a:gd name="connsiteX0" fmla="*/ 0 w 3055620"/>
              <a:gd name="connsiteY0" fmla="*/ 1348829 h 2758536"/>
              <a:gd name="connsiteX1" fmla="*/ 76200 w 3055620"/>
              <a:gd name="connsiteY1" fmla="*/ 1348829 h 2758536"/>
              <a:gd name="connsiteX2" fmla="*/ 114300 w 3055620"/>
              <a:gd name="connsiteY2" fmla="*/ 1379309 h 2758536"/>
              <a:gd name="connsiteX3" fmla="*/ 259080 w 3055620"/>
              <a:gd name="connsiteY3" fmla="*/ 1325969 h 2758536"/>
              <a:gd name="connsiteX4" fmla="*/ 342900 w 3055620"/>
              <a:gd name="connsiteY4" fmla="*/ 1394549 h 2758536"/>
              <a:gd name="connsiteX5" fmla="*/ 464820 w 3055620"/>
              <a:gd name="connsiteY5" fmla="*/ 1303109 h 2758536"/>
              <a:gd name="connsiteX6" fmla="*/ 525780 w 3055620"/>
              <a:gd name="connsiteY6" fmla="*/ 1455509 h 2758536"/>
              <a:gd name="connsiteX7" fmla="*/ 601980 w 3055620"/>
              <a:gd name="connsiteY7" fmla="*/ 1242149 h 2758536"/>
              <a:gd name="connsiteX8" fmla="*/ 685800 w 3055620"/>
              <a:gd name="connsiteY8" fmla="*/ 1516469 h 2758536"/>
              <a:gd name="connsiteX9" fmla="*/ 777240 w 3055620"/>
              <a:gd name="connsiteY9" fmla="*/ 1135469 h 2758536"/>
              <a:gd name="connsiteX10" fmla="*/ 853440 w 3055620"/>
              <a:gd name="connsiteY10" fmla="*/ 1706969 h 2758536"/>
              <a:gd name="connsiteX11" fmla="*/ 929640 w 3055620"/>
              <a:gd name="connsiteY11" fmla="*/ 922109 h 2758536"/>
              <a:gd name="connsiteX12" fmla="*/ 1005840 w 3055620"/>
              <a:gd name="connsiteY12" fmla="*/ 1897469 h 2758536"/>
              <a:gd name="connsiteX13" fmla="*/ 1089660 w 3055620"/>
              <a:gd name="connsiteY13" fmla="*/ 708749 h 2758536"/>
              <a:gd name="connsiteX14" fmla="*/ 1158240 w 3055620"/>
              <a:gd name="connsiteY14" fmla="*/ 2202269 h 2758536"/>
              <a:gd name="connsiteX15" fmla="*/ 1234440 w 3055620"/>
              <a:gd name="connsiteY15" fmla="*/ 312509 h 2758536"/>
              <a:gd name="connsiteX16" fmla="*/ 1310640 w 3055620"/>
              <a:gd name="connsiteY16" fmla="*/ 2552789 h 2758536"/>
              <a:gd name="connsiteX17" fmla="*/ 1379220 w 3055620"/>
              <a:gd name="connsiteY17" fmla="*/ 99149 h 2758536"/>
              <a:gd name="connsiteX18" fmla="*/ 1440180 w 3055620"/>
              <a:gd name="connsiteY18" fmla="*/ 2613749 h 2758536"/>
              <a:gd name="connsiteX19" fmla="*/ 1516380 w 3055620"/>
              <a:gd name="connsiteY19" fmla="*/ 30569 h 2758536"/>
              <a:gd name="connsiteX20" fmla="*/ 1577340 w 3055620"/>
              <a:gd name="connsiteY20" fmla="*/ 2758529 h 2758536"/>
              <a:gd name="connsiteX21" fmla="*/ 1645920 w 3055620"/>
              <a:gd name="connsiteY21" fmla="*/ 89 h 2758536"/>
              <a:gd name="connsiteX22" fmla="*/ 1729740 w 3055620"/>
              <a:gd name="connsiteY22" fmla="*/ 2651849 h 2758536"/>
              <a:gd name="connsiteX23" fmla="*/ 1790700 w 3055620"/>
              <a:gd name="connsiteY23" fmla="*/ 182969 h 2758536"/>
              <a:gd name="connsiteX24" fmla="*/ 1859280 w 3055620"/>
              <a:gd name="connsiteY24" fmla="*/ 2415629 h 2758536"/>
              <a:gd name="connsiteX25" fmla="*/ 1927860 w 3055620"/>
              <a:gd name="connsiteY25" fmla="*/ 403949 h 2758536"/>
              <a:gd name="connsiteX26" fmla="*/ 1996440 w 3055620"/>
              <a:gd name="connsiteY26" fmla="*/ 2202269 h 2758536"/>
              <a:gd name="connsiteX27" fmla="*/ 2065020 w 3055620"/>
              <a:gd name="connsiteY27" fmla="*/ 624929 h 2758536"/>
              <a:gd name="connsiteX28" fmla="*/ 2133600 w 3055620"/>
              <a:gd name="connsiteY28" fmla="*/ 1966049 h 2758536"/>
              <a:gd name="connsiteX29" fmla="*/ 2202180 w 3055620"/>
              <a:gd name="connsiteY29" fmla="*/ 830669 h 2758536"/>
              <a:gd name="connsiteX30" fmla="*/ 2270760 w 3055620"/>
              <a:gd name="connsiteY30" fmla="*/ 1767929 h 2758536"/>
              <a:gd name="connsiteX31" fmla="*/ 2346960 w 3055620"/>
              <a:gd name="connsiteY31" fmla="*/ 1044029 h 2758536"/>
              <a:gd name="connsiteX32" fmla="*/ 2415540 w 3055620"/>
              <a:gd name="connsiteY32" fmla="*/ 1600289 h 2758536"/>
              <a:gd name="connsiteX33" fmla="*/ 2476500 w 3055620"/>
              <a:gd name="connsiteY33" fmla="*/ 1196429 h 2758536"/>
              <a:gd name="connsiteX34" fmla="*/ 2552700 w 3055620"/>
              <a:gd name="connsiteY34" fmla="*/ 1470749 h 2758536"/>
              <a:gd name="connsiteX35" fmla="*/ 2628900 w 3055620"/>
              <a:gd name="connsiteY35" fmla="*/ 1280249 h 2758536"/>
              <a:gd name="connsiteX36" fmla="*/ 2689860 w 3055620"/>
              <a:gd name="connsiteY36" fmla="*/ 1409789 h 2758536"/>
              <a:gd name="connsiteX37" fmla="*/ 2750820 w 3055620"/>
              <a:gd name="connsiteY37" fmla="*/ 1310729 h 2758536"/>
              <a:gd name="connsiteX38" fmla="*/ 2811780 w 3055620"/>
              <a:gd name="connsiteY38" fmla="*/ 1394549 h 2758536"/>
              <a:gd name="connsiteX39" fmla="*/ 2910840 w 3055620"/>
              <a:gd name="connsiteY39" fmla="*/ 1364069 h 2758536"/>
              <a:gd name="connsiteX40" fmla="*/ 2987040 w 3055620"/>
              <a:gd name="connsiteY40" fmla="*/ 1364069 h 2758536"/>
              <a:gd name="connsiteX41" fmla="*/ 3055620 w 3055620"/>
              <a:gd name="connsiteY41" fmla="*/ 1364069 h 2758536"/>
              <a:gd name="connsiteX0" fmla="*/ 0 w 4910764"/>
              <a:gd name="connsiteY0" fmla="*/ 1348829 h 2758536"/>
              <a:gd name="connsiteX1" fmla="*/ 76200 w 4910764"/>
              <a:gd name="connsiteY1" fmla="*/ 1348829 h 2758536"/>
              <a:gd name="connsiteX2" fmla="*/ 114300 w 4910764"/>
              <a:gd name="connsiteY2" fmla="*/ 1379309 h 2758536"/>
              <a:gd name="connsiteX3" fmla="*/ 259080 w 4910764"/>
              <a:gd name="connsiteY3" fmla="*/ 1325969 h 2758536"/>
              <a:gd name="connsiteX4" fmla="*/ 342900 w 4910764"/>
              <a:gd name="connsiteY4" fmla="*/ 1394549 h 2758536"/>
              <a:gd name="connsiteX5" fmla="*/ 464820 w 4910764"/>
              <a:gd name="connsiteY5" fmla="*/ 1303109 h 2758536"/>
              <a:gd name="connsiteX6" fmla="*/ 525780 w 4910764"/>
              <a:gd name="connsiteY6" fmla="*/ 1455509 h 2758536"/>
              <a:gd name="connsiteX7" fmla="*/ 601980 w 4910764"/>
              <a:gd name="connsiteY7" fmla="*/ 1242149 h 2758536"/>
              <a:gd name="connsiteX8" fmla="*/ 685800 w 4910764"/>
              <a:gd name="connsiteY8" fmla="*/ 1516469 h 2758536"/>
              <a:gd name="connsiteX9" fmla="*/ 777240 w 4910764"/>
              <a:gd name="connsiteY9" fmla="*/ 1135469 h 2758536"/>
              <a:gd name="connsiteX10" fmla="*/ 853440 w 4910764"/>
              <a:gd name="connsiteY10" fmla="*/ 1706969 h 2758536"/>
              <a:gd name="connsiteX11" fmla="*/ 929640 w 4910764"/>
              <a:gd name="connsiteY11" fmla="*/ 922109 h 2758536"/>
              <a:gd name="connsiteX12" fmla="*/ 1005840 w 4910764"/>
              <a:gd name="connsiteY12" fmla="*/ 1897469 h 2758536"/>
              <a:gd name="connsiteX13" fmla="*/ 1089660 w 4910764"/>
              <a:gd name="connsiteY13" fmla="*/ 708749 h 2758536"/>
              <a:gd name="connsiteX14" fmla="*/ 1158240 w 4910764"/>
              <a:gd name="connsiteY14" fmla="*/ 2202269 h 2758536"/>
              <a:gd name="connsiteX15" fmla="*/ 1234440 w 4910764"/>
              <a:gd name="connsiteY15" fmla="*/ 312509 h 2758536"/>
              <a:gd name="connsiteX16" fmla="*/ 1310640 w 4910764"/>
              <a:gd name="connsiteY16" fmla="*/ 2552789 h 2758536"/>
              <a:gd name="connsiteX17" fmla="*/ 1379220 w 4910764"/>
              <a:gd name="connsiteY17" fmla="*/ 99149 h 2758536"/>
              <a:gd name="connsiteX18" fmla="*/ 1440180 w 4910764"/>
              <a:gd name="connsiteY18" fmla="*/ 2613749 h 2758536"/>
              <a:gd name="connsiteX19" fmla="*/ 1516380 w 4910764"/>
              <a:gd name="connsiteY19" fmla="*/ 30569 h 2758536"/>
              <a:gd name="connsiteX20" fmla="*/ 1577340 w 4910764"/>
              <a:gd name="connsiteY20" fmla="*/ 2758529 h 2758536"/>
              <a:gd name="connsiteX21" fmla="*/ 1645920 w 4910764"/>
              <a:gd name="connsiteY21" fmla="*/ 89 h 2758536"/>
              <a:gd name="connsiteX22" fmla="*/ 1729740 w 4910764"/>
              <a:gd name="connsiteY22" fmla="*/ 2651849 h 2758536"/>
              <a:gd name="connsiteX23" fmla="*/ 1790700 w 4910764"/>
              <a:gd name="connsiteY23" fmla="*/ 182969 h 2758536"/>
              <a:gd name="connsiteX24" fmla="*/ 1859280 w 4910764"/>
              <a:gd name="connsiteY24" fmla="*/ 2415629 h 2758536"/>
              <a:gd name="connsiteX25" fmla="*/ 1927860 w 4910764"/>
              <a:gd name="connsiteY25" fmla="*/ 403949 h 2758536"/>
              <a:gd name="connsiteX26" fmla="*/ 1996440 w 4910764"/>
              <a:gd name="connsiteY26" fmla="*/ 2202269 h 2758536"/>
              <a:gd name="connsiteX27" fmla="*/ 2065020 w 4910764"/>
              <a:gd name="connsiteY27" fmla="*/ 624929 h 2758536"/>
              <a:gd name="connsiteX28" fmla="*/ 2133600 w 4910764"/>
              <a:gd name="connsiteY28" fmla="*/ 1966049 h 2758536"/>
              <a:gd name="connsiteX29" fmla="*/ 2202180 w 4910764"/>
              <a:gd name="connsiteY29" fmla="*/ 830669 h 2758536"/>
              <a:gd name="connsiteX30" fmla="*/ 2270760 w 4910764"/>
              <a:gd name="connsiteY30" fmla="*/ 1767929 h 2758536"/>
              <a:gd name="connsiteX31" fmla="*/ 2346960 w 4910764"/>
              <a:gd name="connsiteY31" fmla="*/ 1044029 h 2758536"/>
              <a:gd name="connsiteX32" fmla="*/ 2415540 w 4910764"/>
              <a:gd name="connsiteY32" fmla="*/ 1600289 h 2758536"/>
              <a:gd name="connsiteX33" fmla="*/ 2476500 w 4910764"/>
              <a:gd name="connsiteY33" fmla="*/ 1196429 h 2758536"/>
              <a:gd name="connsiteX34" fmla="*/ 2552700 w 4910764"/>
              <a:gd name="connsiteY34" fmla="*/ 1470749 h 2758536"/>
              <a:gd name="connsiteX35" fmla="*/ 2628900 w 4910764"/>
              <a:gd name="connsiteY35" fmla="*/ 1280249 h 2758536"/>
              <a:gd name="connsiteX36" fmla="*/ 2689860 w 4910764"/>
              <a:gd name="connsiteY36" fmla="*/ 1409789 h 2758536"/>
              <a:gd name="connsiteX37" fmla="*/ 2750820 w 4910764"/>
              <a:gd name="connsiteY37" fmla="*/ 1310729 h 2758536"/>
              <a:gd name="connsiteX38" fmla="*/ 2811780 w 4910764"/>
              <a:gd name="connsiteY38" fmla="*/ 1394549 h 2758536"/>
              <a:gd name="connsiteX39" fmla="*/ 2910840 w 4910764"/>
              <a:gd name="connsiteY39" fmla="*/ 1364069 h 2758536"/>
              <a:gd name="connsiteX40" fmla="*/ 2987040 w 4910764"/>
              <a:gd name="connsiteY40" fmla="*/ 1364069 h 2758536"/>
              <a:gd name="connsiteX41" fmla="*/ 4910764 w 4910764"/>
              <a:gd name="connsiteY41" fmla="*/ 1364069 h 2758536"/>
              <a:gd name="connsiteX0" fmla="*/ 0 w 2987041"/>
              <a:gd name="connsiteY0" fmla="*/ 1348829 h 2758536"/>
              <a:gd name="connsiteX1" fmla="*/ 76200 w 2987041"/>
              <a:gd name="connsiteY1" fmla="*/ 1348829 h 2758536"/>
              <a:gd name="connsiteX2" fmla="*/ 114300 w 2987041"/>
              <a:gd name="connsiteY2" fmla="*/ 1379309 h 2758536"/>
              <a:gd name="connsiteX3" fmla="*/ 259080 w 2987041"/>
              <a:gd name="connsiteY3" fmla="*/ 1325969 h 2758536"/>
              <a:gd name="connsiteX4" fmla="*/ 342900 w 2987041"/>
              <a:gd name="connsiteY4" fmla="*/ 1394549 h 2758536"/>
              <a:gd name="connsiteX5" fmla="*/ 464820 w 2987041"/>
              <a:gd name="connsiteY5" fmla="*/ 1303109 h 2758536"/>
              <a:gd name="connsiteX6" fmla="*/ 525780 w 2987041"/>
              <a:gd name="connsiteY6" fmla="*/ 1455509 h 2758536"/>
              <a:gd name="connsiteX7" fmla="*/ 601980 w 2987041"/>
              <a:gd name="connsiteY7" fmla="*/ 1242149 h 2758536"/>
              <a:gd name="connsiteX8" fmla="*/ 685800 w 2987041"/>
              <a:gd name="connsiteY8" fmla="*/ 1516469 h 2758536"/>
              <a:gd name="connsiteX9" fmla="*/ 777240 w 2987041"/>
              <a:gd name="connsiteY9" fmla="*/ 1135469 h 2758536"/>
              <a:gd name="connsiteX10" fmla="*/ 853440 w 2987041"/>
              <a:gd name="connsiteY10" fmla="*/ 1706969 h 2758536"/>
              <a:gd name="connsiteX11" fmla="*/ 929640 w 2987041"/>
              <a:gd name="connsiteY11" fmla="*/ 922109 h 2758536"/>
              <a:gd name="connsiteX12" fmla="*/ 1005840 w 2987041"/>
              <a:gd name="connsiteY12" fmla="*/ 1897469 h 2758536"/>
              <a:gd name="connsiteX13" fmla="*/ 1089660 w 2987041"/>
              <a:gd name="connsiteY13" fmla="*/ 708749 h 2758536"/>
              <a:gd name="connsiteX14" fmla="*/ 1158240 w 2987041"/>
              <a:gd name="connsiteY14" fmla="*/ 2202269 h 2758536"/>
              <a:gd name="connsiteX15" fmla="*/ 1234440 w 2987041"/>
              <a:gd name="connsiteY15" fmla="*/ 312509 h 2758536"/>
              <a:gd name="connsiteX16" fmla="*/ 1310640 w 2987041"/>
              <a:gd name="connsiteY16" fmla="*/ 2552789 h 2758536"/>
              <a:gd name="connsiteX17" fmla="*/ 1379220 w 2987041"/>
              <a:gd name="connsiteY17" fmla="*/ 99149 h 2758536"/>
              <a:gd name="connsiteX18" fmla="*/ 1440180 w 2987041"/>
              <a:gd name="connsiteY18" fmla="*/ 2613749 h 2758536"/>
              <a:gd name="connsiteX19" fmla="*/ 1516380 w 2987041"/>
              <a:gd name="connsiteY19" fmla="*/ 30569 h 2758536"/>
              <a:gd name="connsiteX20" fmla="*/ 1577340 w 2987041"/>
              <a:gd name="connsiteY20" fmla="*/ 2758529 h 2758536"/>
              <a:gd name="connsiteX21" fmla="*/ 1645920 w 2987041"/>
              <a:gd name="connsiteY21" fmla="*/ 89 h 2758536"/>
              <a:gd name="connsiteX22" fmla="*/ 1729740 w 2987041"/>
              <a:gd name="connsiteY22" fmla="*/ 2651849 h 2758536"/>
              <a:gd name="connsiteX23" fmla="*/ 1790700 w 2987041"/>
              <a:gd name="connsiteY23" fmla="*/ 182969 h 2758536"/>
              <a:gd name="connsiteX24" fmla="*/ 1859280 w 2987041"/>
              <a:gd name="connsiteY24" fmla="*/ 2415629 h 2758536"/>
              <a:gd name="connsiteX25" fmla="*/ 1927860 w 2987041"/>
              <a:gd name="connsiteY25" fmla="*/ 403949 h 2758536"/>
              <a:gd name="connsiteX26" fmla="*/ 1996440 w 2987041"/>
              <a:gd name="connsiteY26" fmla="*/ 2202269 h 2758536"/>
              <a:gd name="connsiteX27" fmla="*/ 2065020 w 2987041"/>
              <a:gd name="connsiteY27" fmla="*/ 624929 h 2758536"/>
              <a:gd name="connsiteX28" fmla="*/ 2133600 w 2987041"/>
              <a:gd name="connsiteY28" fmla="*/ 1966049 h 2758536"/>
              <a:gd name="connsiteX29" fmla="*/ 2202180 w 2987041"/>
              <a:gd name="connsiteY29" fmla="*/ 830669 h 2758536"/>
              <a:gd name="connsiteX30" fmla="*/ 2270760 w 2987041"/>
              <a:gd name="connsiteY30" fmla="*/ 1767929 h 2758536"/>
              <a:gd name="connsiteX31" fmla="*/ 2346960 w 2987041"/>
              <a:gd name="connsiteY31" fmla="*/ 1044029 h 2758536"/>
              <a:gd name="connsiteX32" fmla="*/ 2415540 w 2987041"/>
              <a:gd name="connsiteY32" fmla="*/ 1600289 h 2758536"/>
              <a:gd name="connsiteX33" fmla="*/ 2476500 w 2987041"/>
              <a:gd name="connsiteY33" fmla="*/ 1196429 h 2758536"/>
              <a:gd name="connsiteX34" fmla="*/ 2552700 w 2987041"/>
              <a:gd name="connsiteY34" fmla="*/ 1470749 h 2758536"/>
              <a:gd name="connsiteX35" fmla="*/ 2628900 w 2987041"/>
              <a:gd name="connsiteY35" fmla="*/ 1280249 h 2758536"/>
              <a:gd name="connsiteX36" fmla="*/ 2689860 w 2987041"/>
              <a:gd name="connsiteY36" fmla="*/ 1409789 h 2758536"/>
              <a:gd name="connsiteX37" fmla="*/ 2750820 w 2987041"/>
              <a:gd name="connsiteY37" fmla="*/ 1310729 h 2758536"/>
              <a:gd name="connsiteX38" fmla="*/ 2811780 w 2987041"/>
              <a:gd name="connsiteY38" fmla="*/ 1394549 h 2758536"/>
              <a:gd name="connsiteX39" fmla="*/ 2910840 w 2987041"/>
              <a:gd name="connsiteY39" fmla="*/ 1364069 h 2758536"/>
              <a:gd name="connsiteX40" fmla="*/ 2987040 w 2987041"/>
              <a:gd name="connsiteY40" fmla="*/ 1364069 h 2758536"/>
              <a:gd name="connsiteX0" fmla="*/ -1 w 2910839"/>
              <a:gd name="connsiteY0" fmla="*/ 1348829 h 2758536"/>
              <a:gd name="connsiteX1" fmla="*/ 38099 w 2910839"/>
              <a:gd name="connsiteY1" fmla="*/ 1379309 h 2758536"/>
              <a:gd name="connsiteX2" fmla="*/ 182879 w 2910839"/>
              <a:gd name="connsiteY2" fmla="*/ 1325969 h 2758536"/>
              <a:gd name="connsiteX3" fmla="*/ 266699 w 2910839"/>
              <a:gd name="connsiteY3" fmla="*/ 1394549 h 2758536"/>
              <a:gd name="connsiteX4" fmla="*/ 388619 w 2910839"/>
              <a:gd name="connsiteY4" fmla="*/ 1303109 h 2758536"/>
              <a:gd name="connsiteX5" fmla="*/ 449579 w 2910839"/>
              <a:gd name="connsiteY5" fmla="*/ 1455509 h 2758536"/>
              <a:gd name="connsiteX6" fmla="*/ 525779 w 2910839"/>
              <a:gd name="connsiteY6" fmla="*/ 1242149 h 2758536"/>
              <a:gd name="connsiteX7" fmla="*/ 609599 w 2910839"/>
              <a:gd name="connsiteY7" fmla="*/ 1516469 h 2758536"/>
              <a:gd name="connsiteX8" fmla="*/ 701039 w 2910839"/>
              <a:gd name="connsiteY8" fmla="*/ 1135469 h 2758536"/>
              <a:gd name="connsiteX9" fmla="*/ 777239 w 2910839"/>
              <a:gd name="connsiteY9" fmla="*/ 1706969 h 2758536"/>
              <a:gd name="connsiteX10" fmla="*/ 853439 w 2910839"/>
              <a:gd name="connsiteY10" fmla="*/ 922109 h 2758536"/>
              <a:gd name="connsiteX11" fmla="*/ 929639 w 2910839"/>
              <a:gd name="connsiteY11" fmla="*/ 1897469 h 2758536"/>
              <a:gd name="connsiteX12" fmla="*/ 1013459 w 2910839"/>
              <a:gd name="connsiteY12" fmla="*/ 708749 h 2758536"/>
              <a:gd name="connsiteX13" fmla="*/ 1082039 w 2910839"/>
              <a:gd name="connsiteY13" fmla="*/ 2202269 h 2758536"/>
              <a:gd name="connsiteX14" fmla="*/ 1158239 w 2910839"/>
              <a:gd name="connsiteY14" fmla="*/ 312509 h 2758536"/>
              <a:gd name="connsiteX15" fmla="*/ 1234439 w 2910839"/>
              <a:gd name="connsiteY15" fmla="*/ 2552789 h 2758536"/>
              <a:gd name="connsiteX16" fmla="*/ 1303019 w 2910839"/>
              <a:gd name="connsiteY16" fmla="*/ 99149 h 2758536"/>
              <a:gd name="connsiteX17" fmla="*/ 1363979 w 2910839"/>
              <a:gd name="connsiteY17" fmla="*/ 2613749 h 2758536"/>
              <a:gd name="connsiteX18" fmla="*/ 1440179 w 2910839"/>
              <a:gd name="connsiteY18" fmla="*/ 30569 h 2758536"/>
              <a:gd name="connsiteX19" fmla="*/ 1501139 w 2910839"/>
              <a:gd name="connsiteY19" fmla="*/ 2758529 h 2758536"/>
              <a:gd name="connsiteX20" fmla="*/ 1569719 w 2910839"/>
              <a:gd name="connsiteY20" fmla="*/ 89 h 2758536"/>
              <a:gd name="connsiteX21" fmla="*/ 1653539 w 2910839"/>
              <a:gd name="connsiteY21" fmla="*/ 2651849 h 2758536"/>
              <a:gd name="connsiteX22" fmla="*/ 1714499 w 2910839"/>
              <a:gd name="connsiteY22" fmla="*/ 182969 h 2758536"/>
              <a:gd name="connsiteX23" fmla="*/ 1783079 w 2910839"/>
              <a:gd name="connsiteY23" fmla="*/ 2415629 h 2758536"/>
              <a:gd name="connsiteX24" fmla="*/ 1851659 w 2910839"/>
              <a:gd name="connsiteY24" fmla="*/ 403949 h 2758536"/>
              <a:gd name="connsiteX25" fmla="*/ 1920239 w 2910839"/>
              <a:gd name="connsiteY25" fmla="*/ 2202269 h 2758536"/>
              <a:gd name="connsiteX26" fmla="*/ 1988819 w 2910839"/>
              <a:gd name="connsiteY26" fmla="*/ 624929 h 2758536"/>
              <a:gd name="connsiteX27" fmla="*/ 2057399 w 2910839"/>
              <a:gd name="connsiteY27" fmla="*/ 1966049 h 2758536"/>
              <a:gd name="connsiteX28" fmla="*/ 2125979 w 2910839"/>
              <a:gd name="connsiteY28" fmla="*/ 830669 h 2758536"/>
              <a:gd name="connsiteX29" fmla="*/ 2194559 w 2910839"/>
              <a:gd name="connsiteY29" fmla="*/ 1767929 h 2758536"/>
              <a:gd name="connsiteX30" fmla="*/ 2270759 w 2910839"/>
              <a:gd name="connsiteY30" fmla="*/ 1044029 h 2758536"/>
              <a:gd name="connsiteX31" fmla="*/ 2339339 w 2910839"/>
              <a:gd name="connsiteY31" fmla="*/ 1600289 h 2758536"/>
              <a:gd name="connsiteX32" fmla="*/ 2400299 w 2910839"/>
              <a:gd name="connsiteY32" fmla="*/ 1196429 h 2758536"/>
              <a:gd name="connsiteX33" fmla="*/ 2476499 w 2910839"/>
              <a:gd name="connsiteY33" fmla="*/ 1470749 h 2758536"/>
              <a:gd name="connsiteX34" fmla="*/ 2552699 w 2910839"/>
              <a:gd name="connsiteY34" fmla="*/ 1280249 h 2758536"/>
              <a:gd name="connsiteX35" fmla="*/ 2613659 w 2910839"/>
              <a:gd name="connsiteY35" fmla="*/ 1409789 h 2758536"/>
              <a:gd name="connsiteX36" fmla="*/ 2674619 w 2910839"/>
              <a:gd name="connsiteY36" fmla="*/ 1310729 h 2758536"/>
              <a:gd name="connsiteX37" fmla="*/ 2735579 w 2910839"/>
              <a:gd name="connsiteY37" fmla="*/ 1394549 h 2758536"/>
              <a:gd name="connsiteX38" fmla="*/ 2834639 w 2910839"/>
              <a:gd name="connsiteY38" fmla="*/ 1364069 h 2758536"/>
              <a:gd name="connsiteX39" fmla="*/ 2910839 w 2910839"/>
              <a:gd name="connsiteY39" fmla="*/ 1364069 h 2758536"/>
              <a:gd name="connsiteX0" fmla="*/ 1 w 2872741"/>
              <a:gd name="connsiteY0" fmla="*/ 1379309 h 2758536"/>
              <a:gd name="connsiteX1" fmla="*/ 144781 w 2872741"/>
              <a:gd name="connsiteY1" fmla="*/ 1325969 h 2758536"/>
              <a:gd name="connsiteX2" fmla="*/ 228601 w 2872741"/>
              <a:gd name="connsiteY2" fmla="*/ 1394549 h 2758536"/>
              <a:gd name="connsiteX3" fmla="*/ 350521 w 2872741"/>
              <a:gd name="connsiteY3" fmla="*/ 1303109 h 2758536"/>
              <a:gd name="connsiteX4" fmla="*/ 411481 w 2872741"/>
              <a:gd name="connsiteY4" fmla="*/ 1455509 h 2758536"/>
              <a:gd name="connsiteX5" fmla="*/ 487681 w 2872741"/>
              <a:gd name="connsiteY5" fmla="*/ 1242149 h 2758536"/>
              <a:gd name="connsiteX6" fmla="*/ 571501 w 2872741"/>
              <a:gd name="connsiteY6" fmla="*/ 1516469 h 2758536"/>
              <a:gd name="connsiteX7" fmla="*/ 662941 w 2872741"/>
              <a:gd name="connsiteY7" fmla="*/ 1135469 h 2758536"/>
              <a:gd name="connsiteX8" fmla="*/ 739141 w 2872741"/>
              <a:gd name="connsiteY8" fmla="*/ 1706969 h 2758536"/>
              <a:gd name="connsiteX9" fmla="*/ 815341 w 2872741"/>
              <a:gd name="connsiteY9" fmla="*/ 922109 h 2758536"/>
              <a:gd name="connsiteX10" fmla="*/ 891541 w 2872741"/>
              <a:gd name="connsiteY10" fmla="*/ 1897469 h 2758536"/>
              <a:gd name="connsiteX11" fmla="*/ 975361 w 2872741"/>
              <a:gd name="connsiteY11" fmla="*/ 708749 h 2758536"/>
              <a:gd name="connsiteX12" fmla="*/ 1043941 w 2872741"/>
              <a:gd name="connsiteY12" fmla="*/ 2202269 h 2758536"/>
              <a:gd name="connsiteX13" fmla="*/ 1120141 w 2872741"/>
              <a:gd name="connsiteY13" fmla="*/ 312509 h 2758536"/>
              <a:gd name="connsiteX14" fmla="*/ 1196341 w 2872741"/>
              <a:gd name="connsiteY14" fmla="*/ 2552789 h 2758536"/>
              <a:gd name="connsiteX15" fmla="*/ 1264921 w 2872741"/>
              <a:gd name="connsiteY15" fmla="*/ 99149 h 2758536"/>
              <a:gd name="connsiteX16" fmla="*/ 1325881 w 2872741"/>
              <a:gd name="connsiteY16" fmla="*/ 2613749 h 2758536"/>
              <a:gd name="connsiteX17" fmla="*/ 1402081 w 2872741"/>
              <a:gd name="connsiteY17" fmla="*/ 30569 h 2758536"/>
              <a:gd name="connsiteX18" fmla="*/ 1463041 w 2872741"/>
              <a:gd name="connsiteY18" fmla="*/ 2758529 h 2758536"/>
              <a:gd name="connsiteX19" fmla="*/ 1531621 w 2872741"/>
              <a:gd name="connsiteY19" fmla="*/ 89 h 2758536"/>
              <a:gd name="connsiteX20" fmla="*/ 1615441 w 2872741"/>
              <a:gd name="connsiteY20" fmla="*/ 2651849 h 2758536"/>
              <a:gd name="connsiteX21" fmla="*/ 1676401 w 2872741"/>
              <a:gd name="connsiteY21" fmla="*/ 182969 h 2758536"/>
              <a:gd name="connsiteX22" fmla="*/ 1744981 w 2872741"/>
              <a:gd name="connsiteY22" fmla="*/ 2415629 h 2758536"/>
              <a:gd name="connsiteX23" fmla="*/ 1813561 w 2872741"/>
              <a:gd name="connsiteY23" fmla="*/ 403949 h 2758536"/>
              <a:gd name="connsiteX24" fmla="*/ 1882141 w 2872741"/>
              <a:gd name="connsiteY24" fmla="*/ 2202269 h 2758536"/>
              <a:gd name="connsiteX25" fmla="*/ 1950721 w 2872741"/>
              <a:gd name="connsiteY25" fmla="*/ 624929 h 2758536"/>
              <a:gd name="connsiteX26" fmla="*/ 2019301 w 2872741"/>
              <a:gd name="connsiteY26" fmla="*/ 1966049 h 2758536"/>
              <a:gd name="connsiteX27" fmla="*/ 2087881 w 2872741"/>
              <a:gd name="connsiteY27" fmla="*/ 830669 h 2758536"/>
              <a:gd name="connsiteX28" fmla="*/ 2156461 w 2872741"/>
              <a:gd name="connsiteY28" fmla="*/ 1767929 h 2758536"/>
              <a:gd name="connsiteX29" fmla="*/ 2232661 w 2872741"/>
              <a:gd name="connsiteY29" fmla="*/ 1044029 h 2758536"/>
              <a:gd name="connsiteX30" fmla="*/ 2301241 w 2872741"/>
              <a:gd name="connsiteY30" fmla="*/ 1600289 h 2758536"/>
              <a:gd name="connsiteX31" fmla="*/ 2362201 w 2872741"/>
              <a:gd name="connsiteY31" fmla="*/ 1196429 h 2758536"/>
              <a:gd name="connsiteX32" fmla="*/ 2438401 w 2872741"/>
              <a:gd name="connsiteY32" fmla="*/ 1470749 h 2758536"/>
              <a:gd name="connsiteX33" fmla="*/ 2514601 w 2872741"/>
              <a:gd name="connsiteY33" fmla="*/ 1280249 h 2758536"/>
              <a:gd name="connsiteX34" fmla="*/ 2575561 w 2872741"/>
              <a:gd name="connsiteY34" fmla="*/ 1409789 h 2758536"/>
              <a:gd name="connsiteX35" fmla="*/ 2636521 w 2872741"/>
              <a:gd name="connsiteY35" fmla="*/ 1310729 h 2758536"/>
              <a:gd name="connsiteX36" fmla="*/ 2697481 w 2872741"/>
              <a:gd name="connsiteY36" fmla="*/ 1394549 h 2758536"/>
              <a:gd name="connsiteX37" fmla="*/ 2796541 w 2872741"/>
              <a:gd name="connsiteY37" fmla="*/ 1364069 h 2758536"/>
              <a:gd name="connsiteX38" fmla="*/ 2872741 w 2872741"/>
              <a:gd name="connsiteY38" fmla="*/ 1364069 h 2758536"/>
              <a:gd name="connsiteX0" fmla="*/ 0 w 2827634"/>
              <a:gd name="connsiteY0" fmla="*/ 1362952 h 2758536"/>
              <a:gd name="connsiteX1" fmla="*/ 99674 w 2827634"/>
              <a:gd name="connsiteY1" fmla="*/ 1325969 h 2758536"/>
              <a:gd name="connsiteX2" fmla="*/ 183494 w 2827634"/>
              <a:gd name="connsiteY2" fmla="*/ 1394549 h 2758536"/>
              <a:gd name="connsiteX3" fmla="*/ 305414 w 2827634"/>
              <a:gd name="connsiteY3" fmla="*/ 1303109 h 2758536"/>
              <a:gd name="connsiteX4" fmla="*/ 366374 w 2827634"/>
              <a:gd name="connsiteY4" fmla="*/ 1455509 h 2758536"/>
              <a:gd name="connsiteX5" fmla="*/ 442574 w 2827634"/>
              <a:gd name="connsiteY5" fmla="*/ 1242149 h 2758536"/>
              <a:gd name="connsiteX6" fmla="*/ 526394 w 2827634"/>
              <a:gd name="connsiteY6" fmla="*/ 1516469 h 2758536"/>
              <a:gd name="connsiteX7" fmla="*/ 617834 w 2827634"/>
              <a:gd name="connsiteY7" fmla="*/ 1135469 h 2758536"/>
              <a:gd name="connsiteX8" fmla="*/ 694034 w 2827634"/>
              <a:gd name="connsiteY8" fmla="*/ 1706969 h 2758536"/>
              <a:gd name="connsiteX9" fmla="*/ 770234 w 2827634"/>
              <a:gd name="connsiteY9" fmla="*/ 922109 h 2758536"/>
              <a:gd name="connsiteX10" fmla="*/ 846434 w 2827634"/>
              <a:gd name="connsiteY10" fmla="*/ 1897469 h 2758536"/>
              <a:gd name="connsiteX11" fmla="*/ 930254 w 2827634"/>
              <a:gd name="connsiteY11" fmla="*/ 708749 h 2758536"/>
              <a:gd name="connsiteX12" fmla="*/ 998834 w 2827634"/>
              <a:gd name="connsiteY12" fmla="*/ 2202269 h 2758536"/>
              <a:gd name="connsiteX13" fmla="*/ 1075034 w 2827634"/>
              <a:gd name="connsiteY13" fmla="*/ 312509 h 2758536"/>
              <a:gd name="connsiteX14" fmla="*/ 1151234 w 2827634"/>
              <a:gd name="connsiteY14" fmla="*/ 2552789 h 2758536"/>
              <a:gd name="connsiteX15" fmla="*/ 1219814 w 2827634"/>
              <a:gd name="connsiteY15" fmla="*/ 99149 h 2758536"/>
              <a:gd name="connsiteX16" fmla="*/ 1280774 w 2827634"/>
              <a:gd name="connsiteY16" fmla="*/ 2613749 h 2758536"/>
              <a:gd name="connsiteX17" fmla="*/ 1356974 w 2827634"/>
              <a:gd name="connsiteY17" fmla="*/ 30569 h 2758536"/>
              <a:gd name="connsiteX18" fmla="*/ 1417934 w 2827634"/>
              <a:gd name="connsiteY18" fmla="*/ 2758529 h 2758536"/>
              <a:gd name="connsiteX19" fmla="*/ 1486514 w 2827634"/>
              <a:gd name="connsiteY19" fmla="*/ 89 h 2758536"/>
              <a:gd name="connsiteX20" fmla="*/ 1570334 w 2827634"/>
              <a:gd name="connsiteY20" fmla="*/ 2651849 h 2758536"/>
              <a:gd name="connsiteX21" fmla="*/ 1631294 w 2827634"/>
              <a:gd name="connsiteY21" fmla="*/ 182969 h 2758536"/>
              <a:gd name="connsiteX22" fmla="*/ 1699874 w 2827634"/>
              <a:gd name="connsiteY22" fmla="*/ 2415629 h 2758536"/>
              <a:gd name="connsiteX23" fmla="*/ 1768454 w 2827634"/>
              <a:gd name="connsiteY23" fmla="*/ 403949 h 2758536"/>
              <a:gd name="connsiteX24" fmla="*/ 1837034 w 2827634"/>
              <a:gd name="connsiteY24" fmla="*/ 2202269 h 2758536"/>
              <a:gd name="connsiteX25" fmla="*/ 1905614 w 2827634"/>
              <a:gd name="connsiteY25" fmla="*/ 624929 h 2758536"/>
              <a:gd name="connsiteX26" fmla="*/ 1974194 w 2827634"/>
              <a:gd name="connsiteY26" fmla="*/ 1966049 h 2758536"/>
              <a:gd name="connsiteX27" fmla="*/ 2042774 w 2827634"/>
              <a:gd name="connsiteY27" fmla="*/ 830669 h 2758536"/>
              <a:gd name="connsiteX28" fmla="*/ 2111354 w 2827634"/>
              <a:gd name="connsiteY28" fmla="*/ 1767929 h 2758536"/>
              <a:gd name="connsiteX29" fmla="*/ 2187554 w 2827634"/>
              <a:gd name="connsiteY29" fmla="*/ 1044029 h 2758536"/>
              <a:gd name="connsiteX30" fmla="*/ 2256134 w 2827634"/>
              <a:gd name="connsiteY30" fmla="*/ 1600289 h 2758536"/>
              <a:gd name="connsiteX31" fmla="*/ 2317094 w 2827634"/>
              <a:gd name="connsiteY31" fmla="*/ 1196429 h 2758536"/>
              <a:gd name="connsiteX32" fmla="*/ 2393294 w 2827634"/>
              <a:gd name="connsiteY32" fmla="*/ 1470749 h 2758536"/>
              <a:gd name="connsiteX33" fmla="*/ 2469494 w 2827634"/>
              <a:gd name="connsiteY33" fmla="*/ 1280249 h 2758536"/>
              <a:gd name="connsiteX34" fmla="*/ 2530454 w 2827634"/>
              <a:gd name="connsiteY34" fmla="*/ 1409789 h 2758536"/>
              <a:gd name="connsiteX35" fmla="*/ 2591414 w 2827634"/>
              <a:gd name="connsiteY35" fmla="*/ 1310729 h 2758536"/>
              <a:gd name="connsiteX36" fmla="*/ 2652374 w 2827634"/>
              <a:gd name="connsiteY36" fmla="*/ 1394549 h 2758536"/>
              <a:gd name="connsiteX37" fmla="*/ 2751434 w 2827634"/>
              <a:gd name="connsiteY37" fmla="*/ 1364069 h 2758536"/>
              <a:gd name="connsiteX38" fmla="*/ 2827634 w 2827634"/>
              <a:gd name="connsiteY38" fmla="*/ 1364069 h 2758536"/>
              <a:gd name="connsiteX0" fmla="*/ 0 w 2751433"/>
              <a:gd name="connsiteY0" fmla="*/ 1362952 h 2758536"/>
              <a:gd name="connsiteX1" fmla="*/ 99674 w 2751433"/>
              <a:gd name="connsiteY1" fmla="*/ 1325969 h 2758536"/>
              <a:gd name="connsiteX2" fmla="*/ 183494 w 2751433"/>
              <a:gd name="connsiteY2" fmla="*/ 1394549 h 2758536"/>
              <a:gd name="connsiteX3" fmla="*/ 305414 w 2751433"/>
              <a:gd name="connsiteY3" fmla="*/ 1303109 h 2758536"/>
              <a:gd name="connsiteX4" fmla="*/ 366374 w 2751433"/>
              <a:gd name="connsiteY4" fmla="*/ 1455509 h 2758536"/>
              <a:gd name="connsiteX5" fmla="*/ 442574 w 2751433"/>
              <a:gd name="connsiteY5" fmla="*/ 1242149 h 2758536"/>
              <a:gd name="connsiteX6" fmla="*/ 526394 w 2751433"/>
              <a:gd name="connsiteY6" fmla="*/ 1516469 h 2758536"/>
              <a:gd name="connsiteX7" fmla="*/ 617834 w 2751433"/>
              <a:gd name="connsiteY7" fmla="*/ 1135469 h 2758536"/>
              <a:gd name="connsiteX8" fmla="*/ 694034 w 2751433"/>
              <a:gd name="connsiteY8" fmla="*/ 1706969 h 2758536"/>
              <a:gd name="connsiteX9" fmla="*/ 770234 w 2751433"/>
              <a:gd name="connsiteY9" fmla="*/ 922109 h 2758536"/>
              <a:gd name="connsiteX10" fmla="*/ 846434 w 2751433"/>
              <a:gd name="connsiteY10" fmla="*/ 1897469 h 2758536"/>
              <a:gd name="connsiteX11" fmla="*/ 930254 w 2751433"/>
              <a:gd name="connsiteY11" fmla="*/ 708749 h 2758536"/>
              <a:gd name="connsiteX12" fmla="*/ 998834 w 2751433"/>
              <a:gd name="connsiteY12" fmla="*/ 2202269 h 2758536"/>
              <a:gd name="connsiteX13" fmla="*/ 1075034 w 2751433"/>
              <a:gd name="connsiteY13" fmla="*/ 312509 h 2758536"/>
              <a:gd name="connsiteX14" fmla="*/ 1151234 w 2751433"/>
              <a:gd name="connsiteY14" fmla="*/ 2552789 h 2758536"/>
              <a:gd name="connsiteX15" fmla="*/ 1219814 w 2751433"/>
              <a:gd name="connsiteY15" fmla="*/ 99149 h 2758536"/>
              <a:gd name="connsiteX16" fmla="*/ 1280774 w 2751433"/>
              <a:gd name="connsiteY16" fmla="*/ 2613749 h 2758536"/>
              <a:gd name="connsiteX17" fmla="*/ 1356974 w 2751433"/>
              <a:gd name="connsiteY17" fmla="*/ 30569 h 2758536"/>
              <a:gd name="connsiteX18" fmla="*/ 1417934 w 2751433"/>
              <a:gd name="connsiteY18" fmla="*/ 2758529 h 2758536"/>
              <a:gd name="connsiteX19" fmla="*/ 1486514 w 2751433"/>
              <a:gd name="connsiteY19" fmla="*/ 89 h 2758536"/>
              <a:gd name="connsiteX20" fmla="*/ 1570334 w 2751433"/>
              <a:gd name="connsiteY20" fmla="*/ 2651849 h 2758536"/>
              <a:gd name="connsiteX21" fmla="*/ 1631294 w 2751433"/>
              <a:gd name="connsiteY21" fmla="*/ 182969 h 2758536"/>
              <a:gd name="connsiteX22" fmla="*/ 1699874 w 2751433"/>
              <a:gd name="connsiteY22" fmla="*/ 2415629 h 2758536"/>
              <a:gd name="connsiteX23" fmla="*/ 1768454 w 2751433"/>
              <a:gd name="connsiteY23" fmla="*/ 403949 h 2758536"/>
              <a:gd name="connsiteX24" fmla="*/ 1837034 w 2751433"/>
              <a:gd name="connsiteY24" fmla="*/ 2202269 h 2758536"/>
              <a:gd name="connsiteX25" fmla="*/ 1905614 w 2751433"/>
              <a:gd name="connsiteY25" fmla="*/ 624929 h 2758536"/>
              <a:gd name="connsiteX26" fmla="*/ 1974194 w 2751433"/>
              <a:gd name="connsiteY26" fmla="*/ 1966049 h 2758536"/>
              <a:gd name="connsiteX27" fmla="*/ 2042774 w 2751433"/>
              <a:gd name="connsiteY27" fmla="*/ 830669 h 2758536"/>
              <a:gd name="connsiteX28" fmla="*/ 2111354 w 2751433"/>
              <a:gd name="connsiteY28" fmla="*/ 1767929 h 2758536"/>
              <a:gd name="connsiteX29" fmla="*/ 2187554 w 2751433"/>
              <a:gd name="connsiteY29" fmla="*/ 1044029 h 2758536"/>
              <a:gd name="connsiteX30" fmla="*/ 2256134 w 2751433"/>
              <a:gd name="connsiteY30" fmla="*/ 1600289 h 2758536"/>
              <a:gd name="connsiteX31" fmla="*/ 2317094 w 2751433"/>
              <a:gd name="connsiteY31" fmla="*/ 1196429 h 2758536"/>
              <a:gd name="connsiteX32" fmla="*/ 2393294 w 2751433"/>
              <a:gd name="connsiteY32" fmla="*/ 1470749 h 2758536"/>
              <a:gd name="connsiteX33" fmla="*/ 2469494 w 2751433"/>
              <a:gd name="connsiteY33" fmla="*/ 1280249 h 2758536"/>
              <a:gd name="connsiteX34" fmla="*/ 2530454 w 2751433"/>
              <a:gd name="connsiteY34" fmla="*/ 1409789 h 2758536"/>
              <a:gd name="connsiteX35" fmla="*/ 2591414 w 2751433"/>
              <a:gd name="connsiteY35" fmla="*/ 1310729 h 2758536"/>
              <a:gd name="connsiteX36" fmla="*/ 2652374 w 2751433"/>
              <a:gd name="connsiteY36" fmla="*/ 1394549 h 2758536"/>
              <a:gd name="connsiteX37" fmla="*/ 2751434 w 2751433"/>
              <a:gd name="connsiteY37" fmla="*/ 1364069 h 2758536"/>
              <a:gd name="connsiteX0" fmla="*/ 0 w 2651761"/>
              <a:gd name="connsiteY0" fmla="*/ 1325969 h 2758536"/>
              <a:gd name="connsiteX1" fmla="*/ 83820 w 2651761"/>
              <a:gd name="connsiteY1" fmla="*/ 1394549 h 2758536"/>
              <a:gd name="connsiteX2" fmla="*/ 205740 w 2651761"/>
              <a:gd name="connsiteY2" fmla="*/ 1303109 h 2758536"/>
              <a:gd name="connsiteX3" fmla="*/ 266700 w 2651761"/>
              <a:gd name="connsiteY3" fmla="*/ 1455509 h 2758536"/>
              <a:gd name="connsiteX4" fmla="*/ 342900 w 2651761"/>
              <a:gd name="connsiteY4" fmla="*/ 1242149 h 2758536"/>
              <a:gd name="connsiteX5" fmla="*/ 426720 w 2651761"/>
              <a:gd name="connsiteY5" fmla="*/ 1516469 h 2758536"/>
              <a:gd name="connsiteX6" fmla="*/ 518160 w 2651761"/>
              <a:gd name="connsiteY6" fmla="*/ 1135469 h 2758536"/>
              <a:gd name="connsiteX7" fmla="*/ 594360 w 2651761"/>
              <a:gd name="connsiteY7" fmla="*/ 1706969 h 2758536"/>
              <a:gd name="connsiteX8" fmla="*/ 670560 w 2651761"/>
              <a:gd name="connsiteY8" fmla="*/ 922109 h 2758536"/>
              <a:gd name="connsiteX9" fmla="*/ 746760 w 2651761"/>
              <a:gd name="connsiteY9" fmla="*/ 1897469 h 2758536"/>
              <a:gd name="connsiteX10" fmla="*/ 830580 w 2651761"/>
              <a:gd name="connsiteY10" fmla="*/ 708749 h 2758536"/>
              <a:gd name="connsiteX11" fmla="*/ 899160 w 2651761"/>
              <a:gd name="connsiteY11" fmla="*/ 2202269 h 2758536"/>
              <a:gd name="connsiteX12" fmla="*/ 975360 w 2651761"/>
              <a:gd name="connsiteY12" fmla="*/ 312509 h 2758536"/>
              <a:gd name="connsiteX13" fmla="*/ 1051560 w 2651761"/>
              <a:gd name="connsiteY13" fmla="*/ 2552789 h 2758536"/>
              <a:gd name="connsiteX14" fmla="*/ 1120140 w 2651761"/>
              <a:gd name="connsiteY14" fmla="*/ 99149 h 2758536"/>
              <a:gd name="connsiteX15" fmla="*/ 1181100 w 2651761"/>
              <a:gd name="connsiteY15" fmla="*/ 2613749 h 2758536"/>
              <a:gd name="connsiteX16" fmla="*/ 1257300 w 2651761"/>
              <a:gd name="connsiteY16" fmla="*/ 30569 h 2758536"/>
              <a:gd name="connsiteX17" fmla="*/ 1318260 w 2651761"/>
              <a:gd name="connsiteY17" fmla="*/ 2758529 h 2758536"/>
              <a:gd name="connsiteX18" fmla="*/ 1386840 w 2651761"/>
              <a:gd name="connsiteY18" fmla="*/ 89 h 2758536"/>
              <a:gd name="connsiteX19" fmla="*/ 1470660 w 2651761"/>
              <a:gd name="connsiteY19" fmla="*/ 2651849 h 2758536"/>
              <a:gd name="connsiteX20" fmla="*/ 1531620 w 2651761"/>
              <a:gd name="connsiteY20" fmla="*/ 182969 h 2758536"/>
              <a:gd name="connsiteX21" fmla="*/ 1600200 w 2651761"/>
              <a:gd name="connsiteY21" fmla="*/ 2415629 h 2758536"/>
              <a:gd name="connsiteX22" fmla="*/ 1668780 w 2651761"/>
              <a:gd name="connsiteY22" fmla="*/ 403949 h 2758536"/>
              <a:gd name="connsiteX23" fmla="*/ 1737360 w 2651761"/>
              <a:gd name="connsiteY23" fmla="*/ 2202269 h 2758536"/>
              <a:gd name="connsiteX24" fmla="*/ 1805940 w 2651761"/>
              <a:gd name="connsiteY24" fmla="*/ 624929 h 2758536"/>
              <a:gd name="connsiteX25" fmla="*/ 1874520 w 2651761"/>
              <a:gd name="connsiteY25" fmla="*/ 1966049 h 2758536"/>
              <a:gd name="connsiteX26" fmla="*/ 1943100 w 2651761"/>
              <a:gd name="connsiteY26" fmla="*/ 830669 h 2758536"/>
              <a:gd name="connsiteX27" fmla="*/ 2011680 w 2651761"/>
              <a:gd name="connsiteY27" fmla="*/ 1767929 h 2758536"/>
              <a:gd name="connsiteX28" fmla="*/ 2087880 w 2651761"/>
              <a:gd name="connsiteY28" fmla="*/ 1044029 h 2758536"/>
              <a:gd name="connsiteX29" fmla="*/ 2156460 w 2651761"/>
              <a:gd name="connsiteY29" fmla="*/ 1600289 h 2758536"/>
              <a:gd name="connsiteX30" fmla="*/ 2217420 w 2651761"/>
              <a:gd name="connsiteY30" fmla="*/ 1196429 h 2758536"/>
              <a:gd name="connsiteX31" fmla="*/ 2293620 w 2651761"/>
              <a:gd name="connsiteY31" fmla="*/ 1470749 h 2758536"/>
              <a:gd name="connsiteX32" fmla="*/ 2369820 w 2651761"/>
              <a:gd name="connsiteY32" fmla="*/ 1280249 h 2758536"/>
              <a:gd name="connsiteX33" fmla="*/ 2430780 w 2651761"/>
              <a:gd name="connsiteY33" fmla="*/ 1409789 h 2758536"/>
              <a:gd name="connsiteX34" fmla="*/ 2491740 w 2651761"/>
              <a:gd name="connsiteY34" fmla="*/ 1310729 h 2758536"/>
              <a:gd name="connsiteX35" fmla="*/ 2552700 w 2651761"/>
              <a:gd name="connsiteY35" fmla="*/ 1394549 h 2758536"/>
              <a:gd name="connsiteX36" fmla="*/ 2651760 w 2651761"/>
              <a:gd name="connsiteY36" fmla="*/ 1364069 h 2758536"/>
              <a:gd name="connsiteX0" fmla="*/ -1 w 2567938"/>
              <a:gd name="connsiteY0" fmla="*/ 1394549 h 2758536"/>
              <a:gd name="connsiteX1" fmla="*/ 121919 w 2567938"/>
              <a:gd name="connsiteY1" fmla="*/ 1303109 h 2758536"/>
              <a:gd name="connsiteX2" fmla="*/ 182879 w 2567938"/>
              <a:gd name="connsiteY2" fmla="*/ 1455509 h 2758536"/>
              <a:gd name="connsiteX3" fmla="*/ 259079 w 2567938"/>
              <a:gd name="connsiteY3" fmla="*/ 1242149 h 2758536"/>
              <a:gd name="connsiteX4" fmla="*/ 342899 w 2567938"/>
              <a:gd name="connsiteY4" fmla="*/ 1516469 h 2758536"/>
              <a:gd name="connsiteX5" fmla="*/ 434339 w 2567938"/>
              <a:gd name="connsiteY5" fmla="*/ 1135469 h 2758536"/>
              <a:gd name="connsiteX6" fmla="*/ 510539 w 2567938"/>
              <a:gd name="connsiteY6" fmla="*/ 1706969 h 2758536"/>
              <a:gd name="connsiteX7" fmla="*/ 586739 w 2567938"/>
              <a:gd name="connsiteY7" fmla="*/ 922109 h 2758536"/>
              <a:gd name="connsiteX8" fmla="*/ 662939 w 2567938"/>
              <a:gd name="connsiteY8" fmla="*/ 1897469 h 2758536"/>
              <a:gd name="connsiteX9" fmla="*/ 746759 w 2567938"/>
              <a:gd name="connsiteY9" fmla="*/ 708749 h 2758536"/>
              <a:gd name="connsiteX10" fmla="*/ 815339 w 2567938"/>
              <a:gd name="connsiteY10" fmla="*/ 2202269 h 2758536"/>
              <a:gd name="connsiteX11" fmla="*/ 891539 w 2567938"/>
              <a:gd name="connsiteY11" fmla="*/ 312509 h 2758536"/>
              <a:gd name="connsiteX12" fmla="*/ 967739 w 2567938"/>
              <a:gd name="connsiteY12" fmla="*/ 2552789 h 2758536"/>
              <a:gd name="connsiteX13" fmla="*/ 1036319 w 2567938"/>
              <a:gd name="connsiteY13" fmla="*/ 99149 h 2758536"/>
              <a:gd name="connsiteX14" fmla="*/ 1097279 w 2567938"/>
              <a:gd name="connsiteY14" fmla="*/ 2613749 h 2758536"/>
              <a:gd name="connsiteX15" fmla="*/ 1173479 w 2567938"/>
              <a:gd name="connsiteY15" fmla="*/ 30569 h 2758536"/>
              <a:gd name="connsiteX16" fmla="*/ 1234439 w 2567938"/>
              <a:gd name="connsiteY16" fmla="*/ 2758529 h 2758536"/>
              <a:gd name="connsiteX17" fmla="*/ 1303019 w 2567938"/>
              <a:gd name="connsiteY17" fmla="*/ 89 h 2758536"/>
              <a:gd name="connsiteX18" fmla="*/ 1386839 w 2567938"/>
              <a:gd name="connsiteY18" fmla="*/ 2651849 h 2758536"/>
              <a:gd name="connsiteX19" fmla="*/ 1447799 w 2567938"/>
              <a:gd name="connsiteY19" fmla="*/ 182969 h 2758536"/>
              <a:gd name="connsiteX20" fmla="*/ 1516379 w 2567938"/>
              <a:gd name="connsiteY20" fmla="*/ 2415629 h 2758536"/>
              <a:gd name="connsiteX21" fmla="*/ 1584959 w 2567938"/>
              <a:gd name="connsiteY21" fmla="*/ 403949 h 2758536"/>
              <a:gd name="connsiteX22" fmla="*/ 1653539 w 2567938"/>
              <a:gd name="connsiteY22" fmla="*/ 2202269 h 2758536"/>
              <a:gd name="connsiteX23" fmla="*/ 1722119 w 2567938"/>
              <a:gd name="connsiteY23" fmla="*/ 624929 h 2758536"/>
              <a:gd name="connsiteX24" fmla="*/ 1790699 w 2567938"/>
              <a:gd name="connsiteY24" fmla="*/ 1966049 h 2758536"/>
              <a:gd name="connsiteX25" fmla="*/ 1859279 w 2567938"/>
              <a:gd name="connsiteY25" fmla="*/ 830669 h 2758536"/>
              <a:gd name="connsiteX26" fmla="*/ 1927859 w 2567938"/>
              <a:gd name="connsiteY26" fmla="*/ 1767929 h 2758536"/>
              <a:gd name="connsiteX27" fmla="*/ 2004059 w 2567938"/>
              <a:gd name="connsiteY27" fmla="*/ 1044029 h 2758536"/>
              <a:gd name="connsiteX28" fmla="*/ 2072639 w 2567938"/>
              <a:gd name="connsiteY28" fmla="*/ 1600289 h 2758536"/>
              <a:gd name="connsiteX29" fmla="*/ 2133599 w 2567938"/>
              <a:gd name="connsiteY29" fmla="*/ 1196429 h 2758536"/>
              <a:gd name="connsiteX30" fmla="*/ 2209799 w 2567938"/>
              <a:gd name="connsiteY30" fmla="*/ 1470749 h 2758536"/>
              <a:gd name="connsiteX31" fmla="*/ 2285999 w 2567938"/>
              <a:gd name="connsiteY31" fmla="*/ 1280249 h 2758536"/>
              <a:gd name="connsiteX32" fmla="*/ 2346959 w 2567938"/>
              <a:gd name="connsiteY32" fmla="*/ 1409789 h 2758536"/>
              <a:gd name="connsiteX33" fmla="*/ 2407919 w 2567938"/>
              <a:gd name="connsiteY33" fmla="*/ 1310729 h 2758536"/>
              <a:gd name="connsiteX34" fmla="*/ 2468879 w 2567938"/>
              <a:gd name="connsiteY34" fmla="*/ 1394549 h 2758536"/>
              <a:gd name="connsiteX35" fmla="*/ 2567939 w 2567938"/>
              <a:gd name="connsiteY35" fmla="*/ 1364069 h 2758536"/>
              <a:gd name="connsiteX0" fmla="*/ 0 w 2561499"/>
              <a:gd name="connsiteY0" fmla="*/ 1329121 h 2758536"/>
              <a:gd name="connsiteX1" fmla="*/ 115478 w 2561499"/>
              <a:gd name="connsiteY1" fmla="*/ 1303109 h 2758536"/>
              <a:gd name="connsiteX2" fmla="*/ 176438 w 2561499"/>
              <a:gd name="connsiteY2" fmla="*/ 1455509 h 2758536"/>
              <a:gd name="connsiteX3" fmla="*/ 252638 w 2561499"/>
              <a:gd name="connsiteY3" fmla="*/ 1242149 h 2758536"/>
              <a:gd name="connsiteX4" fmla="*/ 336458 w 2561499"/>
              <a:gd name="connsiteY4" fmla="*/ 1516469 h 2758536"/>
              <a:gd name="connsiteX5" fmla="*/ 427898 w 2561499"/>
              <a:gd name="connsiteY5" fmla="*/ 1135469 h 2758536"/>
              <a:gd name="connsiteX6" fmla="*/ 504098 w 2561499"/>
              <a:gd name="connsiteY6" fmla="*/ 1706969 h 2758536"/>
              <a:gd name="connsiteX7" fmla="*/ 580298 w 2561499"/>
              <a:gd name="connsiteY7" fmla="*/ 922109 h 2758536"/>
              <a:gd name="connsiteX8" fmla="*/ 656498 w 2561499"/>
              <a:gd name="connsiteY8" fmla="*/ 1897469 h 2758536"/>
              <a:gd name="connsiteX9" fmla="*/ 740318 w 2561499"/>
              <a:gd name="connsiteY9" fmla="*/ 708749 h 2758536"/>
              <a:gd name="connsiteX10" fmla="*/ 808898 w 2561499"/>
              <a:gd name="connsiteY10" fmla="*/ 2202269 h 2758536"/>
              <a:gd name="connsiteX11" fmla="*/ 885098 w 2561499"/>
              <a:gd name="connsiteY11" fmla="*/ 312509 h 2758536"/>
              <a:gd name="connsiteX12" fmla="*/ 961298 w 2561499"/>
              <a:gd name="connsiteY12" fmla="*/ 2552789 h 2758536"/>
              <a:gd name="connsiteX13" fmla="*/ 1029878 w 2561499"/>
              <a:gd name="connsiteY13" fmla="*/ 99149 h 2758536"/>
              <a:gd name="connsiteX14" fmla="*/ 1090838 w 2561499"/>
              <a:gd name="connsiteY14" fmla="*/ 2613749 h 2758536"/>
              <a:gd name="connsiteX15" fmla="*/ 1167038 w 2561499"/>
              <a:gd name="connsiteY15" fmla="*/ 30569 h 2758536"/>
              <a:gd name="connsiteX16" fmla="*/ 1227998 w 2561499"/>
              <a:gd name="connsiteY16" fmla="*/ 2758529 h 2758536"/>
              <a:gd name="connsiteX17" fmla="*/ 1296578 w 2561499"/>
              <a:gd name="connsiteY17" fmla="*/ 89 h 2758536"/>
              <a:gd name="connsiteX18" fmla="*/ 1380398 w 2561499"/>
              <a:gd name="connsiteY18" fmla="*/ 2651849 h 2758536"/>
              <a:gd name="connsiteX19" fmla="*/ 1441358 w 2561499"/>
              <a:gd name="connsiteY19" fmla="*/ 182969 h 2758536"/>
              <a:gd name="connsiteX20" fmla="*/ 1509938 w 2561499"/>
              <a:gd name="connsiteY20" fmla="*/ 2415629 h 2758536"/>
              <a:gd name="connsiteX21" fmla="*/ 1578518 w 2561499"/>
              <a:gd name="connsiteY21" fmla="*/ 403949 h 2758536"/>
              <a:gd name="connsiteX22" fmla="*/ 1647098 w 2561499"/>
              <a:gd name="connsiteY22" fmla="*/ 2202269 h 2758536"/>
              <a:gd name="connsiteX23" fmla="*/ 1715678 w 2561499"/>
              <a:gd name="connsiteY23" fmla="*/ 624929 h 2758536"/>
              <a:gd name="connsiteX24" fmla="*/ 1784258 w 2561499"/>
              <a:gd name="connsiteY24" fmla="*/ 1966049 h 2758536"/>
              <a:gd name="connsiteX25" fmla="*/ 1852838 w 2561499"/>
              <a:gd name="connsiteY25" fmla="*/ 830669 h 2758536"/>
              <a:gd name="connsiteX26" fmla="*/ 1921418 w 2561499"/>
              <a:gd name="connsiteY26" fmla="*/ 1767929 h 2758536"/>
              <a:gd name="connsiteX27" fmla="*/ 1997618 w 2561499"/>
              <a:gd name="connsiteY27" fmla="*/ 1044029 h 2758536"/>
              <a:gd name="connsiteX28" fmla="*/ 2066198 w 2561499"/>
              <a:gd name="connsiteY28" fmla="*/ 1600289 h 2758536"/>
              <a:gd name="connsiteX29" fmla="*/ 2127158 w 2561499"/>
              <a:gd name="connsiteY29" fmla="*/ 1196429 h 2758536"/>
              <a:gd name="connsiteX30" fmla="*/ 2203358 w 2561499"/>
              <a:gd name="connsiteY30" fmla="*/ 1470749 h 2758536"/>
              <a:gd name="connsiteX31" fmla="*/ 2279558 w 2561499"/>
              <a:gd name="connsiteY31" fmla="*/ 1280249 h 2758536"/>
              <a:gd name="connsiteX32" fmla="*/ 2340518 w 2561499"/>
              <a:gd name="connsiteY32" fmla="*/ 1409789 h 2758536"/>
              <a:gd name="connsiteX33" fmla="*/ 2401478 w 2561499"/>
              <a:gd name="connsiteY33" fmla="*/ 1310729 h 2758536"/>
              <a:gd name="connsiteX34" fmla="*/ 2462438 w 2561499"/>
              <a:gd name="connsiteY34" fmla="*/ 1394549 h 2758536"/>
              <a:gd name="connsiteX35" fmla="*/ 2561498 w 2561499"/>
              <a:gd name="connsiteY35" fmla="*/ 1364069 h 2758536"/>
              <a:gd name="connsiteX0" fmla="*/ 0 w 2561498"/>
              <a:gd name="connsiteY0" fmla="*/ 1338841 h 2768256"/>
              <a:gd name="connsiteX1" fmla="*/ 115478 w 2561498"/>
              <a:gd name="connsiteY1" fmla="*/ 1312829 h 2768256"/>
              <a:gd name="connsiteX2" fmla="*/ 176438 w 2561498"/>
              <a:gd name="connsiteY2" fmla="*/ 1465229 h 2768256"/>
              <a:gd name="connsiteX3" fmla="*/ 252638 w 2561498"/>
              <a:gd name="connsiteY3" fmla="*/ 1251869 h 2768256"/>
              <a:gd name="connsiteX4" fmla="*/ 336458 w 2561498"/>
              <a:gd name="connsiteY4" fmla="*/ 1526189 h 2768256"/>
              <a:gd name="connsiteX5" fmla="*/ 427898 w 2561498"/>
              <a:gd name="connsiteY5" fmla="*/ 1145189 h 2768256"/>
              <a:gd name="connsiteX6" fmla="*/ 504098 w 2561498"/>
              <a:gd name="connsiteY6" fmla="*/ 1716689 h 2768256"/>
              <a:gd name="connsiteX7" fmla="*/ 580298 w 2561498"/>
              <a:gd name="connsiteY7" fmla="*/ 931829 h 2768256"/>
              <a:gd name="connsiteX8" fmla="*/ 656498 w 2561498"/>
              <a:gd name="connsiteY8" fmla="*/ 1907189 h 2768256"/>
              <a:gd name="connsiteX9" fmla="*/ 740318 w 2561498"/>
              <a:gd name="connsiteY9" fmla="*/ 718469 h 2768256"/>
              <a:gd name="connsiteX10" fmla="*/ 808898 w 2561498"/>
              <a:gd name="connsiteY10" fmla="*/ 2211989 h 2768256"/>
              <a:gd name="connsiteX11" fmla="*/ 885098 w 2561498"/>
              <a:gd name="connsiteY11" fmla="*/ 322229 h 2768256"/>
              <a:gd name="connsiteX12" fmla="*/ 961298 w 2561498"/>
              <a:gd name="connsiteY12" fmla="*/ 2562509 h 2768256"/>
              <a:gd name="connsiteX13" fmla="*/ 1029878 w 2561498"/>
              <a:gd name="connsiteY13" fmla="*/ 108869 h 2768256"/>
              <a:gd name="connsiteX14" fmla="*/ 1090838 w 2561498"/>
              <a:gd name="connsiteY14" fmla="*/ 2623469 h 2768256"/>
              <a:gd name="connsiteX15" fmla="*/ 1167038 w 2561498"/>
              <a:gd name="connsiteY15" fmla="*/ 40289 h 2768256"/>
              <a:gd name="connsiteX16" fmla="*/ 1227998 w 2561498"/>
              <a:gd name="connsiteY16" fmla="*/ 2768249 h 2768256"/>
              <a:gd name="connsiteX17" fmla="*/ 1296578 w 2561498"/>
              <a:gd name="connsiteY17" fmla="*/ 9809 h 2768256"/>
              <a:gd name="connsiteX18" fmla="*/ 1380398 w 2561498"/>
              <a:gd name="connsiteY18" fmla="*/ 2661569 h 2768256"/>
              <a:gd name="connsiteX19" fmla="*/ 1441358 w 2561498"/>
              <a:gd name="connsiteY19" fmla="*/ 480 h 2768256"/>
              <a:gd name="connsiteX20" fmla="*/ 1509938 w 2561498"/>
              <a:gd name="connsiteY20" fmla="*/ 2425349 h 2768256"/>
              <a:gd name="connsiteX21" fmla="*/ 1578518 w 2561498"/>
              <a:gd name="connsiteY21" fmla="*/ 413669 h 2768256"/>
              <a:gd name="connsiteX22" fmla="*/ 1647098 w 2561498"/>
              <a:gd name="connsiteY22" fmla="*/ 2211989 h 2768256"/>
              <a:gd name="connsiteX23" fmla="*/ 1715678 w 2561498"/>
              <a:gd name="connsiteY23" fmla="*/ 634649 h 2768256"/>
              <a:gd name="connsiteX24" fmla="*/ 1784258 w 2561498"/>
              <a:gd name="connsiteY24" fmla="*/ 1975769 h 2768256"/>
              <a:gd name="connsiteX25" fmla="*/ 1852838 w 2561498"/>
              <a:gd name="connsiteY25" fmla="*/ 840389 h 2768256"/>
              <a:gd name="connsiteX26" fmla="*/ 1921418 w 2561498"/>
              <a:gd name="connsiteY26" fmla="*/ 1777649 h 2768256"/>
              <a:gd name="connsiteX27" fmla="*/ 1997618 w 2561498"/>
              <a:gd name="connsiteY27" fmla="*/ 1053749 h 2768256"/>
              <a:gd name="connsiteX28" fmla="*/ 2066198 w 2561498"/>
              <a:gd name="connsiteY28" fmla="*/ 1610009 h 2768256"/>
              <a:gd name="connsiteX29" fmla="*/ 2127158 w 2561498"/>
              <a:gd name="connsiteY29" fmla="*/ 1206149 h 2768256"/>
              <a:gd name="connsiteX30" fmla="*/ 2203358 w 2561498"/>
              <a:gd name="connsiteY30" fmla="*/ 1480469 h 2768256"/>
              <a:gd name="connsiteX31" fmla="*/ 2279558 w 2561498"/>
              <a:gd name="connsiteY31" fmla="*/ 1289969 h 2768256"/>
              <a:gd name="connsiteX32" fmla="*/ 2340518 w 2561498"/>
              <a:gd name="connsiteY32" fmla="*/ 1419509 h 2768256"/>
              <a:gd name="connsiteX33" fmla="*/ 2401478 w 2561498"/>
              <a:gd name="connsiteY33" fmla="*/ 1320449 h 2768256"/>
              <a:gd name="connsiteX34" fmla="*/ 2462438 w 2561498"/>
              <a:gd name="connsiteY34" fmla="*/ 1404269 h 2768256"/>
              <a:gd name="connsiteX35" fmla="*/ 2561498 w 2561498"/>
              <a:gd name="connsiteY35" fmla="*/ 1373789 h 2768256"/>
              <a:gd name="connsiteX0" fmla="*/ 0 w 2561498"/>
              <a:gd name="connsiteY0" fmla="*/ 1338829 h 2768244"/>
              <a:gd name="connsiteX1" fmla="*/ 115478 w 2561498"/>
              <a:gd name="connsiteY1" fmla="*/ 1312817 h 2768244"/>
              <a:gd name="connsiteX2" fmla="*/ 176438 w 2561498"/>
              <a:gd name="connsiteY2" fmla="*/ 1465217 h 2768244"/>
              <a:gd name="connsiteX3" fmla="*/ 252638 w 2561498"/>
              <a:gd name="connsiteY3" fmla="*/ 1251857 h 2768244"/>
              <a:gd name="connsiteX4" fmla="*/ 336458 w 2561498"/>
              <a:gd name="connsiteY4" fmla="*/ 1526177 h 2768244"/>
              <a:gd name="connsiteX5" fmla="*/ 427898 w 2561498"/>
              <a:gd name="connsiteY5" fmla="*/ 1145177 h 2768244"/>
              <a:gd name="connsiteX6" fmla="*/ 504098 w 2561498"/>
              <a:gd name="connsiteY6" fmla="*/ 1716677 h 2768244"/>
              <a:gd name="connsiteX7" fmla="*/ 580298 w 2561498"/>
              <a:gd name="connsiteY7" fmla="*/ 931817 h 2768244"/>
              <a:gd name="connsiteX8" fmla="*/ 656498 w 2561498"/>
              <a:gd name="connsiteY8" fmla="*/ 1907177 h 2768244"/>
              <a:gd name="connsiteX9" fmla="*/ 740318 w 2561498"/>
              <a:gd name="connsiteY9" fmla="*/ 718457 h 2768244"/>
              <a:gd name="connsiteX10" fmla="*/ 808898 w 2561498"/>
              <a:gd name="connsiteY10" fmla="*/ 2211977 h 2768244"/>
              <a:gd name="connsiteX11" fmla="*/ 885098 w 2561498"/>
              <a:gd name="connsiteY11" fmla="*/ 322217 h 2768244"/>
              <a:gd name="connsiteX12" fmla="*/ 961298 w 2561498"/>
              <a:gd name="connsiteY12" fmla="*/ 2562497 h 2768244"/>
              <a:gd name="connsiteX13" fmla="*/ 1029878 w 2561498"/>
              <a:gd name="connsiteY13" fmla="*/ 108857 h 2768244"/>
              <a:gd name="connsiteX14" fmla="*/ 1090838 w 2561498"/>
              <a:gd name="connsiteY14" fmla="*/ 2623457 h 2768244"/>
              <a:gd name="connsiteX15" fmla="*/ 1167038 w 2561498"/>
              <a:gd name="connsiteY15" fmla="*/ 40277 h 2768244"/>
              <a:gd name="connsiteX16" fmla="*/ 1227998 w 2561498"/>
              <a:gd name="connsiteY16" fmla="*/ 2768237 h 2768244"/>
              <a:gd name="connsiteX17" fmla="*/ 1296578 w 2561498"/>
              <a:gd name="connsiteY17" fmla="*/ 9797 h 2768244"/>
              <a:gd name="connsiteX18" fmla="*/ 1380398 w 2561498"/>
              <a:gd name="connsiteY18" fmla="*/ 2661557 h 2768244"/>
              <a:gd name="connsiteX19" fmla="*/ 1441358 w 2561498"/>
              <a:gd name="connsiteY19" fmla="*/ 468 h 2768244"/>
              <a:gd name="connsiteX20" fmla="*/ 1509938 w 2561498"/>
              <a:gd name="connsiteY20" fmla="*/ 2425337 h 2768244"/>
              <a:gd name="connsiteX21" fmla="*/ 1582880 w 2561498"/>
              <a:gd name="connsiteY21" fmla="*/ 17226 h 2768244"/>
              <a:gd name="connsiteX22" fmla="*/ 1647098 w 2561498"/>
              <a:gd name="connsiteY22" fmla="*/ 2211977 h 2768244"/>
              <a:gd name="connsiteX23" fmla="*/ 1715678 w 2561498"/>
              <a:gd name="connsiteY23" fmla="*/ 634637 h 2768244"/>
              <a:gd name="connsiteX24" fmla="*/ 1784258 w 2561498"/>
              <a:gd name="connsiteY24" fmla="*/ 1975757 h 2768244"/>
              <a:gd name="connsiteX25" fmla="*/ 1852838 w 2561498"/>
              <a:gd name="connsiteY25" fmla="*/ 840377 h 2768244"/>
              <a:gd name="connsiteX26" fmla="*/ 1921418 w 2561498"/>
              <a:gd name="connsiteY26" fmla="*/ 1777637 h 2768244"/>
              <a:gd name="connsiteX27" fmla="*/ 1997618 w 2561498"/>
              <a:gd name="connsiteY27" fmla="*/ 1053737 h 2768244"/>
              <a:gd name="connsiteX28" fmla="*/ 2066198 w 2561498"/>
              <a:gd name="connsiteY28" fmla="*/ 1609997 h 2768244"/>
              <a:gd name="connsiteX29" fmla="*/ 2127158 w 2561498"/>
              <a:gd name="connsiteY29" fmla="*/ 1206137 h 2768244"/>
              <a:gd name="connsiteX30" fmla="*/ 2203358 w 2561498"/>
              <a:gd name="connsiteY30" fmla="*/ 1480457 h 2768244"/>
              <a:gd name="connsiteX31" fmla="*/ 2279558 w 2561498"/>
              <a:gd name="connsiteY31" fmla="*/ 1289957 h 2768244"/>
              <a:gd name="connsiteX32" fmla="*/ 2340518 w 2561498"/>
              <a:gd name="connsiteY32" fmla="*/ 1419497 h 2768244"/>
              <a:gd name="connsiteX33" fmla="*/ 2401478 w 2561498"/>
              <a:gd name="connsiteY33" fmla="*/ 1320437 h 2768244"/>
              <a:gd name="connsiteX34" fmla="*/ 2462438 w 2561498"/>
              <a:gd name="connsiteY34" fmla="*/ 1404257 h 2768244"/>
              <a:gd name="connsiteX35" fmla="*/ 2561498 w 2561498"/>
              <a:gd name="connsiteY35" fmla="*/ 1373777 h 2768244"/>
              <a:gd name="connsiteX0" fmla="*/ 0 w 2561498"/>
              <a:gd name="connsiteY0" fmla="*/ 1338829 h 2768244"/>
              <a:gd name="connsiteX1" fmla="*/ 115478 w 2561498"/>
              <a:gd name="connsiteY1" fmla="*/ 1312817 h 2768244"/>
              <a:gd name="connsiteX2" fmla="*/ 176438 w 2561498"/>
              <a:gd name="connsiteY2" fmla="*/ 1465217 h 2768244"/>
              <a:gd name="connsiteX3" fmla="*/ 252638 w 2561498"/>
              <a:gd name="connsiteY3" fmla="*/ 1251857 h 2768244"/>
              <a:gd name="connsiteX4" fmla="*/ 336458 w 2561498"/>
              <a:gd name="connsiteY4" fmla="*/ 1526177 h 2768244"/>
              <a:gd name="connsiteX5" fmla="*/ 427898 w 2561498"/>
              <a:gd name="connsiteY5" fmla="*/ 1145177 h 2768244"/>
              <a:gd name="connsiteX6" fmla="*/ 504098 w 2561498"/>
              <a:gd name="connsiteY6" fmla="*/ 1716677 h 2768244"/>
              <a:gd name="connsiteX7" fmla="*/ 580298 w 2561498"/>
              <a:gd name="connsiteY7" fmla="*/ 931817 h 2768244"/>
              <a:gd name="connsiteX8" fmla="*/ 656498 w 2561498"/>
              <a:gd name="connsiteY8" fmla="*/ 1907177 h 2768244"/>
              <a:gd name="connsiteX9" fmla="*/ 740318 w 2561498"/>
              <a:gd name="connsiteY9" fmla="*/ 718457 h 2768244"/>
              <a:gd name="connsiteX10" fmla="*/ 808898 w 2561498"/>
              <a:gd name="connsiteY10" fmla="*/ 2211977 h 2768244"/>
              <a:gd name="connsiteX11" fmla="*/ 885098 w 2561498"/>
              <a:gd name="connsiteY11" fmla="*/ 322217 h 2768244"/>
              <a:gd name="connsiteX12" fmla="*/ 961298 w 2561498"/>
              <a:gd name="connsiteY12" fmla="*/ 2562497 h 2768244"/>
              <a:gd name="connsiteX13" fmla="*/ 1029878 w 2561498"/>
              <a:gd name="connsiteY13" fmla="*/ 108857 h 2768244"/>
              <a:gd name="connsiteX14" fmla="*/ 1090838 w 2561498"/>
              <a:gd name="connsiteY14" fmla="*/ 2623457 h 2768244"/>
              <a:gd name="connsiteX15" fmla="*/ 1167038 w 2561498"/>
              <a:gd name="connsiteY15" fmla="*/ 40277 h 2768244"/>
              <a:gd name="connsiteX16" fmla="*/ 1227998 w 2561498"/>
              <a:gd name="connsiteY16" fmla="*/ 2768237 h 2768244"/>
              <a:gd name="connsiteX17" fmla="*/ 1296578 w 2561498"/>
              <a:gd name="connsiteY17" fmla="*/ 9797 h 2768244"/>
              <a:gd name="connsiteX18" fmla="*/ 1380398 w 2561498"/>
              <a:gd name="connsiteY18" fmla="*/ 2661557 h 2768244"/>
              <a:gd name="connsiteX19" fmla="*/ 1441358 w 2561498"/>
              <a:gd name="connsiteY19" fmla="*/ 468 h 2768244"/>
              <a:gd name="connsiteX20" fmla="*/ 1509938 w 2561498"/>
              <a:gd name="connsiteY20" fmla="*/ 2425337 h 2768244"/>
              <a:gd name="connsiteX21" fmla="*/ 1582880 w 2561498"/>
              <a:gd name="connsiteY21" fmla="*/ 17226 h 2768244"/>
              <a:gd name="connsiteX22" fmla="*/ 1647098 w 2561498"/>
              <a:gd name="connsiteY22" fmla="*/ 2211977 h 2768244"/>
              <a:gd name="connsiteX23" fmla="*/ 1715678 w 2561498"/>
              <a:gd name="connsiteY23" fmla="*/ 9960 h 2768244"/>
              <a:gd name="connsiteX24" fmla="*/ 1784258 w 2561498"/>
              <a:gd name="connsiteY24" fmla="*/ 1975757 h 2768244"/>
              <a:gd name="connsiteX25" fmla="*/ 1852838 w 2561498"/>
              <a:gd name="connsiteY25" fmla="*/ 840377 h 2768244"/>
              <a:gd name="connsiteX26" fmla="*/ 1921418 w 2561498"/>
              <a:gd name="connsiteY26" fmla="*/ 1777637 h 2768244"/>
              <a:gd name="connsiteX27" fmla="*/ 1997618 w 2561498"/>
              <a:gd name="connsiteY27" fmla="*/ 1053737 h 2768244"/>
              <a:gd name="connsiteX28" fmla="*/ 2066198 w 2561498"/>
              <a:gd name="connsiteY28" fmla="*/ 1609997 h 2768244"/>
              <a:gd name="connsiteX29" fmla="*/ 2127158 w 2561498"/>
              <a:gd name="connsiteY29" fmla="*/ 1206137 h 2768244"/>
              <a:gd name="connsiteX30" fmla="*/ 2203358 w 2561498"/>
              <a:gd name="connsiteY30" fmla="*/ 1480457 h 2768244"/>
              <a:gd name="connsiteX31" fmla="*/ 2279558 w 2561498"/>
              <a:gd name="connsiteY31" fmla="*/ 1289957 h 2768244"/>
              <a:gd name="connsiteX32" fmla="*/ 2340518 w 2561498"/>
              <a:gd name="connsiteY32" fmla="*/ 1419497 h 2768244"/>
              <a:gd name="connsiteX33" fmla="*/ 2401478 w 2561498"/>
              <a:gd name="connsiteY33" fmla="*/ 1320437 h 2768244"/>
              <a:gd name="connsiteX34" fmla="*/ 2462438 w 2561498"/>
              <a:gd name="connsiteY34" fmla="*/ 1404257 h 2768244"/>
              <a:gd name="connsiteX35" fmla="*/ 2561498 w 2561498"/>
              <a:gd name="connsiteY35" fmla="*/ 1373777 h 2768244"/>
              <a:gd name="connsiteX0" fmla="*/ 0 w 2561498"/>
              <a:gd name="connsiteY0" fmla="*/ 1339861 h 2769276"/>
              <a:gd name="connsiteX1" fmla="*/ 115478 w 2561498"/>
              <a:gd name="connsiteY1" fmla="*/ 1313849 h 2769276"/>
              <a:gd name="connsiteX2" fmla="*/ 176438 w 2561498"/>
              <a:gd name="connsiteY2" fmla="*/ 1466249 h 2769276"/>
              <a:gd name="connsiteX3" fmla="*/ 252638 w 2561498"/>
              <a:gd name="connsiteY3" fmla="*/ 1252889 h 2769276"/>
              <a:gd name="connsiteX4" fmla="*/ 336458 w 2561498"/>
              <a:gd name="connsiteY4" fmla="*/ 1527209 h 2769276"/>
              <a:gd name="connsiteX5" fmla="*/ 427898 w 2561498"/>
              <a:gd name="connsiteY5" fmla="*/ 1146209 h 2769276"/>
              <a:gd name="connsiteX6" fmla="*/ 504098 w 2561498"/>
              <a:gd name="connsiteY6" fmla="*/ 1717709 h 2769276"/>
              <a:gd name="connsiteX7" fmla="*/ 580298 w 2561498"/>
              <a:gd name="connsiteY7" fmla="*/ 932849 h 2769276"/>
              <a:gd name="connsiteX8" fmla="*/ 656498 w 2561498"/>
              <a:gd name="connsiteY8" fmla="*/ 1908209 h 2769276"/>
              <a:gd name="connsiteX9" fmla="*/ 740318 w 2561498"/>
              <a:gd name="connsiteY9" fmla="*/ 719489 h 2769276"/>
              <a:gd name="connsiteX10" fmla="*/ 808898 w 2561498"/>
              <a:gd name="connsiteY10" fmla="*/ 2213009 h 2769276"/>
              <a:gd name="connsiteX11" fmla="*/ 885098 w 2561498"/>
              <a:gd name="connsiteY11" fmla="*/ 323249 h 2769276"/>
              <a:gd name="connsiteX12" fmla="*/ 961298 w 2561498"/>
              <a:gd name="connsiteY12" fmla="*/ 2563529 h 2769276"/>
              <a:gd name="connsiteX13" fmla="*/ 1029878 w 2561498"/>
              <a:gd name="connsiteY13" fmla="*/ 109889 h 2769276"/>
              <a:gd name="connsiteX14" fmla="*/ 1090838 w 2561498"/>
              <a:gd name="connsiteY14" fmla="*/ 2624489 h 2769276"/>
              <a:gd name="connsiteX15" fmla="*/ 1167038 w 2561498"/>
              <a:gd name="connsiteY15" fmla="*/ 41309 h 2769276"/>
              <a:gd name="connsiteX16" fmla="*/ 1227998 w 2561498"/>
              <a:gd name="connsiteY16" fmla="*/ 2769269 h 2769276"/>
              <a:gd name="connsiteX17" fmla="*/ 1296578 w 2561498"/>
              <a:gd name="connsiteY17" fmla="*/ 10829 h 2769276"/>
              <a:gd name="connsiteX18" fmla="*/ 1380398 w 2561498"/>
              <a:gd name="connsiteY18" fmla="*/ 2662589 h 2769276"/>
              <a:gd name="connsiteX19" fmla="*/ 1441358 w 2561498"/>
              <a:gd name="connsiteY19" fmla="*/ 1500 h 2769276"/>
              <a:gd name="connsiteX20" fmla="*/ 1509938 w 2561498"/>
              <a:gd name="connsiteY20" fmla="*/ 2426369 h 2769276"/>
              <a:gd name="connsiteX21" fmla="*/ 1582880 w 2561498"/>
              <a:gd name="connsiteY21" fmla="*/ 18258 h 2769276"/>
              <a:gd name="connsiteX22" fmla="*/ 1647098 w 2561498"/>
              <a:gd name="connsiteY22" fmla="*/ 2213009 h 2769276"/>
              <a:gd name="connsiteX23" fmla="*/ 1715678 w 2561498"/>
              <a:gd name="connsiteY23" fmla="*/ 10992 h 2769276"/>
              <a:gd name="connsiteX24" fmla="*/ 1784258 w 2561498"/>
              <a:gd name="connsiteY24" fmla="*/ 1976789 h 2769276"/>
              <a:gd name="connsiteX25" fmla="*/ 1857200 w 2561498"/>
              <a:gd name="connsiteY25" fmla="*/ 494 h 2769276"/>
              <a:gd name="connsiteX26" fmla="*/ 1921418 w 2561498"/>
              <a:gd name="connsiteY26" fmla="*/ 1778669 h 2769276"/>
              <a:gd name="connsiteX27" fmla="*/ 1997618 w 2561498"/>
              <a:gd name="connsiteY27" fmla="*/ 1054769 h 2769276"/>
              <a:gd name="connsiteX28" fmla="*/ 2066198 w 2561498"/>
              <a:gd name="connsiteY28" fmla="*/ 1611029 h 2769276"/>
              <a:gd name="connsiteX29" fmla="*/ 2127158 w 2561498"/>
              <a:gd name="connsiteY29" fmla="*/ 1207169 h 2769276"/>
              <a:gd name="connsiteX30" fmla="*/ 2203358 w 2561498"/>
              <a:gd name="connsiteY30" fmla="*/ 1481489 h 2769276"/>
              <a:gd name="connsiteX31" fmla="*/ 2279558 w 2561498"/>
              <a:gd name="connsiteY31" fmla="*/ 1290989 h 2769276"/>
              <a:gd name="connsiteX32" fmla="*/ 2340518 w 2561498"/>
              <a:gd name="connsiteY32" fmla="*/ 1420529 h 2769276"/>
              <a:gd name="connsiteX33" fmla="*/ 2401478 w 2561498"/>
              <a:gd name="connsiteY33" fmla="*/ 1321469 h 2769276"/>
              <a:gd name="connsiteX34" fmla="*/ 2462438 w 2561498"/>
              <a:gd name="connsiteY34" fmla="*/ 1405289 h 2769276"/>
              <a:gd name="connsiteX35" fmla="*/ 2561498 w 2561498"/>
              <a:gd name="connsiteY35" fmla="*/ 1374809 h 2769276"/>
              <a:gd name="connsiteX0" fmla="*/ 0 w 2561498"/>
              <a:gd name="connsiteY0" fmla="*/ 1350130 h 2779545"/>
              <a:gd name="connsiteX1" fmla="*/ 115478 w 2561498"/>
              <a:gd name="connsiteY1" fmla="*/ 1324118 h 2779545"/>
              <a:gd name="connsiteX2" fmla="*/ 176438 w 2561498"/>
              <a:gd name="connsiteY2" fmla="*/ 1476518 h 2779545"/>
              <a:gd name="connsiteX3" fmla="*/ 252638 w 2561498"/>
              <a:gd name="connsiteY3" fmla="*/ 1263158 h 2779545"/>
              <a:gd name="connsiteX4" fmla="*/ 336458 w 2561498"/>
              <a:gd name="connsiteY4" fmla="*/ 1537478 h 2779545"/>
              <a:gd name="connsiteX5" fmla="*/ 427898 w 2561498"/>
              <a:gd name="connsiteY5" fmla="*/ 1156478 h 2779545"/>
              <a:gd name="connsiteX6" fmla="*/ 504098 w 2561498"/>
              <a:gd name="connsiteY6" fmla="*/ 1727978 h 2779545"/>
              <a:gd name="connsiteX7" fmla="*/ 580298 w 2561498"/>
              <a:gd name="connsiteY7" fmla="*/ 943118 h 2779545"/>
              <a:gd name="connsiteX8" fmla="*/ 656498 w 2561498"/>
              <a:gd name="connsiteY8" fmla="*/ 1918478 h 2779545"/>
              <a:gd name="connsiteX9" fmla="*/ 740318 w 2561498"/>
              <a:gd name="connsiteY9" fmla="*/ 729758 h 2779545"/>
              <a:gd name="connsiteX10" fmla="*/ 808898 w 2561498"/>
              <a:gd name="connsiteY10" fmla="*/ 2223278 h 2779545"/>
              <a:gd name="connsiteX11" fmla="*/ 885098 w 2561498"/>
              <a:gd name="connsiteY11" fmla="*/ 333518 h 2779545"/>
              <a:gd name="connsiteX12" fmla="*/ 961298 w 2561498"/>
              <a:gd name="connsiteY12" fmla="*/ 2573798 h 2779545"/>
              <a:gd name="connsiteX13" fmla="*/ 1038602 w 2561498"/>
              <a:gd name="connsiteY13" fmla="*/ 29 h 2779545"/>
              <a:gd name="connsiteX14" fmla="*/ 1090838 w 2561498"/>
              <a:gd name="connsiteY14" fmla="*/ 2634758 h 2779545"/>
              <a:gd name="connsiteX15" fmla="*/ 1167038 w 2561498"/>
              <a:gd name="connsiteY15" fmla="*/ 51578 h 2779545"/>
              <a:gd name="connsiteX16" fmla="*/ 1227998 w 2561498"/>
              <a:gd name="connsiteY16" fmla="*/ 2779538 h 2779545"/>
              <a:gd name="connsiteX17" fmla="*/ 1296578 w 2561498"/>
              <a:gd name="connsiteY17" fmla="*/ 21098 h 2779545"/>
              <a:gd name="connsiteX18" fmla="*/ 1380398 w 2561498"/>
              <a:gd name="connsiteY18" fmla="*/ 2672858 h 2779545"/>
              <a:gd name="connsiteX19" fmla="*/ 1441358 w 2561498"/>
              <a:gd name="connsiteY19" fmla="*/ 11769 h 2779545"/>
              <a:gd name="connsiteX20" fmla="*/ 1509938 w 2561498"/>
              <a:gd name="connsiteY20" fmla="*/ 2436638 h 2779545"/>
              <a:gd name="connsiteX21" fmla="*/ 1582880 w 2561498"/>
              <a:gd name="connsiteY21" fmla="*/ 28527 h 2779545"/>
              <a:gd name="connsiteX22" fmla="*/ 1647098 w 2561498"/>
              <a:gd name="connsiteY22" fmla="*/ 2223278 h 2779545"/>
              <a:gd name="connsiteX23" fmla="*/ 1715678 w 2561498"/>
              <a:gd name="connsiteY23" fmla="*/ 21261 h 2779545"/>
              <a:gd name="connsiteX24" fmla="*/ 1784258 w 2561498"/>
              <a:gd name="connsiteY24" fmla="*/ 1987058 h 2779545"/>
              <a:gd name="connsiteX25" fmla="*/ 1857200 w 2561498"/>
              <a:gd name="connsiteY25" fmla="*/ 10763 h 2779545"/>
              <a:gd name="connsiteX26" fmla="*/ 1921418 w 2561498"/>
              <a:gd name="connsiteY26" fmla="*/ 1788938 h 2779545"/>
              <a:gd name="connsiteX27" fmla="*/ 1997618 w 2561498"/>
              <a:gd name="connsiteY27" fmla="*/ 1065038 h 2779545"/>
              <a:gd name="connsiteX28" fmla="*/ 2066198 w 2561498"/>
              <a:gd name="connsiteY28" fmla="*/ 1621298 h 2779545"/>
              <a:gd name="connsiteX29" fmla="*/ 2127158 w 2561498"/>
              <a:gd name="connsiteY29" fmla="*/ 1217438 h 2779545"/>
              <a:gd name="connsiteX30" fmla="*/ 2203358 w 2561498"/>
              <a:gd name="connsiteY30" fmla="*/ 1491758 h 2779545"/>
              <a:gd name="connsiteX31" fmla="*/ 2279558 w 2561498"/>
              <a:gd name="connsiteY31" fmla="*/ 1301258 h 2779545"/>
              <a:gd name="connsiteX32" fmla="*/ 2340518 w 2561498"/>
              <a:gd name="connsiteY32" fmla="*/ 1430798 h 2779545"/>
              <a:gd name="connsiteX33" fmla="*/ 2401478 w 2561498"/>
              <a:gd name="connsiteY33" fmla="*/ 1331738 h 2779545"/>
              <a:gd name="connsiteX34" fmla="*/ 2462438 w 2561498"/>
              <a:gd name="connsiteY34" fmla="*/ 1415558 h 2779545"/>
              <a:gd name="connsiteX35" fmla="*/ 2561498 w 2561498"/>
              <a:gd name="connsiteY35" fmla="*/ 1385078 h 2779545"/>
              <a:gd name="connsiteX0" fmla="*/ 0 w 2561498"/>
              <a:gd name="connsiteY0" fmla="*/ 1354139 h 2783554"/>
              <a:gd name="connsiteX1" fmla="*/ 115478 w 2561498"/>
              <a:gd name="connsiteY1" fmla="*/ 1328127 h 2783554"/>
              <a:gd name="connsiteX2" fmla="*/ 176438 w 2561498"/>
              <a:gd name="connsiteY2" fmla="*/ 1480527 h 2783554"/>
              <a:gd name="connsiteX3" fmla="*/ 252638 w 2561498"/>
              <a:gd name="connsiteY3" fmla="*/ 1267167 h 2783554"/>
              <a:gd name="connsiteX4" fmla="*/ 336458 w 2561498"/>
              <a:gd name="connsiteY4" fmla="*/ 1541487 h 2783554"/>
              <a:gd name="connsiteX5" fmla="*/ 427898 w 2561498"/>
              <a:gd name="connsiteY5" fmla="*/ 1160487 h 2783554"/>
              <a:gd name="connsiteX6" fmla="*/ 504098 w 2561498"/>
              <a:gd name="connsiteY6" fmla="*/ 1731987 h 2783554"/>
              <a:gd name="connsiteX7" fmla="*/ 580298 w 2561498"/>
              <a:gd name="connsiteY7" fmla="*/ 947127 h 2783554"/>
              <a:gd name="connsiteX8" fmla="*/ 656498 w 2561498"/>
              <a:gd name="connsiteY8" fmla="*/ 1922487 h 2783554"/>
              <a:gd name="connsiteX9" fmla="*/ 740318 w 2561498"/>
              <a:gd name="connsiteY9" fmla="*/ 733767 h 2783554"/>
              <a:gd name="connsiteX10" fmla="*/ 808898 w 2561498"/>
              <a:gd name="connsiteY10" fmla="*/ 2227287 h 2783554"/>
              <a:gd name="connsiteX11" fmla="*/ 876373 w 2561498"/>
              <a:gd name="connsiteY11" fmla="*/ 1162 h 2783554"/>
              <a:gd name="connsiteX12" fmla="*/ 961298 w 2561498"/>
              <a:gd name="connsiteY12" fmla="*/ 2577807 h 2783554"/>
              <a:gd name="connsiteX13" fmla="*/ 1038602 w 2561498"/>
              <a:gd name="connsiteY13" fmla="*/ 4038 h 2783554"/>
              <a:gd name="connsiteX14" fmla="*/ 1090838 w 2561498"/>
              <a:gd name="connsiteY14" fmla="*/ 2638767 h 2783554"/>
              <a:gd name="connsiteX15" fmla="*/ 1167038 w 2561498"/>
              <a:gd name="connsiteY15" fmla="*/ 55587 h 2783554"/>
              <a:gd name="connsiteX16" fmla="*/ 1227998 w 2561498"/>
              <a:gd name="connsiteY16" fmla="*/ 2783547 h 2783554"/>
              <a:gd name="connsiteX17" fmla="*/ 1296578 w 2561498"/>
              <a:gd name="connsiteY17" fmla="*/ 25107 h 2783554"/>
              <a:gd name="connsiteX18" fmla="*/ 1380398 w 2561498"/>
              <a:gd name="connsiteY18" fmla="*/ 2676867 h 2783554"/>
              <a:gd name="connsiteX19" fmla="*/ 1441358 w 2561498"/>
              <a:gd name="connsiteY19" fmla="*/ 15778 h 2783554"/>
              <a:gd name="connsiteX20" fmla="*/ 1509938 w 2561498"/>
              <a:gd name="connsiteY20" fmla="*/ 2440647 h 2783554"/>
              <a:gd name="connsiteX21" fmla="*/ 1582880 w 2561498"/>
              <a:gd name="connsiteY21" fmla="*/ 32536 h 2783554"/>
              <a:gd name="connsiteX22" fmla="*/ 1647098 w 2561498"/>
              <a:gd name="connsiteY22" fmla="*/ 2227287 h 2783554"/>
              <a:gd name="connsiteX23" fmla="*/ 1715678 w 2561498"/>
              <a:gd name="connsiteY23" fmla="*/ 25270 h 2783554"/>
              <a:gd name="connsiteX24" fmla="*/ 1784258 w 2561498"/>
              <a:gd name="connsiteY24" fmla="*/ 1991067 h 2783554"/>
              <a:gd name="connsiteX25" fmla="*/ 1857200 w 2561498"/>
              <a:gd name="connsiteY25" fmla="*/ 14772 h 2783554"/>
              <a:gd name="connsiteX26" fmla="*/ 1921418 w 2561498"/>
              <a:gd name="connsiteY26" fmla="*/ 1792947 h 2783554"/>
              <a:gd name="connsiteX27" fmla="*/ 1997618 w 2561498"/>
              <a:gd name="connsiteY27" fmla="*/ 1069047 h 2783554"/>
              <a:gd name="connsiteX28" fmla="*/ 2066198 w 2561498"/>
              <a:gd name="connsiteY28" fmla="*/ 1625307 h 2783554"/>
              <a:gd name="connsiteX29" fmla="*/ 2127158 w 2561498"/>
              <a:gd name="connsiteY29" fmla="*/ 1221447 h 2783554"/>
              <a:gd name="connsiteX30" fmla="*/ 2203358 w 2561498"/>
              <a:gd name="connsiteY30" fmla="*/ 1495767 h 2783554"/>
              <a:gd name="connsiteX31" fmla="*/ 2279558 w 2561498"/>
              <a:gd name="connsiteY31" fmla="*/ 1305267 h 2783554"/>
              <a:gd name="connsiteX32" fmla="*/ 2340518 w 2561498"/>
              <a:gd name="connsiteY32" fmla="*/ 1434807 h 2783554"/>
              <a:gd name="connsiteX33" fmla="*/ 2401478 w 2561498"/>
              <a:gd name="connsiteY33" fmla="*/ 1335747 h 2783554"/>
              <a:gd name="connsiteX34" fmla="*/ 2462438 w 2561498"/>
              <a:gd name="connsiteY34" fmla="*/ 1419567 h 2783554"/>
              <a:gd name="connsiteX35" fmla="*/ 2561498 w 2561498"/>
              <a:gd name="connsiteY35" fmla="*/ 1389087 h 2783554"/>
              <a:gd name="connsiteX0" fmla="*/ 0 w 2561498"/>
              <a:gd name="connsiteY0" fmla="*/ 1362145 h 2791560"/>
              <a:gd name="connsiteX1" fmla="*/ 115478 w 2561498"/>
              <a:gd name="connsiteY1" fmla="*/ 1336133 h 2791560"/>
              <a:gd name="connsiteX2" fmla="*/ 176438 w 2561498"/>
              <a:gd name="connsiteY2" fmla="*/ 1488533 h 2791560"/>
              <a:gd name="connsiteX3" fmla="*/ 252638 w 2561498"/>
              <a:gd name="connsiteY3" fmla="*/ 1275173 h 2791560"/>
              <a:gd name="connsiteX4" fmla="*/ 336458 w 2561498"/>
              <a:gd name="connsiteY4" fmla="*/ 1549493 h 2791560"/>
              <a:gd name="connsiteX5" fmla="*/ 427898 w 2561498"/>
              <a:gd name="connsiteY5" fmla="*/ 1168493 h 2791560"/>
              <a:gd name="connsiteX6" fmla="*/ 504098 w 2561498"/>
              <a:gd name="connsiteY6" fmla="*/ 1739993 h 2791560"/>
              <a:gd name="connsiteX7" fmla="*/ 580298 w 2561498"/>
              <a:gd name="connsiteY7" fmla="*/ 955133 h 2791560"/>
              <a:gd name="connsiteX8" fmla="*/ 656498 w 2561498"/>
              <a:gd name="connsiteY8" fmla="*/ 1930493 h 2791560"/>
              <a:gd name="connsiteX9" fmla="*/ 740318 w 2561498"/>
              <a:gd name="connsiteY9" fmla="*/ 741773 h 2791560"/>
              <a:gd name="connsiteX10" fmla="*/ 808898 w 2561498"/>
              <a:gd name="connsiteY10" fmla="*/ 2235293 h 2791560"/>
              <a:gd name="connsiteX11" fmla="*/ 876373 w 2561498"/>
              <a:gd name="connsiteY11" fmla="*/ 9168 h 2791560"/>
              <a:gd name="connsiteX12" fmla="*/ 961298 w 2561498"/>
              <a:gd name="connsiteY12" fmla="*/ 2585813 h 2791560"/>
              <a:gd name="connsiteX13" fmla="*/ 1025516 w 2561498"/>
              <a:gd name="connsiteY13" fmla="*/ 29 h 2791560"/>
              <a:gd name="connsiteX14" fmla="*/ 1090838 w 2561498"/>
              <a:gd name="connsiteY14" fmla="*/ 2646773 h 2791560"/>
              <a:gd name="connsiteX15" fmla="*/ 1167038 w 2561498"/>
              <a:gd name="connsiteY15" fmla="*/ 63593 h 2791560"/>
              <a:gd name="connsiteX16" fmla="*/ 1227998 w 2561498"/>
              <a:gd name="connsiteY16" fmla="*/ 2791553 h 2791560"/>
              <a:gd name="connsiteX17" fmla="*/ 1296578 w 2561498"/>
              <a:gd name="connsiteY17" fmla="*/ 33113 h 2791560"/>
              <a:gd name="connsiteX18" fmla="*/ 1380398 w 2561498"/>
              <a:gd name="connsiteY18" fmla="*/ 2684873 h 2791560"/>
              <a:gd name="connsiteX19" fmla="*/ 1441358 w 2561498"/>
              <a:gd name="connsiteY19" fmla="*/ 23784 h 2791560"/>
              <a:gd name="connsiteX20" fmla="*/ 1509938 w 2561498"/>
              <a:gd name="connsiteY20" fmla="*/ 2448653 h 2791560"/>
              <a:gd name="connsiteX21" fmla="*/ 1582880 w 2561498"/>
              <a:gd name="connsiteY21" fmla="*/ 40542 h 2791560"/>
              <a:gd name="connsiteX22" fmla="*/ 1647098 w 2561498"/>
              <a:gd name="connsiteY22" fmla="*/ 2235293 h 2791560"/>
              <a:gd name="connsiteX23" fmla="*/ 1715678 w 2561498"/>
              <a:gd name="connsiteY23" fmla="*/ 33276 h 2791560"/>
              <a:gd name="connsiteX24" fmla="*/ 1784258 w 2561498"/>
              <a:gd name="connsiteY24" fmla="*/ 1999073 h 2791560"/>
              <a:gd name="connsiteX25" fmla="*/ 1857200 w 2561498"/>
              <a:gd name="connsiteY25" fmla="*/ 22778 h 2791560"/>
              <a:gd name="connsiteX26" fmla="*/ 1921418 w 2561498"/>
              <a:gd name="connsiteY26" fmla="*/ 1800953 h 2791560"/>
              <a:gd name="connsiteX27" fmla="*/ 1997618 w 2561498"/>
              <a:gd name="connsiteY27" fmla="*/ 1077053 h 2791560"/>
              <a:gd name="connsiteX28" fmla="*/ 2066198 w 2561498"/>
              <a:gd name="connsiteY28" fmla="*/ 1633313 h 2791560"/>
              <a:gd name="connsiteX29" fmla="*/ 2127158 w 2561498"/>
              <a:gd name="connsiteY29" fmla="*/ 1229453 h 2791560"/>
              <a:gd name="connsiteX30" fmla="*/ 2203358 w 2561498"/>
              <a:gd name="connsiteY30" fmla="*/ 1503773 h 2791560"/>
              <a:gd name="connsiteX31" fmla="*/ 2279558 w 2561498"/>
              <a:gd name="connsiteY31" fmla="*/ 1313273 h 2791560"/>
              <a:gd name="connsiteX32" fmla="*/ 2340518 w 2561498"/>
              <a:gd name="connsiteY32" fmla="*/ 1442813 h 2791560"/>
              <a:gd name="connsiteX33" fmla="*/ 2401478 w 2561498"/>
              <a:gd name="connsiteY33" fmla="*/ 1343753 h 2791560"/>
              <a:gd name="connsiteX34" fmla="*/ 2462438 w 2561498"/>
              <a:gd name="connsiteY34" fmla="*/ 1427573 h 2791560"/>
              <a:gd name="connsiteX35" fmla="*/ 2561498 w 2561498"/>
              <a:gd name="connsiteY35" fmla="*/ 1397093 h 2791560"/>
              <a:gd name="connsiteX0" fmla="*/ 0 w 2561498"/>
              <a:gd name="connsiteY0" fmla="*/ 1366223 h 2795638"/>
              <a:gd name="connsiteX1" fmla="*/ 115478 w 2561498"/>
              <a:gd name="connsiteY1" fmla="*/ 1340211 h 2795638"/>
              <a:gd name="connsiteX2" fmla="*/ 176438 w 2561498"/>
              <a:gd name="connsiteY2" fmla="*/ 1492611 h 2795638"/>
              <a:gd name="connsiteX3" fmla="*/ 252638 w 2561498"/>
              <a:gd name="connsiteY3" fmla="*/ 1279251 h 2795638"/>
              <a:gd name="connsiteX4" fmla="*/ 336458 w 2561498"/>
              <a:gd name="connsiteY4" fmla="*/ 1553571 h 2795638"/>
              <a:gd name="connsiteX5" fmla="*/ 427898 w 2561498"/>
              <a:gd name="connsiteY5" fmla="*/ 1172571 h 2795638"/>
              <a:gd name="connsiteX6" fmla="*/ 504098 w 2561498"/>
              <a:gd name="connsiteY6" fmla="*/ 1744071 h 2795638"/>
              <a:gd name="connsiteX7" fmla="*/ 580298 w 2561498"/>
              <a:gd name="connsiteY7" fmla="*/ 959211 h 2795638"/>
              <a:gd name="connsiteX8" fmla="*/ 656498 w 2561498"/>
              <a:gd name="connsiteY8" fmla="*/ 1934571 h 2795638"/>
              <a:gd name="connsiteX9" fmla="*/ 749043 w 2561498"/>
              <a:gd name="connsiteY9" fmla="*/ 1040 h 2795638"/>
              <a:gd name="connsiteX10" fmla="*/ 808898 w 2561498"/>
              <a:gd name="connsiteY10" fmla="*/ 2239371 h 2795638"/>
              <a:gd name="connsiteX11" fmla="*/ 876373 w 2561498"/>
              <a:gd name="connsiteY11" fmla="*/ 13246 h 2795638"/>
              <a:gd name="connsiteX12" fmla="*/ 961298 w 2561498"/>
              <a:gd name="connsiteY12" fmla="*/ 2589891 h 2795638"/>
              <a:gd name="connsiteX13" fmla="*/ 1025516 w 2561498"/>
              <a:gd name="connsiteY13" fmla="*/ 4107 h 2795638"/>
              <a:gd name="connsiteX14" fmla="*/ 1090838 w 2561498"/>
              <a:gd name="connsiteY14" fmla="*/ 2650851 h 2795638"/>
              <a:gd name="connsiteX15" fmla="*/ 1167038 w 2561498"/>
              <a:gd name="connsiteY15" fmla="*/ 67671 h 2795638"/>
              <a:gd name="connsiteX16" fmla="*/ 1227998 w 2561498"/>
              <a:gd name="connsiteY16" fmla="*/ 2795631 h 2795638"/>
              <a:gd name="connsiteX17" fmla="*/ 1296578 w 2561498"/>
              <a:gd name="connsiteY17" fmla="*/ 37191 h 2795638"/>
              <a:gd name="connsiteX18" fmla="*/ 1380398 w 2561498"/>
              <a:gd name="connsiteY18" fmla="*/ 2688951 h 2795638"/>
              <a:gd name="connsiteX19" fmla="*/ 1441358 w 2561498"/>
              <a:gd name="connsiteY19" fmla="*/ 27862 h 2795638"/>
              <a:gd name="connsiteX20" fmla="*/ 1509938 w 2561498"/>
              <a:gd name="connsiteY20" fmla="*/ 2452731 h 2795638"/>
              <a:gd name="connsiteX21" fmla="*/ 1582880 w 2561498"/>
              <a:gd name="connsiteY21" fmla="*/ 44620 h 2795638"/>
              <a:gd name="connsiteX22" fmla="*/ 1647098 w 2561498"/>
              <a:gd name="connsiteY22" fmla="*/ 2239371 h 2795638"/>
              <a:gd name="connsiteX23" fmla="*/ 1715678 w 2561498"/>
              <a:gd name="connsiteY23" fmla="*/ 37354 h 2795638"/>
              <a:gd name="connsiteX24" fmla="*/ 1784258 w 2561498"/>
              <a:gd name="connsiteY24" fmla="*/ 2003151 h 2795638"/>
              <a:gd name="connsiteX25" fmla="*/ 1857200 w 2561498"/>
              <a:gd name="connsiteY25" fmla="*/ 26856 h 2795638"/>
              <a:gd name="connsiteX26" fmla="*/ 1921418 w 2561498"/>
              <a:gd name="connsiteY26" fmla="*/ 1805031 h 2795638"/>
              <a:gd name="connsiteX27" fmla="*/ 1997618 w 2561498"/>
              <a:gd name="connsiteY27" fmla="*/ 1081131 h 2795638"/>
              <a:gd name="connsiteX28" fmla="*/ 2066198 w 2561498"/>
              <a:gd name="connsiteY28" fmla="*/ 1637391 h 2795638"/>
              <a:gd name="connsiteX29" fmla="*/ 2127158 w 2561498"/>
              <a:gd name="connsiteY29" fmla="*/ 1233531 h 2795638"/>
              <a:gd name="connsiteX30" fmla="*/ 2203358 w 2561498"/>
              <a:gd name="connsiteY30" fmla="*/ 1507851 h 2795638"/>
              <a:gd name="connsiteX31" fmla="*/ 2279558 w 2561498"/>
              <a:gd name="connsiteY31" fmla="*/ 1317351 h 2795638"/>
              <a:gd name="connsiteX32" fmla="*/ 2340518 w 2561498"/>
              <a:gd name="connsiteY32" fmla="*/ 1446891 h 2795638"/>
              <a:gd name="connsiteX33" fmla="*/ 2401478 w 2561498"/>
              <a:gd name="connsiteY33" fmla="*/ 1347831 h 2795638"/>
              <a:gd name="connsiteX34" fmla="*/ 2462438 w 2561498"/>
              <a:gd name="connsiteY34" fmla="*/ 1431651 h 2795638"/>
              <a:gd name="connsiteX35" fmla="*/ 2561498 w 2561498"/>
              <a:gd name="connsiteY35" fmla="*/ 1401171 h 2795638"/>
              <a:gd name="connsiteX0" fmla="*/ 0 w 2561498"/>
              <a:gd name="connsiteY0" fmla="*/ 1362145 h 2791560"/>
              <a:gd name="connsiteX1" fmla="*/ 115478 w 2561498"/>
              <a:gd name="connsiteY1" fmla="*/ 1336133 h 2791560"/>
              <a:gd name="connsiteX2" fmla="*/ 176438 w 2561498"/>
              <a:gd name="connsiteY2" fmla="*/ 1488533 h 2791560"/>
              <a:gd name="connsiteX3" fmla="*/ 252638 w 2561498"/>
              <a:gd name="connsiteY3" fmla="*/ 1275173 h 2791560"/>
              <a:gd name="connsiteX4" fmla="*/ 336458 w 2561498"/>
              <a:gd name="connsiteY4" fmla="*/ 1549493 h 2791560"/>
              <a:gd name="connsiteX5" fmla="*/ 427898 w 2561498"/>
              <a:gd name="connsiteY5" fmla="*/ 1168493 h 2791560"/>
              <a:gd name="connsiteX6" fmla="*/ 504098 w 2561498"/>
              <a:gd name="connsiteY6" fmla="*/ 1739993 h 2791560"/>
              <a:gd name="connsiteX7" fmla="*/ 580298 w 2561498"/>
              <a:gd name="connsiteY7" fmla="*/ 955133 h 2791560"/>
              <a:gd name="connsiteX8" fmla="*/ 656498 w 2561498"/>
              <a:gd name="connsiteY8" fmla="*/ 1930493 h 2791560"/>
              <a:gd name="connsiteX9" fmla="*/ 740318 w 2561498"/>
              <a:gd name="connsiteY9" fmla="*/ 20989 h 2791560"/>
              <a:gd name="connsiteX10" fmla="*/ 808898 w 2561498"/>
              <a:gd name="connsiteY10" fmla="*/ 2235293 h 2791560"/>
              <a:gd name="connsiteX11" fmla="*/ 876373 w 2561498"/>
              <a:gd name="connsiteY11" fmla="*/ 9168 h 2791560"/>
              <a:gd name="connsiteX12" fmla="*/ 961298 w 2561498"/>
              <a:gd name="connsiteY12" fmla="*/ 2585813 h 2791560"/>
              <a:gd name="connsiteX13" fmla="*/ 1025516 w 2561498"/>
              <a:gd name="connsiteY13" fmla="*/ 29 h 2791560"/>
              <a:gd name="connsiteX14" fmla="*/ 1090838 w 2561498"/>
              <a:gd name="connsiteY14" fmla="*/ 2646773 h 2791560"/>
              <a:gd name="connsiteX15" fmla="*/ 1167038 w 2561498"/>
              <a:gd name="connsiteY15" fmla="*/ 63593 h 2791560"/>
              <a:gd name="connsiteX16" fmla="*/ 1227998 w 2561498"/>
              <a:gd name="connsiteY16" fmla="*/ 2791553 h 2791560"/>
              <a:gd name="connsiteX17" fmla="*/ 1296578 w 2561498"/>
              <a:gd name="connsiteY17" fmla="*/ 33113 h 2791560"/>
              <a:gd name="connsiteX18" fmla="*/ 1380398 w 2561498"/>
              <a:gd name="connsiteY18" fmla="*/ 2684873 h 2791560"/>
              <a:gd name="connsiteX19" fmla="*/ 1441358 w 2561498"/>
              <a:gd name="connsiteY19" fmla="*/ 23784 h 2791560"/>
              <a:gd name="connsiteX20" fmla="*/ 1509938 w 2561498"/>
              <a:gd name="connsiteY20" fmla="*/ 2448653 h 2791560"/>
              <a:gd name="connsiteX21" fmla="*/ 1582880 w 2561498"/>
              <a:gd name="connsiteY21" fmla="*/ 40542 h 2791560"/>
              <a:gd name="connsiteX22" fmla="*/ 1647098 w 2561498"/>
              <a:gd name="connsiteY22" fmla="*/ 2235293 h 2791560"/>
              <a:gd name="connsiteX23" fmla="*/ 1715678 w 2561498"/>
              <a:gd name="connsiteY23" fmla="*/ 33276 h 2791560"/>
              <a:gd name="connsiteX24" fmla="*/ 1784258 w 2561498"/>
              <a:gd name="connsiteY24" fmla="*/ 1999073 h 2791560"/>
              <a:gd name="connsiteX25" fmla="*/ 1857200 w 2561498"/>
              <a:gd name="connsiteY25" fmla="*/ 22778 h 2791560"/>
              <a:gd name="connsiteX26" fmla="*/ 1921418 w 2561498"/>
              <a:gd name="connsiteY26" fmla="*/ 1800953 h 2791560"/>
              <a:gd name="connsiteX27" fmla="*/ 1997618 w 2561498"/>
              <a:gd name="connsiteY27" fmla="*/ 1077053 h 2791560"/>
              <a:gd name="connsiteX28" fmla="*/ 2066198 w 2561498"/>
              <a:gd name="connsiteY28" fmla="*/ 1633313 h 2791560"/>
              <a:gd name="connsiteX29" fmla="*/ 2127158 w 2561498"/>
              <a:gd name="connsiteY29" fmla="*/ 1229453 h 2791560"/>
              <a:gd name="connsiteX30" fmla="*/ 2203358 w 2561498"/>
              <a:gd name="connsiteY30" fmla="*/ 1503773 h 2791560"/>
              <a:gd name="connsiteX31" fmla="*/ 2279558 w 2561498"/>
              <a:gd name="connsiteY31" fmla="*/ 1313273 h 2791560"/>
              <a:gd name="connsiteX32" fmla="*/ 2340518 w 2561498"/>
              <a:gd name="connsiteY32" fmla="*/ 1442813 h 2791560"/>
              <a:gd name="connsiteX33" fmla="*/ 2401478 w 2561498"/>
              <a:gd name="connsiteY33" fmla="*/ 1343753 h 2791560"/>
              <a:gd name="connsiteX34" fmla="*/ 2462438 w 2561498"/>
              <a:gd name="connsiteY34" fmla="*/ 1427573 h 2791560"/>
              <a:gd name="connsiteX35" fmla="*/ 2561498 w 2561498"/>
              <a:gd name="connsiteY35" fmla="*/ 1397093 h 2791560"/>
              <a:gd name="connsiteX0" fmla="*/ 0 w 2561498"/>
              <a:gd name="connsiteY0" fmla="*/ 1362145 h 2817018"/>
              <a:gd name="connsiteX1" fmla="*/ 115478 w 2561498"/>
              <a:gd name="connsiteY1" fmla="*/ 1336133 h 2817018"/>
              <a:gd name="connsiteX2" fmla="*/ 176438 w 2561498"/>
              <a:gd name="connsiteY2" fmla="*/ 1488533 h 2817018"/>
              <a:gd name="connsiteX3" fmla="*/ 252638 w 2561498"/>
              <a:gd name="connsiteY3" fmla="*/ 1275173 h 2817018"/>
              <a:gd name="connsiteX4" fmla="*/ 336458 w 2561498"/>
              <a:gd name="connsiteY4" fmla="*/ 1549493 h 2817018"/>
              <a:gd name="connsiteX5" fmla="*/ 427898 w 2561498"/>
              <a:gd name="connsiteY5" fmla="*/ 1168493 h 2817018"/>
              <a:gd name="connsiteX6" fmla="*/ 504098 w 2561498"/>
              <a:gd name="connsiteY6" fmla="*/ 1739993 h 2817018"/>
              <a:gd name="connsiteX7" fmla="*/ 580298 w 2561498"/>
              <a:gd name="connsiteY7" fmla="*/ 955133 h 2817018"/>
              <a:gd name="connsiteX8" fmla="*/ 656498 w 2561498"/>
              <a:gd name="connsiteY8" fmla="*/ 1930493 h 2817018"/>
              <a:gd name="connsiteX9" fmla="*/ 740318 w 2561498"/>
              <a:gd name="connsiteY9" fmla="*/ 20989 h 2817018"/>
              <a:gd name="connsiteX10" fmla="*/ 808898 w 2561498"/>
              <a:gd name="connsiteY10" fmla="*/ 2235293 h 2817018"/>
              <a:gd name="connsiteX11" fmla="*/ 876373 w 2561498"/>
              <a:gd name="connsiteY11" fmla="*/ 9168 h 2817018"/>
              <a:gd name="connsiteX12" fmla="*/ 961298 w 2561498"/>
              <a:gd name="connsiteY12" fmla="*/ 2585813 h 2817018"/>
              <a:gd name="connsiteX13" fmla="*/ 1025516 w 2561498"/>
              <a:gd name="connsiteY13" fmla="*/ 29 h 2817018"/>
              <a:gd name="connsiteX14" fmla="*/ 1090838 w 2561498"/>
              <a:gd name="connsiteY14" fmla="*/ 2646773 h 2817018"/>
              <a:gd name="connsiteX15" fmla="*/ 1167038 w 2561498"/>
              <a:gd name="connsiteY15" fmla="*/ 63593 h 2817018"/>
              <a:gd name="connsiteX16" fmla="*/ 1227998 w 2561498"/>
              <a:gd name="connsiteY16" fmla="*/ 2791553 h 2817018"/>
              <a:gd name="connsiteX17" fmla="*/ 1296578 w 2561498"/>
              <a:gd name="connsiteY17" fmla="*/ 33113 h 2817018"/>
              <a:gd name="connsiteX18" fmla="*/ 1380399 w 2561498"/>
              <a:gd name="connsiteY18" fmla="*/ 2817018 h 2817018"/>
              <a:gd name="connsiteX19" fmla="*/ 1441358 w 2561498"/>
              <a:gd name="connsiteY19" fmla="*/ 23784 h 2817018"/>
              <a:gd name="connsiteX20" fmla="*/ 1509938 w 2561498"/>
              <a:gd name="connsiteY20" fmla="*/ 2448653 h 2817018"/>
              <a:gd name="connsiteX21" fmla="*/ 1582880 w 2561498"/>
              <a:gd name="connsiteY21" fmla="*/ 40542 h 2817018"/>
              <a:gd name="connsiteX22" fmla="*/ 1647098 w 2561498"/>
              <a:gd name="connsiteY22" fmla="*/ 2235293 h 2817018"/>
              <a:gd name="connsiteX23" fmla="*/ 1715678 w 2561498"/>
              <a:gd name="connsiteY23" fmla="*/ 33276 h 2817018"/>
              <a:gd name="connsiteX24" fmla="*/ 1784258 w 2561498"/>
              <a:gd name="connsiteY24" fmla="*/ 1999073 h 2817018"/>
              <a:gd name="connsiteX25" fmla="*/ 1857200 w 2561498"/>
              <a:gd name="connsiteY25" fmla="*/ 22778 h 2817018"/>
              <a:gd name="connsiteX26" fmla="*/ 1921418 w 2561498"/>
              <a:gd name="connsiteY26" fmla="*/ 1800953 h 2817018"/>
              <a:gd name="connsiteX27" fmla="*/ 1997618 w 2561498"/>
              <a:gd name="connsiteY27" fmla="*/ 1077053 h 2817018"/>
              <a:gd name="connsiteX28" fmla="*/ 2066198 w 2561498"/>
              <a:gd name="connsiteY28" fmla="*/ 1633313 h 2817018"/>
              <a:gd name="connsiteX29" fmla="*/ 2127158 w 2561498"/>
              <a:gd name="connsiteY29" fmla="*/ 1229453 h 2817018"/>
              <a:gd name="connsiteX30" fmla="*/ 2203358 w 2561498"/>
              <a:gd name="connsiteY30" fmla="*/ 1503773 h 2817018"/>
              <a:gd name="connsiteX31" fmla="*/ 2279558 w 2561498"/>
              <a:gd name="connsiteY31" fmla="*/ 1313273 h 2817018"/>
              <a:gd name="connsiteX32" fmla="*/ 2340518 w 2561498"/>
              <a:gd name="connsiteY32" fmla="*/ 1442813 h 2817018"/>
              <a:gd name="connsiteX33" fmla="*/ 2401478 w 2561498"/>
              <a:gd name="connsiteY33" fmla="*/ 1343753 h 2817018"/>
              <a:gd name="connsiteX34" fmla="*/ 2462438 w 2561498"/>
              <a:gd name="connsiteY34" fmla="*/ 1427573 h 2817018"/>
              <a:gd name="connsiteX35" fmla="*/ 2561498 w 2561498"/>
              <a:gd name="connsiteY35" fmla="*/ 1397093 h 2817018"/>
              <a:gd name="connsiteX0" fmla="*/ 0 w 2561498"/>
              <a:gd name="connsiteY0" fmla="*/ 1362145 h 2820310"/>
              <a:gd name="connsiteX1" fmla="*/ 115478 w 2561498"/>
              <a:gd name="connsiteY1" fmla="*/ 1336133 h 2820310"/>
              <a:gd name="connsiteX2" fmla="*/ 176438 w 2561498"/>
              <a:gd name="connsiteY2" fmla="*/ 1488533 h 2820310"/>
              <a:gd name="connsiteX3" fmla="*/ 252638 w 2561498"/>
              <a:gd name="connsiteY3" fmla="*/ 1275173 h 2820310"/>
              <a:gd name="connsiteX4" fmla="*/ 336458 w 2561498"/>
              <a:gd name="connsiteY4" fmla="*/ 1549493 h 2820310"/>
              <a:gd name="connsiteX5" fmla="*/ 427898 w 2561498"/>
              <a:gd name="connsiteY5" fmla="*/ 1168493 h 2820310"/>
              <a:gd name="connsiteX6" fmla="*/ 504098 w 2561498"/>
              <a:gd name="connsiteY6" fmla="*/ 1739993 h 2820310"/>
              <a:gd name="connsiteX7" fmla="*/ 580298 w 2561498"/>
              <a:gd name="connsiteY7" fmla="*/ 955133 h 2820310"/>
              <a:gd name="connsiteX8" fmla="*/ 656498 w 2561498"/>
              <a:gd name="connsiteY8" fmla="*/ 1930493 h 2820310"/>
              <a:gd name="connsiteX9" fmla="*/ 740318 w 2561498"/>
              <a:gd name="connsiteY9" fmla="*/ 20989 h 2820310"/>
              <a:gd name="connsiteX10" fmla="*/ 808898 w 2561498"/>
              <a:gd name="connsiteY10" fmla="*/ 2235293 h 2820310"/>
              <a:gd name="connsiteX11" fmla="*/ 876373 w 2561498"/>
              <a:gd name="connsiteY11" fmla="*/ 9168 h 2820310"/>
              <a:gd name="connsiteX12" fmla="*/ 961298 w 2561498"/>
              <a:gd name="connsiteY12" fmla="*/ 2585813 h 2820310"/>
              <a:gd name="connsiteX13" fmla="*/ 1025516 w 2561498"/>
              <a:gd name="connsiteY13" fmla="*/ 29 h 2820310"/>
              <a:gd name="connsiteX14" fmla="*/ 1090838 w 2561498"/>
              <a:gd name="connsiteY14" fmla="*/ 2646773 h 2820310"/>
              <a:gd name="connsiteX15" fmla="*/ 1167038 w 2561498"/>
              <a:gd name="connsiteY15" fmla="*/ 63593 h 2820310"/>
              <a:gd name="connsiteX16" fmla="*/ 1227998 w 2561498"/>
              <a:gd name="connsiteY16" fmla="*/ 2791553 h 2820310"/>
              <a:gd name="connsiteX17" fmla="*/ 1296578 w 2561498"/>
              <a:gd name="connsiteY17" fmla="*/ 33113 h 2820310"/>
              <a:gd name="connsiteX18" fmla="*/ 1380399 w 2561498"/>
              <a:gd name="connsiteY18" fmla="*/ 2817018 h 2820310"/>
              <a:gd name="connsiteX19" fmla="*/ 1441358 w 2561498"/>
              <a:gd name="connsiteY19" fmla="*/ 23784 h 2820310"/>
              <a:gd name="connsiteX20" fmla="*/ 1507439 w 2561498"/>
              <a:gd name="connsiteY20" fmla="*/ 2820307 h 2820310"/>
              <a:gd name="connsiteX21" fmla="*/ 1582880 w 2561498"/>
              <a:gd name="connsiteY21" fmla="*/ 40542 h 2820310"/>
              <a:gd name="connsiteX22" fmla="*/ 1647098 w 2561498"/>
              <a:gd name="connsiteY22" fmla="*/ 2235293 h 2820310"/>
              <a:gd name="connsiteX23" fmla="*/ 1715678 w 2561498"/>
              <a:gd name="connsiteY23" fmla="*/ 33276 h 2820310"/>
              <a:gd name="connsiteX24" fmla="*/ 1784258 w 2561498"/>
              <a:gd name="connsiteY24" fmla="*/ 1999073 h 2820310"/>
              <a:gd name="connsiteX25" fmla="*/ 1857200 w 2561498"/>
              <a:gd name="connsiteY25" fmla="*/ 22778 h 2820310"/>
              <a:gd name="connsiteX26" fmla="*/ 1921418 w 2561498"/>
              <a:gd name="connsiteY26" fmla="*/ 1800953 h 2820310"/>
              <a:gd name="connsiteX27" fmla="*/ 1997618 w 2561498"/>
              <a:gd name="connsiteY27" fmla="*/ 1077053 h 2820310"/>
              <a:gd name="connsiteX28" fmla="*/ 2066198 w 2561498"/>
              <a:gd name="connsiteY28" fmla="*/ 1633313 h 2820310"/>
              <a:gd name="connsiteX29" fmla="*/ 2127158 w 2561498"/>
              <a:gd name="connsiteY29" fmla="*/ 1229453 h 2820310"/>
              <a:gd name="connsiteX30" fmla="*/ 2203358 w 2561498"/>
              <a:gd name="connsiteY30" fmla="*/ 1503773 h 2820310"/>
              <a:gd name="connsiteX31" fmla="*/ 2279558 w 2561498"/>
              <a:gd name="connsiteY31" fmla="*/ 1313273 h 2820310"/>
              <a:gd name="connsiteX32" fmla="*/ 2340518 w 2561498"/>
              <a:gd name="connsiteY32" fmla="*/ 1442813 h 2820310"/>
              <a:gd name="connsiteX33" fmla="*/ 2401478 w 2561498"/>
              <a:gd name="connsiteY33" fmla="*/ 1343753 h 2820310"/>
              <a:gd name="connsiteX34" fmla="*/ 2462438 w 2561498"/>
              <a:gd name="connsiteY34" fmla="*/ 1427573 h 2820310"/>
              <a:gd name="connsiteX35" fmla="*/ 2561498 w 2561498"/>
              <a:gd name="connsiteY35" fmla="*/ 1397093 h 2820310"/>
              <a:gd name="connsiteX0" fmla="*/ 0 w 2561498"/>
              <a:gd name="connsiteY0" fmla="*/ 1362145 h 2820310"/>
              <a:gd name="connsiteX1" fmla="*/ 115478 w 2561498"/>
              <a:gd name="connsiteY1" fmla="*/ 1336133 h 2820310"/>
              <a:gd name="connsiteX2" fmla="*/ 176438 w 2561498"/>
              <a:gd name="connsiteY2" fmla="*/ 1488533 h 2820310"/>
              <a:gd name="connsiteX3" fmla="*/ 252638 w 2561498"/>
              <a:gd name="connsiteY3" fmla="*/ 1275173 h 2820310"/>
              <a:gd name="connsiteX4" fmla="*/ 336458 w 2561498"/>
              <a:gd name="connsiteY4" fmla="*/ 1549493 h 2820310"/>
              <a:gd name="connsiteX5" fmla="*/ 427898 w 2561498"/>
              <a:gd name="connsiteY5" fmla="*/ 1168493 h 2820310"/>
              <a:gd name="connsiteX6" fmla="*/ 504098 w 2561498"/>
              <a:gd name="connsiteY6" fmla="*/ 1739993 h 2820310"/>
              <a:gd name="connsiteX7" fmla="*/ 580298 w 2561498"/>
              <a:gd name="connsiteY7" fmla="*/ 955133 h 2820310"/>
              <a:gd name="connsiteX8" fmla="*/ 656498 w 2561498"/>
              <a:gd name="connsiteY8" fmla="*/ 1930493 h 2820310"/>
              <a:gd name="connsiteX9" fmla="*/ 740318 w 2561498"/>
              <a:gd name="connsiteY9" fmla="*/ 20989 h 2820310"/>
              <a:gd name="connsiteX10" fmla="*/ 808898 w 2561498"/>
              <a:gd name="connsiteY10" fmla="*/ 2235293 h 2820310"/>
              <a:gd name="connsiteX11" fmla="*/ 876373 w 2561498"/>
              <a:gd name="connsiteY11" fmla="*/ 9168 h 2820310"/>
              <a:gd name="connsiteX12" fmla="*/ 961298 w 2561498"/>
              <a:gd name="connsiteY12" fmla="*/ 2585813 h 2820310"/>
              <a:gd name="connsiteX13" fmla="*/ 1025516 w 2561498"/>
              <a:gd name="connsiteY13" fmla="*/ 29 h 2820310"/>
              <a:gd name="connsiteX14" fmla="*/ 1090838 w 2561498"/>
              <a:gd name="connsiteY14" fmla="*/ 2646773 h 2820310"/>
              <a:gd name="connsiteX15" fmla="*/ 1167038 w 2561498"/>
              <a:gd name="connsiteY15" fmla="*/ 63593 h 2820310"/>
              <a:gd name="connsiteX16" fmla="*/ 1227998 w 2561498"/>
              <a:gd name="connsiteY16" fmla="*/ 2791553 h 2820310"/>
              <a:gd name="connsiteX17" fmla="*/ 1296578 w 2561498"/>
              <a:gd name="connsiteY17" fmla="*/ 33113 h 2820310"/>
              <a:gd name="connsiteX18" fmla="*/ 1380399 w 2561498"/>
              <a:gd name="connsiteY18" fmla="*/ 2817018 h 2820310"/>
              <a:gd name="connsiteX19" fmla="*/ 1441358 w 2561498"/>
              <a:gd name="connsiteY19" fmla="*/ 23784 h 2820310"/>
              <a:gd name="connsiteX20" fmla="*/ 1507439 w 2561498"/>
              <a:gd name="connsiteY20" fmla="*/ 2820307 h 2820310"/>
              <a:gd name="connsiteX21" fmla="*/ 1582880 w 2561498"/>
              <a:gd name="connsiteY21" fmla="*/ 40542 h 2820310"/>
              <a:gd name="connsiteX22" fmla="*/ 1644599 w 2561498"/>
              <a:gd name="connsiteY22" fmla="*/ 2806538 h 2820310"/>
              <a:gd name="connsiteX23" fmla="*/ 1715678 w 2561498"/>
              <a:gd name="connsiteY23" fmla="*/ 33276 h 2820310"/>
              <a:gd name="connsiteX24" fmla="*/ 1784258 w 2561498"/>
              <a:gd name="connsiteY24" fmla="*/ 1999073 h 2820310"/>
              <a:gd name="connsiteX25" fmla="*/ 1857200 w 2561498"/>
              <a:gd name="connsiteY25" fmla="*/ 22778 h 2820310"/>
              <a:gd name="connsiteX26" fmla="*/ 1921418 w 2561498"/>
              <a:gd name="connsiteY26" fmla="*/ 1800953 h 2820310"/>
              <a:gd name="connsiteX27" fmla="*/ 1997618 w 2561498"/>
              <a:gd name="connsiteY27" fmla="*/ 1077053 h 2820310"/>
              <a:gd name="connsiteX28" fmla="*/ 2066198 w 2561498"/>
              <a:gd name="connsiteY28" fmla="*/ 1633313 h 2820310"/>
              <a:gd name="connsiteX29" fmla="*/ 2127158 w 2561498"/>
              <a:gd name="connsiteY29" fmla="*/ 1229453 h 2820310"/>
              <a:gd name="connsiteX30" fmla="*/ 2203358 w 2561498"/>
              <a:gd name="connsiteY30" fmla="*/ 1503773 h 2820310"/>
              <a:gd name="connsiteX31" fmla="*/ 2279558 w 2561498"/>
              <a:gd name="connsiteY31" fmla="*/ 1313273 h 2820310"/>
              <a:gd name="connsiteX32" fmla="*/ 2340518 w 2561498"/>
              <a:gd name="connsiteY32" fmla="*/ 1442813 h 2820310"/>
              <a:gd name="connsiteX33" fmla="*/ 2401478 w 2561498"/>
              <a:gd name="connsiteY33" fmla="*/ 1343753 h 2820310"/>
              <a:gd name="connsiteX34" fmla="*/ 2462438 w 2561498"/>
              <a:gd name="connsiteY34" fmla="*/ 1427573 h 2820310"/>
              <a:gd name="connsiteX35" fmla="*/ 2561498 w 2561498"/>
              <a:gd name="connsiteY35" fmla="*/ 1397093 h 2820310"/>
              <a:gd name="connsiteX0" fmla="*/ 0 w 2561498"/>
              <a:gd name="connsiteY0" fmla="*/ 1362145 h 2820310"/>
              <a:gd name="connsiteX1" fmla="*/ 115478 w 2561498"/>
              <a:gd name="connsiteY1" fmla="*/ 1336133 h 2820310"/>
              <a:gd name="connsiteX2" fmla="*/ 176438 w 2561498"/>
              <a:gd name="connsiteY2" fmla="*/ 1488533 h 2820310"/>
              <a:gd name="connsiteX3" fmla="*/ 252638 w 2561498"/>
              <a:gd name="connsiteY3" fmla="*/ 1275173 h 2820310"/>
              <a:gd name="connsiteX4" fmla="*/ 336458 w 2561498"/>
              <a:gd name="connsiteY4" fmla="*/ 1549493 h 2820310"/>
              <a:gd name="connsiteX5" fmla="*/ 427898 w 2561498"/>
              <a:gd name="connsiteY5" fmla="*/ 1168493 h 2820310"/>
              <a:gd name="connsiteX6" fmla="*/ 504098 w 2561498"/>
              <a:gd name="connsiteY6" fmla="*/ 1739993 h 2820310"/>
              <a:gd name="connsiteX7" fmla="*/ 580298 w 2561498"/>
              <a:gd name="connsiteY7" fmla="*/ 955133 h 2820310"/>
              <a:gd name="connsiteX8" fmla="*/ 656498 w 2561498"/>
              <a:gd name="connsiteY8" fmla="*/ 1930493 h 2820310"/>
              <a:gd name="connsiteX9" fmla="*/ 740318 w 2561498"/>
              <a:gd name="connsiteY9" fmla="*/ 20989 h 2820310"/>
              <a:gd name="connsiteX10" fmla="*/ 808898 w 2561498"/>
              <a:gd name="connsiteY10" fmla="*/ 2235293 h 2820310"/>
              <a:gd name="connsiteX11" fmla="*/ 876373 w 2561498"/>
              <a:gd name="connsiteY11" fmla="*/ 9168 h 2820310"/>
              <a:gd name="connsiteX12" fmla="*/ 961298 w 2561498"/>
              <a:gd name="connsiteY12" fmla="*/ 2585813 h 2820310"/>
              <a:gd name="connsiteX13" fmla="*/ 1025516 w 2561498"/>
              <a:gd name="connsiteY13" fmla="*/ 29 h 2820310"/>
              <a:gd name="connsiteX14" fmla="*/ 1090838 w 2561498"/>
              <a:gd name="connsiteY14" fmla="*/ 2646773 h 2820310"/>
              <a:gd name="connsiteX15" fmla="*/ 1167038 w 2561498"/>
              <a:gd name="connsiteY15" fmla="*/ 63593 h 2820310"/>
              <a:gd name="connsiteX16" fmla="*/ 1227998 w 2561498"/>
              <a:gd name="connsiteY16" fmla="*/ 2791553 h 2820310"/>
              <a:gd name="connsiteX17" fmla="*/ 1296578 w 2561498"/>
              <a:gd name="connsiteY17" fmla="*/ 33113 h 2820310"/>
              <a:gd name="connsiteX18" fmla="*/ 1380399 w 2561498"/>
              <a:gd name="connsiteY18" fmla="*/ 2817018 h 2820310"/>
              <a:gd name="connsiteX19" fmla="*/ 1441358 w 2561498"/>
              <a:gd name="connsiteY19" fmla="*/ 23784 h 2820310"/>
              <a:gd name="connsiteX20" fmla="*/ 1507439 w 2561498"/>
              <a:gd name="connsiteY20" fmla="*/ 2820307 h 2820310"/>
              <a:gd name="connsiteX21" fmla="*/ 1582880 w 2561498"/>
              <a:gd name="connsiteY21" fmla="*/ 40542 h 2820310"/>
              <a:gd name="connsiteX22" fmla="*/ 1644599 w 2561498"/>
              <a:gd name="connsiteY22" fmla="*/ 2806538 h 2820310"/>
              <a:gd name="connsiteX23" fmla="*/ 1715678 w 2561498"/>
              <a:gd name="connsiteY23" fmla="*/ 33276 h 2820310"/>
              <a:gd name="connsiteX24" fmla="*/ 1784258 w 2561498"/>
              <a:gd name="connsiteY24" fmla="*/ 2818087 h 2820310"/>
              <a:gd name="connsiteX25" fmla="*/ 1857200 w 2561498"/>
              <a:gd name="connsiteY25" fmla="*/ 22778 h 2820310"/>
              <a:gd name="connsiteX26" fmla="*/ 1921418 w 2561498"/>
              <a:gd name="connsiteY26" fmla="*/ 1800953 h 2820310"/>
              <a:gd name="connsiteX27" fmla="*/ 1997618 w 2561498"/>
              <a:gd name="connsiteY27" fmla="*/ 1077053 h 2820310"/>
              <a:gd name="connsiteX28" fmla="*/ 2066198 w 2561498"/>
              <a:gd name="connsiteY28" fmla="*/ 1633313 h 2820310"/>
              <a:gd name="connsiteX29" fmla="*/ 2127158 w 2561498"/>
              <a:gd name="connsiteY29" fmla="*/ 1229453 h 2820310"/>
              <a:gd name="connsiteX30" fmla="*/ 2203358 w 2561498"/>
              <a:gd name="connsiteY30" fmla="*/ 1503773 h 2820310"/>
              <a:gd name="connsiteX31" fmla="*/ 2279558 w 2561498"/>
              <a:gd name="connsiteY31" fmla="*/ 1313273 h 2820310"/>
              <a:gd name="connsiteX32" fmla="*/ 2340518 w 2561498"/>
              <a:gd name="connsiteY32" fmla="*/ 1442813 h 2820310"/>
              <a:gd name="connsiteX33" fmla="*/ 2401478 w 2561498"/>
              <a:gd name="connsiteY33" fmla="*/ 1343753 h 2820310"/>
              <a:gd name="connsiteX34" fmla="*/ 2462438 w 2561498"/>
              <a:gd name="connsiteY34" fmla="*/ 1427573 h 2820310"/>
              <a:gd name="connsiteX35" fmla="*/ 2561498 w 2561498"/>
              <a:gd name="connsiteY35" fmla="*/ 1397093 h 2820310"/>
              <a:gd name="connsiteX0" fmla="*/ 0 w 2561498"/>
              <a:gd name="connsiteY0" fmla="*/ 1362593 h 2833076"/>
              <a:gd name="connsiteX1" fmla="*/ 115478 w 2561498"/>
              <a:gd name="connsiteY1" fmla="*/ 1336581 h 2833076"/>
              <a:gd name="connsiteX2" fmla="*/ 176438 w 2561498"/>
              <a:gd name="connsiteY2" fmla="*/ 1488981 h 2833076"/>
              <a:gd name="connsiteX3" fmla="*/ 252638 w 2561498"/>
              <a:gd name="connsiteY3" fmla="*/ 1275621 h 2833076"/>
              <a:gd name="connsiteX4" fmla="*/ 336458 w 2561498"/>
              <a:gd name="connsiteY4" fmla="*/ 1549941 h 2833076"/>
              <a:gd name="connsiteX5" fmla="*/ 427898 w 2561498"/>
              <a:gd name="connsiteY5" fmla="*/ 1168941 h 2833076"/>
              <a:gd name="connsiteX6" fmla="*/ 504098 w 2561498"/>
              <a:gd name="connsiteY6" fmla="*/ 1740441 h 2833076"/>
              <a:gd name="connsiteX7" fmla="*/ 580298 w 2561498"/>
              <a:gd name="connsiteY7" fmla="*/ 955581 h 2833076"/>
              <a:gd name="connsiteX8" fmla="*/ 656498 w 2561498"/>
              <a:gd name="connsiteY8" fmla="*/ 1930941 h 2833076"/>
              <a:gd name="connsiteX9" fmla="*/ 740318 w 2561498"/>
              <a:gd name="connsiteY9" fmla="*/ 21437 h 2833076"/>
              <a:gd name="connsiteX10" fmla="*/ 808898 w 2561498"/>
              <a:gd name="connsiteY10" fmla="*/ 2235741 h 2833076"/>
              <a:gd name="connsiteX11" fmla="*/ 876373 w 2561498"/>
              <a:gd name="connsiteY11" fmla="*/ 9616 h 2833076"/>
              <a:gd name="connsiteX12" fmla="*/ 961298 w 2561498"/>
              <a:gd name="connsiteY12" fmla="*/ 2586261 h 2833076"/>
              <a:gd name="connsiteX13" fmla="*/ 1025516 w 2561498"/>
              <a:gd name="connsiteY13" fmla="*/ 477 h 2833076"/>
              <a:gd name="connsiteX14" fmla="*/ 1085839 w 2561498"/>
              <a:gd name="connsiteY14" fmla="*/ 2833047 h 2833076"/>
              <a:gd name="connsiteX15" fmla="*/ 1167038 w 2561498"/>
              <a:gd name="connsiteY15" fmla="*/ 64041 h 2833076"/>
              <a:gd name="connsiteX16" fmla="*/ 1227998 w 2561498"/>
              <a:gd name="connsiteY16" fmla="*/ 2792001 h 2833076"/>
              <a:gd name="connsiteX17" fmla="*/ 1296578 w 2561498"/>
              <a:gd name="connsiteY17" fmla="*/ 33561 h 2833076"/>
              <a:gd name="connsiteX18" fmla="*/ 1380399 w 2561498"/>
              <a:gd name="connsiteY18" fmla="*/ 2817466 h 2833076"/>
              <a:gd name="connsiteX19" fmla="*/ 1441358 w 2561498"/>
              <a:gd name="connsiteY19" fmla="*/ 24232 h 2833076"/>
              <a:gd name="connsiteX20" fmla="*/ 1507439 w 2561498"/>
              <a:gd name="connsiteY20" fmla="*/ 2820755 h 2833076"/>
              <a:gd name="connsiteX21" fmla="*/ 1582880 w 2561498"/>
              <a:gd name="connsiteY21" fmla="*/ 40990 h 2833076"/>
              <a:gd name="connsiteX22" fmla="*/ 1644599 w 2561498"/>
              <a:gd name="connsiteY22" fmla="*/ 2806986 h 2833076"/>
              <a:gd name="connsiteX23" fmla="*/ 1715678 w 2561498"/>
              <a:gd name="connsiteY23" fmla="*/ 33724 h 2833076"/>
              <a:gd name="connsiteX24" fmla="*/ 1784258 w 2561498"/>
              <a:gd name="connsiteY24" fmla="*/ 2818535 h 2833076"/>
              <a:gd name="connsiteX25" fmla="*/ 1857200 w 2561498"/>
              <a:gd name="connsiteY25" fmla="*/ 23226 h 2833076"/>
              <a:gd name="connsiteX26" fmla="*/ 1921418 w 2561498"/>
              <a:gd name="connsiteY26" fmla="*/ 1801401 h 2833076"/>
              <a:gd name="connsiteX27" fmla="*/ 1997618 w 2561498"/>
              <a:gd name="connsiteY27" fmla="*/ 1077501 h 2833076"/>
              <a:gd name="connsiteX28" fmla="*/ 2066198 w 2561498"/>
              <a:gd name="connsiteY28" fmla="*/ 1633761 h 2833076"/>
              <a:gd name="connsiteX29" fmla="*/ 2127158 w 2561498"/>
              <a:gd name="connsiteY29" fmla="*/ 1229901 h 2833076"/>
              <a:gd name="connsiteX30" fmla="*/ 2203358 w 2561498"/>
              <a:gd name="connsiteY30" fmla="*/ 1504221 h 2833076"/>
              <a:gd name="connsiteX31" fmla="*/ 2279558 w 2561498"/>
              <a:gd name="connsiteY31" fmla="*/ 1313721 h 2833076"/>
              <a:gd name="connsiteX32" fmla="*/ 2340518 w 2561498"/>
              <a:gd name="connsiteY32" fmla="*/ 1443261 h 2833076"/>
              <a:gd name="connsiteX33" fmla="*/ 2401478 w 2561498"/>
              <a:gd name="connsiteY33" fmla="*/ 1344201 h 2833076"/>
              <a:gd name="connsiteX34" fmla="*/ 2462438 w 2561498"/>
              <a:gd name="connsiteY34" fmla="*/ 1428021 h 2833076"/>
              <a:gd name="connsiteX35" fmla="*/ 2561498 w 2561498"/>
              <a:gd name="connsiteY35" fmla="*/ 1397541 h 2833076"/>
              <a:gd name="connsiteX0" fmla="*/ 0 w 2561498"/>
              <a:gd name="connsiteY0" fmla="*/ 1362122 h 2832605"/>
              <a:gd name="connsiteX1" fmla="*/ 115478 w 2561498"/>
              <a:gd name="connsiteY1" fmla="*/ 1336110 h 2832605"/>
              <a:gd name="connsiteX2" fmla="*/ 176438 w 2561498"/>
              <a:gd name="connsiteY2" fmla="*/ 1488510 h 2832605"/>
              <a:gd name="connsiteX3" fmla="*/ 252638 w 2561498"/>
              <a:gd name="connsiteY3" fmla="*/ 1275150 h 2832605"/>
              <a:gd name="connsiteX4" fmla="*/ 336458 w 2561498"/>
              <a:gd name="connsiteY4" fmla="*/ 1549470 h 2832605"/>
              <a:gd name="connsiteX5" fmla="*/ 427898 w 2561498"/>
              <a:gd name="connsiteY5" fmla="*/ 1168470 h 2832605"/>
              <a:gd name="connsiteX6" fmla="*/ 504098 w 2561498"/>
              <a:gd name="connsiteY6" fmla="*/ 1739970 h 2832605"/>
              <a:gd name="connsiteX7" fmla="*/ 580298 w 2561498"/>
              <a:gd name="connsiteY7" fmla="*/ 955110 h 2832605"/>
              <a:gd name="connsiteX8" fmla="*/ 656498 w 2561498"/>
              <a:gd name="connsiteY8" fmla="*/ 1930470 h 2832605"/>
              <a:gd name="connsiteX9" fmla="*/ 740318 w 2561498"/>
              <a:gd name="connsiteY9" fmla="*/ 20966 h 2832605"/>
              <a:gd name="connsiteX10" fmla="*/ 808898 w 2561498"/>
              <a:gd name="connsiteY10" fmla="*/ 2235270 h 2832605"/>
              <a:gd name="connsiteX11" fmla="*/ 876373 w 2561498"/>
              <a:gd name="connsiteY11" fmla="*/ 9145 h 2832605"/>
              <a:gd name="connsiteX12" fmla="*/ 958800 w 2561498"/>
              <a:gd name="connsiteY12" fmla="*/ 2806029 h 2832605"/>
              <a:gd name="connsiteX13" fmla="*/ 1025516 w 2561498"/>
              <a:gd name="connsiteY13" fmla="*/ 6 h 2832605"/>
              <a:gd name="connsiteX14" fmla="*/ 1085839 w 2561498"/>
              <a:gd name="connsiteY14" fmla="*/ 2832576 h 2832605"/>
              <a:gd name="connsiteX15" fmla="*/ 1167038 w 2561498"/>
              <a:gd name="connsiteY15" fmla="*/ 63570 h 2832605"/>
              <a:gd name="connsiteX16" fmla="*/ 1227998 w 2561498"/>
              <a:gd name="connsiteY16" fmla="*/ 2791530 h 2832605"/>
              <a:gd name="connsiteX17" fmla="*/ 1296578 w 2561498"/>
              <a:gd name="connsiteY17" fmla="*/ 33090 h 2832605"/>
              <a:gd name="connsiteX18" fmla="*/ 1380399 w 2561498"/>
              <a:gd name="connsiteY18" fmla="*/ 2816995 h 2832605"/>
              <a:gd name="connsiteX19" fmla="*/ 1441358 w 2561498"/>
              <a:gd name="connsiteY19" fmla="*/ 23761 h 2832605"/>
              <a:gd name="connsiteX20" fmla="*/ 1507439 w 2561498"/>
              <a:gd name="connsiteY20" fmla="*/ 2820284 h 2832605"/>
              <a:gd name="connsiteX21" fmla="*/ 1582880 w 2561498"/>
              <a:gd name="connsiteY21" fmla="*/ 40519 h 2832605"/>
              <a:gd name="connsiteX22" fmla="*/ 1644599 w 2561498"/>
              <a:gd name="connsiteY22" fmla="*/ 2806515 h 2832605"/>
              <a:gd name="connsiteX23" fmla="*/ 1715678 w 2561498"/>
              <a:gd name="connsiteY23" fmla="*/ 33253 h 2832605"/>
              <a:gd name="connsiteX24" fmla="*/ 1784258 w 2561498"/>
              <a:gd name="connsiteY24" fmla="*/ 2818064 h 2832605"/>
              <a:gd name="connsiteX25" fmla="*/ 1857200 w 2561498"/>
              <a:gd name="connsiteY25" fmla="*/ 22755 h 2832605"/>
              <a:gd name="connsiteX26" fmla="*/ 1921418 w 2561498"/>
              <a:gd name="connsiteY26" fmla="*/ 1800930 h 2832605"/>
              <a:gd name="connsiteX27" fmla="*/ 1997618 w 2561498"/>
              <a:gd name="connsiteY27" fmla="*/ 1077030 h 2832605"/>
              <a:gd name="connsiteX28" fmla="*/ 2066198 w 2561498"/>
              <a:gd name="connsiteY28" fmla="*/ 1633290 h 2832605"/>
              <a:gd name="connsiteX29" fmla="*/ 2127158 w 2561498"/>
              <a:gd name="connsiteY29" fmla="*/ 1229430 h 2832605"/>
              <a:gd name="connsiteX30" fmla="*/ 2203358 w 2561498"/>
              <a:gd name="connsiteY30" fmla="*/ 1503750 h 2832605"/>
              <a:gd name="connsiteX31" fmla="*/ 2279558 w 2561498"/>
              <a:gd name="connsiteY31" fmla="*/ 1313250 h 2832605"/>
              <a:gd name="connsiteX32" fmla="*/ 2340518 w 2561498"/>
              <a:gd name="connsiteY32" fmla="*/ 1442790 h 2832605"/>
              <a:gd name="connsiteX33" fmla="*/ 2401478 w 2561498"/>
              <a:gd name="connsiteY33" fmla="*/ 1343730 h 2832605"/>
              <a:gd name="connsiteX34" fmla="*/ 2462438 w 2561498"/>
              <a:gd name="connsiteY34" fmla="*/ 1427550 h 2832605"/>
              <a:gd name="connsiteX35" fmla="*/ 2561498 w 2561498"/>
              <a:gd name="connsiteY35" fmla="*/ 1397070 h 2832605"/>
              <a:gd name="connsiteX0" fmla="*/ 0 w 2561498"/>
              <a:gd name="connsiteY0" fmla="*/ 1362116 h 2820281"/>
              <a:gd name="connsiteX1" fmla="*/ 115478 w 2561498"/>
              <a:gd name="connsiteY1" fmla="*/ 1336104 h 2820281"/>
              <a:gd name="connsiteX2" fmla="*/ 176438 w 2561498"/>
              <a:gd name="connsiteY2" fmla="*/ 1488504 h 2820281"/>
              <a:gd name="connsiteX3" fmla="*/ 252638 w 2561498"/>
              <a:gd name="connsiteY3" fmla="*/ 1275144 h 2820281"/>
              <a:gd name="connsiteX4" fmla="*/ 336458 w 2561498"/>
              <a:gd name="connsiteY4" fmla="*/ 1549464 h 2820281"/>
              <a:gd name="connsiteX5" fmla="*/ 427898 w 2561498"/>
              <a:gd name="connsiteY5" fmla="*/ 1168464 h 2820281"/>
              <a:gd name="connsiteX6" fmla="*/ 504098 w 2561498"/>
              <a:gd name="connsiteY6" fmla="*/ 1739964 h 2820281"/>
              <a:gd name="connsiteX7" fmla="*/ 580298 w 2561498"/>
              <a:gd name="connsiteY7" fmla="*/ 955104 h 2820281"/>
              <a:gd name="connsiteX8" fmla="*/ 656498 w 2561498"/>
              <a:gd name="connsiteY8" fmla="*/ 1930464 h 2820281"/>
              <a:gd name="connsiteX9" fmla="*/ 740318 w 2561498"/>
              <a:gd name="connsiteY9" fmla="*/ 20960 h 2820281"/>
              <a:gd name="connsiteX10" fmla="*/ 808898 w 2561498"/>
              <a:gd name="connsiteY10" fmla="*/ 2235264 h 2820281"/>
              <a:gd name="connsiteX11" fmla="*/ 876373 w 2561498"/>
              <a:gd name="connsiteY11" fmla="*/ 9139 h 2820281"/>
              <a:gd name="connsiteX12" fmla="*/ 958800 w 2561498"/>
              <a:gd name="connsiteY12" fmla="*/ 2806023 h 2820281"/>
              <a:gd name="connsiteX13" fmla="*/ 1025516 w 2561498"/>
              <a:gd name="connsiteY13" fmla="*/ 0 h 2820281"/>
              <a:gd name="connsiteX14" fmla="*/ 1088338 w 2561498"/>
              <a:gd name="connsiteY14" fmla="*/ 2811925 h 2820281"/>
              <a:gd name="connsiteX15" fmla="*/ 1167038 w 2561498"/>
              <a:gd name="connsiteY15" fmla="*/ 63564 h 2820281"/>
              <a:gd name="connsiteX16" fmla="*/ 1227998 w 2561498"/>
              <a:gd name="connsiteY16" fmla="*/ 2791524 h 2820281"/>
              <a:gd name="connsiteX17" fmla="*/ 1296578 w 2561498"/>
              <a:gd name="connsiteY17" fmla="*/ 33084 h 2820281"/>
              <a:gd name="connsiteX18" fmla="*/ 1380399 w 2561498"/>
              <a:gd name="connsiteY18" fmla="*/ 2816989 h 2820281"/>
              <a:gd name="connsiteX19" fmla="*/ 1441358 w 2561498"/>
              <a:gd name="connsiteY19" fmla="*/ 23755 h 2820281"/>
              <a:gd name="connsiteX20" fmla="*/ 1507439 w 2561498"/>
              <a:gd name="connsiteY20" fmla="*/ 2820278 h 2820281"/>
              <a:gd name="connsiteX21" fmla="*/ 1582880 w 2561498"/>
              <a:gd name="connsiteY21" fmla="*/ 40513 h 2820281"/>
              <a:gd name="connsiteX22" fmla="*/ 1644599 w 2561498"/>
              <a:gd name="connsiteY22" fmla="*/ 2806509 h 2820281"/>
              <a:gd name="connsiteX23" fmla="*/ 1715678 w 2561498"/>
              <a:gd name="connsiteY23" fmla="*/ 33247 h 2820281"/>
              <a:gd name="connsiteX24" fmla="*/ 1784258 w 2561498"/>
              <a:gd name="connsiteY24" fmla="*/ 2818058 h 2820281"/>
              <a:gd name="connsiteX25" fmla="*/ 1857200 w 2561498"/>
              <a:gd name="connsiteY25" fmla="*/ 22749 h 2820281"/>
              <a:gd name="connsiteX26" fmla="*/ 1921418 w 2561498"/>
              <a:gd name="connsiteY26" fmla="*/ 1800924 h 2820281"/>
              <a:gd name="connsiteX27" fmla="*/ 1997618 w 2561498"/>
              <a:gd name="connsiteY27" fmla="*/ 1077024 h 2820281"/>
              <a:gd name="connsiteX28" fmla="*/ 2066198 w 2561498"/>
              <a:gd name="connsiteY28" fmla="*/ 1633284 h 2820281"/>
              <a:gd name="connsiteX29" fmla="*/ 2127158 w 2561498"/>
              <a:gd name="connsiteY29" fmla="*/ 1229424 h 2820281"/>
              <a:gd name="connsiteX30" fmla="*/ 2203358 w 2561498"/>
              <a:gd name="connsiteY30" fmla="*/ 1503744 h 2820281"/>
              <a:gd name="connsiteX31" fmla="*/ 2279558 w 2561498"/>
              <a:gd name="connsiteY31" fmla="*/ 1313244 h 2820281"/>
              <a:gd name="connsiteX32" fmla="*/ 2340518 w 2561498"/>
              <a:gd name="connsiteY32" fmla="*/ 1442784 h 2820281"/>
              <a:gd name="connsiteX33" fmla="*/ 2401478 w 2561498"/>
              <a:gd name="connsiteY33" fmla="*/ 1343724 h 2820281"/>
              <a:gd name="connsiteX34" fmla="*/ 2462438 w 2561498"/>
              <a:gd name="connsiteY34" fmla="*/ 1427544 h 2820281"/>
              <a:gd name="connsiteX35" fmla="*/ 2561498 w 2561498"/>
              <a:gd name="connsiteY35" fmla="*/ 1397064 h 2820281"/>
              <a:gd name="connsiteX0" fmla="*/ 0 w 2561498"/>
              <a:gd name="connsiteY0" fmla="*/ 1362116 h 2820281"/>
              <a:gd name="connsiteX1" fmla="*/ 115478 w 2561498"/>
              <a:gd name="connsiteY1" fmla="*/ 1336104 h 2820281"/>
              <a:gd name="connsiteX2" fmla="*/ 176438 w 2561498"/>
              <a:gd name="connsiteY2" fmla="*/ 1488504 h 2820281"/>
              <a:gd name="connsiteX3" fmla="*/ 252638 w 2561498"/>
              <a:gd name="connsiteY3" fmla="*/ 1275144 h 2820281"/>
              <a:gd name="connsiteX4" fmla="*/ 336458 w 2561498"/>
              <a:gd name="connsiteY4" fmla="*/ 1549464 h 2820281"/>
              <a:gd name="connsiteX5" fmla="*/ 427898 w 2561498"/>
              <a:gd name="connsiteY5" fmla="*/ 1168464 h 2820281"/>
              <a:gd name="connsiteX6" fmla="*/ 504098 w 2561498"/>
              <a:gd name="connsiteY6" fmla="*/ 1739964 h 2820281"/>
              <a:gd name="connsiteX7" fmla="*/ 580298 w 2561498"/>
              <a:gd name="connsiteY7" fmla="*/ 955104 h 2820281"/>
              <a:gd name="connsiteX8" fmla="*/ 656498 w 2561498"/>
              <a:gd name="connsiteY8" fmla="*/ 1930464 h 2820281"/>
              <a:gd name="connsiteX9" fmla="*/ 740318 w 2561498"/>
              <a:gd name="connsiteY9" fmla="*/ 20960 h 2820281"/>
              <a:gd name="connsiteX10" fmla="*/ 808898 w 2561498"/>
              <a:gd name="connsiteY10" fmla="*/ 2235264 h 2820281"/>
              <a:gd name="connsiteX11" fmla="*/ 876373 w 2561498"/>
              <a:gd name="connsiteY11" fmla="*/ 9139 h 2820281"/>
              <a:gd name="connsiteX12" fmla="*/ 958800 w 2561498"/>
              <a:gd name="connsiteY12" fmla="*/ 2806023 h 2820281"/>
              <a:gd name="connsiteX13" fmla="*/ 1025516 w 2561498"/>
              <a:gd name="connsiteY13" fmla="*/ 0 h 2820281"/>
              <a:gd name="connsiteX14" fmla="*/ 1088338 w 2561498"/>
              <a:gd name="connsiteY14" fmla="*/ 2811925 h 2820281"/>
              <a:gd name="connsiteX15" fmla="*/ 1167038 w 2561498"/>
              <a:gd name="connsiteY15" fmla="*/ 63564 h 2820281"/>
              <a:gd name="connsiteX16" fmla="*/ 1227998 w 2561498"/>
              <a:gd name="connsiteY16" fmla="*/ 2819053 h 2820281"/>
              <a:gd name="connsiteX17" fmla="*/ 1296578 w 2561498"/>
              <a:gd name="connsiteY17" fmla="*/ 33084 h 2820281"/>
              <a:gd name="connsiteX18" fmla="*/ 1380399 w 2561498"/>
              <a:gd name="connsiteY18" fmla="*/ 2816989 h 2820281"/>
              <a:gd name="connsiteX19" fmla="*/ 1441358 w 2561498"/>
              <a:gd name="connsiteY19" fmla="*/ 23755 h 2820281"/>
              <a:gd name="connsiteX20" fmla="*/ 1507439 w 2561498"/>
              <a:gd name="connsiteY20" fmla="*/ 2820278 h 2820281"/>
              <a:gd name="connsiteX21" fmla="*/ 1582880 w 2561498"/>
              <a:gd name="connsiteY21" fmla="*/ 40513 h 2820281"/>
              <a:gd name="connsiteX22" fmla="*/ 1644599 w 2561498"/>
              <a:gd name="connsiteY22" fmla="*/ 2806509 h 2820281"/>
              <a:gd name="connsiteX23" fmla="*/ 1715678 w 2561498"/>
              <a:gd name="connsiteY23" fmla="*/ 33247 h 2820281"/>
              <a:gd name="connsiteX24" fmla="*/ 1784258 w 2561498"/>
              <a:gd name="connsiteY24" fmla="*/ 2818058 h 2820281"/>
              <a:gd name="connsiteX25" fmla="*/ 1857200 w 2561498"/>
              <a:gd name="connsiteY25" fmla="*/ 22749 h 2820281"/>
              <a:gd name="connsiteX26" fmla="*/ 1921418 w 2561498"/>
              <a:gd name="connsiteY26" fmla="*/ 1800924 h 2820281"/>
              <a:gd name="connsiteX27" fmla="*/ 1997618 w 2561498"/>
              <a:gd name="connsiteY27" fmla="*/ 1077024 h 2820281"/>
              <a:gd name="connsiteX28" fmla="*/ 2066198 w 2561498"/>
              <a:gd name="connsiteY28" fmla="*/ 1633284 h 2820281"/>
              <a:gd name="connsiteX29" fmla="*/ 2127158 w 2561498"/>
              <a:gd name="connsiteY29" fmla="*/ 1229424 h 2820281"/>
              <a:gd name="connsiteX30" fmla="*/ 2203358 w 2561498"/>
              <a:gd name="connsiteY30" fmla="*/ 1503744 h 2820281"/>
              <a:gd name="connsiteX31" fmla="*/ 2279558 w 2561498"/>
              <a:gd name="connsiteY31" fmla="*/ 1313244 h 2820281"/>
              <a:gd name="connsiteX32" fmla="*/ 2340518 w 2561498"/>
              <a:gd name="connsiteY32" fmla="*/ 1442784 h 2820281"/>
              <a:gd name="connsiteX33" fmla="*/ 2401478 w 2561498"/>
              <a:gd name="connsiteY33" fmla="*/ 1343724 h 2820281"/>
              <a:gd name="connsiteX34" fmla="*/ 2462438 w 2561498"/>
              <a:gd name="connsiteY34" fmla="*/ 1427544 h 2820281"/>
              <a:gd name="connsiteX35" fmla="*/ 2561498 w 2561498"/>
              <a:gd name="connsiteY35" fmla="*/ 1397064 h 2820281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0298 w 2561498"/>
              <a:gd name="connsiteY7" fmla="*/ 955104 h 2827154"/>
              <a:gd name="connsiteX8" fmla="*/ 656498 w 2561498"/>
              <a:gd name="connsiteY8" fmla="*/ 1930464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0298 w 2561498"/>
              <a:gd name="connsiteY7" fmla="*/ 955104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90295 w 2561498"/>
              <a:gd name="connsiteY7" fmla="*/ 19087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1418 w 2561498"/>
              <a:gd name="connsiteY26" fmla="*/ 1800924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041811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1997618 w 2561498"/>
              <a:gd name="connsiteY27" fmla="*/ 107702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6198 w 2561498"/>
              <a:gd name="connsiteY28" fmla="*/ 1633284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27158 w 2561498"/>
              <a:gd name="connsiteY29" fmla="*/ 122942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4098 w 2561498"/>
              <a:gd name="connsiteY6" fmla="*/ 173996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1599 w 2561498"/>
              <a:gd name="connsiteY6" fmla="*/ 2022143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168464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36458 w 2561498"/>
              <a:gd name="connsiteY4" fmla="*/ 1549464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275144 h 2827154"/>
              <a:gd name="connsiteX4" fmla="*/ 341456 w 2561498"/>
              <a:gd name="connsiteY4" fmla="*/ 1425579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6438 w 2561498"/>
              <a:gd name="connsiteY2" fmla="*/ 1488504 h 2827154"/>
              <a:gd name="connsiteX3" fmla="*/ 252638 w 2561498"/>
              <a:gd name="connsiteY3" fmla="*/ 1405911 h 2827154"/>
              <a:gd name="connsiteX4" fmla="*/ 341456 w 2561498"/>
              <a:gd name="connsiteY4" fmla="*/ 1425579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561498"/>
              <a:gd name="connsiteY0" fmla="*/ 1362116 h 2827154"/>
              <a:gd name="connsiteX1" fmla="*/ 115478 w 2561498"/>
              <a:gd name="connsiteY1" fmla="*/ 1336104 h 2827154"/>
              <a:gd name="connsiteX2" fmla="*/ 173939 w 2561498"/>
              <a:gd name="connsiteY2" fmla="*/ 1426562 h 2827154"/>
              <a:gd name="connsiteX3" fmla="*/ 252638 w 2561498"/>
              <a:gd name="connsiteY3" fmla="*/ 1405911 h 2827154"/>
              <a:gd name="connsiteX4" fmla="*/ 341456 w 2561498"/>
              <a:gd name="connsiteY4" fmla="*/ 1425579 h 2827154"/>
              <a:gd name="connsiteX5" fmla="*/ 427898 w 2561498"/>
              <a:gd name="connsiteY5" fmla="*/ 1423113 h 2827154"/>
              <a:gd name="connsiteX6" fmla="*/ 501599 w 2561498"/>
              <a:gd name="connsiteY6" fmla="*/ 1939554 h 2827154"/>
              <a:gd name="connsiteX7" fmla="*/ 587796 w 2561498"/>
              <a:gd name="connsiteY7" fmla="*/ 39735 h 2827154"/>
              <a:gd name="connsiteX8" fmla="*/ 658996 w 2561498"/>
              <a:gd name="connsiteY8" fmla="*/ 2811419 h 2827154"/>
              <a:gd name="connsiteX9" fmla="*/ 740318 w 2561498"/>
              <a:gd name="connsiteY9" fmla="*/ 20960 h 2827154"/>
              <a:gd name="connsiteX10" fmla="*/ 808898 w 2561498"/>
              <a:gd name="connsiteY10" fmla="*/ 2827154 h 2827154"/>
              <a:gd name="connsiteX11" fmla="*/ 876373 w 2561498"/>
              <a:gd name="connsiteY11" fmla="*/ 9139 h 2827154"/>
              <a:gd name="connsiteX12" fmla="*/ 958800 w 2561498"/>
              <a:gd name="connsiteY12" fmla="*/ 2806023 h 2827154"/>
              <a:gd name="connsiteX13" fmla="*/ 1025516 w 2561498"/>
              <a:gd name="connsiteY13" fmla="*/ 0 h 2827154"/>
              <a:gd name="connsiteX14" fmla="*/ 1088338 w 2561498"/>
              <a:gd name="connsiteY14" fmla="*/ 2811925 h 2827154"/>
              <a:gd name="connsiteX15" fmla="*/ 1167038 w 2561498"/>
              <a:gd name="connsiteY15" fmla="*/ 63564 h 2827154"/>
              <a:gd name="connsiteX16" fmla="*/ 1227998 w 2561498"/>
              <a:gd name="connsiteY16" fmla="*/ 2819053 h 2827154"/>
              <a:gd name="connsiteX17" fmla="*/ 1296578 w 2561498"/>
              <a:gd name="connsiteY17" fmla="*/ 33084 h 2827154"/>
              <a:gd name="connsiteX18" fmla="*/ 1380399 w 2561498"/>
              <a:gd name="connsiteY18" fmla="*/ 2816989 h 2827154"/>
              <a:gd name="connsiteX19" fmla="*/ 1441358 w 2561498"/>
              <a:gd name="connsiteY19" fmla="*/ 23755 h 2827154"/>
              <a:gd name="connsiteX20" fmla="*/ 1507439 w 2561498"/>
              <a:gd name="connsiteY20" fmla="*/ 2820278 h 2827154"/>
              <a:gd name="connsiteX21" fmla="*/ 1582880 w 2561498"/>
              <a:gd name="connsiteY21" fmla="*/ 40513 h 2827154"/>
              <a:gd name="connsiteX22" fmla="*/ 1644599 w 2561498"/>
              <a:gd name="connsiteY22" fmla="*/ 2806509 h 2827154"/>
              <a:gd name="connsiteX23" fmla="*/ 1715678 w 2561498"/>
              <a:gd name="connsiteY23" fmla="*/ 33247 h 2827154"/>
              <a:gd name="connsiteX24" fmla="*/ 1784258 w 2561498"/>
              <a:gd name="connsiteY24" fmla="*/ 2818058 h 2827154"/>
              <a:gd name="connsiteX25" fmla="*/ 1857200 w 2561498"/>
              <a:gd name="connsiteY25" fmla="*/ 22749 h 2827154"/>
              <a:gd name="connsiteX26" fmla="*/ 1926416 w 2561498"/>
              <a:gd name="connsiteY26" fmla="*/ 2798881 h 2827154"/>
              <a:gd name="connsiteX27" fmla="*/ 2002616 w 2561498"/>
              <a:gd name="connsiteY27" fmla="*/ 911844 h 2827154"/>
              <a:gd name="connsiteX28" fmla="*/ 2063699 w 2561498"/>
              <a:gd name="connsiteY28" fmla="*/ 1433692 h 2827154"/>
              <a:gd name="connsiteX29" fmla="*/ 2134655 w 2561498"/>
              <a:gd name="connsiteY29" fmla="*/ 1449664 h 2827154"/>
              <a:gd name="connsiteX30" fmla="*/ 2203358 w 2561498"/>
              <a:gd name="connsiteY30" fmla="*/ 1503744 h 2827154"/>
              <a:gd name="connsiteX31" fmla="*/ 2279558 w 2561498"/>
              <a:gd name="connsiteY31" fmla="*/ 1313244 h 2827154"/>
              <a:gd name="connsiteX32" fmla="*/ 2340518 w 2561498"/>
              <a:gd name="connsiteY32" fmla="*/ 1442784 h 2827154"/>
              <a:gd name="connsiteX33" fmla="*/ 2401478 w 2561498"/>
              <a:gd name="connsiteY33" fmla="*/ 1343724 h 2827154"/>
              <a:gd name="connsiteX34" fmla="*/ 2462438 w 2561498"/>
              <a:gd name="connsiteY34" fmla="*/ 1427544 h 2827154"/>
              <a:gd name="connsiteX35" fmla="*/ 2561498 w 2561498"/>
              <a:gd name="connsiteY35" fmla="*/ 1397064 h 2827154"/>
              <a:gd name="connsiteX0" fmla="*/ 0 w 2446020"/>
              <a:gd name="connsiteY0" fmla="*/ 1336104 h 2827154"/>
              <a:gd name="connsiteX1" fmla="*/ 58461 w 2446020"/>
              <a:gd name="connsiteY1" fmla="*/ 1426562 h 2827154"/>
              <a:gd name="connsiteX2" fmla="*/ 137160 w 2446020"/>
              <a:gd name="connsiteY2" fmla="*/ 1405911 h 2827154"/>
              <a:gd name="connsiteX3" fmla="*/ 225978 w 2446020"/>
              <a:gd name="connsiteY3" fmla="*/ 1425579 h 2827154"/>
              <a:gd name="connsiteX4" fmla="*/ 312420 w 2446020"/>
              <a:gd name="connsiteY4" fmla="*/ 1423113 h 2827154"/>
              <a:gd name="connsiteX5" fmla="*/ 386121 w 2446020"/>
              <a:gd name="connsiteY5" fmla="*/ 1939554 h 2827154"/>
              <a:gd name="connsiteX6" fmla="*/ 472318 w 2446020"/>
              <a:gd name="connsiteY6" fmla="*/ 39735 h 2827154"/>
              <a:gd name="connsiteX7" fmla="*/ 543518 w 2446020"/>
              <a:gd name="connsiteY7" fmla="*/ 2811419 h 2827154"/>
              <a:gd name="connsiteX8" fmla="*/ 624840 w 2446020"/>
              <a:gd name="connsiteY8" fmla="*/ 20960 h 2827154"/>
              <a:gd name="connsiteX9" fmla="*/ 693420 w 2446020"/>
              <a:gd name="connsiteY9" fmla="*/ 2827154 h 2827154"/>
              <a:gd name="connsiteX10" fmla="*/ 760895 w 2446020"/>
              <a:gd name="connsiteY10" fmla="*/ 9139 h 2827154"/>
              <a:gd name="connsiteX11" fmla="*/ 843322 w 2446020"/>
              <a:gd name="connsiteY11" fmla="*/ 2806023 h 2827154"/>
              <a:gd name="connsiteX12" fmla="*/ 910038 w 2446020"/>
              <a:gd name="connsiteY12" fmla="*/ 0 h 2827154"/>
              <a:gd name="connsiteX13" fmla="*/ 972860 w 2446020"/>
              <a:gd name="connsiteY13" fmla="*/ 2811925 h 2827154"/>
              <a:gd name="connsiteX14" fmla="*/ 1051560 w 2446020"/>
              <a:gd name="connsiteY14" fmla="*/ 63564 h 2827154"/>
              <a:gd name="connsiteX15" fmla="*/ 1112520 w 2446020"/>
              <a:gd name="connsiteY15" fmla="*/ 2819053 h 2827154"/>
              <a:gd name="connsiteX16" fmla="*/ 1181100 w 2446020"/>
              <a:gd name="connsiteY16" fmla="*/ 33084 h 2827154"/>
              <a:gd name="connsiteX17" fmla="*/ 1264921 w 2446020"/>
              <a:gd name="connsiteY17" fmla="*/ 2816989 h 2827154"/>
              <a:gd name="connsiteX18" fmla="*/ 1325880 w 2446020"/>
              <a:gd name="connsiteY18" fmla="*/ 23755 h 2827154"/>
              <a:gd name="connsiteX19" fmla="*/ 1391961 w 2446020"/>
              <a:gd name="connsiteY19" fmla="*/ 2820278 h 2827154"/>
              <a:gd name="connsiteX20" fmla="*/ 1467402 w 2446020"/>
              <a:gd name="connsiteY20" fmla="*/ 40513 h 2827154"/>
              <a:gd name="connsiteX21" fmla="*/ 1529121 w 2446020"/>
              <a:gd name="connsiteY21" fmla="*/ 2806509 h 2827154"/>
              <a:gd name="connsiteX22" fmla="*/ 1600200 w 2446020"/>
              <a:gd name="connsiteY22" fmla="*/ 33247 h 2827154"/>
              <a:gd name="connsiteX23" fmla="*/ 1668780 w 2446020"/>
              <a:gd name="connsiteY23" fmla="*/ 2818058 h 2827154"/>
              <a:gd name="connsiteX24" fmla="*/ 1741722 w 2446020"/>
              <a:gd name="connsiteY24" fmla="*/ 22749 h 2827154"/>
              <a:gd name="connsiteX25" fmla="*/ 1810938 w 2446020"/>
              <a:gd name="connsiteY25" fmla="*/ 2798881 h 2827154"/>
              <a:gd name="connsiteX26" fmla="*/ 1887138 w 2446020"/>
              <a:gd name="connsiteY26" fmla="*/ 911844 h 2827154"/>
              <a:gd name="connsiteX27" fmla="*/ 1948221 w 2446020"/>
              <a:gd name="connsiteY27" fmla="*/ 1433692 h 2827154"/>
              <a:gd name="connsiteX28" fmla="*/ 2019177 w 2446020"/>
              <a:gd name="connsiteY28" fmla="*/ 1449664 h 2827154"/>
              <a:gd name="connsiteX29" fmla="*/ 2087880 w 2446020"/>
              <a:gd name="connsiteY29" fmla="*/ 1503744 h 2827154"/>
              <a:gd name="connsiteX30" fmla="*/ 2164080 w 2446020"/>
              <a:gd name="connsiteY30" fmla="*/ 1313244 h 2827154"/>
              <a:gd name="connsiteX31" fmla="*/ 2225040 w 2446020"/>
              <a:gd name="connsiteY31" fmla="*/ 1442784 h 2827154"/>
              <a:gd name="connsiteX32" fmla="*/ 2286000 w 2446020"/>
              <a:gd name="connsiteY32" fmla="*/ 1343724 h 2827154"/>
              <a:gd name="connsiteX33" fmla="*/ 2346960 w 2446020"/>
              <a:gd name="connsiteY33" fmla="*/ 1427544 h 2827154"/>
              <a:gd name="connsiteX34" fmla="*/ 2446020 w 2446020"/>
              <a:gd name="connsiteY34" fmla="*/ 1397064 h 2827154"/>
              <a:gd name="connsiteX0" fmla="*/ 0 w 2387559"/>
              <a:gd name="connsiteY0" fmla="*/ 1426562 h 2827154"/>
              <a:gd name="connsiteX1" fmla="*/ 78699 w 2387559"/>
              <a:gd name="connsiteY1" fmla="*/ 1405911 h 2827154"/>
              <a:gd name="connsiteX2" fmla="*/ 167517 w 2387559"/>
              <a:gd name="connsiteY2" fmla="*/ 1425579 h 2827154"/>
              <a:gd name="connsiteX3" fmla="*/ 253959 w 2387559"/>
              <a:gd name="connsiteY3" fmla="*/ 1423113 h 2827154"/>
              <a:gd name="connsiteX4" fmla="*/ 327660 w 2387559"/>
              <a:gd name="connsiteY4" fmla="*/ 1939554 h 2827154"/>
              <a:gd name="connsiteX5" fmla="*/ 413857 w 2387559"/>
              <a:gd name="connsiteY5" fmla="*/ 39735 h 2827154"/>
              <a:gd name="connsiteX6" fmla="*/ 485057 w 2387559"/>
              <a:gd name="connsiteY6" fmla="*/ 2811419 h 2827154"/>
              <a:gd name="connsiteX7" fmla="*/ 566379 w 2387559"/>
              <a:gd name="connsiteY7" fmla="*/ 20960 h 2827154"/>
              <a:gd name="connsiteX8" fmla="*/ 634959 w 2387559"/>
              <a:gd name="connsiteY8" fmla="*/ 2827154 h 2827154"/>
              <a:gd name="connsiteX9" fmla="*/ 702434 w 2387559"/>
              <a:gd name="connsiteY9" fmla="*/ 9139 h 2827154"/>
              <a:gd name="connsiteX10" fmla="*/ 784861 w 2387559"/>
              <a:gd name="connsiteY10" fmla="*/ 2806023 h 2827154"/>
              <a:gd name="connsiteX11" fmla="*/ 851577 w 2387559"/>
              <a:gd name="connsiteY11" fmla="*/ 0 h 2827154"/>
              <a:gd name="connsiteX12" fmla="*/ 914399 w 2387559"/>
              <a:gd name="connsiteY12" fmla="*/ 2811925 h 2827154"/>
              <a:gd name="connsiteX13" fmla="*/ 993099 w 2387559"/>
              <a:gd name="connsiteY13" fmla="*/ 63564 h 2827154"/>
              <a:gd name="connsiteX14" fmla="*/ 1054059 w 2387559"/>
              <a:gd name="connsiteY14" fmla="*/ 2819053 h 2827154"/>
              <a:gd name="connsiteX15" fmla="*/ 1122639 w 2387559"/>
              <a:gd name="connsiteY15" fmla="*/ 33084 h 2827154"/>
              <a:gd name="connsiteX16" fmla="*/ 1206460 w 2387559"/>
              <a:gd name="connsiteY16" fmla="*/ 2816989 h 2827154"/>
              <a:gd name="connsiteX17" fmla="*/ 1267419 w 2387559"/>
              <a:gd name="connsiteY17" fmla="*/ 23755 h 2827154"/>
              <a:gd name="connsiteX18" fmla="*/ 1333500 w 2387559"/>
              <a:gd name="connsiteY18" fmla="*/ 2820278 h 2827154"/>
              <a:gd name="connsiteX19" fmla="*/ 1408941 w 2387559"/>
              <a:gd name="connsiteY19" fmla="*/ 40513 h 2827154"/>
              <a:gd name="connsiteX20" fmla="*/ 1470660 w 2387559"/>
              <a:gd name="connsiteY20" fmla="*/ 2806509 h 2827154"/>
              <a:gd name="connsiteX21" fmla="*/ 1541739 w 2387559"/>
              <a:gd name="connsiteY21" fmla="*/ 33247 h 2827154"/>
              <a:gd name="connsiteX22" fmla="*/ 1610319 w 2387559"/>
              <a:gd name="connsiteY22" fmla="*/ 2818058 h 2827154"/>
              <a:gd name="connsiteX23" fmla="*/ 1683261 w 2387559"/>
              <a:gd name="connsiteY23" fmla="*/ 22749 h 2827154"/>
              <a:gd name="connsiteX24" fmla="*/ 1752477 w 2387559"/>
              <a:gd name="connsiteY24" fmla="*/ 2798881 h 2827154"/>
              <a:gd name="connsiteX25" fmla="*/ 1828677 w 2387559"/>
              <a:gd name="connsiteY25" fmla="*/ 911844 h 2827154"/>
              <a:gd name="connsiteX26" fmla="*/ 1889760 w 2387559"/>
              <a:gd name="connsiteY26" fmla="*/ 1433692 h 2827154"/>
              <a:gd name="connsiteX27" fmla="*/ 1960716 w 2387559"/>
              <a:gd name="connsiteY27" fmla="*/ 1449664 h 2827154"/>
              <a:gd name="connsiteX28" fmla="*/ 2029419 w 2387559"/>
              <a:gd name="connsiteY28" fmla="*/ 1503744 h 2827154"/>
              <a:gd name="connsiteX29" fmla="*/ 2105619 w 2387559"/>
              <a:gd name="connsiteY29" fmla="*/ 1313244 h 2827154"/>
              <a:gd name="connsiteX30" fmla="*/ 2166579 w 2387559"/>
              <a:gd name="connsiteY30" fmla="*/ 1442784 h 2827154"/>
              <a:gd name="connsiteX31" fmla="*/ 2227539 w 2387559"/>
              <a:gd name="connsiteY31" fmla="*/ 1343724 h 2827154"/>
              <a:gd name="connsiteX32" fmla="*/ 2288499 w 2387559"/>
              <a:gd name="connsiteY32" fmla="*/ 1427544 h 2827154"/>
              <a:gd name="connsiteX33" fmla="*/ 2387559 w 2387559"/>
              <a:gd name="connsiteY33" fmla="*/ 1397064 h 2827154"/>
              <a:gd name="connsiteX0" fmla="*/ 0 w 2288499"/>
              <a:gd name="connsiteY0" fmla="*/ 1426562 h 2827154"/>
              <a:gd name="connsiteX1" fmla="*/ 78699 w 2288499"/>
              <a:gd name="connsiteY1" fmla="*/ 1405911 h 2827154"/>
              <a:gd name="connsiteX2" fmla="*/ 167517 w 2288499"/>
              <a:gd name="connsiteY2" fmla="*/ 1425579 h 2827154"/>
              <a:gd name="connsiteX3" fmla="*/ 253959 w 2288499"/>
              <a:gd name="connsiteY3" fmla="*/ 1423113 h 2827154"/>
              <a:gd name="connsiteX4" fmla="*/ 327660 w 2288499"/>
              <a:gd name="connsiteY4" fmla="*/ 1939554 h 2827154"/>
              <a:gd name="connsiteX5" fmla="*/ 413857 w 2288499"/>
              <a:gd name="connsiteY5" fmla="*/ 39735 h 2827154"/>
              <a:gd name="connsiteX6" fmla="*/ 485057 w 2288499"/>
              <a:gd name="connsiteY6" fmla="*/ 2811419 h 2827154"/>
              <a:gd name="connsiteX7" fmla="*/ 566379 w 2288499"/>
              <a:gd name="connsiteY7" fmla="*/ 20960 h 2827154"/>
              <a:gd name="connsiteX8" fmla="*/ 634959 w 2288499"/>
              <a:gd name="connsiteY8" fmla="*/ 2827154 h 2827154"/>
              <a:gd name="connsiteX9" fmla="*/ 702434 w 2288499"/>
              <a:gd name="connsiteY9" fmla="*/ 9139 h 2827154"/>
              <a:gd name="connsiteX10" fmla="*/ 784861 w 2288499"/>
              <a:gd name="connsiteY10" fmla="*/ 2806023 h 2827154"/>
              <a:gd name="connsiteX11" fmla="*/ 851577 w 2288499"/>
              <a:gd name="connsiteY11" fmla="*/ 0 h 2827154"/>
              <a:gd name="connsiteX12" fmla="*/ 914399 w 2288499"/>
              <a:gd name="connsiteY12" fmla="*/ 2811925 h 2827154"/>
              <a:gd name="connsiteX13" fmla="*/ 993099 w 2288499"/>
              <a:gd name="connsiteY13" fmla="*/ 63564 h 2827154"/>
              <a:gd name="connsiteX14" fmla="*/ 1054059 w 2288499"/>
              <a:gd name="connsiteY14" fmla="*/ 2819053 h 2827154"/>
              <a:gd name="connsiteX15" fmla="*/ 1122639 w 2288499"/>
              <a:gd name="connsiteY15" fmla="*/ 33084 h 2827154"/>
              <a:gd name="connsiteX16" fmla="*/ 1206460 w 2288499"/>
              <a:gd name="connsiteY16" fmla="*/ 2816989 h 2827154"/>
              <a:gd name="connsiteX17" fmla="*/ 1267419 w 2288499"/>
              <a:gd name="connsiteY17" fmla="*/ 23755 h 2827154"/>
              <a:gd name="connsiteX18" fmla="*/ 1333500 w 2288499"/>
              <a:gd name="connsiteY18" fmla="*/ 2820278 h 2827154"/>
              <a:gd name="connsiteX19" fmla="*/ 1408941 w 2288499"/>
              <a:gd name="connsiteY19" fmla="*/ 40513 h 2827154"/>
              <a:gd name="connsiteX20" fmla="*/ 1470660 w 2288499"/>
              <a:gd name="connsiteY20" fmla="*/ 2806509 h 2827154"/>
              <a:gd name="connsiteX21" fmla="*/ 1541739 w 2288499"/>
              <a:gd name="connsiteY21" fmla="*/ 33247 h 2827154"/>
              <a:gd name="connsiteX22" fmla="*/ 1610319 w 2288499"/>
              <a:gd name="connsiteY22" fmla="*/ 2818058 h 2827154"/>
              <a:gd name="connsiteX23" fmla="*/ 1683261 w 2288499"/>
              <a:gd name="connsiteY23" fmla="*/ 22749 h 2827154"/>
              <a:gd name="connsiteX24" fmla="*/ 1752477 w 2288499"/>
              <a:gd name="connsiteY24" fmla="*/ 2798881 h 2827154"/>
              <a:gd name="connsiteX25" fmla="*/ 1828677 w 2288499"/>
              <a:gd name="connsiteY25" fmla="*/ 911844 h 2827154"/>
              <a:gd name="connsiteX26" fmla="*/ 1889760 w 2288499"/>
              <a:gd name="connsiteY26" fmla="*/ 1433692 h 2827154"/>
              <a:gd name="connsiteX27" fmla="*/ 1960716 w 2288499"/>
              <a:gd name="connsiteY27" fmla="*/ 1449664 h 2827154"/>
              <a:gd name="connsiteX28" fmla="*/ 2029419 w 2288499"/>
              <a:gd name="connsiteY28" fmla="*/ 1503744 h 2827154"/>
              <a:gd name="connsiteX29" fmla="*/ 2105619 w 2288499"/>
              <a:gd name="connsiteY29" fmla="*/ 1313244 h 2827154"/>
              <a:gd name="connsiteX30" fmla="*/ 2166579 w 2288499"/>
              <a:gd name="connsiteY30" fmla="*/ 1442784 h 2827154"/>
              <a:gd name="connsiteX31" fmla="*/ 2227539 w 2288499"/>
              <a:gd name="connsiteY31" fmla="*/ 1343724 h 2827154"/>
              <a:gd name="connsiteX32" fmla="*/ 2288499 w 2288499"/>
              <a:gd name="connsiteY32" fmla="*/ 1427544 h 2827154"/>
              <a:gd name="connsiteX0" fmla="*/ 0 w 2227539"/>
              <a:gd name="connsiteY0" fmla="*/ 1426562 h 2827154"/>
              <a:gd name="connsiteX1" fmla="*/ 78699 w 2227539"/>
              <a:gd name="connsiteY1" fmla="*/ 1405911 h 2827154"/>
              <a:gd name="connsiteX2" fmla="*/ 167517 w 2227539"/>
              <a:gd name="connsiteY2" fmla="*/ 1425579 h 2827154"/>
              <a:gd name="connsiteX3" fmla="*/ 253959 w 2227539"/>
              <a:gd name="connsiteY3" fmla="*/ 1423113 h 2827154"/>
              <a:gd name="connsiteX4" fmla="*/ 327660 w 2227539"/>
              <a:gd name="connsiteY4" fmla="*/ 1939554 h 2827154"/>
              <a:gd name="connsiteX5" fmla="*/ 413857 w 2227539"/>
              <a:gd name="connsiteY5" fmla="*/ 39735 h 2827154"/>
              <a:gd name="connsiteX6" fmla="*/ 485057 w 2227539"/>
              <a:gd name="connsiteY6" fmla="*/ 2811419 h 2827154"/>
              <a:gd name="connsiteX7" fmla="*/ 566379 w 2227539"/>
              <a:gd name="connsiteY7" fmla="*/ 20960 h 2827154"/>
              <a:gd name="connsiteX8" fmla="*/ 634959 w 2227539"/>
              <a:gd name="connsiteY8" fmla="*/ 2827154 h 2827154"/>
              <a:gd name="connsiteX9" fmla="*/ 702434 w 2227539"/>
              <a:gd name="connsiteY9" fmla="*/ 9139 h 2827154"/>
              <a:gd name="connsiteX10" fmla="*/ 784861 w 2227539"/>
              <a:gd name="connsiteY10" fmla="*/ 2806023 h 2827154"/>
              <a:gd name="connsiteX11" fmla="*/ 851577 w 2227539"/>
              <a:gd name="connsiteY11" fmla="*/ 0 h 2827154"/>
              <a:gd name="connsiteX12" fmla="*/ 914399 w 2227539"/>
              <a:gd name="connsiteY12" fmla="*/ 2811925 h 2827154"/>
              <a:gd name="connsiteX13" fmla="*/ 993099 w 2227539"/>
              <a:gd name="connsiteY13" fmla="*/ 63564 h 2827154"/>
              <a:gd name="connsiteX14" fmla="*/ 1054059 w 2227539"/>
              <a:gd name="connsiteY14" fmla="*/ 2819053 h 2827154"/>
              <a:gd name="connsiteX15" fmla="*/ 1122639 w 2227539"/>
              <a:gd name="connsiteY15" fmla="*/ 33084 h 2827154"/>
              <a:gd name="connsiteX16" fmla="*/ 1206460 w 2227539"/>
              <a:gd name="connsiteY16" fmla="*/ 2816989 h 2827154"/>
              <a:gd name="connsiteX17" fmla="*/ 1267419 w 2227539"/>
              <a:gd name="connsiteY17" fmla="*/ 23755 h 2827154"/>
              <a:gd name="connsiteX18" fmla="*/ 1333500 w 2227539"/>
              <a:gd name="connsiteY18" fmla="*/ 2820278 h 2827154"/>
              <a:gd name="connsiteX19" fmla="*/ 1408941 w 2227539"/>
              <a:gd name="connsiteY19" fmla="*/ 40513 h 2827154"/>
              <a:gd name="connsiteX20" fmla="*/ 1470660 w 2227539"/>
              <a:gd name="connsiteY20" fmla="*/ 2806509 h 2827154"/>
              <a:gd name="connsiteX21" fmla="*/ 1541739 w 2227539"/>
              <a:gd name="connsiteY21" fmla="*/ 33247 h 2827154"/>
              <a:gd name="connsiteX22" fmla="*/ 1610319 w 2227539"/>
              <a:gd name="connsiteY22" fmla="*/ 2818058 h 2827154"/>
              <a:gd name="connsiteX23" fmla="*/ 1683261 w 2227539"/>
              <a:gd name="connsiteY23" fmla="*/ 22749 h 2827154"/>
              <a:gd name="connsiteX24" fmla="*/ 1752477 w 2227539"/>
              <a:gd name="connsiteY24" fmla="*/ 2798881 h 2827154"/>
              <a:gd name="connsiteX25" fmla="*/ 1828677 w 2227539"/>
              <a:gd name="connsiteY25" fmla="*/ 911844 h 2827154"/>
              <a:gd name="connsiteX26" fmla="*/ 1889760 w 2227539"/>
              <a:gd name="connsiteY26" fmla="*/ 1433692 h 2827154"/>
              <a:gd name="connsiteX27" fmla="*/ 1960716 w 2227539"/>
              <a:gd name="connsiteY27" fmla="*/ 1449664 h 2827154"/>
              <a:gd name="connsiteX28" fmla="*/ 2029419 w 2227539"/>
              <a:gd name="connsiteY28" fmla="*/ 1503744 h 2827154"/>
              <a:gd name="connsiteX29" fmla="*/ 2105619 w 2227539"/>
              <a:gd name="connsiteY29" fmla="*/ 1313244 h 2827154"/>
              <a:gd name="connsiteX30" fmla="*/ 2166579 w 2227539"/>
              <a:gd name="connsiteY30" fmla="*/ 1442784 h 2827154"/>
              <a:gd name="connsiteX31" fmla="*/ 2227539 w 2227539"/>
              <a:gd name="connsiteY31" fmla="*/ 1343724 h 2827154"/>
              <a:gd name="connsiteX0" fmla="*/ 0 w 2166579"/>
              <a:gd name="connsiteY0" fmla="*/ 1426562 h 2827154"/>
              <a:gd name="connsiteX1" fmla="*/ 78699 w 2166579"/>
              <a:gd name="connsiteY1" fmla="*/ 1405911 h 2827154"/>
              <a:gd name="connsiteX2" fmla="*/ 167517 w 2166579"/>
              <a:gd name="connsiteY2" fmla="*/ 1425579 h 2827154"/>
              <a:gd name="connsiteX3" fmla="*/ 253959 w 2166579"/>
              <a:gd name="connsiteY3" fmla="*/ 1423113 h 2827154"/>
              <a:gd name="connsiteX4" fmla="*/ 327660 w 2166579"/>
              <a:gd name="connsiteY4" fmla="*/ 1939554 h 2827154"/>
              <a:gd name="connsiteX5" fmla="*/ 413857 w 2166579"/>
              <a:gd name="connsiteY5" fmla="*/ 39735 h 2827154"/>
              <a:gd name="connsiteX6" fmla="*/ 485057 w 2166579"/>
              <a:gd name="connsiteY6" fmla="*/ 2811419 h 2827154"/>
              <a:gd name="connsiteX7" fmla="*/ 566379 w 2166579"/>
              <a:gd name="connsiteY7" fmla="*/ 20960 h 2827154"/>
              <a:gd name="connsiteX8" fmla="*/ 634959 w 2166579"/>
              <a:gd name="connsiteY8" fmla="*/ 2827154 h 2827154"/>
              <a:gd name="connsiteX9" fmla="*/ 702434 w 2166579"/>
              <a:gd name="connsiteY9" fmla="*/ 9139 h 2827154"/>
              <a:gd name="connsiteX10" fmla="*/ 784861 w 2166579"/>
              <a:gd name="connsiteY10" fmla="*/ 2806023 h 2827154"/>
              <a:gd name="connsiteX11" fmla="*/ 851577 w 2166579"/>
              <a:gd name="connsiteY11" fmla="*/ 0 h 2827154"/>
              <a:gd name="connsiteX12" fmla="*/ 914399 w 2166579"/>
              <a:gd name="connsiteY12" fmla="*/ 2811925 h 2827154"/>
              <a:gd name="connsiteX13" fmla="*/ 993099 w 2166579"/>
              <a:gd name="connsiteY13" fmla="*/ 63564 h 2827154"/>
              <a:gd name="connsiteX14" fmla="*/ 1054059 w 2166579"/>
              <a:gd name="connsiteY14" fmla="*/ 2819053 h 2827154"/>
              <a:gd name="connsiteX15" fmla="*/ 1122639 w 2166579"/>
              <a:gd name="connsiteY15" fmla="*/ 33084 h 2827154"/>
              <a:gd name="connsiteX16" fmla="*/ 1206460 w 2166579"/>
              <a:gd name="connsiteY16" fmla="*/ 2816989 h 2827154"/>
              <a:gd name="connsiteX17" fmla="*/ 1267419 w 2166579"/>
              <a:gd name="connsiteY17" fmla="*/ 23755 h 2827154"/>
              <a:gd name="connsiteX18" fmla="*/ 1333500 w 2166579"/>
              <a:gd name="connsiteY18" fmla="*/ 2820278 h 2827154"/>
              <a:gd name="connsiteX19" fmla="*/ 1408941 w 2166579"/>
              <a:gd name="connsiteY19" fmla="*/ 40513 h 2827154"/>
              <a:gd name="connsiteX20" fmla="*/ 1470660 w 2166579"/>
              <a:gd name="connsiteY20" fmla="*/ 2806509 h 2827154"/>
              <a:gd name="connsiteX21" fmla="*/ 1541739 w 2166579"/>
              <a:gd name="connsiteY21" fmla="*/ 33247 h 2827154"/>
              <a:gd name="connsiteX22" fmla="*/ 1610319 w 2166579"/>
              <a:gd name="connsiteY22" fmla="*/ 2818058 h 2827154"/>
              <a:gd name="connsiteX23" fmla="*/ 1683261 w 2166579"/>
              <a:gd name="connsiteY23" fmla="*/ 22749 h 2827154"/>
              <a:gd name="connsiteX24" fmla="*/ 1752477 w 2166579"/>
              <a:gd name="connsiteY24" fmla="*/ 2798881 h 2827154"/>
              <a:gd name="connsiteX25" fmla="*/ 1828677 w 2166579"/>
              <a:gd name="connsiteY25" fmla="*/ 911844 h 2827154"/>
              <a:gd name="connsiteX26" fmla="*/ 1889760 w 2166579"/>
              <a:gd name="connsiteY26" fmla="*/ 1433692 h 2827154"/>
              <a:gd name="connsiteX27" fmla="*/ 1960716 w 2166579"/>
              <a:gd name="connsiteY27" fmla="*/ 1449664 h 2827154"/>
              <a:gd name="connsiteX28" fmla="*/ 2029419 w 2166579"/>
              <a:gd name="connsiteY28" fmla="*/ 1503744 h 2827154"/>
              <a:gd name="connsiteX29" fmla="*/ 2105619 w 2166579"/>
              <a:gd name="connsiteY29" fmla="*/ 1313244 h 2827154"/>
              <a:gd name="connsiteX30" fmla="*/ 2166579 w 2166579"/>
              <a:gd name="connsiteY30" fmla="*/ 1442784 h 2827154"/>
              <a:gd name="connsiteX0" fmla="*/ 0 w 2105619"/>
              <a:gd name="connsiteY0" fmla="*/ 1426562 h 2827154"/>
              <a:gd name="connsiteX1" fmla="*/ 78699 w 2105619"/>
              <a:gd name="connsiteY1" fmla="*/ 1405911 h 2827154"/>
              <a:gd name="connsiteX2" fmla="*/ 167517 w 2105619"/>
              <a:gd name="connsiteY2" fmla="*/ 1425579 h 2827154"/>
              <a:gd name="connsiteX3" fmla="*/ 253959 w 2105619"/>
              <a:gd name="connsiteY3" fmla="*/ 1423113 h 2827154"/>
              <a:gd name="connsiteX4" fmla="*/ 327660 w 2105619"/>
              <a:gd name="connsiteY4" fmla="*/ 1939554 h 2827154"/>
              <a:gd name="connsiteX5" fmla="*/ 413857 w 2105619"/>
              <a:gd name="connsiteY5" fmla="*/ 39735 h 2827154"/>
              <a:gd name="connsiteX6" fmla="*/ 485057 w 2105619"/>
              <a:gd name="connsiteY6" fmla="*/ 2811419 h 2827154"/>
              <a:gd name="connsiteX7" fmla="*/ 566379 w 2105619"/>
              <a:gd name="connsiteY7" fmla="*/ 20960 h 2827154"/>
              <a:gd name="connsiteX8" fmla="*/ 634959 w 2105619"/>
              <a:gd name="connsiteY8" fmla="*/ 2827154 h 2827154"/>
              <a:gd name="connsiteX9" fmla="*/ 702434 w 2105619"/>
              <a:gd name="connsiteY9" fmla="*/ 9139 h 2827154"/>
              <a:gd name="connsiteX10" fmla="*/ 784861 w 2105619"/>
              <a:gd name="connsiteY10" fmla="*/ 2806023 h 2827154"/>
              <a:gd name="connsiteX11" fmla="*/ 851577 w 2105619"/>
              <a:gd name="connsiteY11" fmla="*/ 0 h 2827154"/>
              <a:gd name="connsiteX12" fmla="*/ 914399 w 2105619"/>
              <a:gd name="connsiteY12" fmla="*/ 2811925 h 2827154"/>
              <a:gd name="connsiteX13" fmla="*/ 993099 w 2105619"/>
              <a:gd name="connsiteY13" fmla="*/ 63564 h 2827154"/>
              <a:gd name="connsiteX14" fmla="*/ 1054059 w 2105619"/>
              <a:gd name="connsiteY14" fmla="*/ 2819053 h 2827154"/>
              <a:gd name="connsiteX15" fmla="*/ 1122639 w 2105619"/>
              <a:gd name="connsiteY15" fmla="*/ 33084 h 2827154"/>
              <a:gd name="connsiteX16" fmla="*/ 1206460 w 2105619"/>
              <a:gd name="connsiteY16" fmla="*/ 2816989 h 2827154"/>
              <a:gd name="connsiteX17" fmla="*/ 1267419 w 2105619"/>
              <a:gd name="connsiteY17" fmla="*/ 23755 h 2827154"/>
              <a:gd name="connsiteX18" fmla="*/ 1333500 w 2105619"/>
              <a:gd name="connsiteY18" fmla="*/ 2820278 h 2827154"/>
              <a:gd name="connsiteX19" fmla="*/ 1408941 w 2105619"/>
              <a:gd name="connsiteY19" fmla="*/ 40513 h 2827154"/>
              <a:gd name="connsiteX20" fmla="*/ 1470660 w 2105619"/>
              <a:gd name="connsiteY20" fmla="*/ 2806509 h 2827154"/>
              <a:gd name="connsiteX21" fmla="*/ 1541739 w 2105619"/>
              <a:gd name="connsiteY21" fmla="*/ 33247 h 2827154"/>
              <a:gd name="connsiteX22" fmla="*/ 1610319 w 2105619"/>
              <a:gd name="connsiteY22" fmla="*/ 2818058 h 2827154"/>
              <a:gd name="connsiteX23" fmla="*/ 1683261 w 2105619"/>
              <a:gd name="connsiteY23" fmla="*/ 22749 h 2827154"/>
              <a:gd name="connsiteX24" fmla="*/ 1752477 w 2105619"/>
              <a:gd name="connsiteY24" fmla="*/ 2798881 h 2827154"/>
              <a:gd name="connsiteX25" fmla="*/ 1828677 w 2105619"/>
              <a:gd name="connsiteY25" fmla="*/ 911844 h 2827154"/>
              <a:gd name="connsiteX26" fmla="*/ 1889760 w 2105619"/>
              <a:gd name="connsiteY26" fmla="*/ 1433692 h 2827154"/>
              <a:gd name="connsiteX27" fmla="*/ 1960716 w 2105619"/>
              <a:gd name="connsiteY27" fmla="*/ 1449664 h 2827154"/>
              <a:gd name="connsiteX28" fmla="*/ 2029419 w 2105619"/>
              <a:gd name="connsiteY28" fmla="*/ 1503744 h 2827154"/>
              <a:gd name="connsiteX29" fmla="*/ 2105619 w 2105619"/>
              <a:gd name="connsiteY29" fmla="*/ 1313244 h 2827154"/>
              <a:gd name="connsiteX0" fmla="*/ 0 w 2110618"/>
              <a:gd name="connsiteY0" fmla="*/ 1426562 h 2827154"/>
              <a:gd name="connsiteX1" fmla="*/ 78699 w 2110618"/>
              <a:gd name="connsiteY1" fmla="*/ 1405911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503744 h 2827154"/>
              <a:gd name="connsiteX29" fmla="*/ 2110618 w 2110618"/>
              <a:gd name="connsiteY29" fmla="*/ 1471543 h 2827154"/>
              <a:gd name="connsiteX0" fmla="*/ 0 w 2110618"/>
              <a:gd name="connsiteY0" fmla="*/ 1426562 h 2827154"/>
              <a:gd name="connsiteX1" fmla="*/ 78699 w 2110618"/>
              <a:gd name="connsiteY1" fmla="*/ 1405911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469332 h 2827154"/>
              <a:gd name="connsiteX29" fmla="*/ 2110618 w 2110618"/>
              <a:gd name="connsiteY29" fmla="*/ 1471543 h 2827154"/>
              <a:gd name="connsiteX0" fmla="*/ 0 w 2110618"/>
              <a:gd name="connsiteY0" fmla="*/ 1426562 h 2827154"/>
              <a:gd name="connsiteX1" fmla="*/ 78699 w 2110618"/>
              <a:gd name="connsiteY1" fmla="*/ 1405911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469332 h 2827154"/>
              <a:gd name="connsiteX29" fmla="*/ 2110618 w 2110618"/>
              <a:gd name="connsiteY29" fmla="*/ 1450895 h 2827154"/>
              <a:gd name="connsiteX0" fmla="*/ 0 w 2110618"/>
              <a:gd name="connsiteY0" fmla="*/ 1426562 h 2827154"/>
              <a:gd name="connsiteX1" fmla="*/ 96194 w 2110618"/>
              <a:gd name="connsiteY1" fmla="*/ 1412792 h 2827154"/>
              <a:gd name="connsiteX2" fmla="*/ 167517 w 2110618"/>
              <a:gd name="connsiteY2" fmla="*/ 1425579 h 2827154"/>
              <a:gd name="connsiteX3" fmla="*/ 253959 w 2110618"/>
              <a:gd name="connsiteY3" fmla="*/ 1423113 h 2827154"/>
              <a:gd name="connsiteX4" fmla="*/ 327660 w 2110618"/>
              <a:gd name="connsiteY4" fmla="*/ 1939554 h 2827154"/>
              <a:gd name="connsiteX5" fmla="*/ 413857 w 2110618"/>
              <a:gd name="connsiteY5" fmla="*/ 39735 h 2827154"/>
              <a:gd name="connsiteX6" fmla="*/ 485057 w 2110618"/>
              <a:gd name="connsiteY6" fmla="*/ 2811419 h 2827154"/>
              <a:gd name="connsiteX7" fmla="*/ 566379 w 2110618"/>
              <a:gd name="connsiteY7" fmla="*/ 20960 h 2827154"/>
              <a:gd name="connsiteX8" fmla="*/ 634959 w 2110618"/>
              <a:gd name="connsiteY8" fmla="*/ 2827154 h 2827154"/>
              <a:gd name="connsiteX9" fmla="*/ 702434 w 2110618"/>
              <a:gd name="connsiteY9" fmla="*/ 9139 h 2827154"/>
              <a:gd name="connsiteX10" fmla="*/ 784861 w 2110618"/>
              <a:gd name="connsiteY10" fmla="*/ 2806023 h 2827154"/>
              <a:gd name="connsiteX11" fmla="*/ 851577 w 2110618"/>
              <a:gd name="connsiteY11" fmla="*/ 0 h 2827154"/>
              <a:gd name="connsiteX12" fmla="*/ 914399 w 2110618"/>
              <a:gd name="connsiteY12" fmla="*/ 2811925 h 2827154"/>
              <a:gd name="connsiteX13" fmla="*/ 993099 w 2110618"/>
              <a:gd name="connsiteY13" fmla="*/ 63564 h 2827154"/>
              <a:gd name="connsiteX14" fmla="*/ 1054059 w 2110618"/>
              <a:gd name="connsiteY14" fmla="*/ 2819053 h 2827154"/>
              <a:gd name="connsiteX15" fmla="*/ 1122639 w 2110618"/>
              <a:gd name="connsiteY15" fmla="*/ 33084 h 2827154"/>
              <a:gd name="connsiteX16" fmla="*/ 1206460 w 2110618"/>
              <a:gd name="connsiteY16" fmla="*/ 2816989 h 2827154"/>
              <a:gd name="connsiteX17" fmla="*/ 1267419 w 2110618"/>
              <a:gd name="connsiteY17" fmla="*/ 23755 h 2827154"/>
              <a:gd name="connsiteX18" fmla="*/ 1333500 w 2110618"/>
              <a:gd name="connsiteY18" fmla="*/ 2820278 h 2827154"/>
              <a:gd name="connsiteX19" fmla="*/ 1408941 w 2110618"/>
              <a:gd name="connsiteY19" fmla="*/ 40513 h 2827154"/>
              <a:gd name="connsiteX20" fmla="*/ 1470660 w 2110618"/>
              <a:gd name="connsiteY20" fmla="*/ 2806509 h 2827154"/>
              <a:gd name="connsiteX21" fmla="*/ 1541739 w 2110618"/>
              <a:gd name="connsiteY21" fmla="*/ 33247 h 2827154"/>
              <a:gd name="connsiteX22" fmla="*/ 1610319 w 2110618"/>
              <a:gd name="connsiteY22" fmla="*/ 2818058 h 2827154"/>
              <a:gd name="connsiteX23" fmla="*/ 1683261 w 2110618"/>
              <a:gd name="connsiteY23" fmla="*/ 22749 h 2827154"/>
              <a:gd name="connsiteX24" fmla="*/ 1752477 w 2110618"/>
              <a:gd name="connsiteY24" fmla="*/ 2798881 h 2827154"/>
              <a:gd name="connsiteX25" fmla="*/ 1828677 w 2110618"/>
              <a:gd name="connsiteY25" fmla="*/ 911844 h 2827154"/>
              <a:gd name="connsiteX26" fmla="*/ 1889760 w 2110618"/>
              <a:gd name="connsiteY26" fmla="*/ 1433692 h 2827154"/>
              <a:gd name="connsiteX27" fmla="*/ 1960716 w 2110618"/>
              <a:gd name="connsiteY27" fmla="*/ 1449664 h 2827154"/>
              <a:gd name="connsiteX28" fmla="*/ 2029419 w 2110618"/>
              <a:gd name="connsiteY28" fmla="*/ 1469332 h 2827154"/>
              <a:gd name="connsiteX29" fmla="*/ 2110618 w 2110618"/>
              <a:gd name="connsiteY29" fmla="*/ 1450895 h 2827154"/>
              <a:gd name="connsiteX0" fmla="*/ 0 w 2090624"/>
              <a:gd name="connsiteY0" fmla="*/ 1412798 h 2827154"/>
              <a:gd name="connsiteX1" fmla="*/ 76200 w 2090624"/>
              <a:gd name="connsiteY1" fmla="*/ 1412792 h 2827154"/>
              <a:gd name="connsiteX2" fmla="*/ 147523 w 2090624"/>
              <a:gd name="connsiteY2" fmla="*/ 1425579 h 2827154"/>
              <a:gd name="connsiteX3" fmla="*/ 233965 w 2090624"/>
              <a:gd name="connsiteY3" fmla="*/ 1423113 h 2827154"/>
              <a:gd name="connsiteX4" fmla="*/ 307666 w 2090624"/>
              <a:gd name="connsiteY4" fmla="*/ 1939554 h 2827154"/>
              <a:gd name="connsiteX5" fmla="*/ 393863 w 2090624"/>
              <a:gd name="connsiteY5" fmla="*/ 39735 h 2827154"/>
              <a:gd name="connsiteX6" fmla="*/ 465063 w 2090624"/>
              <a:gd name="connsiteY6" fmla="*/ 2811419 h 2827154"/>
              <a:gd name="connsiteX7" fmla="*/ 546385 w 2090624"/>
              <a:gd name="connsiteY7" fmla="*/ 20960 h 2827154"/>
              <a:gd name="connsiteX8" fmla="*/ 614965 w 2090624"/>
              <a:gd name="connsiteY8" fmla="*/ 2827154 h 2827154"/>
              <a:gd name="connsiteX9" fmla="*/ 682440 w 2090624"/>
              <a:gd name="connsiteY9" fmla="*/ 9139 h 2827154"/>
              <a:gd name="connsiteX10" fmla="*/ 764867 w 2090624"/>
              <a:gd name="connsiteY10" fmla="*/ 2806023 h 2827154"/>
              <a:gd name="connsiteX11" fmla="*/ 831583 w 2090624"/>
              <a:gd name="connsiteY11" fmla="*/ 0 h 2827154"/>
              <a:gd name="connsiteX12" fmla="*/ 894405 w 2090624"/>
              <a:gd name="connsiteY12" fmla="*/ 2811925 h 2827154"/>
              <a:gd name="connsiteX13" fmla="*/ 973105 w 2090624"/>
              <a:gd name="connsiteY13" fmla="*/ 63564 h 2827154"/>
              <a:gd name="connsiteX14" fmla="*/ 1034065 w 2090624"/>
              <a:gd name="connsiteY14" fmla="*/ 2819053 h 2827154"/>
              <a:gd name="connsiteX15" fmla="*/ 1102645 w 2090624"/>
              <a:gd name="connsiteY15" fmla="*/ 33084 h 2827154"/>
              <a:gd name="connsiteX16" fmla="*/ 1186466 w 2090624"/>
              <a:gd name="connsiteY16" fmla="*/ 2816989 h 2827154"/>
              <a:gd name="connsiteX17" fmla="*/ 1247425 w 2090624"/>
              <a:gd name="connsiteY17" fmla="*/ 23755 h 2827154"/>
              <a:gd name="connsiteX18" fmla="*/ 1313506 w 2090624"/>
              <a:gd name="connsiteY18" fmla="*/ 2820278 h 2827154"/>
              <a:gd name="connsiteX19" fmla="*/ 1388947 w 2090624"/>
              <a:gd name="connsiteY19" fmla="*/ 40513 h 2827154"/>
              <a:gd name="connsiteX20" fmla="*/ 1450666 w 2090624"/>
              <a:gd name="connsiteY20" fmla="*/ 2806509 h 2827154"/>
              <a:gd name="connsiteX21" fmla="*/ 1521745 w 2090624"/>
              <a:gd name="connsiteY21" fmla="*/ 33247 h 2827154"/>
              <a:gd name="connsiteX22" fmla="*/ 1590325 w 2090624"/>
              <a:gd name="connsiteY22" fmla="*/ 2818058 h 2827154"/>
              <a:gd name="connsiteX23" fmla="*/ 1663267 w 2090624"/>
              <a:gd name="connsiteY23" fmla="*/ 22749 h 2827154"/>
              <a:gd name="connsiteX24" fmla="*/ 1732483 w 2090624"/>
              <a:gd name="connsiteY24" fmla="*/ 2798881 h 2827154"/>
              <a:gd name="connsiteX25" fmla="*/ 1808683 w 2090624"/>
              <a:gd name="connsiteY25" fmla="*/ 911844 h 2827154"/>
              <a:gd name="connsiteX26" fmla="*/ 1869766 w 2090624"/>
              <a:gd name="connsiteY26" fmla="*/ 1433692 h 2827154"/>
              <a:gd name="connsiteX27" fmla="*/ 1940722 w 2090624"/>
              <a:gd name="connsiteY27" fmla="*/ 1449664 h 2827154"/>
              <a:gd name="connsiteX28" fmla="*/ 2009425 w 2090624"/>
              <a:gd name="connsiteY28" fmla="*/ 1469332 h 2827154"/>
              <a:gd name="connsiteX29" fmla="*/ 2090624 w 2090624"/>
              <a:gd name="connsiteY29" fmla="*/ 1450895 h 2827154"/>
              <a:gd name="connsiteX0" fmla="*/ 0 w 2090624"/>
              <a:gd name="connsiteY0" fmla="*/ 1412798 h 2827154"/>
              <a:gd name="connsiteX1" fmla="*/ 93693 w 2090624"/>
              <a:gd name="connsiteY1" fmla="*/ 1426559 h 2827154"/>
              <a:gd name="connsiteX2" fmla="*/ 147523 w 2090624"/>
              <a:gd name="connsiteY2" fmla="*/ 1425579 h 2827154"/>
              <a:gd name="connsiteX3" fmla="*/ 233965 w 2090624"/>
              <a:gd name="connsiteY3" fmla="*/ 1423113 h 2827154"/>
              <a:gd name="connsiteX4" fmla="*/ 307666 w 2090624"/>
              <a:gd name="connsiteY4" fmla="*/ 1939554 h 2827154"/>
              <a:gd name="connsiteX5" fmla="*/ 393863 w 2090624"/>
              <a:gd name="connsiteY5" fmla="*/ 39735 h 2827154"/>
              <a:gd name="connsiteX6" fmla="*/ 465063 w 2090624"/>
              <a:gd name="connsiteY6" fmla="*/ 2811419 h 2827154"/>
              <a:gd name="connsiteX7" fmla="*/ 546385 w 2090624"/>
              <a:gd name="connsiteY7" fmla="*/ 20960 h 2827154"/>
              <a:gd name="connsiteX8" fmla="*/ 614965 w 2090624"/>
              <a:gd name="connsiteY8" fmla="*/ 2827154 h 2827154"/>
              <a:gd name="connsiteX9" fmla="*/ 682440 w 2090624"/>
              <a:gd name="connsiteY9" fmla="*/ 9139 h 2827154"/>
              <a:gd name="connsiteX10" fmla="*/ 764867 w 2090624"/>
              <a:gd name="connsiteY10" fmla="*/ 2806023 h 2827154"/>
              <a:gd name="connsiteX11" fmla="*/ 831583 w 2090624"/>
              <a:gd name="connsiteY11" fmla="*/ 0 h 2827154"/>
              <a:gd name="connsiteX12" fmla="*/ 894405 w 2090624"/>
              <a:gd name="connsiteY12" fmla="*/ 2811925 h 2827154"/>
              <a:gd name="connsiteX13" fmla="*/ 973105 w 2090624"/>
              <a:gd name="connsiteY13" fmla="*/ 63564 h 2827154"/>
              <a:gd name="connsiteX14" fmla="*/ 1034065 w 2090624"/>
              <a:gd name="connsiteY14" fmla="*/ 2819053 h 2827154"/>
              <a:gd name="connsiteX15" fmla="*/ 1102645 w 2090624"/>
              <a:gd name="connsiteY15" fmla="*/ 33084 h 2827154"/>
              <a:gd name="connsiteX16" fmla="*/ 1186466 w 2090624"/>
              <a:gd name="connsiteY16" fmla="*/ 2816989 h 2827154"/>
              <a:gd name="connsiteX17" fmla="*/ 1247425 w 2090624"/>
              <a:gd name="connsiteY17" fmla="*/ 23755 h 2827154"/>
              <a:gd name="connsiteX18" fmla="*/ 1313506 w 2090624"/>
              <a:gd name="connsiteY18" fmla="*/ 2820278 h 2827154"/>
              <a:gd name="connsiteX19" fmla="*/ 1388947 w 2090624"/>
              <a:gd name="connsiteY19" fmla="*/ 40513 h 2827154"/>
              <a:gd name="connsiteX20" fmla="*/ 1450666 w 2090624"/>
              <a:gd name="connsiteY20" fmla="*/ 2806509 h 2827154"/>
              <a:gd name="connsiteX21" fmla="*/ 1521745 w 2090624"/>
              <a:gd name="connsiteY21" fmla="*/ 33247 h 2827154"/>
              <a:gd name="connsiteX22" fmla="*/ 1590325 w 2090624"/>
              <a:gd name="connsiteY22" fmla="*/ 2818058 h 2827154"/>
              <a:gd name="connsiteX23" fmla="*/ 1663267 w 2090624"/>
              <a:gd name="connsiteY23" fmla="*/ 22749 h 2827154"/>
              <a:gd name="connsiteX24" fmla="*/ 1732483 w 2090624"/>
              <a:gd name="connsiteY24" fmla="*/ 2798881 h 2827154"/>
              <a:gd name="connsiteX25" fmla="*/ 1808683 w 2090624"/>
              <a:gd name="connsiteY25" fmla="*/ 911844 h 2827154"/>
              <a:gd name="connsiteX26" fmla="*/ 1869766 w 2090624"/>
              <a:gd name="connsiteY26" fmla="*/ 1433692 h 2827154"/>
              <a:gd name="connsiteX27" fmla="*/ 1940722 w 2090624"/>
              <a:gd name="connsiteY27" fmla="*/ 1449664 h 2827154"/>
              <a:gd name="connsiteX28" fmla="*/ 2009425 w 2090624"/>
              <a:gd name="connsiteY28" fmla="*/ 1469332 h 2827154"/>
              <a:gd name="connsiteX29" fmla="*/ 2090624 w 2090624"/>
              <a:gd name="connsiteY29" fmla="*/ 1450895 h 2827154"/>
              <a:gd name="connsiteX0" fmla="*/ 0 w 2078128"/>
              <a:gd name="connsiteY0" fmla="*/ 1412798 h 2827154"/>
              <a:gd name="connsiteX1" fmla="*/ 81197 w 2078128"/>
              <a:gd name="connsiteY1" fmla="*/ 1426559 h 2827154"/>
              <a:gd name="connsiteX2" fmla="*/ 135027 w 2078128"/>
              <a:gd name="connsiteY2" fmla="*/ 1425579 h 2827154"/>
              <a:gd name="connsiteX3" fmla="*/ 221469 w 2078128"/>
              <a:gd name="connsiteY3" fmla="*/ 1423113 h 2827154"/>
              <a:gd name="connsiteX4" fmla="*/ 295170 w 2078128"/>
              <a:gd name="connsiteY4" fmla="*/ 1939554 h 2827154"/>
              <a:gd name="connsiteX5" fmla="*/ 381367 w 2078128"/>
              <a:gd name="connsiteY5" fmla="*/ 39735 h 2827154"/>
              <a:gd name="connsiteX6" fmla="*/ 452567 w 2078128"/>
              <a:gd name="connsiteY6" fmla="*/ 2811419 h 2827154"/>
              <a:gd name="connsiteX7" fmla="*/ 533889 w 2078128"/>
              <a:gd name="connsiteY7" fmla="*/ 20960 h 2827154"/>
              <a:gd name="connsiteX8" fmla="*/ 602469 w 2078128"/>
              <a:gd name="connsiteY8" fmla="*/ 2827154 h 2827154"/>
              <a:gd name="connsiteX9" fmla="*/ 669944 w 2078128"/>
              <a:gd name="connsiteY9" fmla="*/ 9139 h 2827154"/>
              <a:gd name="connsiteX10" fmla="*/ 752371 w 2078128"/>
              <a:gd name="connsiteY10" fmla="*/ 2806023 h 2827154"/>
              <a:gd name="connsiteX11" fmla="*/ 819087 w 2078128"/>
              <a:gd name="connsiteY11" fmla="*/ 0 h 2827154"/>
              <a:gd name="connsiteX12" fmla="*/ 881909 w 2078128"/>
              <a:gd name="connsiteY12" fmla="*/ 2811925 h 2827154"/>
              <a:gd name="connsiteX13" fmla="*/ 960609 w 2078128"/>
              <a:gd name="connsiteY13" fmla="*/ 63564 h 2827154"/>
              <a:gd name="connsiteX14" fmla="*/ 1021569 w 2078128"/>
              <a:gd name="connsiteY14" fmla="*/ 2819053 h 2827154"/>
              <a:gd name="connsiteX15" fmla="*/ 1090149 w 2078128"/>
              <a:gd name="connsiteY15" fmla="*/ 33084 h 2827154"/>
              <a:gd name="connsiteX16" fmla="*/ 1173970 w 2078128"/>
              <a:gd name="connsiteY16" fmla="*/ 2816989 h 2827154"/>
              <a:gd name="connsiteX17" fmla="*/ 1234929 w 2078128"/>
              <a:gd name="connsiteY17" fmla="*/ 23755 h 2827154"/>
              <a:gd name="connsiteX18" fmla="*/ 1301010 w 2078128"/>
              <a:gd name="connsiteY18" fmla="*/ 2820278 h 2827154"/>
              <a:gd name="connsiteX19" fmla="*/ 1376451 w 2078128"/>
              <a:gd name="connsiteY19" fmla="*/ 40513 h 2827154"/>
              <a:gd name="connsiteX20" fmla="*/ 1438170 w 2078128"/>
              <a:gd name="connsiteY20" fmla="*/ 2806509 h 2827154"/>
              <a:gd name="connsiteX21" fmla="*/ 1509249 w 2078128"/>
              <a:gd name="connsiteY21" fmla="*/ 33247 h 2827154"/>
              <a:gd name="connsiteX22" fmla="*/ 1577829 w 2078128"/>
              <a:gd name="connsiteY22" fmla="*/ 2818058 h 2827154"/>
              <a:gd name="connsiteX23" fmla="*/ 1650771 w 2078128"/>
              <a:gd name="connsiteY23" fmla="*/ 22749 h 2827154"/>
              <a:gd name="connsiteX24" fmla="*/ 1719987 w 2078128"/>
              <a:gd name="connsiteY24" fmla="*/ 2798881 h 2827154"/>
              <a:gd name="connsiteX25" fmla="*/ 1796187 w 2078128"/>
              <a:gd name="connsiteY25" fmla="*/ 911844 h 2827154"/>
              <a:gd name="connsiteX26" fmla="*/ 1857270 w 2078128"/>
              <a:gd name="connsiteY26" fmla="*/ 1433692 h 2827154"/>
              <a:gd name="connsiteX27" fmla="*/ 1928226 w 2078128"/>
              <a:gd name="connsiteY27" fmla="*/ 1449664 h 2827154"/>
              <a:gd name="connsiteX28" fmla="*/ 1996929 w 2078128"/>
              <a:gd name="connsiteY28" fmla="*/ 1469332 h 2827154"/>
              <a:gd name="connsiteX29" fmla="*/ 2078128 w 2078128"/>
              <a:gd name="connsiteY29" fmla="*/ 1450895 h 2827154"/>
              <a:gd name="connsiteX0" fmla="*/ 0 w 2058134"/>
              <a:gd name="connsiteY0" fmla="*/ 1412798 h 2827154"/>
              <a:gd name="connsiteX1" fmla="*/ 61203 w 2058134"/>
              <a:gd name="connsiteY1" fmla="*/ 1426559 h 2827154"/>
              <a:gd name="connsiteX2" fmla="*/ 115033 w 2058134"/>
              <a:gd name="connsiteY2" fmla="*/ 1425579 h 2827154"/>
              <a:gd name="connsiteX3" fmla="*/ 201475 w 2058134"/>
              <a:gd name="connsiteY3" fmla="*/ 1423113 h 2827154"/>
              <a:gd name="connsiteX4" fmla="*/ 275176 w 2058134"/>
              <a:gd name="connsiteY4" fmla="*/ 1939554 h 2827154"/>
              <a:gd name="connsiteX5" fmla="*/ 361373 w 2058134"/>
              <a:gd name="connsiteY5" fmla="*/ 39735 h 2827154"/>
              <a:gd name="connsiteX6" fmla="*/ 432573 w 2058134"/>
              <a:gd name="connsiteY6" fmla="*/ 2811419 h 2827154"/>
              <a:gd name="connsiteX7" fmla="*/ 513895 w 2058134"/>
              <a:gd name="connsiteY7" fmla="*/ 20960 h 2827154"/>
              <a:gd name="connsiteX8" fmla="*/ 582475 w 2058134"/>
              <a:gd name="connsiteY8" fmla="*/ 2827154 h 2827154"/>
              <a:gd name="connsiteX9" fmla="*/ 649950 w 2058134"/>
              <a:gd name="connsiteY9" fmla="*/ 9139 h 2827154"/>
              <a:gd name="connsiteX10" fmla="*/ 732377 w 2058134"/>
              <a:gd name="connsiteY10" fmla="*/ 2806023 h 2827154"/>
              <a:gd name="connsiteX11" fmla="*/ 799093 w 2058134"/>
              <a:gd name="connsiteY11" fmla="*/ 0 h 2827154"/>
              <a:gd name="connsiteX12" fmla="*/ 861915 w 2058134"/>
              <a:gd name="connsiteY12" fmla="*/ 2811925 h 2827154"/>
              <a:gd name="connsiteX13" fmla="*/ 940615 w 2058134"/>
              <a:gd name="connsiteY13" fmla="*/ 63564 h 2827154"/>
              <a:gd name="connsiteX14" fmla="*/ 1001575 w 2058134"/>
              <a:gd name="connsiteY14" fmla="*/ 2819053 h 2827154"/>
              <a:gd name="connsiteX15" fmla="*/ 1070155 w 2058134"/>
              <a:gd name="connsiteY15" fmla="*/ 33084 h 2827154"/>
              <a:gd name="connsiteX16" fmla="*/ 1153976 w 2058134"/>
              <a:gd name="connsiteY16" fmla="*/ 2816989 h 2827154"/>
              <a:gd name="connsiteX17" fmla="*/ 1214935 w 2058134"/>
              <a:gd name="connsiteY17" fmla="*/ 23755 h 2827154"/>
              <a:gd name="connsiteX18" fmla="*/ 1281016 w 2058134"/>
              <a:gd name="connsiteY18" fmla="*/ 2820278 h 2827154"/>
              <a:gd name="connsiteX19" fmla="*/ 1356457 w 2058134"/>
              <a:gd name="connsiteY19" fmla="*/ 40513 h 2827154"/>
              <a:gd name="connsiteX20" fmla="*/ 1418176 w 2058134"/>
              <a:gd name="connsiteY20" fmla="*/ 2806509 h 2827154"/>
              <a:gd name="connsiteX21" fmla="*/ 1489255 w 2058134"/>
              <a:gd name="connsiteY21" fmla="*/ 33247 h 2827154"/>
              <a:gd name="connsiteX22" fmla="*/ 1557835 w 2058134"/>
              <a:gd name="connsiteY22" fmla="*/ 2818058 h 2827154"/>
              <a:gd name="connsiteX23" fmla="*/ 1630777 w 2058134"/>
              <a:gd name="connsiteY23" fmla="*/ 22749 h 2827154"/>
              <a:gd name="connsiteX24" fmla="*/ 1699993 w 2058134"/>
              <a:gd name="connsiteY24" fmla="*/ 2798881 h 2827154"/>
              <a:gd name="connsiteX25" fmla="*/ 1776193 w 2058134"/>
              <a:gd name="connsiteY25" fmla="*/ 911844 h 2827154"/>
              <a:gd name="connsiteX26" fmla="*/ 1837276 w 2058134"/>
              <a:gd name="connsiteY26" fmla="*/ 1433692 h 2827154"/>
              <a:gd name="connsiteX27" fmla="*/ 1908232 w 2058134"/>
              <a:gd name="connsiteY27" fmla="*/ 1449664 h 2827154"/>
              <a:gd name="connsiteX28" fmla="*/ 1976935 w 2058134"/>
              <a:gd name="connsiteY28" fmla="*/ 1469332 h 2827154"/>
              <a:gd name="connsiteX29" fmla="*/ 2058134 w 2058134"/>
              <a:gd name="connsiteY29" fmla="*/ 1450895 h 2827154"/>
              <a:gd name="connsiteX0" fmla="*/ 0 w 2063133"/>
              <a:gd name="connsiteY0" fmla="*/ 1633037 h 2827154"/>
              <a:gd name="connsiteX1" fmla="*/ 66202 w 2063133"/>
              <a:gd name="connsiteY1" fmla="*/ 1426559 h 2827154"/>
              <a:gd name="connsiteX2" fmla="*/ 120032 w 2063133"/>
              <a:gd name="connsiteY2" fmla="*/ 1425579 h 2827154"/>
              <a:gd name="connsiteX3" fmla="*/ 206474 w 2063133"/>
              <a:gd name="connsiteY3" fmla="*/ 1423113 h 2827154"/>
              <a:gd name="connsiteX4" fmla="*/ 280175 w 2063133"/>
              <a:gd name="connsiteY4" fmla="*/ 1939554 h 2827154"/>
              <a:gd name="connsiteX5" fmla="*/ 366372 w 2063133"/>
              <a:gd name="connsiteY5" fmla="*/ 39735 h 2827154"/>
              <a:gd name="connsiteX6" fmla="*/ 437572 w 2063133"/>
              <a:gd name="connsiteY6" fmla="*/ 2811419 h 2827154"/>
              <a:gd name="connsiteX7" fmla="*/ 518894 w 2063133"/>
              <a:gd name="connsiteY7" fmla="*/ 20960 h 2827154"/>
              <a:gd name="connsiteX8" fmla="*/ 587474 w 2063133"/>
              <a:gd name="connsiteY8" fmla="*/ 2827154 h 2827154"/>
              <a:gd name="connsiteX9" fmla="*/ 654949 w 2063133"/>
              <a:gd name="connsiteY9" fmla="*/ 9139 h 2827154"/>
              <a:gd name="connsiteX10" fmla="*/ 737376 w 2063133"/>
              <a:gd name="connsiteY10" fmla="*/ 2806023 h 2827154"/>
              <a:gd name="connsiteX11" fmla="*/ 804092 w 2063133"/>
              <a:gd name="connsiteY11" fmla="*/ 0 h 2827154"/>
              <a:gd name="connsiteX12" fmla="*/ 866914 w 2063133"/>
              <a:gd name="connsiteY12" fmla="*/ 2811925 h 2827154"/>
              <a:gd name="connsiteX13" fmla="*/ 945614 w 2063133"/>
              <a:gd name="connsiteY13" fmla="*/ 63564 h 2827154"/>
              <a:gd name="connsiteX14" fmla="*/ 1006574 w 2063133"/>
              <a:gd name="connsiteY14" fmla="*/ 2819053 h 2827154"/>
              <a:gd name="connsiteX15" fmla="*/ 1075154 w 2063133"/>
              <a:gd name="connsiteY15" fmla="*/ 33084 h 2827154"/>
              <a:gd name="connsiteX16" fmla="*/ 1158975 w 2063133"/>
              <a:gd name="connsiteY16" fmla="*/ 2816989 h 2827154"/>
              <a:gd name="connsiteX17" fmla="*/ 1219934 w 2063133"/>
              <a:gd name="connsiteY17" fmla="*/ 23755 h 2827154"/>
              <a:gd name="connsiteX18" fmla="*/ 1286015 w 2063133"/>
              <a:gd name="connsiteY18" fmla="*/ 2820278 h 2827154"/>
              <a:gd name="connsiteX19" fmla="*/ 1361456 w 2063133"/>
              <a:gd name="connsiteY19" fmla="*/ 40513 h 2827154"/>
              <a:gd name="connsiteX20" fmla="*/ 1423175 w 2063133"/>
              <a:gd name="connsiteY20" fmla="*/ 2806509 h 2827154"/>
              <a:gd name="connsiteX21" fmla="*/ 1494254 w 2063133"/>
              <a:gd name="connsiteY21" fmla="*/ 33247 h 2827154"/>
              <a:gd name="connsiteX22" fmla="*/ 1562834 w 2063133"/>
              <a:gd name="connsiteY22" fmla="*/ 2818058 h 2827154"/>
              <a:gd name="connsiteX23" fmla="*/ 1635776 w 2063133"/>
              <a:gd name="connsiteY23" fmla="*/ 22749 h 2827154"/>
              <a:gd name="connsiteX24" fmla="*/ 1704992 w 2063133"/>
              <a:gd name="connsiteY24" fmla="*/ 2798881 h 2827154"/>
              <a:gd name="connsiteX25" fmla="*/ 1781192 w 2063133"/>
              <a:gd name="connsiteY25" fmla="*/ 911844 h 2827154"/>
              <a:gd name="connsiteX26" fmla="*/ 1842275 w 2063133"/>
              <a:gd name="connsiteY26" fmla="*/ 1433692 h 2827154"/>
              <a:gd name="connsiteX27" fmla="*/ 1913231 w 2063133"/>
              <a:gd name="connsiteY27" fmla="*/ 1449664 h 2827154"/>
              <a:gd name="connsiteX28" fmla="*/ 1981934 w 2063133"/>
              <a:gd name="connsiteY28" fmla="*/ 1469332 h 2827154"/>
              <a:gd name="connsiteX29" fmla="*/ 2063133 w 2063133"/>
              <a:gd name="connsiteY29" fmla="*/ 1450895 h 2827154"/>
              <a:gd name="connsiteX0" fmla="*/ 0 w 2053136"/>
              <a:gd name="connsiteY0" fmla="*/ 1412798 h 2827154"/>
              <a:gd name="connsiteX1" fmla="*/ 56205 w 2053136"/>
              <a:gd name="connsiteY1" fmla="*/ 1426559 h 2827154"/>
              <a:gd name="connsiteX2" fmla="*/ 110035 w 2053136"/>
              <a:gd name="connsiteY2" fmla="*/ 1425579 h 2827154"/>
              <a:gd name="connsiteX3" fmla="*/ 196477 w 2053136"/>
              <a:gd name="connsiteY3" fmla="*/ 1423113 h 2827154"/>
              <a:gd name="connsiteX4" fmla="*/ 270178 w 2053136"/>
              <a:gd name="connsiteY4" fmla="*/ 1939554 h 2827154"/>
              <a:gd name="connsiteX5" fmla="*/ 356375 w 2053136"/>
              <a:gd name="connsiteY5" fmla="*/ 39735 h 2827154"/>
              <a:gd name="connsiteX6" fmla="*/ 427575 w 2053136"/>
              <a:gd name="connsiteY6" fmla="*/ 2811419 h 2827154"/>
              <a:gd name="connsiteX7" fmla="*/ 508897 w 2053136"/>
              <a:gd name="connsiteY7" fmla="*/ 20960 h 2827154"/>
              <a:gd name="connsiteX8" fmla="*/ 577477 w 2053136"/>
              <a:gd name="connsiteY8" fmla="*/ 2827154 h 2827154"/>
              <a:gd name="connsiteX9" fmla="*/ 644952 w 2053136"/>
              <a:gd name="connsiteY9" fmla="*/ 9139 h 2827154"/>
              <a:gd name="connsiteX10" fmla="*/ 727379 w 2053136"/>
              <a:gd name="connsiteY10" fmla="*/ 2806023 h 2827154"/>
              <a:gd name="connsiteX11" fmla="*/ 794095 w 2053136"/>
              <a:gd name="connsiteY11" fmla="*/ 0 h 2827154"/>
              <a:gd name="connsiteX12" fmla="*/ 856917 w 2053136"/>
              <a:gd name="connsiteY12" fmla="*/ 2811925 h 2827154"/>
              <a:gd name="connsiteX13" fmla="*/ 935617 w 2053136"/>
              <a:gd name="connsiteY13" fmla="*/ 63564 h 2827154"/>
              <a:gd name="connsiteX14" fmla="*/ 996577 w 2053136"/>
              <a:gd name="connsiteY14" fmla="*/ 2819053 h 2827154"/>
              <a:gd name="connsiteX15" fmla="*/ 1065157 w 2053136"/>
              <a:gd name="connsiteY15" fmla="*/ 33084 h 2827154"/>
              <a:gd name="connsiteX16" fmla="*/ 1148978 w 2053136"/>
              <a:gd name="connsiteY16" fmla="*/ 2816989 h 2827154"/>
              <a:gd name="connsiteX17" fmla="*/ 1209937 w 2053136"/>
              <a:gd name="connsiteY17" fmla="*/ 23755 h 2827154"/>
              <a:gd name="connsiteX18" fmla="*/ 1276018 w 2053136"/>
              <a:gd name="connsiteY18" fmla="*/ 2820278 h 2827154"/>
              <a:gd name="connsiteX19" fmla="*/ 1351459 w 2053136"/>
              <a:gd name="connsiteY19" fmla="*/ 40513 h 2827154"/>
              <a:gd name="connsiteX20" fmla="*/ 1413178 w 2053136"/>
              <a:gd name="connsiteY20" fmla="*/ 2806509 h 2827154"/>
              <a:gd name="connsiteX21" fmla="*/ 1484257 w 2053136"/>
              <a:gd name="connsiteY21" fmla="*/ 33247 h 2827154"/>
              <a:gd name="connsiteX22" fmla="*/ 1552837 w 2053136"/>
              <a:gd name="connsiteY22" fmla="*/ 2818058 h 2827154"/>
              <a:gd name="connsiteX23" fmla="*/ 1625779 w 2053136"/>
              <a:gd name="connsiteY23" fmla="*/ 22749 h 2827154"/>
              <a:gd name="connsiteX24" fmla="*/ 1694995 w 2053136"/>
              <a:gd name="connsiteY24" fmla="*/ 2798881 h 2827154"/>
              <a:gd name="connsiteX25" fmla="*/ 1771195 w 2053136"/>
              <a:gd name="connsiteY25" fmla="*/ 911844 h 2827154"/>
              <a:gd name="connsiteX26" fmla="*/ 1832278 w 2053136"/>
              <a:gd name="connsiteY26" fmla="*/ 1433692 h 2827154"/>
              <a:gd name="connsiteX27" fmla="*/ 1903234 w 2053136"/>
              <a:gd name="connsiteY27" fmla="*/ 1449664 h 2827154"/>
              <a:gd name="connsiteX28" fmla="*/ 1971937 w 2053136"/>
              <a:gd name="connsiteY28" fmla="*/ 1469332 h 2827154"/>
              <a:gd name="connsiteX29" fmla="*/ 2053136 w 2053136"/>
              <a:gd name="connsiteY29" fmla="*/ 1450895 h 2827154"/>
              <a:gd name="connsiteX0" fmla="*/ 0 w 2053136"/>
              <a:gd name="connsiteY0" fmla="*/ 1412798 h 2827154"/>
              <a:gd name="connsiteX1" fmla="*/ 56205 w 2053136"/>
              <a:gd name="connsiteY1" fmla="*/ 1426559 h 2827154"/>
              <a:gd name="connsiteX2" fmla="*/ 110035 w 2053136"/>
              <a:gd name="connsiteY2" fmla="*/ 1425579 h 2827154"/>
              <a:gd name="connsiteX3" fmla="*/ 196477 w 2053136"/>
              <a:gd name="connsiteY3" fmla="*/ 1423113 h 2827154"/>
              <a:gd name="connsiteX4" fmla="*/ 270178 w 2053136"/>
              <a:gd name="connsiteY4" fmla="*/ 1939554 h 2827154"/>
              <a:gd name="connsiteX5" fmla="*/ 356375 w 2053136"/>
              <a:gd name="connsiteY5" fmla="*/ 39735 h 2827154"/>
              <a:gd name="connsiteX6" fmla="*/ 427575 w 2053136"/>
              <a:gd name="connsiteY6" fmla="*/ 2811419 h 2827154"/>
              <a:gd name="connsiteX7" fmla="*/ 508897 w 2053136"/>
              <a:gd name="connsiteY7" fmla="*/ 20960 h 2827154"/>
              <a:gd name="connsiteX8" fmla="*/ 577477 w 2053136"/>
              <a:gd name="connsiteY8" fmla="*/ 2827154 h 2827154"/>
              <a:gd name="connsiteX9" fmla="*/ 644952 w 2053136"/>
              <a:gd name="connsiteY9" fmla="*/ 9139 h 2827154"/>
              <a:gd name="connsiteX10" fmla="*/ 727379 w 2053136"/>
              <a:gd name="connsiteY10" fmla="*/ 2806023 h 2827154"/>
              <a:gd name="connsiteX11" fmla="*/ 794095 w 2053136"/>
              <a:gd name="connsiteY11" fmla="*/ 0 h 2827154"/>
              <a:gd name="connsiteX12" fmla="*/ 856917 w 2053136"/>
              <a:gd name="connsiteY12" fmla="*/ 2811925 h 2827154"/>
              <a:gd name="connsiteX13" fmla="*/ 935618 w 2053136"/>
              <a:gd name="connsiteY13" fmla="*/ 29151 h 2827154"/>
              <a:gd name="connsiteX14" fmla="*/ 996577 w 2053136"/>
              <a:gd name="connsiteY14" fmla="*/ 2819053 h 2827154"/>
              <a:gd name="connsiteX15" fmla="*/ 1065157 w 2053136"/>
              <a:gd name="connsiteY15" fmla="*/ 33084 h 2827154"/>
              <a:gd name="connsiteX16" fmla="*/ 1148978 w 2053136"/>
              <a:gd name="connsiteY16" fmla="*/ 2816989 h 2827154"/>
              <a:gd name="connsiteX17" fmla="*/ 1209937 w 2053136"/>
              <a:gd name="connsiteY17" fmla="*/ 23755 h 2827154"/>
              <a:gd name="connsiteX18" fmla="*/ 1276018 w 2053136"/>
              <a:gd name="connsiteY18" fmla="*/ 2820278 h 2827154"/>
              <a:gd name="connsiteX19" fmla="*/ 1351459 w 2053136"/>
              <a:gd name="connsiteY19" fmla="*/ 40513 h 2827154"/>
              <a:gd name="connsiteX20" fmla="*/ 1413178 w 2053136"/>
              <a:gd name="connsiteY20" fmla="*/ 2806509 h 2827154"/>
              <a:gd name="connsiteX21" fmla="*/ 1484257 w 2053136"/>
              <a:gd name="connsiteY21" fmla="*/ 33247 h 2827154"/>
              <a:gd name="connsiteX22" fmla="*/ 1552837 w 2053136"/>
              <a:gd name="connsiteY22" fmla="*/ 2818058 h 2827154"/>
              <a:gd name="connsiteX23" fmla="*/ 1625779 w 2053136"/>
              <a:gd name="connsiteY23" fmla="*/ 22749 h 2827154"/>
              <a:gd name="connsiteX24" fmla="*/ 1694995 w 2053136"/>
              <a:gd name="connsiteY24" fmla="*/ 2798881 h 2827154"/>
              <a:gd name="connsiteX25" fmla="*/ 1771195 w 2053136"/>
              <a:gd name="connsiteY25" fmla="*/ 911844 h 2827154"/>
              <a:gd name="connsiteX26" fmla="*/ 1832278 w 2053136"/>
              <a:gd name="connsiteY26" fmla="*/ 1433692 h 2827154"/>
              <a:gd name="connsiteX27" fmla="*/ 1903234 w 2053136"/>
              <a:gd name="connsiteY27" fmla="*/ 1449664 h 2827154"/>
              <a:gd name="connsiteX28" fmla="*/ 1971937 w 2053136"/>
              <a:gd name="connsiteY28" fmla="*/ 1469332 h 2827154"/>
              <a:gd name="connsiteX29" fmla="*/ 2053136 w 2053136"/>
              <a:gd name="connsiteY29" fmla="*/ 1450895 h 2827154"/>
              <a:gd name="connsiteX0" fmla="*/ 0 w 2053136"/>
              <a:gd name="connsiteY0" fmla="*/ 1403662 h 2818018"/>
              <a:gd name="connsiteX1" fmla="*/ 56205 w 2053136"/>
              <a:gd name="connsiteY1" fmla="*/ 1417423 h 2818018"/>
              <a:gd name="connsiteX2" fmla="*/ 110035 w 2053136"/>
              <a:gd name="connsiteY2" fmla="*/ 1416443 h 2818018"/>
              <a:gd name="connsiteX3" fmla="*/ 196477 w 2053136"/>
              <a:gd name="connsiteY3" fmla="*/ 1413977 h 2818018"/>
              <a:gd name="connsiteX4" fmla="*/ 270178 w 2053136"/>
              <a:gd name="connsiteY4" fmla="*/ 1930418 h 2818018"/>
              <a:gd name="connsiteX5" fmla="*/ 356375 w 2053136"/>
              <a:gd name="connsiteY5" fmla="*/ 30599 h 2818018"/>
              <a:gd name="connsiteX6" fmla="*/ 427575 w 2053136"/>
              <a:gd name="connsiteY6" fmla="*/ 2802283 h 2818018"/>
              <a:gd name="connsiteX7" fmla="*/ 508897 w 2053136"/>
              <a:gd name="connsiteY7" fmla="*/ 11824 h 2818018"/>
              <a:gd name="connsiteX8" fmla="*/ 577477 w 2053136"/>
              <a:gd name="connsiteY8" fmla="*/ 2818018 h 2818018"/>
              <a:gd name="connsiteX9" fmla="*/ 644952 w 2053136"/>
              <a:gd name="connsiteY9" fmla="*/ 3 h 2818018"/>
              <a:gd name="connsiteX10" fmla="*/ 727379 w 2053136"/>
              <a:gd name="connsiteY10" fmla="*/ 2796887 h 2818018"/>
              <a:gd name="connsiteX11" fmla="*/ 794095 w 2053136"/>
              <a:gd name="connsiteY11" fmla="*/ 11509 h 2818018"/>
              <a:gd name="connsiteX12" fmla="*/ 856917 w 2053136"/>
              <a:gd name="connsiteY12" fmla="*/ 2802789 h 2818018"/>
              <a:gd name="connsiteX13" fmla="*/ 935618 w 2053136"/>
              <a:gd name="connsiteY13" fmla="*/ 20015 h 2818018"/>
              <a:gd name="connsiteX14" fmla="*/ 996577 w 2053136"/>
              <a:gd name="connsiteY14" fmla="*/ 2809917 h 2818018"/>
              <a:gd name="connsiteX15" fmla="*/ 1065157 w 2053136"/>
              <a:gd name="connsiteY15" fmla="*/ 23948 h 2818018"/>
              <a:gd name="connsiteX16" fmla="*/ 1148978 w 2053136"/>
              <a:gd name="connsiteY16" fmla="*/ 2807853 h 2818018"/>
              <a:gd name="connsiteX17" fmla="*/ 1209937 w 2053136"/>
              <a:gd name="connsiteY17" fmla="*/ 14619 h 2818018"/>
              <a:gd name="connsiteX18" fmla="*/ 1276018 w 2053136"/>
              <a:gd name="connsiteY18" fmla="*/ 2811142 h 2818018"/>
              <a:gd name="connsiteX19" fmla="*/ 1351459 w 2053136"/>
              <a:gd name="connsiteY19" fmla="*/ 31377 h 2818018"/>
              <a:gd name="connsiteX20" fmla="*/ 1413178 w 2053136"/>
              <a:gd name="connsiteY20" fmla="*/ 2797373 h 2818018"/>
              <a:gd name="connsiteX21" fmla="*/ 1484257 w 2053136"/>
              <a:gd name="connsiteY21" fmla="*/ 24111 h 2818018"/>
              <a:gd name="connsiteX22" fmla="*/ 1552837 w 2053136"/>
              <a:gd name="connsiteY22" fmla="*/ 2808922 h 2818018"/>
              <a:gd name="connsiteX23" fmla="*/ 1625779 w 2053136"/>
              <a:gd name="connsiteY23" fmla="*/ 13613 h 2818018"/>
              <a:gd name="connsiteX24" fmla="*/ 1694995 w 2053136"/>
              <a:gd name="connsiteY24" fmla="*/ 2789745 h 2818018"/>
              <a:gd name="connsiteX25" fmla="*/ 1771195 w 2053136"/>
              <a:gd name="connsiteY25" fmla="*/ 902708 h 2818018"/>
              <a:gd name="connsiteX26" fmla="*/ 1832278 w 2053136"/>
              <a:gd name="connsiteY26" fmla="*/ 1424556 h 2818018"/>
              <a:gd name="connsiteX27" fmla="*/ 1903234 w 2053136"/>
              <a:gd name="connsiteY27" fmla="*/ 1440528 h 2818018"/>
              <a:gd name="connsiteX28" fmla="*/ 1971937 w 2053136"/>
              <a:gd name="connsiteY28" fmla="*/ 1460196 h 2818018"/>
              <a:gd name="connsiteX29" fmla="*/ 2053136 w 2053136"/>
              <a:gd name="connsiteY29" fmla="*/ 1441759 h 28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53136" h="2818018">
                <a:moveTo>
                  <a:pt x="0" y="1403662"/>
                </a:moveTo>
                <a:cubicBezTo>
                  <a:pt x="22860" y="1415296"/>
                  <a:pt x="37866" y="1415293"/>
                  <a:pt x="56205" y="1417423"/>
                </a:cubicBezTo>
                <a:cubicBezTo>
                  <a:pt x="74544" y="1419553"/>
                  <a:pt x="86656" y="1417017"/>
                  <a:pt x="110035" y="1416443"/>
                </a:cubicBezTo>
                <a:cubicBezTo>
                  <a:pt x="133414" y="1415869"/>
                  <a:pt x="169787" y="1328315"/>
                  <a:pt x="196477" y="1413977"/>
                </a:cubicBezTo>
                <a:cubicBezTo>
                  <a:pt x="223167" y="1499639"/>
                  <a:pt x="243528" y="2160981"/>
                  <a:pt x="270178" y="1930418"/>
                </a:cubicBezTo>
                <a:cubicBezTo>
                  <a:pt x="296828" y="1699855"/>
                  <a:pt x="330142" y="-114712"/>
                  <a:pt x="356375" y="30599"/>
                </a:cubicBezTo>
                <a:cubicBezTo>
                  <a:pt x="382608" y="175910"/>
                  <a:pt x="402155" y="2805412"/>
                  <a:pt x="427575" y="2802283"/>
                </a:cubicBezTo>
                <a:cubicBezTo>
                  <a:pt x="452995" y="2799154"/>
                  <a:pt x="483913" y="9202"/>
                  <a:pt x="508897" y="11824"/>
                </a:cubicBezTo>
                <a:cubicBezTo>
                  <a:pt x="533881" y="14447"/>
                  <a:pt x="554801" y="2819988"/>
                  <a:pt x="577477" y="2818018"/>
                </a:cubicBezTo>
                <a:cubicBezTo>
                  <a:pt x="600153" y="2816048"/>
                  <a:pt x="619968" y="3525"/>
                  <a:pt x="644952" y="3"/>
                </a:cubicBezTo>
                <a:cubicBezTo>
                  <a:pt x="669936" y="-3519"/>
                  <a:pt x="702522" y="2794969"/>
                  <a:pt x="727379" y="2796887"/>
                </a:cubicBezTo>
                <a:cubicBezTo>
                  <a:pt x="752236" y="2798805"/>
                  <a:pt x="772505" y="10525"/>
                  <a:pt x="794095" y="11509"/>
                </a:cubicBezTo>
                <a:cubicBezTo>
                  <a:pt x="815685" y="12493"/>
                  <a:pt x="833330" y="2801371"/>
                  <a:pt x="856917" y="2802789"/>
                </a:cubicBezTo>
                <a:cubicBezTo>
                  <a:pt x="880504" y="2804207"/>
                  <a:pt x="912341" y="18827"/>
                  <a:pt x="935618" y="20015"/>
                </a:cubicBezTo>
                <a:cubicBezTo>
                  <a:pt x="958895" y="21203"/>
                  <a:pt x="974987" y="2809262"/>
                  <a:pt x="996577" y="2809917"/>
                </a:cubicBezTo>
                <a:cubicBezTo>
                  <a:pt x="1018167" y="2810572"/>
                  <a:pt x="1039757" y="24292"/>
                  <a:pt x="1065157" y="23948"/>
                </a:cubicBezTo>
                <a:cubicBezTo>
                  <a:pt x="1090557" y="23604"/>
                  <a:pt x="1124848" y="2809408"/>
                  <a:pt x="1148978" y="2807853"/>
                </a:cubicBezTo>
                <a:cubicBezTo>
                  <a:pt x="1173108" y="2806298"/>
                  <a:pt x="1188764" y="14071"/>
                  <a:pt x="1209937" y="14619"/>
                </a:cubicBezTo>
                <a:cubicBezTo>
                  <a:pt x="1231110" y="15167"/>
                  <a:pt x="1252431" y="2808349"/>
                  <a:pt x="1276018" y="2811142"/>
                </a:cubicBezTo>
                <a:cubicBezTo>
                  <a:pt x="1299605" y="2813935"/>
                  <a:pt x="1328599" y="33672"/>
                  <a:pt x="1351459" y="31377"/>
                </a:cubicBezTo>
                <a:cubicBezTo>
                  <a:pt x="1374319" y="29082"/>
                  <a:pt x="1391045" y="2798584"/>
                  <a:pt x="1413178" y="2797373"/>
                </a:cubicBezTo>
                <a:cubicBezTo>
                  <a:pt x="1435311" y="2796162"/>
                  <a:pt x="1460981" y="22186"/>
                  <a:pt x="1484257" y="24111"/>
                </a:cubicBezTo>
                <a:cubicBezTo>
                  <a:pt x="1507533" y="26036"/>
                  <a:pt x="1529250" y="2810672"/>
                  <a:pt x="1552837" y="2808922"/>
                </a:cubicBezTo>
                <a:cubicBezTo>
                  <a:pt x="1576424" y="2807172"/>
                  <a:pt x="1602086" y="16809"/>
                  <a:pt x="1625779" y="13613"/>
                </a:cubicBezTo>
                <a:cubicBezTo>
                  <a:pt x="1649472" y="10417"/>
                  <a:pt x="1670759" y="2641562"/>
                  <a:pt x="1694995" y="2789745"/>
                </a:cubicBezTo>
                <a:cubicBezTo>
                  <a:pt x="1719231" y="2937928"/>
                  <a:pt x="1748314" y="1130240"/>
                  <a:pt x="1771195" y="902708"/>
                </a:cubicBezTo>
                <a:cubicBezTo>
                  <a:pt x="1794076" y="675176"/>
                  <a:pt x="1810272" y="1334919"/>
                  <a:pt x="1832278" y="1424556"/>
                </a:cubicBezTo>
                <a:cubicBezTo>
                  <a:pt x="1854285" y="1514193"/>
                  <a:pt x="1879958" y="1434588"/>
                  <a:pt x="1903234" y="1440528"/>
                </a:cubicBezTo>
                <a:cubicBezTo>
                  <a:pt x="1926510" y="1446468"/>
                  <a:pt x="1946953" y="1459991"/>
                  <a:pt x="1971937" y="1460196"/>
                </a:cubicBezTo>
                <a:cubicBezTo>
                  <a:pt x="1996921" y="1460401"/>
                  <a:pt x="2030276" y="1451919"/>
                  <a:pt x="2053136" y="1441759"/>
                </a:cubicBezTo>
              </a:path>
            </a:pathLst>
          </a:custGeom>
          <a:ln>
            <a:solidFill>
              <a:srgbClr val="7030A0"/>
            </a:solidFill>
          </a:ln>
          <a:effectLst/>
          <a:scene3d>
            <a:camera prst="orthographicFront">
              <a:rot lat="300000" lon="14100000" rev="0"/>
            </a:camera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B76A92E-648D-8637-2115-F385770CFFF8}"/>
              </a:ext>
            </a:extLst>
          </p:cNvPr>
          <p:cNvSpPr txBox="1"/>
          <p:nvPr/>
        </p:nvSpPr>
        <p:spPr>
          <a:xfrm>
            <a:off x="5282555" y="4384554"/>
            <a:ext cx="69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THz pulse</a:t>
            </a:r>
          </a:p>
        </p:txBody>
      </p:sp>
      <p:sp>
        <p:nvSpPr>
          <p:cNvPr id="126" name="Freeform: Shape 182">
            <a:extLst>
              <a:ext uri="{FF2B5EF4-FFF2-40B4-BE49-F238E27FC236}">
                <a16:creationId xmlns:a16="http://schemas.microsoft.com/office/drawing/2014/main" id="{32236704-029B-EDC7-7361-DEF9073C84F0}"/>
              </a:ext>
            </a:extLst>
          </p:cNvPr>
          <p:cNvSpPr/>
          <p:nvPr/>
        </p:nvSpPr>
        <p:spPr>
          <a:xfrm>
            <a:off x="6798500" y="4123141"/>
            <a:ext cx="180268" cy="432258"/>
          </a:xfrm>
          <a:custGeom>
            <a:avLst/>
            <a:gdLst>
              <a:gd name="connsiteX0" fmla="*/ 0 w 609600"/>
              <a:gd name="connsiteY0" fmla="*/ 333640 h 334524"/>
              <a:gd name="connsiteX1" fmla="*/ 101600 w 609600"/>
              <a:gd name="connsiteY1" fmla="*/ 333640 h 334524"/>
              <a:gd name="connsiteX2" fmla="*/ 152400 w 609600"/>
              <a:gd name="connsiteY2" fmla="*/ 320940 h 334524"/>
              <a:gd name="connsiteX3" fmla="*/ 219075 w 609600"/>
              <a:gd name="connsiteY3" fmla="*/ 241565 h 334524"/>
              <a:gd name="connsiteX4" fmla="*/ 330200 w 609600"/>
              <a:gd name="connsiteY4" fmla="*/ 265 h 334524"/>
              <a:gd name="connsiteX5" fmla="*/ 428625 w 609600"/>
              <a:gd name="connsiteY5" fmla="*/ 292365 h 334524"/>
              <a:gd name="connsiteX6" fmla="*/ 460375 w 609600"/>
              <a:gd name="connsiteY6" fmla="*/ 320940 h 334524"/>
              <a:gd name="connsiteX7" fmla="*/ 517525 w 609600"/>
              <a:gd name="connsiteY7" fmla="*/ 320940 h 334524"/>
              <a:gd name="connsiteX8" fmla="*/ 574675 w 609600"/>
              <a:gd name="connsiteY8" fmla="*/ 320940 h 334524"/>
              <a:gd name="connsiteX9" fmla="*/ 609600 w 609600"/>
              <a:gd name="connsiteY9" fmla="*/ 324115 h 334524"/>
              <a:gd name="connsiteX0" fmla="*/ 0 w 609600"/>
              <a:gd name="connsiteY0" fmla="*/ 333377 h 334261"/>
              <a:gd name="connsiteX1" fmla="*/ 101600 w 609600"/>
              <a:gd name="connsiteY1" fmla="*/ 333377 h 334261"/>
              <a:gd name="connsiteX2" fmla="*/ 152400 w 609600"/>
              <a:gd name="connsiteY2" fmla="*/ 320677 h 334261"/>
              <a:gd name="connsiteX3" fmla="*/ 219075 w 609600"/>
              <a:gd name="connsiteY3" fmla="*/ 241302 h 334261"/>
              <a:gd name="connsiteX4" fmla="*/ 330200 w 609600"/>
              <a:gd name="connsiteY4" fmla="*/ 2 h 334261"/>
              <a:gd name="connsiteX5" fmla="*/ 412274 w 609600"/>
              <a:gd name="connsiteY5" fmla="*/ 237519 h 334261"/>
              <a:gd name="connsiteX6" fmla="*/ 460375 w 609600"/>
              <a:gd name="connsiteY6" fmla="*/ 320677 h 334261"/>
              <a:gd name="connsiteX7" fmla="*/ 517525 w 609600"/>
              <a:gd name="connsiteY7" fmla="*/ 320677 h 334261"/>
              <a:gd name="connsiteX8" fmla="*/ 574675 w 609600"/>
              <a:gd name="connsiteY8" fmla="*/ 320677 h 334261"/>
              <a:gd name="connsiteX9" fmla="*/ 609600 w 609600"/>
              <a:gd name="connsiteY9" fmla="*/ 323852 h 334261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60375 w 609600"/>
              <a:gd name="connsiteY6" fmla="*/ 320677 h 334862"/>
              <a:gd name="connsiteX7" fmla="*/ 517525 w 609600"/>
              <a:gd name="connsiteY7" fmla="*/ 320677 h 334862"/>
              <a:gd name="connsiteX8" fmla="*/ 574675 w 609600"/>
              <a:gd name="connsiteY8" fmla="*/ 320677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17525 w 609600"/>
              <a:gd name="connsiteY7" fmla="*/ 320677 h 334862"/>
              <a:gd name="connsiteX8" fmla="*/ 574675 w 609600"/>
              <a:gd name="connsiteY8" fmla="*/ 320677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74675 w 609600"/>
              <a:gd name="connsiteY8" fmla="*/ 320677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67129 w 609600"/>
              <a:gd name="connsiteY8" fmla="*/ 323000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67129 w 609600"/>
              <a:gd name="connsiteY8" fmla="*/ 326484 h 334862"/>
              <a:gd name="connsiteX9" fmla="*/ 609600 w 609600"/>
              <a:gd name="connsiteY9" fmla="*/ 323852 h 334862"/>
              <a:gd name="connsiteX0" fmla="*/ 0 w 609600"/>
              <a:gd name="connsiteY0" fmla="*/ 333377 h 334862"/>
              <a:gd name="connsiteX1" fmla="*/ 101600 w 609600"/>
              <a:gd name="connsiteY1" fmla="*/ 333377 h 334862"/>
              <a:gd name="connsiteX2" fmla="*/ 170009 w 609600"/>
              <a:gd name="connsiteY2" fmla="*/ 312548 h 334862"/>
              <a:gd name="connsiteX3" fmla="*/ 219075 w 609600"/>
              <a:gd name="connsiteY3" fmla="*/ 241302 h 334862"/>
              <a:gd name="connsiteX4" fmla="*/ 330200 w 609600"/>
              <a:gd name="connsiteY4" fmla="*/ 2 h 334862"/>
              <a:gd name="connsiteX5" fmla="*/ 412274 w 609600"/>
              <a:gd name="connsiteY5" fmla="*/ 237519 h 334862"/>
              <a:gd name="connsiteX6" fmla="*/ 446539 w 609600"/>
              <a:gd name="connsiteY6" fmla="*/ 303257 h 334862"/>
              <a:gd name="connsiteX7" fmla="*/ 503689 w 609600"/>
              <a:gd name="connsiteY7" fmla="*/ 324160 h 334862"/>
              <a:gd name="connsiteX8" fmla="*/ 567129 w 609600"/>
              <a:gd name="connsiteY8" fmla="*/ 326484 h 334862"/>
              <a:gd name="connsiteX9" fmla="*/ 609600 w 609600"/>
              <a:gd name="connsiteY9" fmla="*/ 327336 h 334862"/>
              <a:gd name="connsiteX0" fmla="*/ 0 w 598280"/>
              <a:gd name="connsiteY0" fmla="*/ 335699 h 335893"/>
              <a:gd name="connsiteX1" fmla="*/ 90280 w 598280"/>
              <a:gd name="connsiteY1" fmla="*/ 333377 h 335893"/>
              <a:gd name="connsiteX2" fmla="*/ 158689 w 598280"/>
              <a:gd name="connsiteY2" fmla="*/ 312548 h 335893"/>
              <a:gd name="connsiteX3" fmla="*/ 207755 w 598280"/>
              <a:gd name="connsiteY3" fmla="*/ 241302 h 335893"/>
              <a:gd name="connsiteX4" fmla="*/ 318880 w 598280"/>
              <a:gd name="connsiteY4" fmla="*/ 2 h 335893"/>
              <a:gd name="connsiteX5" fmla="*/ 400954 w 598280"/>
              <a:gd name="connsiteY5" fmla="*/ 237519 h 335893"/>
              <a:gd name="connsiteX6" fmla="*/ 435219 w 598280"/>
              <a:gd name="connsiteY6" fmla="*/ 303257 h 335893"/>
              <a:gd name="connsiteX7" fmla="*/ 492369 w 598280"/>
              <a:gd name="connsiteY7" fmla="*/ 324160 h 335893"/>
              <a:gd name="connsiteX8" fmla="*/ 555809 w 598280"/>
              <a:gd name="connsiteY8" fmla="*/ 326484 h 335893"/>
              <a:gd name="connsiteX9" fmla="*/ 598280 w 598280"/>
              <a:gd name="connsiteY9" fmla="*/ 327336 h 335893"/>
              <a:gd name="connsiteX0" fmla="*/ 0 w 598280"/>
              <a:gd name="connsiteY0" fmla="*/ 335699 h 335893"/>
              <a:gd name="connsiteX1" fmla="*/ 90280 w 598280"/>
              <a:gd name="connsiteY1" fmla="*/ 333377 h 335893"/>
              <a:gd name="connsiteX2" fmla="*/ 158689 w 598280"/>
              <a:gd name="connsiteY2" fmla="*/ 312548 h 335893"/>
              <a:gd name="connsiteX3" fmla="*/ 207755 w 598280"/>
              <a:gd name="connsiteY3" fmla="*/ 241302 h 335893"/>
              <a:gd name="connsiteX4" fmla="*/ 305044 w 598280"/>
              <a:gd name="connsiteY4" fmla="*/ 2 h 335893"/>
              <a:gd name="connsiteX5" fmla="*/ 400954 w 598280"/>
              <a:gd name="connsiteY5" fmla="*/ 237519 h 335893"/>
              <a:gd name="connsiteX6" fmla="*/ 435219 w 598280"/>
              <a:gd name="connsiteY6" fmla="*/ 303257 h 335893"/>
              <a:gd name="connsiteX7" fmla="*/ 492369 w 598280"/>
              <a:gd name="connsiteY7" fmla="*/ 324160 h 335893"/>
              <a:gd name="connsiteX8" fmla="*/ 555809 w 598280"/>
              <a:gd name="connsiteY8" fmla="*/ 326484 h 335893"/>
              <a:gd name="connsiteX9" fmla="*/ 598280 w 598280"/>
              <a:gd name="connsiteY9" fmla="*/ 327336 h 335893"/>
              <a:gd name="connsiteX0" fmla="*/ 0 w 598280"/>
              <a:gd name="connsiteY0" fmla="*/ 335699 h 336484"/>
              <a:gd name="connsiteX1" fmla="*/ 90280 w 598280"/>
              <a:gd name="connsiteY1" fmla="*/ 333377 h 336484"/>
              <a:gd name="connsiteX2" fmla="*/ 170157 w 598280"/>
              <a:gd name="connsiteY2" fmla="*/ 303257 h 336484"/>
              <a:gd name="connsiteX3" fmla="*/ 207755 w 598280"/>
              <a:gd name="connsiteY3" fmla="*/ 241302 h 336484"/>
              <a:gd name="connsiteX4" fmla="*/ 305044 w 598280"/>
              <a:gd name="connsiteY4" fmla="*/ 2 h 336484"/>
              <a:gd name="connsiteX5" fmla="*/ 400954 w 598280"/>
              <a:gd name="connsiteY5" fmla="*/ 237519 h 336484"/>
              <a:gd name="connsiteX6" fmla="*/ 435219 w 598280"/>
              <a:gd name="connsiteY6" fmla="*/ 303257 h 336484"/>
              <a:gd name="connsiteX7" fmla="*/ 492369 w 598280"/>
              <a:gd name="connsiteY7" fmla="*/ 324160 h 336484"/>
              <a:gd name="connsiteX8" fmla="*/ 555809 w 598280"/>
              <a:gd name="connsiteY8" fmla="*/ 326484 h 336484"/>
              <a:gd name="connsiteX9" fmla="*/ 598280 w 598280"/>
              <a:gd name="connsiteY9" fmla="*/ 327336 h 336484"/>
              <a:gd name="connsiteX0" fmla="*/ 0 w 598280"/>
              <a:gd name="connsiteY0" fmla="*/ 335699 h 335699"/>
              <a:gd name="connsiteX1" fmla="*/ 120864 w 598280"/>
              <a:gd name="connsiteY1" fmla="*/ 325248 h 335699"/>
              <a:gd name="connsiteX2" fmla="*/ 170157 w 598280"/>
              <a:gd name="connsiteY2" fmla="*/ 303257 h 335699"/>
              <a:gd name="connsiteX3" fmla="*/ 207755 w 598280"/>
              <a:gd name="connsiteY3" fmla="*/ 241302 h 335699"/>
              <a:gd name="connsiteX4" fmla="*/ 305044 w 598280"/>
              <a:gd name="connsiteY4" fmla="*/ 2 h 335699"/>
              <a:gd name="connsiteX5" fmla="*/ 400954 w 598280"/>
              <a:gd name="connsiteY5" fmla="*/ 237519 h 335699"/>
              <a:gd name="connsiteX6" fmla="*/ 435219 w 598280"/>
              <a:gd name="connsiteY6" fmla="*/ 303257 h 335699"/>
              <a:gd name="connsiteX7" fmla="*/ 492369 w 598280"/>
              <a:gd name="connsiteY7" fmla="*/ 324160 h 335699"/>
              <a:gd name="connsiteX8" fmla="*/ 555809 w 598280"/>
              <a:gd name="connsiteY8" fmla="*/ 326484 h 335699"/>
              <a:gd name="connsiteX9" fmla="*/ 598280 w 598280"/>
              <a:gd name="connsiteY9" fmla="*/ 327336 h 335699"/>
              <a:gd name="connsiteX0" fmla="*/ 0 w 586811"/>
              <a:gd name="connsiteY0" fmla="*/ 331054 h 331054"/>
              <a:gd name="connsiteX1" fmla="*/ 109395 w 586811"/>
              <a:gd name="connsiteY1" fmla="*/ 325248 h 331054"/>
              <a:gd name="connsiteX2" fmla="*/ 158688 w 586811"/>
              <a:gd name="connsiteY2" fmla="*/ 303257 h 331054"/>
              <a:gd name="connsiteX3" fmla="*/ 196286 w 586811"/>
              <a:gd name="connsiteY3" fmla="*/ 241302 h 331054"/>
              <a:gd name="connsiteX4" fmla="*/ 293575 w 586811"/>
              <a:gd name="connsiteY4" fmla="*/ 2 h 331054"/>
              <a:gd name="connsiteX5" fmla="*/ 389485 w 586811"/>
              <a:gd name="connsiteY5" fmla="*/ 237519 h 331054"/>
              <a:gd name="connsiteX6" fmla="*/ 423750 w 586811"/>
              <a:gd name="connsiteY6" fmla="*/ 303257 h 331054"/>
              <a:gd name="connsiteX7" fmla="*/ 480900 w 586811"/>
              <a:gd name="connsiteY7" fmla="*/ 324160 h 331054"/>
              <a:gd name="connsiteX8" fmla="*/ 544340 w 586811"/>
              <a:gd name="connsiteY8" fmla="*/ 326484 h 331054"/>
              <a:gd name="connsiteX9" fmla="*/ 586811 w 586811"/>
              <a:gd name="connsiteY9" fmla="*/ 327336 h 331054"/>
              <a:gd name="connsiteX0" fmla="*/ 0 w 579166"/>
              <a:gd name="connsiteY0" fmla="*/ 327570 h 327831"/>
              <a:gd name="connsiteX1" fmla="*/ 101750 w 579166"/>
              <a:gd name="connsiteY1" fmla="*/ 325248 h 327831"/>
              <a:gd name="connsiteX2" fmla="*/ 151043 w 579166"/>
              <a:gd name="connsiteY2" fmla="*/ 303257 h 327831"/>
              <a:gd name="connsiteX3" fmla="*/ 188641 w 579166"/>
              <a:gd name="connsiteY3" fmla="*/ 241302 h 327831"/>
              <a:gd name="connsiteX4" fmla="*/ 285930 w 579166"/>
              <a:gd name="connsiteY4" fmla="*/ 2 h 327831"/>
              <a:gd name="connsiteX5" fmla="*/ 381840 w 579166"/>
              <a:gd name="connsiteY5" fmla="*/ 237519 h 327831"/>
              <a:gd name="connsiteX6" fmla="*/ 416105 w 579166"/>
              <a:gd name="connsiteY6" fmla="*/ 303257 h 327831"/>
              <a:gd name="connsiteX7" fmla="*/ 473255 w 579166"/>
              <a:gd name="connsiteY7" fmla="*/ 324160 h 327831"/>
              <a:gd name="connsiteX8" fmla="*/ 536695 w 579166"/>
              <a:gd name="connsiteY8" fmla="*/ 326484 h 327831"/>
              <a:gd name="connsiteX9" fmla="*/ 579166 w 579166"/>
              <a:gd name="connsiteY9" fmla="*/ 327336 h 327831"/>
              <a:gd name="connsiteX0" fmla="*/ 0 w 536696"/>
              <a:gd name="connsiteY0" fmla="*/ 327570 h 327831"/>
              <a:gd name="connsiteX1" fmla="*/ 101750 w 536696"/>
              <a:gd name="connsiteY1" fmla="*/ 325248 h 327831"/>
              <a:gd name="connsiteX2" fmla="*/ 151043 w 536696"/>
              <a:gd name="connsiteY2" fmla="*/ 303257 h 327831"/>
              <a:gd name="connsiteX3" fmla="*/ 188641 w 536696"/>
              <a:gd name="connsiteY3" fmla="*/ 241302 h 327831"/>
              <a:gd name="connsiteX4" fmla="*/ 285930 w 536696"/>
              <a:gd name="connsiteY4" fmla="*/ 2 h 327831"/>
              <a:gd name="connsiteX5" fmla="*/ 381840 w 536696"/>
              <a:gd name="connsiteY5" fmla="*/ 237519 h 327831"/>
              <a:gd name="connsiteX6" fmla="*/ 416105 w 536696"/>
              <a:gd name="connsiteY6" fmla="*/ 303257 h 327831"/>
              <a:gd name="connsiteX7" fmla="*/ 473255 w 536696"/>
              <a:gd name="connsiteY7" fmla="*/ 324160 h 327831"/>
              <a:gd name="connsiteX8" fmla="*/ 536695 w 536696"/>
              <a:gd name="connsiteY8" fmla="*/ 326484 h 327831"/>
              <a:gd name="connsiteX0" fmla="*/ 0 w 548162"/>
              <a:gd name="connsiteY0" fmla="*/ 327570 h 327831"/>
              <a:gd name="connsiteX1" fmla="*/ 101750 w 548162"/>
              <a:gd name="connsiteY1" fmla="*/ 325248 h 327831"/>
              <a:gd name="connsiteX2" fmla="*/ 151043 w 548162"/>
              <a:gd name="connsiteY2" fmla="*/ 303257 h 327831"/>
              <a:gd name="connsiteX3" fmla="*/ 188641 w 548162"/>
              <a:gd name="connsiteY3" fmla="*/ 241302 h 327831"/>
              <a:gd name="connsiteX4" fmla="*/ 285930 w 548162"/>
              <a:gd name="connsiteY4" fmla="*/ 2 h 327831"/>
              <a:gd name="connsiteX5" fmla="*/ 381840 w 548162"/>
              <a:gd name="connsiteY5" fmla="*/ 237519 h 327831"/>
              <a:gd name="connsiteX6" fmla="*/ 416105 w 548162"/>
              <a:gd name="connsiteY6" fmla="*/ 303257 h 327831"/>
              <a:gd name="connsiteX7" fmla="*/ 473255 w 548162"/>
              <a:gd name="connsiteY7" fmla="*/ 324160 h 327831"/>
              <a:gd name="connsiteX8" fmla="*/ 548162 w 548162"/>
              <a:gd name="connsiteY8" fmla="*/ 326484 h 327831"/>
              <a:gd name="connsiteX0" fmla="*/ 0 w 628808"/>
              <a:gd name="connsiteY0" fmla="*/ 327570 h 327570"/>
              <a:gd name="connsiteX1" fmla="*/ 182396 w 628808"/>
              <a:gd name="connsiteY1" fmla="*/ 325248 h 327570"/>
              <a:gd name="connsiteX2" fmla="*/ 231689 w 628808"/>
              <a:gd name="connsiteY2" fmla="*/ 303257 h 327570"/>
              <a:gd name="connsiteX3" fmla="*/ 269287 w 628808"/>
              <a:gd name="connsiteY3" fmla="*/ 241302 h 327570"/>
              <a:gd name="connsiteX4" fmla="*/ 366576 w 628808"/>
              <a:gd name="connsiteY4" fmla="*/ 2 h 327570"/>
              <a:gd name="connsiteX5" fmla="*/ 462486 w 628808"/>
              <a:gd name="connsiteY5" fmla="*/ 237519 h 327570"/>
              <a:gd name="connsiteX6" fmla="*/ 496751 w 628808"/>
              <a:gd name="connsiteY6" fmla="*/ 303257 h 327570"/>
              <a:gd name="connsiteX7" fmla="*/ 553901 w 628808"/>
              <a:gd name="connsiteY7" fmla="*/ 324160 h 327570"/>
              <a:gd name="connsiteX8" fmla="*/ 628808 w 628808"/>
              <a:gd name="connsiteY8" fmla="*/ 326484 h 327570"/>
              <a:gd name="connsiteX0" fmla="*/ 0 w 765910"/>
              <a:gd name="connsiteY0" fmla="*/ 327570 h 327570"/>
              <a:gd name="connsiteX1" fmla="*/ 182396 w 765910"/>
              <a:gd name="connsiteY1" fmla="*/ 325248 h 327570"/>
              <a:gd name="connsiteX2" fmla="*/ 231689 w 765910"/>
              <a:gd name="connsiteY2" fmla="*/ 303257 h 327570"/>
              <a:gd name="connsiteX3" fmla="*/ 269287 w 765910"/>
              <a:gd name="connsiteY3" fmla="*/ 241302 h 327570"/>
              <a:gd name="connsiteX4" fmla="*/ 366576 w 765910"/>
              <a:gd name="connsiteY4" fmla="*/ 2 h 327570"/>
              <a:gd name="connsiteX5" fmla="*/ 462486 w 765910"/>
              <a:gd name="connsiteY5" fmla="*/ 237519 h 327570"/>
              <a:gd name="connsiteX6" fmla="*/ 496751 w 765910"/>
              <a:gd name="connsiteY6" fmla="*/ 303257 h 327570"/>
              <a:gd name="connsiteX7" fmla="*/ 553901 w 765910"/>
              <a:gd name="connsiteY7" fmla="*/ 324160 h 327570"/>
              <a:gd name="connsiteX8" fmla="*/ 765910 w 765910"/>
              <a:gd name="connsiteY8" fmla="*/ 326484 h 3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910" h="327570">
                <a:moveTo>
                  <a:pt x="0" y="327570"/>
                </a:moveTo>
                <a:lnTo>
                  <a:pt x="182396" y="325248"/>
                </a:lnTo>
                <a:cubicBezTo>
                  <a:pt x="221011" y="321196"/>
                  <a:pt x="217207" y="317248"/>
                  <a:pt x="231689" y="303257"/>
                </a:cubicBezTo>
                <a:cubicBezTo>
                  <a:pt x="246171" y="289266"/>
                  <a:pt x="246806" y="291845"/>
                  <a:pt x="269287" y="241302"/>
                </a:cubicBezTo>
                <a:cubicBezTo>
                  <a:pt x="291768" y="190760"/>
                  <a:pt x="334376" y="632"/>
                  <a:pt x="366576" y="2"/>
                </a:cubicBezTo>
                <a:cubicBezTo>
                  <a:pt x="398776" y="-628"/>
                  <a:pt x="440790" y="186977"/>
                  <a:pt x="462486" y="237519"/>
                </a:cubicBezTo>
                <a:cubicBezTo>
                  <a:pt x="484182" y="288061"/>
                  <a:pt x="481515" y="288817"/>
                  <a:pt x="496751" y="303257"/>
                </a:cubicBezTo>
                <a:cubicBezTo>
                  <a:pt x="511987" y="317697"/>
                  <a:pt x="509041" y="320289"/>
                  <a:pt x="553901" y="324160"/>
                </a:cubicBezTo>
                <a:cubicBezTo>
                  <a:pt x="598761" y="328031"/>
                  <a:pt x="750564" y="325955"/>
                  <a:pt x="765910" y="326484"/>
                </a:cubicBezTo>
              </a:path>
            </a:pathLst>
          </a:custGeom>
          <a:noFill/>
          <a:ln w="19050">
            <a:solidFill>
              <a:srgbClr val="C00000"/>
            </a:solidFill>
          </a:ln>
          <a:scene3d>
            <a:camera prst="orthographicFront">
              <a:rot lat="300000" lon="141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C3AAB0-89A3-7F8E-5422-41A883AE1C2C}"/>
              </a:ext>
            </a:extLst>
          </p:cNvPr>
          <p:cNvSpPr txBox="1"/>
          <p:nvPr/>
        </p:nvSpPr>
        <p:spPr>
          <a:xfrm>
            <a:off x="685644" y="3738402"/>
            <a:ext cx="147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CLARA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3 GHz RF linac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CABDF95-DD14-4298-AA7F-47C7E432B1F1}"/>
              </a:ext>
            </a:extLst>
          </p:cNvPr>
          <p:cNvCxnSpPr>
            <a:cxnSpLocks/>
          </p:cNvCxnSpPr>
          <p:nvPr/>
        </p:nvCxnSpPr>
        <p:spPr>
          <a:xfrm flipV="1">
            <a:off x="1241192" y="4786186"/>
            <a:ext cx="1026853" cy="264115"/>
          </a:xfrm>
          <a:prstGeom prst="straightConnector1">
            <a:avLst/>
          </a:prstGeom>
          <a:ln w="28575">
            <a:solidFill>
              <a:srgbClr val="C55A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F92CF652-9479-701D-4463-E88E9F32D03A}"/>
              </a:ext>
            </a:extLst>
          </p:cNvPr>
          <p:cNvSpPr txBox="1"/>
          <p:nvPr/>
        </p:nvSpPr>
        <p:spPr>
          <a:xfrm rot="20776857">
            <a:off x="1549840" y="4922964"/>
            <a:ext cx="5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29B5249-9D5D-07FA-05B6-33D3D3ACD197}"/>
              </a:ext>
            </a:extLst>
          </p:cNvPr>
          <p:cNvSpPr/>
          <p:nvPr/>
        </p:nvSpPr>
        <p:spPr>
          <a:xfrm>
            <a:off x="7388939" y="2637045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ylinder 35">
            <a:extLst>
              <a:ext uri="{FF2B5EF4-FFF2-40B4-BE49-F238E27FC236}">
                <a16:creationId xmlns:a16="http://schemas.microsoft.com/office/drawing/2014/main" id="{3BB47865-860D-92D5-E988-9C724763371F}"/>
              </a:ext>
            </a:extLst>
          </p:cNvPr>
          <p:cNvSpPr/>
          <p:nvPr/>
        </p:nvSpPr>
        <p:spPr>
          <a:xfrm rot="4564063">
            <a:off x="8121725" y="1907888"/>
            <a:ext cx="51035" cy="777718"/>
          </a:xfrm>
          <a:custGeom>
            <a:avLst/>
            <a:gdLst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1400 w 82800"/>
              <a:gd name="connsiteY6" fmla="*/ 2142146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42146"/>
              <a:gd name="connsiteX1" fmla="*/ 41400 w 82800"/>
              <a:gd name="connsiteY1" fmla="*/ 20700 h 2142146"/>
              <a:gd name="connsiteX2" fmla="*/ 82800 w 82800"/>
              <a:gd name="connsiteY2" fmla="*/ 10350 h 2142146"/>
              <a:gd name="connsiteX3" fmla="*/ 82800 w 82800"/>
              <a:gd name="connsiteY3" fmla="*/ 2131796 h 2142146"/>
              <a:gd name="connsiteX4" fmla="*/ 41400 w 82800"/>
              <a:gd name="connsiteY4" fmla="*/ 2142146 h 2142146"/>
              <a:gd name="connsiteX5" fmla="*/ 0 w 82800"/>
              <a:gd name="connsiteY5" fmla="*/ 2131796 h 2142146"/>
              <a:gd name="connsiteX6" fmla="*/ 0 w 82800"/>
              <a:gd name="connsiteY6" fmla="*/ 10350 h 2142146"/>
              <a:gd name="connsiteX0" fmla="*/ 0 w 82800"/>
              <a:gd name="connsiteY0" fmla="*/ 10350 h 2142146"/>
              <a:gd name="connsiteX1" fmla="*/ 41400 w 82800"/>
              <a:gd name="connsiteY1" fmla="*/ 0 h 2142146"/>
              <a:gd name="connsiteX2" fmla="*/ 82800 w 82800"/>
              <a:gd name="connsiteY2" fmla="*/ 10350 h 2142146"/>
              <a:gd name="connsiteX3" fmla="*/ 41400 w 82800"/>
              <a:gd name="connsiteY3" fmla="*/ 20700 h 2142146"/>
              <a:gd name="connsiteX4" fmla="*/ 0 w 82800"/>
              <a:gd name="connsiteY4" fmla="*/ 10350 h 2142146"/>
              <a:gd name="connsiteX0" fmla="*/ 82800 w 82800"/>
              <a:gd name="connsiteY0" fmla="*/ 10350 h 2142146"/>
              <a:gd name="connsiteX1" fmla="*/ 41400 w 82800"/>
              <a:gd name="connsiteY1" fmla="*/ 20700 h 2142146"/>
              <a:gd name="connsiteX2" fmla="*/ 0 w 82800"/>
              <a:gd name="connsiteY2" fmla="*/ 10350 h 2142146"/>
              <a:gd name="connsiteX3" fmla="*/ 41400 w 82800"/>
              <a:gd name="connsiteY3" fmla="*/ 0 h 2142146"/>
              <a:gd name="connsiteX4" fmla="*/ 82800 w 82800"/>
              <a:gd name="connsiteY4" fmla="*/ 10350 h 2142146"/>
              <a:gd name="connsiteX5" fmla="*/ 82800 w 82800"/>
              <a:gd name="connsiteY5" fmla="*/ 2131796 h 2142146"/>
              <a:gd name="connsiteX6" fmla="*/ 45360 w 82800"/>
              <a:gd name="connsiteY6" fmla="*/ 2096514 h 2142146"/>
              <a:gd name="connsiteX7" fmla="*/ 0 w 82800"/>
              <a:gd name="connsiteY7" fmla="*/ 2131796 h 2142146"/>
              <a:gd name="connsiteX8" fmla="*/ 0 w 82800"/>
              <a:gd name="connsiteY8" fmla="*/ 10350 h 2142146"/>
              <a:gd name="connsiteX0" fmla="*/ 0 w 82800"/>
              <a:gd name="connsiteY0" fmla="*/ 10350 h 2132342"/>
              <a:gd name="connsiteX1" fmla="*/ 41400 w 82800"/>
              <a:gd name="connsiteY1" fmla="*/ 20700 h 2132342"/>
              <a:gd name="connsiteX2" fmla="*/ 82800 w 82800"/>
              <a:gd name="connsiteY2" fmla="*/ 10350 h 2132342"/>
              <a:gd name="connsiteX3" fmla="*/ 82800 w 82800"/>
              <a:gd name="connsiteY3" fmla="*/ 2131796 h 2132342"/>
              <a:gd name="connsiteX4" fmla="*/ 43049 w 82800"/>
              <a:gd name="connsiteY4" fmla="*/ 2095940 h 2132342"/>
              <a:gd name="connsiteX5" fmla="*/ 0 w 82800"/>
              <a:gd name="connsiteY5" fmla="*/ 2131796 h 2132342"/>
              <a:gd name="connsiteX6" fmla="*/ 0 w 82800"/>
              <a:gd name="connsiteY6" fmla="*/ 10350 h 2132342"/>
              <a:gd name="connsiteX0" fmla="*/ 0 w 82800"/>
              <a:gd name="connsiteY0" fmla="*/ 10350 h 2132342"/>
              <a:gd name="connsiteX1" fmla="*/ 41400 w 82800"/>
              <a:gd name="connsiteY1" fmla="*/ 0 h 2132342"/>
              <a:gd name="connsiteX2" fmla="*/ 82800 w 82800"/>
              <a:gd name="connsiteY2" fmla="*/ 10350 h 2132342"/>
              <a:gd name="connsiteX3" fmla="*/ 41400 w 82800"/>
              <a:gd name="connsiteY3" fmla="*/ 20700 h 2132342"/>
              <a:gd name="connsiteX4" fmla="*/ 0 w 82800"/>
              <a:gd name="connsiteY4" fmla="*/ 10350 h 2132342"/>
              <a:gd name="connsiteX0" fmla="*/ 82800 w 82800"/>
              <a:gd name="connsiteY0" fmla="*/ 10350 h 2132342"/>
              <a:gd name="connsiteX1" fmla="*/ 41400 w 82800"/>
              <a:gd name="connsiteY1" fmla="*/ 20700 h 2132342"/>
              <a:gd name="connsiteX2" fmla="*/ 0 w 82800"/>
              <a:gd name="connsiteY2" fmla="*/ 10350 h 2132342"/>
              <a:gd name="connsiteX3" fmla="*/ 41400 w 82800"/>
              <a:gd name="connsiteY3" fmla="*/ 0 h 2132342"/>
              <a:gd name="connsiteX4" fmla="*/ 82800 w 82800"/>
              <a:gd name="connsiteY4" fmla="*/ 10350 h 2132342"/>
              <a:gd name="connsiteX5" fmla="*/ 82800 w 82800"/>
              <a:gd name="connsiteY5" fmla="*/ 2131796 h 2132342"/>
              <a:gd name="connsiteX6" fmla="*/ 45360 w 82800"/>
              <a:gd name="connsiteY6" fmla="*/ 2096514 h 2132342"/>
              <a:gd name="connsiteX7" fmla="*/ 0 w 82800"/>
              <a:gd name="connsiteY7" fmla="*/ 2131796 h 2132342"/>
              <a:gd name="connsiteX8" fmla="*/ 0 w 82800"/>
              <a:gd name="connsiteY8" fmla="*/ 10350 h 2132342"/>
              <a:gd name="connsiteX0" fmla="*/ 0 w 82800"/>
              <a:gd name="connsiteY0" fmla="*/ 10350 h 2132426"/>
              <a:gd name="connsiteX1" fmla="*/ 41400 w 82800"/>
              <a:gd name="connsiteY1" fmla="*/ 20700 h 2132426"/>
              <a:gd name="connsiteX2" fmla="*/ 82800 w 82800"/>
              <a:gd name="connsiteY2" fmla="*/ 10350 h 2132426"/>
              <a:gd name="connsiteX3" fmla="*/ 82800 w 82800"/>
              <a:gd name="connsiteY3" fmla="*/ 2131796 h 2132426"/>
              <a:gd name="connsiteX4" fmla="*/ 43049 w 82800"/>
              <a:gd name="connsiteY4" fmla="*/ 2095940 h 2132426"/>
              <a:gd name="connsiteX5" fmla="*/ 0 w 82800"/>
              <a:gd name="connsiteY5" fmla="*/ 2131796 h 2132426"/>
              <a:gd name="connsiteX6" fmla="*/ 0 w 82800"/>
              <a:gd name="connsiteY6" fmla="*/ 10350 h 2132426"/>
              <a:gd name="connsiteX0" fmla="*/ 0 w 82800"/>
              <a:gd name="connsiteY0" fmla="*/ 10350 h 2132426"/>
              <a:gd name="connsiteX1" fmla="*/ 41400 w 82800"/>
              <a:gd name="connsiteY1" fmla="*/ 0 h 2132426"/>
              <a:gd name="connsiteX2" fmla="*/ 82800 w 82800"/>
              <a:gd name="connsiteY2" fmla="*/ 10350 h 2132426"/>
              <a:gd name="connsiteX3" fmla="*/ 41400 w 82800"/>
              <a:gd name="connsiteY3" fmla="*/ 20700 h 2132426"/>
              <a:gd name="connsiteX4" fmla="*/ 0 w 82800"/>
              <a:gd name="connsiteY4" fmla="*/ 10350 h 2132426"/>
              <a:gd name="connsiteX0" fmla="*/ 82800 w 82800"/>
              <a:gd name="connsiteY0" fmla="*/ 10350 h 2132426"/>
              <a:gd name="connsiteX1" fmla="*/ 41400 w 82800"/>
              <a:gd name="connsiteY1" fmla="*/ 20700 h 2132426"/>
              <a:gd name="connsiteX2" fmla="*/ 0 w 82800"/>
              <a:gd name="connsiteY2" fmla="*/ 10350 h 2132426"/>
              <a:gd name="connsiteX3" fmla="*/ 41400 w 82800"/>
              <a:gd name="connsiteY3" fmla="*/ 0 h 2132426"/>
              <a:gd name="connsiteX4" fmla="*/ 82800 w 82800"/>
              <a:gd name="connsiteY4" fmla="*/ 10350 h 2132426"/>
              <a:gd name="connsiteX5" fmla="*/ 82156 w 82800"/>
              <a:gd name="connsiteY5" fmla="*/ 2094834 h 2132426"/>
              <a:gd name="connsiteX6" fmla="*/ 45360 w 82800"/>
              <a:gd name="connsiteY6" fmla="*/ 2096514 h 2132426"/>
              <a:gd name="connsiteX7" fmla="*/ 0 w 82800"/>
              <a:gd name="connsiteY7" fmla="*/ 2131796 h 2132426"/>
              <a:gd name="connsiteX8" fmla="*/ 0 w 82800"/>
              <a:gd name="connsiteY8" fmla="*/ 10350 h 2132426"/>
              <a:gd name="connsiteX0" fmla="*/ 0 w 85059"/>
              <a:gd name="connsiteY0" fmla="*/ 10350 h 2132426"/>
              <a:gd name="connsiteX1" fmla="*/ 41400 w 85059"/>
              <a:gd name="connsiteY1" fmla="*/ 20700 h 2132426"/>
              <a:gd name="connsiteX2" fmla="*/ 82800 w 85059"/>
              <a:gd name="connsiteY2" fmla="*/ 10350 h 2132426"/>
              <a:gd name="connsiteX3" fmla="*/ 85059 w 85059"/>
              <a:gd name="connsiteY3" fmla="*/ 2102915 h 2132426"/>
              <a:gd name="connsiteX4" fmla="*/ 43049 w 85059"/>
              <a:gd name="connsiteY4" fmla="*/ 2095940 h 2132426"/>
              <a:gd name="connsiteX5" fmla="*/ 0 w 85059"/>
              <a:gd name="connsiteY5" fmla="*/ 2131796 h 2132426"/>
              <a:gd name="connsiteX6" fmla="*/ 0 w 85059"/>
              <a:gd name="connsiteY6" fmla="*/ 10350 h 2132426"/>
              <a:gd name="connsiteX0" fmla="*/ 0 w 85059"/>
              <a:gd name="connsiteY0" fmla="*/ 10350 h 2132426"/>
              <a:gd name="connsiteX1" fmla="*/ 41400 w 85059"/>
              <a:gd name="connsiteY1" fmla="*/ 0 h 2132426"/>
              <a:gd name="connsiteX2" fmla="*/ 82800 w 85059"/>
              <a:gd name="connsiteY2" fmla="*/ 10350 h 2132426"/>
              <a:gd name="connsiteX3" fmla="*/ 41400 w 85059"/>
              <a:gd name="connsiteY3" fmla="*/ 20700 h 2132426"/>
              <a:gd name="connsiteX4" fmla="*/ 0 w 85059"/>
              <a:gd name="connsiteY4" fmla="*/ 10350 h 2132426"/>
              <a:gd name="connsiteX0" fmla="*/ 82800 w 85059"/>
              <a:gd name="connsiteY0" fmla="*/ 10350 h 2132426"/>
              <a:gd name="connsiteX1" fmla="*/ 41400 w 85059"/>
              <a:gd name="connsiteY1" fmla="*/ 20700 h 2132426"/>
              <a:gd name="connsiteX2" fmla="*/ 0 w 85059"/>
              <a:gd name="connsiteY2" fmla="*/ 10350 h 2132426"/>
              <a:gd name="connsiteX3" fmla="*/ 41400 w 85059"/>
              <a:gd name="connsiteY3" fmla="*/ 0 h 2132426"/>
              <a:gd name="connsiteX4" fmla="*/ 82800 w 85059"/>
              <a:gd name="connsiteY4" fmla="*/ 10350 h 2132426"/>
              <a:gd name="connsiteX5" fmla="*/ 82156 w 85059"/>
              <a:gd name="connsiteY5" fmla="*/ 2094834 h 2132426"/>
              <a:gd name="connsiteX6" fmla="*/ 45360 w 85059"/>
              <a:gd name="connsiteY6" fmla="*/ 2096514 h 2132426"/>
              <a:gd name="connsiteX7" fmla="*/ 0 w 85059"/>
              <a:gd name="connsiteY7" fmla="*/ 2131796 h 2132426"/>
              <a:gd name="connsiteX8" fmla="*/ 0 w 85059"/>
              <a:gd name="connsiteY8" fmla="*/ 10350 h 21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9" h="2132426" stroke="0" extrusionOk="0">
                <a:moveTo>
                  <a:pt x="0" y="10350"/>
                </a:moveTo>
                <a:cubicBezTo>
                  <a:pt x="0" y="16066"/>
                  <a:pt x="18535" y="20700"/>
                  <a:pt x="41400" y="20700"/>
                </a:cubicBezTo>
                <a:cubicBezTo>
                  <a:pt x="64265" y="20700"/>
                  <a:pt x="82800" y="16066"/>
                  <a:pt x="82800" y="10350"/>
                </a:cubicBezTo>
                <a:lnTo>
                  <a:pt x="85059" y="2102915"/>
                </a:lnTo>
                <a:cubicBezTo>
                  <a:pt x="85059" y="2108631"/>
                  <a:pt x="65914" y="2095940"/>
                  <a:pt x="43049" y="2095940"/>
                </a:cubicBezTo>
                <a:cubicBezTo>
                  <a:pt x="20184" y="2095940"/>
                  <a:pt x="0" y="2137512"/>
                  <a:pt x="0" y="2131796"/>
                </a:cubicBezTo>
                <a:lnTo>
                  <a:pt x="0" y="10350"/>
                </a:lnTo>
                <a:close/>
              </a:path>
              <a:path w="85059" h="2132426" fill="lighten" stroke="0" extrusionOk="0">
                <a:moveTo>
                  <a:pt x="0" y="10350"/>
                </a:move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lose/>
              </a:path>
              <a:path w="85059" h="2132426" fill="none" extrusionOk="0">
                <a:moveTo>
                  <a:pt x="82800" y="10350"/>
                </a:moveTo>
                <a:cubicBezTo>
                  <a:pt x="82800" y="16066"/>
                  <a:pt x="64265" y="20700"/>
                  <a:pt x="41400" y="20700"/>
                </a:cubicBezTo>
                <a:cubicBezTo>
                  <a:pt x="18535" y="20700"/>
                  <a:pt x="0" y="16066"/>
                  <a:pt x="0" y="10350"/>
                </a:cubicBezTo>
                <a:cubicBezTo>
                  <a:pt x="0" y="4634"/>
                  <a:pt x="18535" y="0"/>
                  <a:pt x="41400" y="0"/>
                </a:cubicBezTo>
                <a:cubicBezTo>
                  <a:pt x="64265" y="0"/>
                  <a:pt x="82800" y="4634"/>
                  <a:pt x="82800" y="10350"/>
                </a:cubicBezTo>
                <a:cubicBezTo>
                  <a:pt x="82585" y="705178"/>
                  <a:pt x="82371" y="1400006"/>
                  <a:pt x="82156" y="2094834"/>
                </a:cubicBezTo>
                <a:cubicBezTo>
                  <a:pt x="82156" y="2100550"/>
                  <a:pt x="59053" y="2090354"/>
                  <a:pt x="45360" y="2096514"/>
                </a:cubicBezTo>
                <a:cubicBezTo>
                  <a:pt x="31667" y="2102674"/>
                  <a:pt x="0" y="2137512"/>
                  <a:pt x="0" y="2131796"/>
                </a:cubicBezTo>
                <a:lnTo>
                  <a:pt x="0" y="10350"/>
                </a:ln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C16457C-6419-84BB-563B-8C82D783655D}"/>
              </a:ext>
            </a:extLst>
          </p:cNvPr>
          <p:cNvSpPr/>
          <p:nvPr/>
        </p:nvSpPr>
        <p:spPr>
          <a:xfrm>
            <a:off x="7563122" y="2283129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ylinder 57">
            <a:extLst>
              <a:ext uri="{FF2B5EF4-FFF2-40B4-BE49-F238E27FC236}">
                <a16:creationId xmlns:a16="http://schemas.microsoft.com/office/drawing/2014/main" id="{4675C7B8-ABA2-666E-DA91-A6D85B4C314F}"/>
              </a:ext>
            </a:extLst>
          </p:cNvPr>
          <p:cNvSpPr/>
          <p:nvPr/>
        </p:nvSpPr>
        <p:spPr>
          <a:xfrm rot="6907380" flipH="1">
            <a:off x="8739366" y="2026775"/>
            <a:ext cx="55896" cy="600161"/>
          </a:xfrm>
          <a:custGeom>
            <a:avLst/>
            <a:gdLst>
              <a:gd name="connsiteX0" fmla="*/ 0 w 82800"/>
              <a:gd name="connsiteY0" fmla="*/ 10350 h 708287"/>
              <a:gd name="connsiteX1" fmla="*/ 41400 w 82800"/>
              <a:gd name="connsiteY1" fmla="*/ 20700 h 708287"/>
              <a:gd name="connsiteX2" fmla="*/ 82800 w 82800"/>
              <a:gd name="connsiteY2" fmla="*/ 10350 h 708287"/>
              <a:gd name="connsiteX3" fmla="*/ 82800 w 82800"/>
              <a:gd name="connsiteY3" fmla="*/ 697937 h 708287"/>
              <a:gd name="connsiteX4" fmla="*/ 41400 w 82800"/>
              <a:gd name="connsiteY4" fmla="*/ 708287 h 708287"/>
              <a:gd name="connsiteX5" fmla="*/ 0 w 82800"/>
              <a:gd name="connsiteY5" fmla="*/ 697937 h 708287"/>
              <a:gd name="connsiteX6" fmla="*/ 0 w 82800"/>
              <a:gd name="connsiteY6" fmla="*/ 10350 h 708287"/>
              <a:gd name="connsiteX0" fmla="*/ 0 w 82800"/>
              <a:gd name="connsiteY0" fmla="*/ 10350 h 708287"/>
              <a:gd name="connsiteX1" fmla="*/ 41400 w 82800"/>
              <a:gd name="connsiteY1" fmla="*/ 0 h 708287"/>
              <a:gd name="connsiteX2" fmla="*/ 82800 w 82800"/>
              <a:gd name="connsiteY2" fmla="*/ 10350 h 708287"/>
              <a:gd name="connsiteX3" fmla="*/ 41400 w 82800"/>
              <a:gd name="connsiteY3" fmla="*/ 20700 h 708287"/>
              <a:gd name="connsiteX4" fmla="*/ 0 w 82800"/>
              <a:gd name="connsiteY4" fmla="*/ 10350 h 708287"/>
              <a:gd name="connsiteX0" fmla="*/ 82800 w 82800"/>
              <a:gd name="connsiteY0" fmla="*/ 10350 h 708287"/>
              <a:gd name="connsiteX1" fmla="*/ 41400 w 82800"/>
              <a:gd name="connsiteY1" fmla="*/ 20700 h 708287"/>
              <a:gd name="connsiteX2" fmla="*/ 0 w 82800"/>
              <a:gd name="connsiteY2" fmla="*/ 10350 h 708287"/>
              <a:gd name="connsiteX3" fmla="*/ 41400 w 82800"/>
              <a:gd name="connsiteY3" fmla="*/ 0 h 708287"/>
              <a:gd name="connsiteX4" fmla="*/ 82800 w 82800"/>
              <a:gd name="connsiteY4" fmla="*/ 10350 h 708287"/>
              <a:gd name="connsiteX5" fmla="*/ 82800 w 82800"/>
              <a:gd name="connsiteY5" fmla="*/ 697937 h 708287"/>
              <a:gd name="connsiteX6" fmla="*/ 41400 w 82800"/>
              <a:gd name="connsiteY6" fmla="*/ 708287 h 708287"/>
              <a:gd name="connsiteX7" fmla="*/ 0 w 82800"/>
              <a:gd name="connsiteY7" fmla="*/ 697937 h 708287"/>
              <a:gd name="connsiteX8" fmla="*/ 0 w 82800"/>
              <a:gd name="connsiteY8" fmla="*/ 10350 h 708287"/>
              <a:gd name="connsiteX0" fmla="*/ 2250 w 85050"/>
              <a:gd name="connsiteY0" fmla="*/ 10350 h 710587"/>
              <a:gd name="connsiteX1" fmla="*/ 43650 w 85050"/>
              <a:gd name="connsiteY1" fmla="*/ 20700 h 710587"/>
              <a:gd name="connsiteX2" fmla="*/ 85050 w 85050"/>
              <a:gd name="connsiteY2" fmla="*/ 10350 h 710587"/>
              <a:gd name="connsiteX3" fmla="*/ 85050 w 85050"/>
              <a:gd name="connsiteY3" fmla="*/ 697937 h 710587"/>
              <a:gd name="connsiteX4" fmla="*/ 43650 w 85050"/>
              <a:gd name="connsiteY4" fmla="*/ 708287 h 710587"/>
              <a:gd name="connsiteX5" fmla="*/ 2250 w 85050"/>
              <a:gd name="connsiteY5" fmla="*/ 697937 h 710587"/>
              <a:gd name="connsiteX6" fmla="*/ 2250 w 85050"/>
              <a:gd name="connsiteY6" fmla="*/ 10350 h 710587"/>
              <a:gd name="connsiteX0" fmla="*/ 2250 w 85050"/>
              <a:gd name="connsiteY0" fmla="*/ 10350 h 710587"/>
              <a:gd name="connsiteX1" fmla="*/ 43650 w 85050"/>
              <a:gd name="connsiteY1" fmla="*/ 0 h 710587"/>
              <a:gd name="connsiteX2" fmla="*/ 85050 w 85050"/>
              <a:gd name="connsiteY2" fmla="*/ 10350 h 710587"/>
              <a:gd name="connsiteX3" fmla="*/ 43650 w 85050"/>
              <a:gd name="connsiteY3" fmla="*/ 20700 h 710587"/>
              <a:gd name="connsiteX4" fmla="*/ 2250 w 85050"/>
              <a:gd name="connsiteY4" fmla="*/ 10350 h 710587"/>
              <a:gd name="connsiteX0" fmla="*/ 85050 w 85050"/>
              <a:gd name="connsiteY0" fmla="*/ 10350 h 710587"/>
              <a:gd name="connsiteX1" fmla="*/ 43650 w 85050"/>
              <a:gd name="connsiteY1" fmla="*/ 20700 h 710587"/>
              <a:gd name="connsiteX2" fmla="*/ 2250 w 85050"/>
              <a:gd name="connsiteY2" fmla="*/ 10350 h 710587"/>
              <a:gd name="connsiteX3" fmla="*/ 43650 w 85050"/>
              <a:gd name="connsiteY3" fmla="*/ 0 h 710587"/>
              <a:gd name="connsiteX4" fmla="*/ 85050 w 85050"/>
              <a:gd name="connsiteY4" fmla="*/ 10350 h 710587"/>
              <a:gd name="connsiteX5" fmla="*/ 85050 w 85050"/>
              <a:gd name="connsiteY5" fmla="*/ 697937 h 710587"/>
              <a:gd name="connsiteX6" fmla="*/ 43650 w 85050"/>
              <a:gd name="connsiteY6" fmla="*/ 708287 h 710587"/>
              <a:gd name="connsiteX7" fmla="*/ 0 w 85050"/>
              <a:gd name="connsiteY7" fmla="*/ 654086 h 710587"/>
              <a:gd name="connsiteX8" fmla="*/ 2250 w 85050"/>
              <a:gd name="connsiteY8" fmla="*/ 10350 h 710587"/>
              <a:gd name="connsiteX0" fmla="*/ 6840 w 89640"/>
              <a:gd name="connsiteY0" fmla="*/ 10350 h 710587"/>
              <a:gd name="connsiteX1" fmla="*/ 48240 w 89640"/>
              <a:gd name="connsiteY1" fmla="*/ 20700 h 710587"/>
              <a:gd name="connsiteX2" fmla="*/ 89640 w 89640"/>
              <a:gd name="connsiteY2" fmla="*/ 10350 h 710587"/>
              <a:gd name="connsiteX3" fmla="*/ 89640 w 89640"/>
              <a:gd name="connsiteY3" fmla="*/ 697937 h 710587"/>
              <a:gd name="connsiteX4" fmla="*/ 48240 w 89640"/>
              <a:gd name="connsiteY4" fmla="*/ 708287 h 710587"/>
              <a:gd name="connsiteX5" fmla="*/ 0 w 89640"/>
              <a:gd name="connsiteY5" fmla="*/ 655357 h 710587"/>
              <a:gd name="connsiteX6" fmla="*/ 6840 w 89640"/>
              <a:gd name="connsiteY6" fmla="*/ 10350 h 710587"/>
              <a:gd name="connsiteX0" fmla="*/ 6840 w 89640"/>
              <a:gd name="connsiteY0" fmla="*/ 10350 h 710587"/>
              <a:gd name="connsiteX1" fmla="*/ 48240 w 89640"/>
              <a:gd name="connsiteY1" fmla="*/ 0 h 710587"/>
              <a:gd name="connsiteX2" fmla="*/ 89640 w 89640"/>
              <a:gd name="connsiteY2" fmla="*/ 10350 h 710587"/>
              <a:gd name="connsiteX3" fmla="*/ 48240 w 89640"/>
              <a:gd name="connsiteY3" fmla="*/ 20700 h 710587"/>
              <a:gd name="connsiteX4" fmla="*/ 6840 w 89640"/>
              <a:gd name="connsiteY4" fmla="*/ 10350 h 710587"/>
              <a:gd name="connsiteX0" fmla="*/ 89640 w 89640"/>
              <a:gd name="connsiteY0" fmla="*/ 10350 h 710587"/>
              <a:gd name="connsiteX1" fmla="*/ 48240 w 89640"/>
              <a:gd name="connsiteY1" fmla="*/ 20700 h 710587"/>
              <a:gd name="connsiteX2" fmla="*/ 6840 w 89640"/>
              <a:gd name="connsiteY2" fmla="*/ 10350 h 710587"/>
              <a:gd name="connsiteX3" fmla="*/ 48240 w 89640"/>
              <a:gd name="connsiteY3" fmla="*/ 0 h 710587"/>
              <a:gd name="connsiteX4" fmla="*/ 89640 w 89640"/>
              <a:gd name="connsiteY4" fmla="*/ 10350 h 710587"/>
              <a:gd name="connsiteX5" fmla="*/ 89640 w 89640"/>
              <a:gd name="connsiteY5" fmla="*/ 697937 h 710587"/>
              <a:gd name="connsiteX6" fmla="*/ 48240 w 89640"/>
              <a:gd name="connsiteY6" fmla="*/ 708287 h 710587"/>
              <a:gd name="connsiteX7" fmla="*/ 4590 w 89640"/>
              <a:gd name="connsiteY7" fmla="*/ 654086 h 710587"/>
              <a:gd name="connsiteX8" fmla="*/ 6840 w 89640"/>
              <a:gd name="connsiteY8" fmla="*/ 10350 h 710587"/>
              <a:gd name="connsiteX0" fmla="*/ 6840 w 89640"/>
              <a:gd name="connsiteY0" fmla="*/ 10350 h 708287"/>
              <a:gd name="connsiteX1" fmla="*/ 48240 w 89640"/>
              <a:gd name="connsiteY1" fmla="*/ 20700 h 708287"/>
              <a:gd name="connsiteX2" fmla="*/ 89640 w 89640"/>
              <a:gd name="connsiteY2" fmla="*/ 10350 h 708287"/>
              <a:gd name="connsiteX3" fmla="*/ 89640 w 89640"/>
              <a:gd name="connsiteY3" fmla="*/ 697937 h 708287"/>
              <a:gd name="connsiteX4" fmla="*/ 48240 w 89640"/>
              <a:gd name="connsiteY4" fmla="*/ 708287 h 708287"/>
              <a:gd name="connsiteX5" fmla="*/ 0 w 89640"/>
              <a:gd name="connsiteY5" fmla="*/ 655357 h 708287"/>
              <a:gd name="connsiteX6" fmla="*/ 6840 w 89640"/>
              <a:gd name="connsiteY6" fmla="*/ 10350 h 708287"/>
              <a:gd name="connsiteX0" fmla="*/ 6840 w 89640"/>
              <a:gd name="connsiteY0" fmla="*/ 10350 h 708287"/>
              <a:gd name="connsiteX1" fmla="*/ 48240 w 89640"/>
              <a:gd name="connsiteY1" fmla="*/ 0 h 708287"/>
              <a:gd name="connsiteX2" fmla="*/ 89640 w 89640"/>
              <a:gd name="connsiteY2" fmla="*/ 10350 h 708287"/>
              <a:gd name="connsiteX3" fmla="*/ 48240 w 89640"/>
              <a:gd name="connsiteY3" fmla="*/ 20700 h 708287"/>
              <a:gd name="connsiteX4" fmla="*/ 6840 w 89640"/>
              <a:gd name="connsiteY4" fmla="*/ 10350 h 708287"/>
              <a:gd name="connsiteX0" fmla="*/ 89640 w 89640"/>
              <a:gd name="connsiteY0" fmla="*/ 10350 h 708287"/>
              <a:gd name="connsiteX1" fmla="*/ 48240 w 89640"/>
              <a:gd name="connsiteY1" fmla="*/ 20700 h 708287"/>
              <a:gd name="connsiteX2" fmla="*/ 6840 w 89640"/>
              <a:gd name="connsiteY2" fmla="*/ 10350 h 708287"/>
              <a:gd name="connsiteX3" fmla="*/ 48240 w 89640"/>
              <a:gd name="connsiteY3" fmla="*/ 0 h 708287"/>
              <a:gd name="connsiteX4" fmla="*/ 89640 w 89640"/>
              <a:gd name="connsiteY4" fmla="*/ 10350 h 708287"/>
              <a:gd name="connsiteX5" fmla="*/ 89640 w 89640"/>
              <a:gd name="connsiteY5" fmla="*/ 697937 h 708287"/>
              <a:gd name="connsiteX6" fmla="*/ 62691 w 89640"/>
              <a:gd name="connsiteY6" fmla="*/ 662286 h 708287"/>
              <a:gd name="connsiteX7" fmla="*/ 4590 w 89640"/>
              <a:gd name="connsiteY7" fmla="*/ 654086 h 708287"/>
              <a:gd name="connsiteX8" fmla="*/ 6840 w 89640"/>
              <a:gd name="connsiteY8" fmla="*/ 10350 h 708287"/>
              <a:gd name="connsiteX0" fmla="*/ 6840 w 89640"/>
              <a:gd name="connsiteY0" fmla="*/ 10350 h 698580"/>
              <a:gd name="connsiteX1" fmla="*/ 48240 w 89640"/>
              <a:gd name="connsiteY1" fmla="*/ 20700 h 698580"/>
              <a:gd name="connsiteX2" fmla="*/ 89640 w 89640"/>
              <a:gd name="connsiteY2" fmla="*/ 10350 h 698580"/>
              <a:gd name="connsiteX3" fmla="*/ 89640 w 89640"/>
              <a:gd name="connsiteY3" fmla="*/ 697937 h 698580"/>
              <a:gd name="connsiteX4" fmla="*/ 61030 w 89640"/>
              <a:gd name="connsiteY4" fmla="*/ 665216 h 698580"/>
              <a:gd name="connsiteX5" fmla="*/ 0 w 89640"/>
              <a:gd name="connsiteY5" fmla="*/ 655357 h 698580"/>
              <a:gd name="connsiteX6" fmla="*/ 6840 w 89640"/>
              <a:gd name="connsiteY6" fmla="*/ 10350 h 698580"/>
              <a:gd name="connsiteX0" fmla="*/ 6840 w 89640"/>
              <a:gd name="connsiteY0" fmla="*/ 10350 h 698580"/>
              <a:gd name="connsiteX1" fmla="*/ 48240 w 89640"/>
              <a:gd name="connsiteY1" fmla="*/ 0 h 698580"/>
              <a:gd name="connsiteX2" fmla="*/ 89640 w 89640"/>
              <a:gd name="connsiteY2" fmla="*/ 10350 h 698580"/>
              <a:gd name="connsiteX3" fmla="*/ 48240 w 89640"/>
              <a:gd name="connsiteY3" fmla="*/ 20700 h 698580"/>
              <a:gd name="connsiteX4" fmla="*/ 6840 w 89640"/>
              <a:gd name="connsiteY4" fmla="*/ 10350 h 698580"/>
              <a:gd name="connsiteX0" fmla="*/ 89640 w 89640"/>
              <a:gd name="connsiteY0" fmla="*/ 10350 h 698580"/>
              <a:gd name="connsiteX1" fmla="*/ 48240 w 89640"/>
              <a:gd name="connsiteY1" fmla="*/ 20700 h 698580"/>
              <a:gd name="connsiteX2" fmla="*/ 6840 w 89640"/>
              <a:gd name="connsiteY2" fmla="*/ 10350 h 698580"/>
              <a:gd name="connsiteX3" fmla="*/ 48240 w 89640"/>
              <a:gd name="connsiteY3" fmla="*/ 0 h 698580"/>
              <a:gd name="connsiteX4" fmla="*/ 89640 w 89640"/>
              <a:gd name="connsiteY4" fmla="*/ 10350 h 698580"/>
              <a:gd name="connsiteX5" fmla="*/ 89640 w 89640"/>
              <a:gd name="connsiteY5" fmla="*/ 697937 h 698580"/>
              <a:gd name="connsiteX6" fmla="*/ 62691 w 89640"/>
              <a:gd name="connsiteY6" fmla="*/ 662286 h 698580"/>
              <a:gd name="connsiteX7" fmla="*/ 4590 w 89640"/>
              <a:gd name="connsiteY7" fmla="*/ 654086 h 698580"/>
              <a:gd name="connsiteX8" fmla="*/ 6840 w 89640"/>
              <a:gd name="connsiteY8" fmla="*/ 10350 h 698580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9640 w 89640"/>
              <a:gd name="connsiteY0" fmla="*/ 12083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89640"/>
              <a:gd name="connsiteY0" fmla="*/ 12083 h 700313"/>
              <a:gd name="connsiteX1" fmla="*/ 48240 w 89640"/>
              <a:gd name="connsiteY1" fmla="*/ 22433 h 700313"/>
              <a:gd name="connsiteX2" fmla="*/ 89640 w 89640"/>
              <a:gd name="connsiteY2" fmla="*/ 12083 h 700313"/>
              <a:gd name="connsiteX3" fmla="*/ 89640 w 89640"/>
              <a:gd name="connsiteY3" fmla="*/ 699670 h 700313"/>
              <a:gd name="connsiteX4" fmla="*/ 61030 w 89640"/>
              <a:gd name="connsiteY4" fmla="*/ 666949 h 700313"/>
              <a:gd name="connsiteX5" fmla="*/ 0 w 89640"/>
              <a:gd name="connsiteY5" fmla="*/ 657090 h 700313"/>
              <a:gd name="connsiteX6" fmla="*/ 6840 w 89640"/>
              <a:gd name="connsiteY6" fmla="*/ 12083 h 700313"/>
              <a:gd name="connsiteX0" fmla="*/ 6840 w 89640"/>
              <a:gd name="connsiteY0" fmla="*/ 12083 h 700313"/>
              <a:gd name="connsiteX1" fmla="*/ 48240 w 89640"/>
              <a:gd name="connsiteY1" fmla="*/ 1733 h 700313"/>
              <a:gd name="connsiteX2" fmla="*/ 89640 w 89640"/>
              <a:gd name="connsiteY2" fmla="*/ 12083 h 700313"/>
              <a:gd name="connsiteX3" fmla="*/ 48240 w 89640"/>
              <a:gd name="connsiteY3" fmla="*/ 22433 h 700313"/>
              <a:gd name="connsiteX4" fmla="*/ 6840 w 89640"/>
              <a:gd name="connsiteY4" fmla="*/ 12083 h 700313"/>
              <a:gd name="connsiteX0" fmla="*/ 87055 w 89640"/>
              <a:gd name="connsiteY0" fmla="*/ 47388 h 700313"/>
              <a:gd name="connsiteX1" fmla="*/ 48240 w 89640"/>
              <a:gd name="connsiteY1" fmla="*/ 22433 h 700313"/>
              <a:gd name="connsiteX2" fmla="*/ 6840 w 89640"/>
              <a:gd name="connsiteY2" fmla="*/ 12083 h 700313"/>
              <a:gd name="connsiteX3" fmla="*/ 48240 w 89640"/>
              <a:gd name="connsiteY3" fmla="*/ 1733 h 700313"/>
              <a:gd name="connsiteX4" fmla="*/ 87055 w 89640"/>
              <a:gd name="connsiteY4" fmla="*/ 47389 h 700313"/>
              <a:gd name="connsiteX5" fmla="*/ 89640 w 89640"/>
              <a:gd name="connsiteY5" fmla="*/ 699670 h 700313"/>
              <a:gd name="connsiteX6" fmla="*/ 62691 w 89640"/>
              <a:gd name="connsiteY6" fmla="*/ 664019 h 700313"/>
              <a:gd name="connsiteX7" fmla="*/ 4590 w 89640"/>
              <a:gd name="connsiteY7" fmla="*/ 655819 h 700313"/>
              <a:gd name="connsiteX8" fmla="*/ 6840 w 89640"/>
              <a:gd name="connsiteY8" fmla="*/ 12083 h 700313"/>
              <a:gd name="connsiteX0" fmla="*/ 6840 w 91545"/>
              <a:gd name="connsiteY0" fmla="*/ 12083 h 700313"/>
              <a:gd name="connsiteX1" fmla="*/ 48240 w 91545"/>
              <a:gd name="connsiteY1" fmla="*/ 22433 h 700313"/>
              <a:gd name="connsiteX2" fmla="*/ 89640 w 91545"/>
              <a:gd name="connsiteY2" fmla="*/ 12083 h 700313"/>
              <a:gd name="connsiteX3" fmla="*/ 89640 w 91545"/>
              <a:gd name="connsiteY3" fmla="*/ 699670 h 700313"/>
              <a:gd name="connsiteX4" fmla="*/ 61030 w 91545"/>
              <a:gd name="connsiteY4" fmla="*/ 666949 h 700313"/>
              <a:gd name="connsiteX5" fmla="*/ 0 w 91545"/>
              <a:gd name="connsiteY5" fmla="*/ 657090 h 700313"/>
              <a:gd name="connsiteX6" fmla="*/ 6840 w 91545"/>
              <a:gd name="connsiteY6" fmla="*/ 12083 h 700313"/>
              <a:gd name="connsiteX0" fmla="*/ 6840 w 91545"/>
              <a:gd name="connsiteY0" fmla="*/ 12083 h 700313"/>
              <a:gd name="connsiteX1" fmla="*/ 48240 w 91545"/>
              <a:gd name="connsiteY1" fmla="*/ 1733 h 700313"/>
              <a:gd name="connsiteX2" fmla="*/ 91545 w 91545"/>
              <a:gd name="connsiteY2" fmla="*/ 18968 h 700313"/>
              <a:gd name="connsiteX3" fmla="*/ 48240 w 91545"/>
              <a:gd name="connsiteY3" fmla="*/ 22433 h 700313"/>
              <a:gd name="connsiteX4" fmla="*/ 6840 w 91545"/>
              <a:gd name="connsiteY4" fmla="*/ 12083 h 700313"/>
              <a:gd name="connsiteX0" fmla="*/ 87055 w 91545"/>
              <a:gd name="connsiteY0" fmla="*/ 47388 h 700313"/>
              <a:gd name="connsiteX1" fmla="*/ 48240 w 91545"/>
              <a:gd name="connsiteY1" fmla="*/ 22433 h 700313"/>
              <a:gd name="connsiteX2" fmla="*/ 6840 w 91545"/>
              <a:gd name="connsiteY2" fmla="*/ 12083 h 700313"/>
              <a:gd name="connsiteX3" fmla="*/ 48240 w 91545"/>
              <a:gd name="connsiteY3" fmla="*/ 1733 h 700313"/>
              <a:gd name="connsiteX4" fmla="*/ 87055 w 91545"/>
              <a:gd name="connsiteY4" fmla="*/ 47389 h 700313"/>
              <a:gd name="connsiteX5" fmla="*/ 89640 w 91545"/>
              <a:gd name="connsiteY5" fmla="*/ 699670 h 700313"/>
              <a:gd name="connsiteX6" fmla="*/ 62691 w 91545"/>
              <a:gd name="connsiteY6" fmla="*/ 664019 h 700313"/>
              <a:gd name="connsiteX7" fmla="*/ 4590 w 91545"/>
              <a:gd name="connsiteY7" fmla="*/ 655819 h 700313"/>
              <a:gd name="connsiteX8" fmla="*/ 6840 w 91545"/>
              <a:gd name="connsiteY8" fmla="*/ 12083 h 700313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9640 w 93160"/>
              <a:gd name="connsiteY2" fmla="*/ 12960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60 h 701190"/>
              <a:gd name="connsiteX1" fmla="*/ 48240 w 93160"/>
              <a:gd name="connsiteY1" fmla="*/ 23310 h 701190"/>
              <a:gd name="connsiteX2" fmla="*/ 86664 w 93160"/>
              <a:gd name="connsiteY2" fmla="*/ 55785 h 701190"/>
              <a:gd name="connsiteX3" fmla="*/ 89640 w 93160"/>
              <a:gd name="connsiteY3" fmla="*/ 700547 h 701190"/>
              <a:gd name="connsiteX4" fmla="*/ 61030 w 93160"/>
              <a:gd name="connsiteY4" fmla="*/ 667826 h 701190"/>
              <a:gd name="connsiteX5" fmla="*/ 0 w 93160"/>
              <a:gd name="connsiteY5" fmla="*/ 657967 h 701190"/>
              <a:gd name="connsiteX6" fmla="*/ 6840 w 93160"/>
              <a:gd name="connsiteY6" fmla="*/ 12960 h 701190"/>
              <a:gd name="connsiteX0" fmla="*/ 6840 w 93160"/>
              <a:gd name="connsiteY0" fmla="*/ 12960 h 701190"/>
              <a:gd name="connsiteX1" fmla="*/ 48240 w 93160"/>
              <a:gd name="connsiteY1" fmla="*/ 2610 h 701190"/>
              <a:gd name="connsiteX2" fmla="*/ 93160 w 93160"/>
              <a:gd name="connsiteY2" fmla="*/ 61400 h 701190"/>
              <a:gd name="connsiteX3" fmla="*/ 48240 w 93160"/>
              <a:gd name="connsiteY3" fmla="*/ 23310 h 701190"/>
              <a:gd name="connsiteX4" fmla="*/ 6840 w 93160"/>
              <a:gd name="connsiteY4" fmla="*/ 12960 h 701190"/>
              <a:gd name="connsiteX0" fmla="*/ 87055 w 93160"/>
              <a:gd name="connsiteY0" fmla="*/ 48265 h 701190"/>
              <a:gd name="connsiteX1" fmla="*/ 48240 w 93160"/>
              <a:gd name="connsiteY1" fmla="*/ 23310 h 701190"/>
              <a:gd name="connsiteX2" fmla="*/ 6840 w 93160"/>
              <a:gd name="connsiteY2" fmla="*/ 12960 h 701190"/>
              <a:gd name="connsiteX3" fmla="*/ 48240 w 93160"/>
              <a:gd name="connsiteY3" fmla="*/ 2610 h 701190"/>
              <a:gd name="connsiteX4" fmla="*/ 87055 w 93160"/>
              <a:gd name="connsiteY4" fmla="*/ 48266 h 701190"/>
              <a:gd name="connsiteX5" fmla="*/ 89640 w 93160"/>
              <a:gd name="connsiteY5" fmla="*/ 700547 h 701190"/>
              <a:gd name="connsiteX6" fmla="*/ 62691 w 93160"/>
              <a:gd name="connsiteY6" fmla="*/ 664896 h 701190"/>
              <a:gd name="connsiteX7" fmla="*/ 4590 w 93160"/>
              <a:gd name="connsiteY7" fmla="*/ 656696 h 701190"/>
              <a:gd name="connsiteX8" fmla="*/ 6840 w 93160"/>
              <a:gd name="connsiteY8" fmla="*/ 12960 h 701190"/>
              <a:gd name="connsiteX0" fmla="*/ 6840 w 93160"/>
              <a:gd name="connsiteY0" fmla="*/ 12979 h 701209"/>
              <a:gd name="connsiteX1" fmla="*/ 48240 w 93160"/>
              <a:gd name="connsiteY1" fmla="*/ 23329 h 701209"/>
              <a:gd name="connsiteX2" fmla="*/ 86664 w 93160"/>
              <a:gd name="connsiteY2" fmla="*/ 55804 h 701209"/>
              <a:gd name="connsiteX3" fmla="*/ 89640 w 93160"/>
              <a:gd name="connsiteY3" fmla="*/ 700566 h 701209"/>
              <a:gd name="connsiteX4" fmla="*/ 61030 w 93160"/>
              <a:gd name="connsiteY4" fmla="*/ 667845 h 701209"/>
              <a:gd name="connsiteX5" fmla="*/ 0 w 93160"/>
              <a:gd name="connsiteY5" fmla="*/ 657986 h 701209"/>
              <a:gd name="connsiteX6" fmla="*/ 6840 w 93160"/>
              <a:gd name="connsiteY6" fmla="*/ 12979 h 701209"/>
              <a:gd name="connsiteX0" fmla="*/ 6840 w 93160"/>
              <a:gd name="connsiteY0" fmla="*/ 12979 h 701209"/>
              <a:gd name="connsiteX1" fmla="*/ 48240 w 93160"/>
              <a:gd name="connsiteY1" fmla="*/ 2629 h 701209"/>
              <a:gd name="connsiteX2" fmla="*/ 93160 w 93160"/>
              <a:gd name="connsiteY2" fmla="*/ 61419 h 701209"/>
              <a:gd name="connsiteX3" fmla="*/ 48240 w 93160"/>
              <a:gd name="connsiteY3" fmla="*/ 23329 h 701209"/>
              <a:gd name="connsiteX4" fmla="*/ 6840 w 93160"/>
              <a:gd name="connsiteY4" fmla="*/ 12979 h 701209"/>
              <a:gd name="connsiteX0" fmla="*/ 87055 w 93160"/>
              <a:gd name="connsiteY0" fmla="*/ 48284 h 701209"/>
              <a:gd name="connsiteX1" fmla="*/ 50099 w 93160"/>
              <a:gd name="connsiteY1" fmla="*/ 74700 h 701209"/>
              <a:gd name="connsiteX2" fmla="*/ 6840 w 93160"/>
              <a:gd name="connsiteY2" fmla="*/ 12979 h 701209"/>
              <a:gd name="connsiteX3" fmla="*/ 48240 w 93160"/>
              <a:gd name="connsiteY3" fmla="*/ 2629 h 701209"/>
              <a:gd name="connsiteX4" fmla="*/ 87055 w 93160"/>
              <a:gd name="connsiteY4" fmla="*/ 48285 h 701209"/>
              <a:gd name="connsiteX5" fmla="*/ 89640 w 93160"/>
              <a:gd name="connsiteY5" fmla="*/ 700566 h 701209"/>
              <a:gd name="connsiteX6" fmla="*/ 62691 w 93160"/>
              <a:gd name="connsiteY6" fmla="*/ 664915 h 701209"/>
              <a:gd name="connsiteX7" fmla="*/ 4590 w 93160"/>
              <a:gd name="connsiteY7" fmla="*/ 656715 h 701209"/>
              <a:gd name="connsiteX8" fmla="*/ 6840 w 93160"/>
              <a:gd name="connsiteY8" fmla="*/ 12979 h 701209"/>
              <a:gd name="connsiteX0" fmla="*/ 6840 w 93160"/>
              <a:gd name="connsiteY0" fmla="*/ 13730 h 701960"/>
              <a:gd name="connsiteX1" fmla="*/ 48240 w 93160"/>
              <a:gd name="connsiteY1" fmla="*/ 24080 h 701960"/>
              <a:gd name="connsiteX2" fmla="*/ 86664 w 93160"/>
              <a:gd name="connsiteY2" fmla="*/ 56555 h 701960"/>
              <a:gd name="connsiteX3" fmla="*/ 89640 w 93160"/>
              <a:gd name="connsiteY3" fmla="*/ 701317 h 701960"/>
              <a:gd name="connsiteX4" fmla="*/ 61030 w 93160"/>
              <a:gd name="connsiteY4" fmla="*/ 668596 h 701960"/>
              <a:gd name="connsiteX5" fmla="*/ 0 w 93160"/>
              <a:gd name="connsiteY5" fmla="*/ 658737 h 701960"/>
              <a:gd name="connsiteX6" fmla="*/ 6840 w 93160"/>
              <a:gd name="connsiteY6" fmla="*/ 13730 h 701960"/>
              <a:gd name="connsiteX0" fmla="*/ 6840 w 93160"/>
              <a:gd name="connsiteY0" fmla="*/ 13730 h 701960"/>
              <a:gd name="connsiteX1" fmla="*/ 48240 w 93160"/>
              <a:gd name="connsiteY1" fmla="*/ 3380 h 701960"/>
              <a:gd name="connsiteX2" fmla="*/ 93160 w 93160"/>
              <a:gd name="connsiteY2" fmla="*/ 62170 h 701960"/>
              <a:gd name="connsiteX3" fmla="*/ 48193 w 93160"/>
              <a:gd name="connsiteY3" fmla="*/ 68565 h 701960"/>
              <a:gd name="connsiteX4" fmla="*/ 6840 w 93160"/>
              <a:gd name="connsiteY4" fmla="*/ 13730 h 701960"/>
              <a:gd name="connsiteX0" fmla="*/ 87055 w 93160"/>
              <a:gd name="connsiteY0" fmla="*/ 49035 h 701960"/>
              <a:gd name="connsiteX1" fmla="*/ 50099 w 93160"/>
              <a:gd name="connsiteY1" fmla="*/ 75451 h 701960"/>
              <a:gd name="connsiteX2" fmla="*/ 6840 w 93160"/>
              <a:gd name="connsiteY2" fmla="*/ 13730 h 701960"/>
              <a:gd name="connsiteX3" fmla="*/ 48240 w 93160"/>
              <a:gd name="connsiteY3" fmla="*/ 3380 h 701960"/>
              <a:gd name="connsiteX4" fmla="*/ 87055 w 93160"/>
              <a:gd name="connsiteY4" fmla="*/ 49036 h 701960"/>
              <a:gd name="connsiteX5" fmla="*/ 89640 w 93160"/>
              <a:gd name="connsiteY5" fmla="*/ 701317 h 701960"/>
              <a:gd name="connsiteX6" fmla="*/ 62691 w 93160"/>
              <a:gd name="connsiteY6" fmla="*/ 665666 h 701960"/>
              <a:gd name="connsiteX7" fmla="*/ 4590 w 93160"/>
              <a:gd name="connsiteY7" fmla="*/ 657466 h 701960"/>
              <a:gd name="connsiteX8" fmla="*/ 6840 w 93160"/>
              <a:gd name="connsiteY8" fmla="*/ 13730 h 7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60" h="701960" stroke="0" extrusionOk="0">
                <a:moveTo>
                  <a:pt x="6840" y="13730"/>
                </a:moveTo>
                <a:cubicBezTo>
                  <a:pt x="6840" y="19446"/>
                  <a:pt x="34936" y="16943"/>
                  <a:pt x="48240" y="24080"/>
                </a:cubicBezTo>
                <a:cubicBezTo>
                  <a:pt x="61544" y="31217"/>
                  <a:pt x="86664" y="62271"/>
                  <a:pt x="86664" y="56555"/>
                </a:cubicBezTo>
                <a:lnTo>
                  <a:pt x="89640" y="701317"/>
                </a:lnTo>
                <a:cubicBezTo>
                  <a:pt x="89640" y="707033"/>
                  <a:pt x="83895" y="668596"/>
                  <a:pt x="61030" y="668596"/>
                </a:cubicBezTo>
                <a:cubicBezTo>
                  <a:pt x="38165" y="668596"/>
                  <a:pt x="0" y="664453"/>
                  <a:pt x="0" y="658737"/>
                </a:cubicBezTo>
                <a:lnTo>
                  <a:pt x="6840" y="13730"/>
                </a:lnTo>
                <a:close/>
              </a:path>
              <a:path w="93160" h="701960" fill="lighten" stroke="0" extrusionOk="0">
                <a:moveTo>
                  <a:pt x="6840" y="13730"/>
                </a:moveTo>
                <a:cubicBezTo>
                  <a:pt x="6848" y="2866"/>
                  <a:pt x="33853" y="-4693"/>
                  <a:pt x="48240" y="3380"/>
                </a:cubicBezTo>
                <a:cubicBezTo>
                  <a:pt x="62627" y="11453"/>
                  <a:pt x="93160" y="56454"/>
                  <a:pt x="93160" y="62170"/>
                </a:cubicBezTo>
                <a:cubicBezTo>
                  <a:pt x="93160" y="67886"/>
                  <a:pt x="62580" y="76638"/>
                  <a:pt x="48193" y="68565"/>
                </a:cubicBezTo>
                <a:cubicBezTo>
                  <a:pt x="33806" y="60492"/>
                  <a:pt x="6832" y="24594"/>
                  <a:pt x="6840" y="13730"/>
                </a:cubicBezTo>
                <a:close/>
              </a:path>
              <a:path w="93160" h="701960" fill="none" extrusionOk="0">
                <a:moveTo>
                  <a:pt x="87055" y="49035"/>
                </a:moveTo>
                <a:cubicBezTo>
                  <a:pt x="87055" y="54751"/>
                  <a:pt x="63468" y="81335"/>
                  <a:pt x="50099" y="75451"/>
                </a:cubicBezTo>
                <a:cubicBezTo>
                  <a:pt x="36730" y="69567"/>
                  <a:pt x="7150" y="25742"/>
                  <a:pt x="6840" y="13730"/>
                </a:cubicBezTo>
                <a:cubicBezTo>
                  <a:pt x="6530" y="1718"/>
                  <a:pt x="34871" y="-2504"/>
                  <a:pt x="48240" y="3380"/>
                </a:cubicBezTo>
                <a:cubicBezTo>
                  <a:pt x="61609" y="9264"/>
                  <a:pt x="87055" y="43320"/>
                  <a:pt x="87055" y="49036"/>
                </a:cubicBezTo>
                <a:cubicBezTo>
                  <a:pt x="87917" y="266463"/>
                  <a:pt x="88778" y="483890"/>
                  <a:pt x="89640" y="701317"/>
                </a:cubicBezTo>
                <a:cubicBezTo>
                  <a:pt x="89640" y="707033"/>
                  <a:pt x="76866" y="672975"/>
                  <a:pt x="62691" y="665666"/>
                </a:cubicBezTo>
                <a:cubicBezTo>
                  <a:pt x="48516" y="658358"/>
                  <a:pt x="4590" y="663182"/>
                  <a:pt x="4590" y="657466"/>
                </a:cubicBezTo>
                <a:cubicBezTo>
                  <a:pt x="4590" y="428270"/>
                  <a:pt x="6840" y="242926"/>
                  <a:pt x="6840" y="13730"/>
                </a:cubicBezTo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2682BC4-1886-F6F7-25ED-218F1DEE3BD8}"/>
              </a:ext>
            </a:extLst>
          </p:cNvPr>
          <p:cNvSpPr/>
          <p:nvPr/>
        </p:nvSpPr>
        <p:spPr>
          <a:xfrm>
            <a:off x="8203664" y="2119079"/>
            <a:ext cx="323204" cy="1080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53AD-6185-E5FF-D28F-5EBBBE9AC4DD}"/>
              </a:ext>
            </a:extLst>
          </p:cNvPr>
          <p:cNvSpPr/>
          <p:nvPr/>
        </p:nvSpPr>
        <p:spPr>
          <a:xfrm>
            <a:off x="8740066" y="2321452"/>
            <a:ext cx="323204" cy="108000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ffectLst/>
          <a:scene3d>
            <a:camera prst="orthographicFront">
              <a:rot lat="11400000" lon="8700000" rev="0"/>
            </a:camera>
            <a:lightRig rig="threePt" dir="t">
              <a:rot lat="0" lon="0" rev="1200000"/>
            </a:lightRig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E1C681D-E1DD-495D-3F47-BB30B4FD80D1}"/>
              </a:ext>
            </a:extLst>
          </p:cNvPr>
          <p:cNvSpPr txBox="1"/>
          <p:nvPr/>
        </p:nvSpPr>
        <p:spPr>
          <a:xfrm>
            <a:off x="7205882" y="1749801"/>
            <a:ext cx="19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Magnetic chicane compressor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3EC75-A540-72FC-857A-2A7B54509A0F}"/>
              </a:ext>
            </a:extLst>
          </p:cNvPr>
          <p:cNvSpPr txBox="1"/>
          <p:nvPr/>
        </p:nvSpPr>
        <p:spPr>
          <a:xfrm>
            <a:off x="209711" y="1122991"/>
            <a:ext cx="211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Single bunch compression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541AD-27D7-D94B-70D6-76309248BB4B}"/>
              </a:ext>
            </a:extLst>
          </p:cNvPr>
          <p:cNvSpPr txBox="1"/>
          <p:nvPr/>
        </p:nvSpPr>
        <p:spPr>
          <a:xfrm>
            <a:off x="247811" y="5417297"/>
            <a:ext cx="211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 Bunch Train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8877BA-A137-85F9-C1DC-CE908B037D7A}"/>
              </a:ext>
            </a:extLst>
          </p:cNvPr>
          <p:cNvCxnSpPr/>
          <p:nvPr/>
        </p:nvCxnSpPr>
        <p:spPr>
          <a:xfrm>
            <a:off x="1719943" y="1450759"/>
            <a:ext cx="914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C99DF3-DCDE-6209-7103-CB89AF3790B3}"/>
              </a:ext>
            </a:extLst>
          </p:cNvPr>
          <p:cNvCxnSpPr/>
          <p:nvPr/>
        </p:nvCxnSpPr>
        <p:spPr>
          <a:xfrm>
            <a:off x="2425301" y="5614544"/>
            <a:ext cx="914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08C0253-B3DD-7031-2B16-F8D18A6664F9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7CA69480-74CA-4A7B-AC8F-FAD86DF3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E7FB6ABA-F44A-4286-A167-C7EFC4E6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37" name="Footer Placeholder 5">
            <a:extLst>
              <a:ext uri="{FF2B5EF4-FFF2-40B4-BE49-F238E27FC236}">
                <a16:creationId xmlns:a16="http://schemas.microsoft.com/office/drawing/2014/main" id="{1C602989-5985-C7ED-0FC1-69DB191BB2E3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EE1B20-F5F4-BE99-1534-ACF8AE872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D38B5-2D79-8598-30A6-3BE9242F18DE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DF45E2-C760-2493-4318-928D0D0B9A7D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2" descr="Image result for cockcroft institute logo">
              <a:extLst>
                <a:ext uri="{FF2B5EF4-FFF2-40B4-BE49-F238E27FC236}">
                  <a16:creationId xmlns:a16="http://schemas.microsoft.com/office/drawing/2014/main" id="{3B4E55E4-BC24-F95A-FEDE-4007045F93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168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F62C3C-0927-2E9E-F042-105CCA7DC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7" y="1105530"/>
            <a:ext cx="11166182" cy="4819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Bunch Train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EF515B-D99F-220C-501D-D6A4CC91B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7" y="1105530"/>
            <a:ext cx="11166182" cy="4819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04EADB-095D-C95B-DA2D-A7FA45339DDF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F120EDF-DA4E-65A5-0DD8-72097648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B8E6054-EEE4-3B31-41A4-FEC666A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617C3DB-77D1-E4C4-4BBB-C12FCD3B94E8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2BCCA-4F30-ED55-EAD9-CC25B105AB2C}"/>
              </a:ext>
            </a:extLst>
          </p:cNvPr>
          <p:cNvSpPr txBox="1"/>
          <p:nvPr/>
        </p:nvSpPr>
        <p:spPr>
          <a:xfrm>
            <a:off x="6166395" y="1005723"/>
            <a:ext cx="92448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Measured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3EC13-0301-B508-7C92-CF08049CDF37}"/>
              </a:ext>
            </a:extLst>
          </p:cNvPr>
          <p:cNvSpPr txBox="1"/>
          <p:nvPr/>
        </p:nvSpPr>
        <p:spPr>
          <a:xfrm>
            <a:off x="10048461" y="999474"/>
            <a:ext cx="1899699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Simulated Phase Space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1F5CA-F034-C8C8-B19C-6232D06C8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8118EC-DE41-9409-9966-2300E327C239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DB1E6D-7CF1-860C-F65F-7E272134C737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 descr="Image result for cockcroft institute logo">
              <a:extLst>
                <a:ext uri="{FF2B5EF4-FFF2-40B4-BE49-F238E27FC236}">
                  <a16:creationId xmlns:a16="http://schemas.microsoft.com/office/drawing/2014/main" id="{0912F627-7E8A-9DA9-9763-08ADCBC7A3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73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F62C3C-0927-2E9E-F042-105CCA7DC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7" y="1105530"/>
            <a:ext cx="11166182" cy="4819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Bunch Train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774D02-617A-F5EB-AC43-C71511649C02}"/>
              </a:ext>
            </a:extLst>
          </p:cNvPr>
          <p:cNvSpPr/>
          <p:nvPr/>
        </p:nvSpPr>
        <p:spPr>
          <a:xfrm>
            <a:off x="0" y="6409988"/>
            <a:ext cx="12192000" cy="463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15A5F00-556D-0DB8-A2A0-3AC21276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183" y="644117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7AB91F7-2534-4469-A456-58E02C97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886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EAAC - Christopher Shaw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ECB4001-BD8F-7283-30BC-8AA2EF0BF4EE}"/>
              </a:ext>
            </a:extLst>
          </p:cNvPr>
          <p:cNvSpPr txBox="1">
            <a:spLocks/>
          </p:cNvSpPr>
          <p:nvPr/>
        </p:nvSpPr>
        <p:spPr>
          <a:xfrm>
            <a:off x="-146304" y="6441179"/>
            <a:ext cx="1845830" cy="35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September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5BA51-9F70-A2BB-A3E2-946CAAD70B3B}"/>
              </a:ext>
            </a:extLst>
          </p:cNvPr>
          <p:cNvSpPr txBox="1"/>
          <p:nvPr/>
        </p:nvSpPr>
        <p:spPr>
          <a:xfrm>
            <a:off x="6166395" y="1005723"/>
            <a:ext cx="92448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Measured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2B2FA-E84B-F268-87E7-5C85FE7C1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12" y="6400179"/>
            <a:ext cx="836707" cy="5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507D2C-CB10-CF35-C045-807BC77891FF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61" y="6388605"/>
            <a:ext cx="836707" cy="495685"/>
            <a:chOff x="686988" y="5301208"/>
            <a:chExt cx="2084812" cy="12350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5AD690-94F7-EB80-2203-35FAD5FCEF1E}"/>
                </a:ext>
              </a:extLst>
            </p:cNvPr>
            <p:cNvSpPr/>
            <p:nvPr/>
          </p:nvSpPr>
          <p:spPr>
            <a:xfrm>
              <a:off x="686988" y="5301208"/>
              <a:ext cx="2084812" cy="123509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Image result for cockcroft institute logo">
              <a:extLst>
                <a:ext uri="{FF2B5EF4-FFF2-40B4-BE49-F238E27FC236}">
                  <a16:creationId xmlns:a16="http://schemas.microsoft.com/office/drawing/2014/main" id="{5607400A-2252-3A2C-D2E0-9545EAFD37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22954" r="2917" b="21729"/>
            <a:stretch/>
          </p:blipFill>
          <p:spPr bwMode="auto">
            <a:xfrm>
              <a:off x="751565" y="5342139"/>
              <a:ext cx="1959430" cy="115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65E436-97DF-1651-C538-8419274D03D7}"/>
              </a:ext>
            </a:extLst>
          </p:cNvPr>
          <p:cNvSpPr txBox="1"/>
          <p:nvPr/>
        </p:nvSpPr>
        <p:spPr>
          <a:xfrm>
            <a:off x="10048461" y="999474"/>
            <a:ext cx="1899699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Simulated Phase Space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8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973784-29af-4f23-abcc-262496c98678">
      <Terms xmlns="http://schemas.microsoft.com/office/infopath/2007/PartnerControls"/>
    </lcf76f155ced4ddcb4097134ff3c332f>
    <TaxCatchAll xmlns="bcfb67f2-58b4-4970-a79d-3d736c73427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AABFC3A245248B8D2C0A159573871" ma:contentTypeVersion="14" ma:contentTypeDescription="Create a new document." ma:contentTypeScope="" ma:versionID="d226ffc809ee1f04fc37ca443b9a4b55">
  <xsd:schema xmlns:xsd="http://www.w3.org/2001/XMLSchema" xmlns:xs="http://www.w3.org/2001/XMLSchema" xmlns:p="http://schemas.microsoft.com/office/2006/metadata/properties" xmlns:ns2="34973784-29af-4f23-abcc-262496c98678" xmlns:ns3="bcfb67f2-58b4-4970-a79d-3d736c734271" targetNamespace="http://schemas.microsoft.com/office/2006/metadata/properties" ma:root="true" ma:fieldsID="98b2d35c1adef1d55962caf1684e5788" ns2:_="" ns3:_="">
    <xsd:import namespace="34973784-29af-4f23-abcc-262496c98678"/>
    <xsd:import namespace="bcfb67f2-58b4-4970-a79d-3d736c7342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73784-29af-4f23-abcc-262496c98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bb35676-0bdf-4ed4-88f9-e2f837924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b67f2-58b4-4970-a79d-3d736c73427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97b2ee6-bb64-4a64-ae49-d4be6cf7ff8e}" ma:internalName="TaxCatchAll" ma:showField="CatchAllData" ma:web="bcfb67f2-58b4-4970-a79d-3d736c7342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DBD9D-EA6F-41E5-922A-C6C76A34507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34973784-29af-4f23-abcc-262496c98678"/>
    <ds:schemaRef ds:uri="http://schemas.openxmlformats.org/package/2006/metadata/core-properties"/>
    <ds:schemaRef ds:uri="http://purl.org/dc/terms/"/>
    <ds:schemaRef ds:uri="http://schemas.microsoft.com/office/2006/metadata/properties"/>
    <ds:schemaRef ds:uri="bcfb67f2-58b4-4970-a79d-3d736c73427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B2AF11-0E20-4B8F-AB56-A6FB739DA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73784-29af-4f23-abcc-262496c98678"/>
    <ds:schemaRef ds:uri="bcfb67f2-58b4-4970-a79d-3d736c7342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3412A5-B053-44E6-8AEF-E6ACF54044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78969</TotalTime>
  <Words>1150</Words>
  <Application>Microsoft Office PowerPoint</Application>
  <PresentationFormat>Widescreen</PresentationFormat>
  <Paragraphs>392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Shaw</dc:creator>
  <cp:lastModifiedBy>Shaw, Christopher</cp:lastModifiedBy>
  <cp:revision>276</cp:revision>
  <cp:lastPrinted>2025-09-20T19:51:50Z</cp:lastPrinted>
  <dcterms:created xsi:type="dcterms:W3CDTF">2022-07-21T08:19:14Z</dcterms:created>
  <dcterms:modified xsi:type="dcterms:W3CDTF">2025-09-26T07:37:09Z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0x010100070AABFC3A245248B8D2C0A159573871</vt:lpwstr>
  </property>
  <property fmtid="{D5CDD505-2E9C-101B-9397-08002B2CF9AE}" pid="3" name="MediaServiceImageTags">
    <vt:lpwstr/>
  </property>
</Properties>
</file>