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80" r:id="rId3"/>
    <p:sldId id="266" r:id="rId4"/>
    <p:sldId id="258" r:id="rId5"/>
    <p:sldId id="268" r:id="rId6"/>
    <p:sldId id="269" r:id="rId7"/>
    <p:sldId id="270" r:id="rId8"/>
    <p:sldId id="272" r:id="rId9"/>
    <p:sldId id="273" r:id="rId10"/>
    <p:sldId id="274" r:id="rId11"/>
    <p:sldId id="278" r:id="rId12"/>
    <p:sldId id="271" r:id="rId13"/>
    <p:sldId id="276" r:id="rId14"/>
    <p:sldId id="275" r:id="rId15"/>
    <p:sldId id="279" r:id="rId16"/>
    <p:sldId id="277" r:id="rId17"/>
    <p:sldId id="265" r:id="rId18"/>
    <p:sldId id="284" r:id="rId19"/>
    <p:sldId id="267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D8AC"/>
    <a:srgbClr val="FA7F6A"/>
    <a:srgbClr val="D9776D"/>
    <a:srgbClr val="E17B7B"/>
    <a:srgbClr val="71D985"/>
    <a:srgbClr val="92E2A1"/>
    <a:srgbClr val="A7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0EF9AE-B7B4-4C5E-8485-7DE4739AA07C}" v="589" dt="2025-09-20T17:07:32.5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atriz Higuera Gonzalez" userId="0aba2906-fdf4-4942-9143-6a3c0a815633" providerId="ADAL" clId="{AEC7CEC4-7E1B-4315-8AC7-C14356B8588E}"/>
    <pc:docChg chg="undo custSel addSld delSld modSld sldOrd">
      <pc:chgData name="Beatriz Higuera Gonzalez" userId="0aba2906-fdf4-4942-9143-6a3c0a815633" providerId="ADAL" clId="{AEC7CEC4-7E1B-4315-8AC7-C14356B8588E}" dt="2025-09-20T17:16:03.726" v="8077"/>
      <pc:docMkLst>
        <pc:docMk/>
      </pc:docMkLst>
      <pc:sldChg chg="modSp mod">
        <pc:chgData name="Beatriz Higuera Gonzalez" userId="0aba2906-fdf4-4942-9143-6a3c0a815633" providerId="ADAL" clId="{AEC7CEC4-7E1B-4315-8AC7-C14356B8588E}" dt="2025-09-20T11:48:46.086" v="8037"/>
        <pc:sldMkLst>
          <pc:docMk/>
          <pc:sldMk cId="3370937013" sldId="256"/>
        </pc:sldMkLst>
        <pc:spChg chg="mod">
          <ac:chgData name="Beatriz Higuera Gonzalez" userId="0aba2906-fdf4-4942-9143-6a3c0a815633" providerId="ADAL" clId="{AEC7CEC4-7E1B-4315-8AC7-C14356B8588E}" dt="2025-09-20T11:48:46.086" v="8037"/>
          <ac:spMkLst>
            <pc:docMk/>
            <pc:sldMk cId="3370937013" sldId="256"/>
            <ac:spMk id="4" creationId="{33415EB4-5958-E1FF-4AFE-B8632AAB7BD8}"/>
          </ac:spMkLst>
        </pc:spChg>
        <pc:spChg chg="mod">
          <ac:chgData name="Beatriz Higuera Gonzalez" userId="0aba2906-fdf4-4942-9143-6a3c0a815633" providerId="ADAL" clId="{AEC7CEC4-7E1B-4315-8AC7-C14356B8588E}" dt="2025-09-14T11:27:59.193" v="17" actId="20577"/>
          <ac:spMkLst>
            <pc:docMk/>
            <pc:sldMk cId="3370937013" sldId="256"/>
            <ac:spMk id="10" creationId="{FA8B5AD7-7DCB-8EEF-5ED0-88E920842CB4}"/>
          </ac:spMkLst>
        </pc:spChg>
        <pc:picChg chg="mod">
          <ac:chgData name="Beatriz Higuera Gonzalez" userId="0aba2906-fdf4-4942-9143-6a3c0a815633" providerId="ADAL" clId="{AEC7CEC4-7E1B-4315-8AC7-C14356B8588E}" dt="2025-09-14T11:28:13.899" v="19" actId="1076"/>
          <ac:picMkLst>
            <pc:docMk/>
            <pc:sldMk cId="3370937013" sldId="256"/>
            <ac:picMk id="7" creationId="{65E4582D-29C4-E242-B5C4-73CB43D2506D}"/>
          </ac:picMkLst>
        </pc:picChg>
      </pc:sldChg>
      <pc:sldChg chg="addSp delSp modSp mod delAnim modAnim">
        <pc:chgData name="Beatriz Higuera Gonzalez" userId="0aba2906-fdf4-4942-9143-6a3c0a815633" providerId="ADAL" clId="{AEC7CEC4-7E1B-4315-8AC7-C14356B8588E}" dt="2025-09-20T11:30:04.753" v="7955" actId="1076"/>
        <pc:sldMkLst>
          <pc:docMk/>
          <pc:sldMk cId="117401817" sldId="258"/>
        </pc:sldMkLst>
        <pc:spChg chg="add del mod">
          <ac:chgData name="Beatriz Higuera Gonzalez" userId="0aba2906-fdf4-4942-9143-6a3c0a815633" providerId="ADAL" clId="{AEC7CEC4-7E1B-4315-8AC7-C14356B8588E}" dt="2025-09-20T11:29:53.231" v="7952" actId="478"/>
          <ac:spMkLst>
            <pc:docMk/>
            <pc:sldMk cId="117401817" sldId="258"/>
            <ac:spMk id="2" creationId="{8F8FDBCA-51F0-867C-44C7-2AE420DFA5FE}"/>
          </ac:spMkLst>
        </pc:spChg>
        <pc:spChg chg="mod">
          <ac:chgData name="Beatriz Higuera Gonzalez" userId="0aba2906-fdf4-4942-9143-6a3c0a815633" providerId="ADAL" clId="{AEC7CEC4-7E1B-4315-8AC7-C14356B8588E}" dt="2025-09-16T12:18:07.099" v="392" actId="20577"/>
          <ac:spMkLst>
            <pc:docMk/>
            <pc:sldMk cId="117401817" sldId="258"/>
            <ac:spMk id="3" creationId="{DF8B4B5D-ACED-3887-CA3E-61A53634DE35}"/>
          </ac:spMkLst>
        </pc:spChg>
        <pc:spChg chg="mod">
          <ac:chgData name="Beatriz Higuera Gonzalez" userId="0aba2906-fdf4-4942-9143-6a3c0a815633" providerId="ADAL" clId="{AEC7CEC4-7E1B-4315-8AC7-C14356B8588E}" dt="2025-09-20T11:30:04.753" v="7955" actId="1076"/>
          <ac:spMkLst>
            <pc:docMk/>
            <pc:sldMk cId="117401817" sldId="258"/>
            <ac:spMk id="5" creationId="{5A8F950F-B780-FE38-9F48-CBC6CE474796}"/>
          </ac:spMkLst>
        </pc:spChg>
        <pc:spChg chg="add del mod">
          <ac:chgData name="Beatriz Higuera Gonzalez" userId="0aba2906-fdf4-4942-9143-6a3c0a815633" providerId="ADAL" clId="{AEC7CEC4-7E1B-4315-8AC7-C14356B8588E}" dt="2025-09-20T10:40:07.091" v="6832" actId="478"/>
          <ac:spMkLst>
            <pc:docMk/>
            <pc:sldMk cId="117401817" sldId="258"/>
            <ac:spMk id="11" creationId="{8D1F8F5B-8FDD-DE03-B871-AE5B18BA753D}"/>
          </ac:spMkLst>
        </pc:spChg>
        <pc:spChg chg="mod">
          <ac:chgData name="Beatriz Higuera Gonzalez" userId="0aba2906-fdf4-4942-9143-6a3c0a815633" providerId="ADAL" clId="{AEC7CEC4-7E1B-4315-8AC7-C14356B8588E}" dt="2025-09-14T11:37:42.117" v="152" actId="14100"/>
          <ac:spMkLst>
            <pc:docMk/>
            <pc:sldMk cId="117401817" sldId="258"/>
            <ac:spMk id="12" creationId="{0335E298-8063-0F41-26E1-7EBFBDE4BE7C}"/>
          </ac:spMkLst>
        </pc:spChg>
        <pc:spChg chg="add del mod">
          <ac:chgData name="Beatriz Higuera Gonzalez" userId="0aba2906-fdf4-4942-9143-6a3c0a815633" providerId="ADAL" clId="{AEC7CEC4-7E1B-4315-8AC7-C14356B8588E}" dt="2025-09-20T10:40:04.492" v="6831" actId="478"/>
          <ac:spMkLst>
            <pc:docMk/>
            <pc:sldMk cId="117401817" sldId="258"/>
            <ac:spMk id="16" creationId="{C087DD95-ACBE-50E2-0558-44EF6184E812}"/>
          </ac:spMkLst>
        </pc:spChg>
        <pc:picChg chg="add mod">
          <ac:chgData name="Beatriz Higuera Gonzalez" userId="0aba2906-fdf4-4942-9143-6a3c0a815633" providerId="ADAL" clId="{AEC7CEC4-7E1B-4315-8AC7-C14356B8588E}" dt="2025-09-20T11:30:00.038" v="7954" actId="1076"/>
          <ac:picMkLst>
            <pc:docMk/>
            <pc:sldMk cId="117401817" sldId="258"/>
            <ac:picMk id="4" creationId="{4B3F7C07-7E0C-7781-79FA-27E6972992AE}"/>
          </ac:picMkLst>
        </pc:picChg>
        <pc:picChg chg="add del mod modCrop">
          <ac:chgData name="Beatriz Higuera Gonzalez" userId="0aba2906-fdf4-4942-9143-6a3c0a815633" providerId="ADAL" clId="{AEC7CEC4-7E1B-4315-8AC7-C14356B8588E}" dt="2025-09-20T10:40:03.586" v="6830" actId="478"/>
          <ac:picMkLst>
            <pc:docMk/>
            <pc:sldMk cId="117401817" sldId="258"/>
            <ac:picMk id="10" creationId="{99C17457-B6C4-A23C-E77C-A5E51B9CE3B2}"/>
          </ac:picMkLst>
        </pc:picChg>
        <pc:picChg chg="add del mod">
          <ac:chgData name="Beatriz Higuera Gonzalez" userId="0aba2906-fdf4-4942-9143-6a3c0a815633" providerId="ADAL" clId="{AEC7CEC4-7E1B-4315-8AC7-C14356B8588E}" dt="2025-09-20T11:29:53.231" v="7952" actId="478"/>
          <ac:picMkLst>
            <pc:docMk/>
            <pc:sldMk cId="117401817" sldId="258"/>
            <ac:picMk id="24" creationId="{12DC9CC8-9F57-70D5-7D40-E1F5788F1507}"/>
          </ac:picMkLst>
        </pc:picChg>
      </pc:sldChg>
      <pc:sldChg chg="addSp delSp modSp del mod delAnim">
        <pc:chgData name="Beatriz Higuera Gonzalez" userId="0aba2906-fdf4-4942-9143-6a3c0a815633" providerId="ADAL" clId="{AEC7CEC4-7E1B-4315-8AC7-C14356B8588E}" dt="2025-09-19T18:58:33.485" v="1854" actId="47"/>
        <pc:sldMkLst>
          <pc:docMk/>
          <pc:sldMk cId="1799335306" sldId="259"/>
        </pc:sldMkLst>
      </pc:sldChg>
      <pc:sldChg chg="addSp delSp modSp del mod">
        <pc:chgData name="Beatriz Higuera Gonzalez" userId="0aba2906-fdf4-4942-9143-6a3c0a815633" providerId="ADAL" clId="{AEC7CEC4-7E1B-4315-8AC7-C14356B8588E}" dt="2025-09-19T18:58:37.937" v="1855" actId="47"/>
        <pc:sldMkLst>
          <pc:docMk/>
          <pc:sldMk cId="865074843" sldId="260"/>
        </pc:sldMkLst>
      </pc:sldChg>
      <pc:sldChg chg="addSp delSp modSp del mod">
        <pc:chgData name="Beatriz Higuera Gonzalez" userId="0aba2906-fdf4-4942-9143-6a3c0a815633" providerId="ADAL" clId="{AEC7CEC4-7E1B-4315-8AC7-C14356B8588E}" dt="2025-09-19T18:58:40.196" v="1856" actId="47"/>
        <pc:sldMkLst>
          <pc:docMk/>
          <pc:sldMk cId="3477682174" sldId="261"/>
        </pc:sldMkLst>
      </pc:sldChg>
      <pc:sldChg chg="addSp delSp modSp del mod">
        <pc:chgData name="Beatriz Higuera Gonzalez" userId="0aba2906-fdf4-4942-9143-6a3c0a815633" providerId="ADAL" clId="{AEC7CEC4-7E1B-4315-8AC7-C14356B8588E}" dt="2025-09-19T18:58:44.278" v="1858" actId="47"/>
        <pc:sldMkLst>
          <pc:docMk/>
          <pc:sldMk cId="2736500381" sldId="262"/>
        </pc:sldMkLst>
      </pc:sldChg>
      <pc:sldChg chg="addSp delSp modSp del mod">
        <pc:chgData name="Beatriz Higuera Gonzalez" userId="0aba2906-fdf4-4942-9143-6a3c0a815633" providerId="ADAL" clId="{AEC7CEC4-7E1B-4315-8AC7-C14356B8588E}" dt="2025-09-19T18:58:41.508" v="1857" actId="47"/>
        <pc:sldMkLst>
          <pc:docMk/>
          <pc:sldMk cId="1668775658" sldId="263"/>
        </pc:sldMkLst>
      </pc:sldChg>
      <pc:sldChg chg="addSp delSp modSp del mod">
        <pc:chgData name="Beatriz Higuera Gonzalez" userId="0aba2906-fdf4-4942-9143-6a3c0a815633" providerId="ADAL" clId="{AEC7CEC4-7E1B-4315-8AC7-C14356B8588E}" dt="2025-09-20T10:21:28.298" v="6516" actId="47"/>
        <pc:sldMkLst>
          <pc:docMk/>
          <pc:sldMk cId="3904244164" sldId="264"/>
        </pc:sldMkLst>
        <pc:spChg chg="mod">
          <ac:chgData name="Beatriz Higuera Gonzalez" userId="0aba2906-fdf4-4942-9143-6a3c0a815633" providerId="ADAL" clId="{AEC7CEC4-7E1B-4315-8AC7-C14356B8588E}" dt="2025-09-19T20:11:16.803" v="4101" actId="20577"/>
          <ac:spMkLst>
            <pc:docMk/>
            <pc:sldMk cId="3904244164" sldId="264"/>
            <ac:spMk id="3" creationId="{3052FBBA-C993-BF5A-D174-F236485D4C16}"/>
          </ac:spMkLst>
        </pc:spChg>
      </pc:sldChg>
      <pc:sldChg chg="addSp delSp modSp mod">
        <pc:chgData name="Beatriz Higuera Gonzalez" userId="0aba2906-fdf4-4942-9143-6a3c0a815633" providerId="ADAL" clId="{AEC7CEC4-7E1B-4315-8AC7-C14356B8588E}" dt="2025-09-20T11:38:24.710" v="7987" actId="1076"/>
        <pc:sldMkLst>
          <pc:docMk/>
          <pc:sldMk cId="3289256991" sldId="265"/>
        </pc:sldMkLst>
        <pc:spChg chg="add mod">
          <ac:chgData name="Beatriz Higuera Gonzalez" userId="0aba2906-fdf4-4942-9143-6a3c0a815633" providerId="ADAL" clId="{AEC7CEC4-7E1B-4315-8AC7-C14356B8588E}" dt="2025-09-19T20:09:22.509" v="4099"/>
          <ac:spMkLst>
            <pc:docMk/>
            <pc:sldMk cId="3289256991" sldId="265"/>
            <ac:spMk id="2" creationId="{D684E211-FA7A-0DFC-051D-5FFAA34E4CB8}"/>
          </ac:spMkLst>
        </pc:spChg>
        <pc:spChg chg="del">
          <ac:chgData name="Beatriz Higuera Gonzalez" userId="0aba2906-fdf4-4942-9143-6a3c0a815633" providerId="ADAL" clId="{AEC7CEC4-7E1B-4315-8AC7-C14356B8588E}" dt="2025-09-19T20:09:22.075" v="4098" actId="478"/>
          <ac:spMkLst>
            <pc:docMk/>
            <pc:sldMk cId="3289256991" sldId="265"/>
            <ac:spMk id="8" creationId="{F6C26AA8-3D8D-59CE-1D3F-70FE4FE877F2}"/>
          </ac:spMkLst>
        </pc:spChg>
        <pc:picChg chg="add mod">
          <ac:chgData name="Beatriz Higuera Gonzalez" userId="0aba2906-fdf4-4942-9143-6a3c0a815633" providerId="ADAL" clId="{AEC7CEC4-7E1B-4315-8AC7-C14356B8588E}" dt="2025-09-20T11:38:24.710" v="7987" actId="1076"/>
          <ac:picMkLst>
            <pc:docMk/>
            <pc:sldMk cId="3289256991" sldId="265"/>
            <ac:picMk id="3" creationId="{2F39256D-B030-715C-6A0C-3D690EF81DAA}"/>
          </ac:picMkLst>
        </pc:picChg>
      </pc:sldChg>
      <pc:sldChg chg="addSp delSp modSp mod ord">
        <pc:chgData name="Beatriz Higuera Gonzalez" userId="0aba2906-fdf4-4942-9143-6a3c0a815633" providerId="ADAL" clId="{AEC7CEC4-7E1B-4315-8AC7-C14356B8588E}" dt="2025-09-20T10:58:48.298" v="7339" actId="20577"/>
        <pc:sldMkLst>
          <pc:docMk/>
          <pc:sldMk cId="1214414164" sldId="266"/>
        </pc:sldMkLst>
        <pc:spChg chg="add mod">
          <ac:chgData name="Beatriz Higuera Gonzalez" userId="0aba2906-fdf4-4942-9143-6a3c0a815633" providerId="ADAL" clId="{AEC7CEC4-7E1B-4315-8AC7-C14356B8588E}" dt="2025-09-16T12:33:47.183" v="515" actId="1076"/>
          <ac:spMkLst>
            <pc:docMk/>
            <pc:sldMk cId="1214414164" sldId="266"/>
            <ac:spMk id="3" creationId="{8E8E6FC0-F9D8-F075-EB56-BD8444CFF818}"/>
          </ac:spMkLst>
        </pc:spChg>
        <pc:spChg chg="mod">
          <ac:chgData name="Beatriz Higuera Gonzalez" userId="0aba2906-fdf4-4942-9143-6a3c0a815633" providerId="ADAL" clId="{AEC7CEC4-7E1B-4315-8AC7-C14356B8588E}" dt="2025-09-20T08:31:50.978" v="5135" actId="20577"/>
          <ac:spMkLst>
            <pc:docMk/>
            <pc:sldMk cId="1214414164" sldId="266"/>
            <ac:spMk id="4" creationId="{E3D3747E-58A0-9013-0757-8DC1803D215C}"/>
          </ac:spMkLst>
        </pc:spChg>
        <pc:spChg chg="mod">
          <ac:chgData name="Beatriz Higuera Gonzalez" userId="0aba2906-fdf4-4942-9143-6a3c0a815633" providerId="ADAL" clId="{AEC7CEC4-7E1B-4315-8AC7-C14356B8588E}" dt="2025-09-20T10:58:48.298" v="7339" actId="20577"/>
          <ac:spMkLst>
            <pc:docMk/>
            <pc:sldMk cId="1214414164" sldId="266"/>
            <ac:spMk id="8" creationId="{2DE67C31-F0FD-B31D-6E1F-A116488A4431}"/>
          </ac:spMkLst>
        </pc:spChg>
        <pc:spChg chg="add mod">
          <ac:chgData name="Beatriz Higuera Gonzalez" userId="0aba2906-fdf4-4942-9143-6a3c0a815633" providerId="ADAL" clId="{AEC7CEC4-7E1B-4315-8AC7-C14356B8588E}" dt="2025-09-14T11:37:57.365" v="154"/>
          <ac:spMkLst>
            <pc:docMk/>
            <pc:sldMk cId="1214414164" sldId="266"/>
            <ac:spMk id="11" creationId="{4D84C9E9-7897-E2E4-EA2B-8009A86A80D8}"/>
          </ac:spMkLst>
        </pc:spChg>
        <pc:picChg chg="add mod">
          <ac:chgData name="Beatriz Higuera Gonzalez" userId="0aba2906-fdf4-4942-9143-6a3c0a815633" providerId="ADAL" clId="{AEC7CEC4-7E1B-4315-8AC7-C14356B8588E}" dt="2025-09-16T12:33:49.410" v="516" actId="1076"/>
          <ac:picMkLst>
            <pc:docMk/>
            <pc:sldMk cId="1214414164" sldId="266"/>
            <ac:picMk id="2" creationId="{6C081CFA-3069-CF34-BCFE-BF4F6230A4F4}"/>
          </ac:picMkLst>
        </pc:picChg>
      </pc:sldChg>
      <pc:sldChg chg="addSp delSp modSp new mod ord">
        <pc:chgData name="Beatriz Higuera Gonzalez" userId="0aba2906-fdf4-4942-9143-6a3c0a815633" providerId="ADAL" clId="{AEC7CEC4-7E1B-4315-8AC7-C14356B8588E}" dt="2025-09-20T11:45:04.684" v="8029" actId="1076"/>
        <pc:sldMkLst>
          <pc:docMk/>
          <pc:sldMk cId="2869074484" sldId="267"/>
        </pc:sldMkLst>
        <pc:spChg chg="del">
          <ac:chgData name="Beatriz Higuera Gonzalez" userId="0aba2906-fdf4-4942-9143-6a3c0a815633" providerId="ADAL" clId="{AEC7CEC4-7E1B-4315-8AC7-C14356B8588E}" dt="2025-09-20T11:26:34.313" v="7945" actId="478"/>
          <ac:spMkLst>
            <pc:docMk/>
            <pc:sldMk cId="2869074484" sldId="267"/>
            <ac:spMk id="2" creationId="{A751C9ED-E8FD-DAEE-E954-8D4C3823B03D}"/>
          </ac:spMkLst>
        </pc:spChg>
        <pc:spChg chg="add mod">
          <ac:chgData name="Beatriz Higuera Gonzalez" userId="0aba2906-fdf4-4942-9143-6a3c0a815633" providerId="ADAL" clId="{AEC7CEC4-7E1B-4315-8AC7-C14356B8588E}" dt="2025-09-20T11:26:34.698" v="7946"/>
          <ac:spMkLst>
            <pc:docMk/>
            <pc:sldMk cId="2869074484" sldId="267"/>
            <ac:spMk id="6" creationId="{E2D5641E-2336-CCAB-82FF-F979090EA092}"/>
          </ac:spMkLst>
        </pc:spChg>
        <pc:picChg chg="add mod">
          <ac:chgData name="Beatriz Higuera Gonzalez" userId="0aba2906-fdf4-4942-9143-6a3c0a815633" providerId="ADAL" clId="{AEC7CEC4-7E1B-4315-8AC7-C14356B8588E}" dt="2025-09-20T11:45:02.490" v="8028" actId="1076"/>
          <ac:picMkLst>
            <pc:docMk/>
            <pc:sldMk cId="2869074484" sldId="267"/>
            <ac:picMk id="4" creationId="{8217540A-50A5-67CE-6CB8-815925AF1916}"/>
          </ac:picMkLst>
        </pc:picChg>
        <pc:picChg chg="add mod">
          <ac:chgData name="Beatriz Higuera Gonzalez" userId="0aba2906-fdf4-4942-9143-6a3c0a815633" providerId="ADAL" clId="{AEC7CEC4-7E1B-4315-8AC7-C14356B8588E}" dt="2025-09-20T11:45:04.684" v="8029" actId="1076"/>
          <ac:picMkLst>
            <pc:docMk/>
            <pc:sldMk cId="2869074484" sldId="267"/>
            <ac:picMk id="5" creationId="{0662483C-D81A-C816-1163-9EF3A70C6BD6}"/>
          </ac:picMkLst>
        </pc:picChg>
        <pc:picChg chg="add del mod">
          <ac:chgData name="Beatriz Higuera Gonzalez" userId="0aba2906-fdf4-4942-9143-6a3c0a815633" providerId="ADAL" clId="{AEC7CEC4-7E1B-4315-8AC7-C14356B8588E}" dt="2025-09-20T11:41:21.949" v="8008" actId="478"/>
          <ac:picMkLst>
            <pc:docMk/>
            <pc:sldMk cId="2869074484" sldId="267"/>
            <ac:picMk id="7" creationId="{9EBD033D-F353-C6A7-98E3-32257A5794AF}"/>
          </ac:picMkLst>
        </pc:picChg>
        <pc:picChg chg="add del mod">
          <ac:chgData name="Beatriz Higuera Gonzalez" userId="0aba2906-fdf4-4942-9143-6a3c0a815633" providerId="ADAL" clId="{AEC7CEC4-7E1B-4315-8AC7-C14356B8588E}" dt="2025-09-20T11:40:45.891" v="8006" actId="1076"/>
          <ac:picMkLst>
            <pc:docMk/>
            <pc:sldMk cId="2869074484" sldId="267"/>
            <ac:picMk id="8" creationId="{0EE41DF8-038B-DD71-E0B1-B38404FADB9A}"/>
          </ac:picMkLst>
        </pc:picChg>
        <pc:picChg chg="add del mod">
          <ac:chgData name="Beatriz Higuera Gonzalez" userId="0aba2906-fdf4-4942-9143-6a3c0a815633" providerId="ADAL" clId="{AEC7CEC4-7E1B-4315-8AC7-C14356B8588E}" dt="2025-09-20T11:45:00.324" v="8027" actId="478"/>
          <ac:picMkLst>
            <pc:docMk/>
            <pc:sldMk cId="2869074484" sldId="267"/>
            <ac:picMk id="9" creationId="{A9028DA3-5468-BD39-CC2D-8B5BD2C298D6}"/>
          </ac:picMkLst>
        </pc:picChg>
        <pc:picChg chg="add del mod">
          <ac:chgData name="Beatriz Higuera Gonzalez" userId="0aba2906-fdf4-4942-9143-6a3c0a815633" providerId="ADAL" clId="{AEC7CEC4-7E1B-4315-8AC7-C14356B8588E}" dt="2025-09-20T11:42:19.209" v="8018" actId="478"/>
          <ac:picMkLst>
            <pc:docMk/>
            <pc:sldMk cId="2869074484" sldId="267"/>
            <ac:picMk id="10" creationId="{082579B3-8156-0D56-16AC-A9F296544498}"/>
          </ac:picMkLst>
        </pc:picChg>
        <pc:picChg chg="add del mod">
          <ac:chgData name="Beatriz Higuera Gonzalez" userId="0aba2906-fdf4-4942-9143-6a3c0a815633" providerId="ADAL" clId="{AEC7CEC4-7E1B-4315-8AC7-C14356B8588E}" dt="2025-09-20T11:42:42.844" v="8022" actId="478"/>
          <ac:picMkLst>
            <pc:docMk/>
            <pc:sldMk cId="2869074484" sldId="267"/>
            <ac:picMk id="11" creationId="{615F6A74-C47C-6D32-A23F-8B9CDD9FB3ED}"/>
          </ac:picMkLst>
        </pc:picChg>
      </pc:sldChg>
      <pc:sldChg chg="addSp delSp modSp new mod">
        <pc:chgData name="Beatriz Higuera Gonzalez" userId="0aba2906-fdf4-4942-9143-6a3c0a815633" providerId="ADAL" clId="{AEC7CEC4-7E1B-4315-8AC7-C14356B8588E}" dt="2025-09-20T10:45:03.559" v="6923" actId="20577"/>
        <pc:sldMkLst>
          <pc:docMk/>
          <pc:sldMk cId="1955316341" sldId="268"/>
        </pc:sldMkLst>
        <pc:spChg chg="del mod">
          <ac:chgData name="Beatriz Higuera Gonzalez" userId="0aba2906-fdf4-4942-9143-6a3c0a815633" providerId="ADAL" clId="{AEC7CEC4-7E1B-4315-8AC7-C14356B8588E}" dt="2025-09-19T17:16:35.753" v="657" actId="478"/>
          <ac:spMkLst>
            <pc:docMk/>
            <pc:sldMk cId="1955316341" sldId="268"/>
            <ac:spMk id="2" creationId="{4B3270ED-F84B-691D-075E-2BF3C4BE7C17}"/>
          </ac:spMkLst>
        </pc:spChg>
        <pc:spChg chg="add mod">
          <ac:chgData name="Beatriz Higuera Gonzalez" userId="0aba2906-fdf4-4942-9143-6a3c0a815633" providerId="ADAL" clId="{AEC7CEC4-7E1B-4315-8AC7-C14356B8588E}" dt="2025-09-16T12:42:59.751" v="608" actId="20577"/>
          <ac:spMkLst>
            <pc:docMk/>
            <pc:sldMk cId="1955316341" sldId="268"/>
            <ac:spMk id="4" creationId="{198A7148-BBF4-3D7D-56F4-75066B57470D}"/>
          </ac:spMkLst>
        </pc:spChg>
        <pc:spChg chg="add mod">
          <ac:chgData name="Beatriz Higuera Gonzalez" userId="0aba2906-fdf4-4942-9143-6a3c0a815633" providerId="ADAL" clId="{AEC7CEC4-7E1B-4315-8AC7-C14356B8588E}" dt="2025-09-19T18:10:02.002" v="1145" actId="14100"/>
          <ac:spMkLst>
            <pc:docMk/>
            <pc:sldMk cId="1955316341" sldId="268"/>
            <ac:spMk id="6" creationId="{5ACAA1B0-D5CB-791A-D7A5-14F7152C5CCC}"/>
          </ac:spMkLst>
        </pc:spChg>
        <pc:spChg chg="add mod">
          <ac:chgData name="Beatriz Higuera Gonzalez" userId="0aba2906-fdf4-4942-9143-6a3c0a815633" providerId="ADAL" clId="{AEC7CEC4-7E1B-4315-8AC7-C14356B8588E}" dt="2025-09-19T18:10:13.818" v="1149" actId="14100"/>
          <ac:spMkLst>
            <pc:docMk/>
            <pc:sldMk cId="1955316341" sldId="268"/>
            <ac:spMk id="8" creationId="{76130D91-AAF0-54F1-9E72-B9C0C696E159}"/>
          </ac:spMkLst>
        </pc:spChg>
        <pc:spChg chg="add del mod">
          <ac:chgData name="Beatriz Higuera Gonzalez" userId="0aba2906-fdf4-4942-9143-6a3c0a815633" providerId="ADAL" clId="{AEC7CEC4-7E1B-4315-8AC7-C14356B8588E}" dt="2025-09-19T17:10:35.751" v="627" actId="478"/>
          <ac:spMkLst>
            <pc:docMk/>
            <pc:sldMk cId="1955316341" sldId="268"/>
            <ac:spMk id="9" creationId="{A7253AFF-E1B7-C2B0-0A77-822EC6CA88EB}"/>
          </ac:spMkLst>
        </pc:spChg>
        <pc:spChg chg="add mod">
          <ac:chgData name="Beatriz Higuera Gonzalez" userId="0aba2906-fdf4-4942-9143-6a3c0a815633" providerId="ADAL" clId="{AEC7CEC4-7E1B-4315-8AC7-C14356B8588E}" dt="2025-09-19T17:16:36.849" v="658"/>
          <ac:spMkLst>
            <pc:docMk/>
            <pc:sldMk cId="1955316341" sldId="268"/>
            <ac:spMk id="12" creationId="{20F89B85-8211-32A7-E0BD-51648EFE725B}"/>
          </ac:spMkLst>
        </pc:spChg>
        <pc:spChg chg="add mod">
          <ac:chgData name="Beatriz Higuera Gonzalez" userId="0aba2906-fdf4-4942-9143-6a3c0a815633" providerId="ADAL" clId="{AEC7CEC4-7E1B-4315-8AC7-C14356B8588E}" dt="2025-09-20T10:44:31.884" v="6895" actId="20577"/>
          <ac:spMkLst>
            <pc:docMk/>
            <pc:sldMk cId="1955316341" sldId="268"/>
            <ac:spMk id="13" creationId="{FA79D9C1-49E1-3979-7BD5-FEB996BB214D}"/>
          </ac:spMkLst>
        </pc:spChg>
        <pc:spChg chg="add mod">
          <ac:chgData name="Beatriz Higuera Gonzalez" userId="0aba2906-fdf4-4942-9143-6a3c0a815633" providerId="ADAL" clId="{AEC7CEC4-7E1B-4315-8AC7-C14356B8588E}" dt="2025-09-20T10:45:03.559" v="6923" actId="20577"/>
          <ac:spMkLst>
            <pc:docMk/>
            <pc:sldMk cId="1955316341" sldId="268"/>
            <ac:spMk id="14" creationId="{7E267AB8-9F3A-C649-F0A3-474175D9AE45}"/>
          </ac:spMkLst>
        </pc:spChg>
        <pc:spChg chg="add del mod">
          <ac:chgData name="Beatriz Higuera Gonzalez" userId="0aba2906-fdf4-4942-9143-6a3c0a815633" providerId="ADAL" clId="{AEC7CEC4-7E1B-4315-8AC7-C14356B8588E}" dt="2025-09-19T18:05:30.882" v="1083" actId="478"/>
          <ac:spMkLst>
            <pc:docMk/>
            <pc:sldMk cId="1955316341" sldId="268"/>
            <ac:spMk id="15" creationId="{1EE7FF70-2E29-D2BB-5851-D8C5EF2C84F6}"/>
          </ac:spMkLst>
        </pc:spChg>
        <pc:picChg chg="add mod">
          <ac:chgData name="Beatriz Higuera Gonzalez" userId="0aba2906-fdf4-4942-9143-6a3c0a815633" providerId="ADAL" clId="{AEC7CEC4-7E1B-4315-8AC7-C14356B8588E}" dt="2025-09-19T18:09:54.454" v="1143" actId="14100"/>
          <ac:picMkLst>
            <pc:docMk/>
            <pc:sldMk cId="1955316341" sldId="268"/>
            <ac:picMk id="5" creationId="{78F2E814-C2AD-4BFF-07BD-09B11980E436}"/>
          </ac:picMkLst>
        </pc:picChg>
        <pc:picChg chg="add mod">
          <ac:chgData name="Beatriz Higuera Gonzalez" userId="0aba2906-fdf4-4942-9143-6a3c0a815633" providerId="ADAL" clId="{AEC7CEC4-7E1B-4315-8AC7-C14356B8588E}" dt="2025-09-19T18:10:08.316" v="1147" actId="14100"/>
          <ac:picMkLst>
            <pc:docMk/>
            <pc:sldMk cId="1955316341" sldId="268"/>
            <ac:picMk id="7" creationId="{7F2CD790-E636-132F-97A3-6F7C2B9904D7}"/>
          </ac:picMkLst>
        </pc:picChg>
        <pc:picChg chg="add del mod">
          <ac:chgData name="Beatriz Higuera Gonzalez" userId="0aba2906-fdf4-4942-9143-6a3c0a815633" providerId="ADAL" clId="{AEC7CEC4-7E1B-4315-8AC7-C14356B8588E}" dt="2025-09-19T18:00:45.276" v="1068" actId="478"/>
          <ac:picMkLst>
            <pc:docMk/>
            <pc:sldMk cId="1955316341" sldId="268"/>
            <ac:picMk id="11" creationId="{8D59CA7C-6FA8-C174-5D0D-B3E73A8C17EC}"/>
          </ac:picMkLst>
        </pc:picChg>
        <pc:picChg chg="add del mod modCrop">
          <ac:chgData name="Beatriz Higuera Gonzalez" userId="0aba2906-fdf4-4942-9143-6a3c0a815633" providerId="ADAL" clId="{AEC7CEC4-7E1B-4315-8AC7-C14356B8588E}" dt="2025-09-19T18:03:29.258" v="1072" actId="478"/>
          <ac:picMkLst>
            <pc:docMk/>
            <pc:sldMk cId="1955316341" sldId="268"/>
            <ac:picMk id="16" creationId="{A37D6A83-C96A-C666-E386-5644C684EF42}"/>
          </ac:picMkLst>
        </pc:picChg>
        <pc:picChg chg="add del mod modCrop">
          <ac:chgData name="Beatriz Higuera Gonzalez" userId="0aba2906-fdf4-4942-9143-6a3c0a815633" providerId="ADAL" clId="{AEC7CEC4-7E1B-4315-8AC7-C14356B8588E}" dt="2025-09-19T18:09:30.641" v="1135" actId="478"/>
          <ac:picMkLst>
            <pc:docMk/>
            <pc:sldMk cId="1955316341" sldId="268"/>
            <ac:picMk id="17" creationId="{080DB2B5-E6D4-4CF5-D4CB-14BCAA329173}"/>
          </ac:picMkLst>
        </pc:picChg>
      </pc:sldChg>
      <pc:sldChg chg="addSp delSp modSp new mod modAnim">
        <pc:chgData name="Beatriz Higuera Gonzalez" userId="0aba2906-fdf4-4942-9143-6a3c0a815633" providerId="ADAL" clId="{AEC7CEC4-7E1B-4315-8AC7-C14356B8588E}" dt="2025-09-20T11:33:53.272" v="7976"/>
        <pc:sldMkLst>
          <pc:docMk/>
          <pc:sldMk cId="3042970341" sldId="269"/>
        </pc:sldMkLst>
        <pc:spChg chg="del">
          <ac:chgData name="Beatriz Higuera Gonzalez" userId="0aba2906-fdf4-4942-9143-6a3c0a815633" providerId="ADAL" clId="{AEC7CEC4-7E1B-4315-8AC7-C14356B8588E}" dt="2025-09-19T17:40:15.087" v="1061" actId="478"/>
          <ac:spMkLst>
            <pc:docMk/>
            <pc:sldMk cId="3042970341" sldId="269"/>
            <ac:spMk id="2" creationId="{B3832572-5A70-22F3-D8D8-64BEA3C510C7}"/>
          </ac:spMkLst>
        </pc:spChg>
        <pc:spChg chg="add mod">
          <ac:chgData name="Beatriz Higuera Gonzalez" userId="0aba2906-fdf4-4942-9143-6a3c0a815633" providerId="ADAL" clId="{AEC7CEC4-7E1B-4315-8AC7-C14356B8588E}" dt="2025-09-20T10:29:11.957" v="6592" actId="20577"/>
          <ac:spMkLst>
            <pc:docMk/>
            <pc:sldMk cId="3042970341" sldId="269"/>
            <ac:spMk id="4" creationId="{F9BD58BE-36BB-F320-FF96-CC261CCEC6ED}"/>
          </ac:spMkLst>
        </pc:spChg>
        <pc:spChg chg="add mod">
          <ac:chgData name="Beatriz Higuera Gonzalez" userId="0aba2906-fdf4-4942-9143-6a3c0a815633" providerId="ADAL" clId="{AEC7CEC4-7E1B-4315-8AC7-C14356B8588E}" dt="2025-09-19T17:40:15.537" v="1062"/>
          <ac:spMkLst>
            <pc:docMk/>
            <pc:sldMk cId="3042970341" sldId="269"/>
            <ac:spMk id="5" creationId="{A6588E2B-A353-2905-4632-CAE1AF27736C}"/>
          </ac:spMkLst>
        </pc:spChg>
        <pc:spChg chg="add del mod">
          <ac:chgData name="Beatriz Higuera Gonzalez" userId="0aba2906-fdf4-4942-9143-6a3c0a815633" providerId="ADAL" clId="{AEC7CEC4-7E1B-4315-8AC7-C14356B8588E}" dt="2025-09-19T18:05:35.944" v="1084" actId="478"/>
          <ac:spMkLst>
            <pc:docMk/>
            <pc:sldMk cId="3042970341" sldId="269"/>
            <ac:spMk id="8" creationId="{49149371-29BE-670E-441D-E2BD7E046FCE}"/>
          </ac:spMkLst>
        </pc:spChg>
        <pc:spChg chg="add mod">
          <ac:chgData name="Beatriz Higuera Gonzalez" userId="0aba2906-fdf4-4942-9143-6a3c0a815633" providerId="ADAL" clId="{AEC7CEC4-7E1B-4315-8AC7-C14356B8588E}" dt="2025-09-20T11:33:01.905" v="7966" actId="1076"/>
          <ac:spMkLst>
            <pc:docMk/>
            <pc:sldMk cId="3042970341" sldId="269"/>
            <ac:spMk id="10" creationId="{4B72DF55-20CF-6313-EDD0-305ABC8B13FC}"/>
          </ac:spMkLst>
        </pc:spChg>
        <pc:spChg chg="add mod">
          <ac:chgData name="Beatriz Higuera Gonzalez" userId="0aba2906-fdf4-4942-9143-6a3c0a815633" providerId="ADAL" clId="{AEC7CEC4-7E1B-4315-8AC7-C14356B8588E}" dt="2025-09-19T19:05:37.115" v="1966"/>
          <ac:spMkLst>
            <pc:docMk/>
            <pc:sldMk cId="3042970341" sldId="269"/>
            <ac:spMk id="13" creationId="{7320008B-C025-070C-B3D6-0BC5BB9CB9DB}"/>
          </ac:spMkLst>
        </pc:spChg>
        <pc:spChg chg="add mod">
          <ac:chgData name="Beatriz Higuera Gonzalez" userId="0aba2906-fdf4-4942-9143-6a3c0a815633" providerId="ADAL" clId="{AEC7CEC4-7E1B-4315-8AC7-C14356B8588E}" dt="2025-09-20T11:33:18.787" v="7971" actId="1076"/>
          <ac:spMkLst>
            <pc:docMk/>
            <pc:sldMk cId="3042970341" sldId="269"/>
            <ac:spMk id="14" creationId="{9B482F52-873A-F49A-B54B-967471343284}"/>
          </ac:spMkLst>
        </pc:spChg>
        <pc:graphicFrameChg chg="add del mod modGraphic">
          <ac:chgData name="Beatriz Higuera Gonzalez" userId="0aba2906-fdf4-4942-9143-6a3c0a815633" providerId="ADAL" clId="{AEC7CEC4-7E1B-4315-8AC7-C14356B8588E}" dt="2025-09-19T18:35:30.479" v="1507" actId="478"/>
          <ac:graphicFrameMkLst>
            <pc:docMk/>
            <pc:sldMk cId="3042970341" sldId="269"/>
            <ac:graphicFrameMk id="11" creationId="{E781523A-BEC9-E225-1FFD-9671F48EEE78}"/>
          </ac:graphicFrameMkLst>
        </pc:graphicFrameChg>
        <pc:graphicFrameChg chg="add del mod modGraphic">
          <ac:chgData name="Beatriz Higuera Gonzalez" userId="0aba2906-fdf4-4942-9143-6a3c0a815633" providerId="ADAL" clId="{AEC7CEC4-7E1B-4315-8AC7-C14356B8588E}" dt="2025-09-19T18:35:35.058" v="1508" actId="478"/>
          <ac:graphicFrameMkLst>
            <pc:docMk/>
            <pc:sldMk cId="3042970341" sldId="269"/>
            <ac:graphicFrameMk id="12" creationId="{E8F87081-5FE3-CC73-78C9-A69D5814D9EB}"/>
          </ac:graphicFrameMkLst>
        </pc:graphicFrameChg>
        <pc:picChg chg="add mod">
          <ac:chgData name="Beatriz Higuera Gonzalez" userId="0aba2906-fdf4-4942-9143-6a3c0a815633" providerId="ADAL" clId="{AEC7CEC4-7E1B-4315-8AC7-C14356B8588E}" dt="2025-09-19T19:06:25.239" v="1979" actId="1076"/>
          <ac:picMkLst>
            <pc:docMk/>
            <pc:sldMk cId="3042970341" sldId="269"/>
            <ac:picMk id="7" creationId="{85DCC14B-5D5C-0588-F0C5-F0B71855419F}"/>
          </ac:picMkLst>
        </pc:picChg>
        <pc:picChg chg="add mod">
          <ac:chgData name="Beatriz Higuera Gonzalez" userId="0aba2906-fdf4-4942-9143-6a3c0a815633" providerId="ADAL" clId="{AEC7CEC4-7E1B-4315-8AC7-C14356B8588E}" dt="2025-09-20T11:33:23.149" v="7973" actId="1076"/>
          <ac:picMkLst>
            <pc:docMk/>
            <pc:sldMk cId="3042970341" sldId="269"/>
            <ac:picMk id="9" creationId="{A3FF21EB-9587-AAAF-6E4E-31B02B3E79F0}"/>
          </ac:picMkLst>
        </pc:picChg>
      </pc:sldChg>
      <pc:sldChg chg="addSp delSp modSp new mod">
        <pc:chgData name="Beatriz Higuera Gonzalez" userId="0aba2906-fdf4-4942-9143-6a3c0a815633" providerId="ADAL" clId="{AEC7CEC4-7E1B-4315-8AC7-C14356B8588E}" dt="2025-09-20T11:00:28.119" v="7340" actId="14100"/>
        <pc:sldMkLst>
          <pc:docMk/>
          <pc:sldMk cId="3109179962" sldId="270"/>
        </pc:sldMkLst>
        <pc:spChg chg="del">
          <ac:chgData name="Beatriz Higuera Gonzalez" userId="0aba2906-fdf4-4942-9143-6a3c0a815633" providerId="ADAL" clId="{AEC7CEC4-7E1B-4315-8AC7-C14356B8588E}" dt="2025-09-19T18:43:42.444" v="1553" actId="478"/>
          <ac:spMkLst>
            <pc:docMk/>
            <pc:sldMk cId="3109179962" sldId="270"/>
            <ac:spMk id="2" creationId="{112DF1C2-D2A6-5FF4-5DA7-A88C1778B518}"/>
          </ac:spMkLst>
        </pc:spChg>
        <pc:spChg chg="add mod">
          <ac:chgData name="Beatriz Higuera Gonzalez" userId="0aba2906-fdf4-4942-9143-6a3c0a815633" providerId="ADAL" clId="{AEC7CEC4-7E1B-4315-8AC7-C14356B8588E}" dt="2025-09-19T18:59:33.416" v="1881" actId="20577"/>
          <ac:spMkLst>
            <pc:docMk/>
            <pc:sldMk cId="3109179962" sldId="270"/>
            <ac:spMk id="5" creationId="{0C842263-3E30-E1E1-E09E-5E15AD48C274}"/>
          </ac:spMkLst>
        </pc:spChg>
        <pc:spChg chg="add mod">
          <ac:chgData name="Beatriz Higuera Gonzalez" userId="0aba2906-fdf4-4942-9143-6a3c0a815633" providerId="ADAL" clId="{AEC7CEC4-7E1B-4315-8AC7-C14356B8588E}" dt="2025-09-20T10:47:05.394" v="6983" actId="5793"/>
          <ac:spMkLst>
            <pc:docMk/>
            <pc:sldMk cId="3109179962" sldId="270"/>
            <ac:spMk id="8" creationId="{176B1BC0-0689-EBCE-4CE8-9005E16ADA19}"/>
          </ac:spMkLst>
        </pc:spChg>
        <pc:spChg chg="add mod">
          <ac:chgData name="Beatriz Higuera Gonzalez" userId="0aba2906-fdf4-4942-9143-6a3c0a815633" providerId="ADAL" clId="{AEC7CEC4-7E1B-4315-8AC7-C14356B8588E}" dt="2025-09-19T18:43:42.840" v="1554"/>
          <ac:spMkLst>
            <pc:docMk/>
            <pc:sldMk cId="3109179962" sldId="270"/>
            <ac:spMk id="9" creationId="{097F516C-E69C-3E31-FCB5-1B65340D247B}"/>
          </ac:spMkLst>
        </pc:spChg>
        <pc:graphicFrameChg chg="add mod modGraphic">
          <ac:chgData name="Beatriz Higuera Gonzalez" userId="0aba2906-fdf4-4942-9143-6a3c0a815633" providerId="ADAL" clId="{AEC7CEC4-7E1B-4315-8AC7-C14356B8588E}" dt="2025-09-19T18:53:26.808" v="1618" actId="255"/>
          <ac:graphicFrameMkLst>
            <pc:docMk/>
            <pc:sldMk cId="3109179962" sldId="270"/>
            <ac:graphicFrameMk id="4" creationId="{278D4106-72B4-82A7-4017-77901E1F8986}"/>
          </ac:graphicFrameMkLst>
        </pc:graphicFrameChg>
        <pc:graphicFrameChg chg="add mod modGraphic">
          <ac:chgData name="Beatriz Higuera Gonzalez" userId="0aba2906-fdf4-4942-9143-6a3c0a815633" providerId="ADAL" clId="{AEC7CEC4-7E1B-4315-8AC7-C14356B8588E}" dt="2025-09-19T18:53:17.383" v="1616" actId="1076"/>
          <ac:graphicFrameMkLst>
            <pc:docMk/>
            <pc:sldMk cId="3109179962" sldId="270"/>
            <ac:graphicFrameMk id="6" creationId="{0F2D8E1C-479E-04DE-657C-8FC9C9031C34}"/>
          </ac:graphicFrameMkLst>
        </pc:graphicFrameChg>
        <pc:graphicFrameChg chg="add mod modGraphic">
          <ac:chgData name="Beatriz Higuera Gonzalez" userId="0aba2906-fdf4-4942-9143-6a3c0a815633" providerId="ADAL" clId="{AEC7CEC4-7E1B-4315-8AC7-C14356B8588E}" dt="2025-09-19T18:53:08.899" v="1614" actId="255"/>
          <ac:graphicFrameMkLst>
            <pc:docMk/>
            <pc:sldMk cId="3109179962" sldId="270"/>
            <ac:graphicFrameMk id="7" creationId="{53B9B2F3-D484-0D11-C537-4B0B4B1C2226}"/>
          </ac:graphicFrameMkLst>
        </pc:graphicFrameChg>
        <pc:picChg chg="add mod">
          <ac:chgData name="Beatriz Higuera Gonzalez" userId="0aba2906-fdf4-4942-9143-6a3c0a815633" providerId="ADAL" clId="{AEC7CEC4-7E1B-4315-8AC7-C14356B8588E}" dt="2025-09-19T20:15:12.137" v="4217" actId="1076"/>
          <ac:picMkLst>
            <pc:docMk/>
            <pc:sldMk cId="3109179962" sldId="270"/>
            <ac:picMk id="10" creationId="{711E4036-B53A-6CA6-F0E5-C852B247A6B7}"/>
          </ac:picMkLst>
        </pc:picChg>
        <pc:picChg chg="add mod">
          <ac:chgData name="Beatriz Higuera Gonzalez" userId="0aba2906-fdf4-4942-9143-6a3c0a815633" providerId="ADAL" clId="{AEC7CEC4-7E1B-4315-8AC7-C14356B8588E}" dt="2025-09-20T11:00:28.119" v="7340" actId="14100"/>
          <ac:picMkLst>
            <pc:docMk/>
            <pc:sldMk cId="3109179962" sldId="270"/>
            <ac:picMk id="11" creationId="{9E3DC630-1CEE-BEC5-B6D2-CAF6CF75285D}"/>
          </ac:picMkLst>
        </pc:picChg>
      </pc:sldChg>
      <pc:sldChg chg="addSp delSp modSp new mod modAnim">
        <pc:chgData name="Beatriz Higuera Gonzalez" userId="0aba2906-fdf4-4942-9143-6a3c0a815633" providerId="ADAL" clId="{AEC7CEC4-7E1B-4315-8AC7-C14356B8588E}" dt="2025-09-20T11:35:57.389" v="7981"/>
        <pc:sldMkLst>
          <pc:docMk/>
          <pc:sldMk cId="3826678636" sldId="271"/>
        </pc:sldMkLst>
        <pc:spChg chg="del">
          <ac:chgData name="Beatriz Higuera Gonzalez" userId="0aba2906-fdf4-4942-9143-6a3c0a815633" providerId="ADAL" clId="{AEC7CEC4-7E1B-4315-8AC7-C14356B8588E}" dt="2025-09-19T18:59:48.425" v="1882" actId="478"/>
          <ac:spMkLst>
            <pc:docMk/>
            <pc:sldMk cId="3826678636" sldId="271"/>
            <ac:spMk id="2" creationId="{E6BC9ECC-CE8B-9885-4FF1-63E84E98D3DE}"/>
          </ac:spMkLst>
        </pc:spChg>
        <pc:spChg chg="add mod">
          <ac:chgData name="Beatriz Higuera Gonzalez" userId="0aba2906-fdf4-4942-9143-6a3c0a815633" providerId="ADAL" clId="{AEC7CEC4-7E1B-4315-8AC7-C14356B8588E}" dt="2025-09-19T19:46:57.496" v="3179" actId="20577"/>
          <ac:spMkLst>
            <pc:docMk/>
            <pc:sldMk cId="3826678636" sldId="271"/>
            <ac:spMk id="4" creationId="{3311FA30-F4AD-8DF4-0C71-F6D94C7EDE0F}"/>
          </ac:spMkLst>
        </pc:spChg>
        <pc:spChg chg="add mod">
          <ac:chgData name="Beatriz Higuera Gonzalez" userId="0aba2906-fdf4-4942-9143-6a3c0a815633" providerId="ADAL" clId="{AEC7CEC4-7E1B-4315-8AC7-C14356B8588E}" dt="2025-09-19T18:59:56.193" v="1883"/>
          <ac:spMkLst>
            <pc:docMk/>
            <pc:sldMk cId="3826678636" sldId="271"/>
            <ac:spMk id="5" creationId="{B4156571-5E56-E452-40E8-CF12E65B04AE}"/>
          </ac:spMkLst>
        </pc:spChg>
        <pc:spChg chg="add mod">
          <ac:chgData name="Beatriz Higuera Gonzalez" userId="0aba2906-fdf4-4942-9143-6a3c0a815633" providerId="ADAL" clId="{AEC7CEC4-7E1B-4315-8AC7-C14356B8588E}" dt="2025-09-20T11:09:32.280" v="7353" actId="1076"/>
          <ac:spMkLst>
            <pc:docMk/>
            <pc:sldMk cId="3826678636" sldId="271"/>
            <ac:spMk id="8" creationId="{5224E66A-91C3-B921-FE23-87FA401BEEC9}"/>
          </ac:spMkLst>
        </pc:spChg>
        <pc:spChg chg="add mod">
          <ac:chgData name="Beatriz Higuera Gonzalez" userId="0aba2906-fdf4-4942-9143-6a3c0a815633" providerId="ADAL" clId="{AEC7CEC4-7E1B-4315-8AC7-C14356B8588E}" dt="2025-09-20T11:08:48.873" v="7345" actId="20577"/>
          <ac:spMkLst>
            <pc:docMk/>
            <pc:sldMk cId="3826678636" sldId="271"/>
            <ac:spMk id="9" creationId="{B3130139-33C9-9B7F-BE26-A1B760673C23}"/>
          </ac:spMkLst>
        </pc:spChg>
        <pc:picChg chg="add mod">
          <ac:chgData name="Beatriz Higuera Gonzalez" userId="0aba2906-fdf4-4942-9143-6a3c0a815633" providerId="ADAL" clId="{AEC7CEC4-7E1B-4315-8AC7-C14356B8588E}" dt="2025-09-19T19:51:24.040" v="3207" actId="14100"/>
          <ac:picMkLst>
            <pc:docMk/>
            <pc:sldMk cId="3826678636" sldId="271"/>
            <ac:picMk id="6" creationId="{30D4DAED-27DC-21F3-CFF7-798F704C1EC1}"/>
          </ac:picMkLst>
        </pc:picChg>
        <pc:picChg chg="add mod modCrop">
          <ac:chgData name="Beatriz Higuera Gonzalez" userId="0aba2906-fdf4-4942-9143-6a3c0a815633" providerId="ADAL" clId="{AEC7CEC4-7E1B-4315-8AC7-C14356B8588E}" dt="2025-09-19T19:51:40.033" v="3211" actId="1076"/>
          <ac:picMkLst>
            <pc:docMk/>
            <pc:sldMk cId="3826678636" sldId="271"/>
            <ac:picMk id="7" creationId="{ED9C7842-E907-4936-4EBF-17ABB6084783}"/>
          </ac:picMkLst>
        </pc:picChg>
      </pc:sldChg>
      <pc:sldChg chg="addSp delSp modSp new mod modAnim">
        <pc:chgData name="Beatriz Higuera Gonzalez" userId="0aba2906-fdf4-4942-9143-6a3c0a815633" providerId="ADAL" clId="{AEC7CEC4-7E1B-4315-8AC7-C14356B8588E}" dt="2025-09-20T11:34:52.993" v="7980"/>
        <pc:sldMkLst>
          <pc:docMk/>
          <pc:sldMk cId="3446044959" sldId="272"/>
        </pc:sldMkLst>
        <pc:spChg chg="del">
          <ac:chgData name="Beatriz Higuera Gonzalez" userId="0aba2906-fdf4-4942-9143-6a3c0a815633" providerId="ADAL" clId="{AEC7CEC4-7E1B-4315-8AC7-C14356B8588E}" dt="2025-09-19T19:08:39.794" v="1991" actId="478"/>
          <ac:spMkLst>
            <pc:docMk/>
            <pc:sldMk cId="3446044959" sldId="272"/>
            <ac:spMk id="2" creationId="{5C0030FA-174D-5DDB-7234-60C470097C6F}"/>
          </ac:spMkLst>
        </pc:spChg>
        <pc:spChg chg="add mod">
          <ac:chgData name="Beatriz Higuera Gonzalez" userId="0aba2906-fdf4-4942-9143-6a3c0a815633" providerId="ADAL" clId="{AEC7CEC4-7E1B-4315-8AC7-C14356B8588E}" dt="2025-09-19T19:14:50.904" v="2213" actId="20577"/>
          <ac:spMkLst>
            <pc:docMk/>
            <pc:sldMk cId="3446044959" sldId="272"/>
            <ac:spMk id="4" creationId="{5157A162-676E-EFB0-88F9-780D352AFD47}"/>
          </ac:spMkLst>
        </pc:spChg>
        <pc:spChg chg="add mod">
          <ac:chgData name="Beatriz Higuera Gonzalez" userId="0aba2906-fdf4-4942-9143-6a3c0a815633" providerId="ADAL" clId="{AEC7CEC4-7E1B-4315-8AC7-C14356B8588E}" dt="2025-09-19T19:08:40.290" v="1992"/>
          <ac:spMkLst>
            <pc:docMk/>
            <pc:sldMk cId="3446044959" sldId="272"/>
            <ac:spMk id="5" creationId="{D4D10097-11DF-2229-14BB-308830C547A8}"/>
          </ac:spMkLst>
        </pc:spChg>
        <pc:spChg chg="add mod">
          <ac:chgData name="Beatriz Higuera Gonzalez" userId="0aba2906-fdf4-4942-9143-6a3c0a815633" providerId="ADAL" clId="{AEC7CEC4-7E1B-4315-8AC7-C14356B8588E}" dt="2025-09-20T10:49:14.173" v="7039" actId="20577"/>
          <ac:spMkLst>
            <pc:docMk/>
            <pc:sldMk cId="3446044959" sldId="272"/>
            <ac:spMk id="8" creationId="{E967BDD6-A94A-FDF0-2DC1-EA4881C1D5BE}"/>
          </ac:spMkLst>
        </pc:spChg>
        <pc:spChg chg="add mod">
          <ac:chgData name="Beatriz Higuera Gonzalez" userId="0aba2906-fdf4-4942-9143-6a3c0a815633" providerId="ADAL" clId="{AEC7CEC4-7E1B-4315-8AC7-C14356B8588E}" dt="2025-09-20T10:48:23.531" v="6987" actId="20577"/>
          <ac:spMkLst>
            <pc:docMk/>
            <pc:sldMk cId="3446044959" sldId="272"/>
            <ac:spMk id="9" creationId="{3A591B60-3BCB-5881-212E-262ED433B005}"/>
          </ac:spMkLst>
        </pc:spChg>
        <pc:spChg chg="add mod">
          <ac:chgData name="Beatriz Higuera Gonzalez" userId="0aba2906-fdf4-4942-9143-6a3c0a815633" providerId="ADAL" clId="{AEC7CEC4-7E1B-4315-8AC7-C14356B8588E}" dt="2025-09-19T19:20:32.940" v="2438" actId="14100"/>
          <ac:spMkLst>
            <pc:docMk/>
            <pc:sldMk cId="3446044959" sldId="272"/>
            <ac:spMk id="12" creationId="{44D1DFDA-98F7-202C-C82B-671034D52F3D}"/>
          </ac:spMkLst>
        </pc:spChg>
        <pc:picChg chg="add mod">
          <ac:chgData name="Beatriz Higuera Gonzalez" userId="0aba2906-fdf4-4942-9143-6a3c0a815633" providerId="ADAL" clId="{AEC7CEC4-7E1B-4315-8AC7-C14356B8588E}" dt="2025-09-19T19:10:43.826" v="2004" actId="14100"/>
          <ac:picMkLst>
            <pc:docMk/>
            <pc:sldMk cId="3446044959" sldId="272"/>
            <ac:picMk id="6" creationId="{01AEAEFC-87B2-82BA-74E4-D2C34D66396A}"/>
          </ac:picMkLst>
        </pc:picChg>
        <pc:picChg chg="add mod modCrop">
          <ac:chgData name="Beatriz Higuera Gonzalez" userId="0aba2906-fdf4-4942-9143-6a3c0a815633" providerId="ADAL" clId="{AEC7CEC4-7E1B-4315-8AC7-C14356B8588E}" dt="2025-09-19T19:20:39.060" v="2439" actId="1076"/>
          <ac:picMkLst>
            <pc:docMk/>
            <pc:sldMk cId="3446044959" sldId="272"/>
            <ac:picMk id="7" creationId="{ACF44319-B105-5524-9463-DFA4455C49D9}"/>
          </ac:picMkLst>
        </pc:picChg>
        <pc:picChg chg="add mod">
          <ac:chgData name="Beatriz Higuera Gonzalez" userId="0aba2906-fdf4-4942-9143-6a3c0a815633" providerId="ADAL" clId="{AEC7CEC4-7E1B-4315-8AC7-C14356B8588E}" dt="2025-09-19T19:20:23.338" v="2435" actId="14100"/>
          <ac:picMkLst>
            <pc:docMk/>
            <pc:sldMk cId="3446044959" sldId="272"/>
            <ac:picMk id="11" creationId="{279F8D1A-705B-A7AD-65C2-67AA993B4772}"/>
          </ac:picMkLst>
        </pc:picChg>
      </pc:sldChg>
      <pc:sldChg chg="addSp delSp modSp new mod">
        <pc:chgData name="Beatriz Higuera Gonzalez" userId="0aba2906-fdf4-4942-9143-6a3c0a815633" providerId="ADAL" clId="{AEC7CEC4-7E1B-4315-8AC7-C14356B8588E}" dt="2025-09-20T10:51:06.133" v="7087" actId="20577"/>
        <pc:sldMkLst>
          <pc:docMk/>
          <pc:sldMk cId="1103796255" sldId="273"/>
        </pc:sldMkLst>
        <pc:spChg chg="del">
          <ac:chgData name="Beatriz Higuera Gonzalez" userId="0aba2906-fdf4-4942-9143-6a3c0a815633" providerId="ADAL" clId="{AEC7CEC4-7E1B-4315-8AC7-C14356B8588E}" dt="2025-09-19T19:21:03.272" v="2440" actId="478"/>
          <ac:spMkLst>
            <pc:docMk/>
            <pc:sldMk cId="1103796255" sldId="273"/>
            <ac:spMk id="2" creationId="{B39FB5BE-8A99-E070-F3E7-6E065B0A9D88}"/>
          </ac:spMkLst>
        </pc:spChg>
        <pc:spChg chg="add mod">
          <ac:chgData name="Beatriz Higuera Gonzalez" userId="0aba2906-fdf4-4942-9143-6a3c0a815633" providerId="ADAL" clId="{AEC7CEC4-7E1B-4315-8AC7-C14356B8588E}" dt="2025-09-19T19:21:05.341" v="2441"/>
          <ac:spMkLst>
            <pc:docMk/>
            <pc:sldMk cId="1103796255" sldId="273"/>
            <ac:spMk id="4" creationId="{5991C925-84B5-B5AF-CC4C-47FA4A0401B7}"/>
          </ac:spMkLst>
        </pc:spChg>
        <pc:spChg chg="add mod">
          <ac:chgData name="Beatriz Higuera Gonzalez" userId="0aba2906-fdf4-4942-9143-6a3c0a815633" providerId="ADAL" clId="{AEC7CEC4-7E1B-4315-8AC7-C14356B8588E}" dt="2025-09-19T19:21:15.849" v="2442"/>
          <ac:spMkLst>
            <pc:docMk/>
            <pc:sldMk cId="1103796255" sldId="273"/>
            <ac:spMk id="5" creationId="{8987B417-47DB-F557-55A7-8D123823CB34}"/>
          </ac:spMkLst>
        </pc:spChg>
        <pc:spChg chg="add mod">
          <ac:chgData name="Beatriz Higuera Gonzalez" userId="0aba2906-fdf4-4942-9143-6a3c0a815633" providerId="ADAL" clId="{AEC7CEC4-7E1B-4315-8AC7-C14356B8588E}" dt="2025-09-20T10:51:06.133" v="7087" actId="20577"/>
          <ac:spMkLst>
            <pc:docMk/>
            <pc:sldMk cId="1103796255" sldId="273"/>
            <ac:spMk id="7" creationId="{BAF05E70-148A-3434-B140-254388AFA69F}"/>
          </ac:spMkLst>
        </pc:spChg>
        <pc:picChg chg="add mod modCrop">
          <ac:chgData name="Beatriz Higuera Gonzalez" userId="0aba2906-fdf4-4942-9143-6a3c0a815633" providerId="ADAL" clId="{AEC7CEC4-7E1B-4315-8AC7-C14356B8588E}" dt="2025-09-19T19:28:04.617" v="2449" actId="732"/>
          <ac:picMkLst>
            <pc:docMk/>
            <pc:sldMk cId="1103796255" sldId="273"/>
            <ac:picMk id="6" creationId="{68A136C0-017A-9E93-E4B4-1FE5074FB6A9}"/>
          </ac:picMkLst>
        </pc:picChg>
      </pc:sldChg>
      <pc:sldChg chg="addSp delSp modSp new mod">
        <pc:chgData name="Beatriz Higuera Gonzalez" userId="0aba2906-fdf4-4942-9143-6a3c0a815633" providerId="ADAL" clId="{AEC7CEC4-7E1B-4315-8AC7-C14356B8588E}" dt="2025-09-20T17:15:16.038" v="8075" actId="1076"/>
        <pc:sldMkLst>
          <pc:docMk/>
          <pc:sldMk cId="1307239740" sldId="274"/>
        </pc:sldMkLst>
        <pc:spChg chg="del">
          <ac:chgData name="Beatriz Higuera Gonzalez" userId="0aba2906-fdf4-4942-9143-6a3c0a815633" providerId="ADAL" clId="{AEC7CEC4-7E1B-4315-8AC7-C14356B8588E}" dt="2025-09-19T19:31:43.349" v="2724" actId="478"/>
          <ac:spMkLst>
            <pc:docMk/>
            <pc:sldMk cId="1307239740" sldId="274"/>
            <ac:spMk id="2" creationId="{46431062-0D21-734A-FDCF-D37A23B1D7B8}"/>
          </ac:spMkLst>
        </pc:spChg>
        <pc:spChg chg="add mod">
          <ac:chgData name="Beatriz Higuera Gonzalez" userId="0aba2906-fdf4-4942-9143-6a3c0a815633" providerId="ADAL" clId="{AEC7CEC4-7E1B-4315-8AC7-C14356B8588E}" dt="2025-09-19T19:31:34.588" v="2723"/>
          <ac:spMkLst>
            <pc:docMk/>
            <pc:sldMk cId="1307239740" sldId="274"/>
            <ac:spMk id="4" creationId="{D33F261C-078F-F2EE-3B12-0F37B2AC2B2F}"/>
          </ac:spMkLst>
        </pc:spChg>
        <pc:spChg chg="add mod">
          <ac:chgData name="Beatriz Higuera Gonzalez" userId="0aba2906-fdf4-4942-9143-6a3c0a815633" providerId="ADAL" clId="{AEC7CEC4-7E1B-4315-8AC7-C14356B8588E}" dt="2025-09-19T19:31:43.782" v="2725"/>
          <ac:spMkLst>
            <pc:docMk/>
            <pc:sldMk cId="1307239740" sldId="274"/>
            <ac:spMk id="5" creationId="{3121CEA6-D4A6-64DC-DCAF-CF4DEB4C3793}"/>
          </ac:spMkLst>
        </pc:spChg>
        <pc:spChg chg="add mod">
          <ac:chgData name="Beatriz Higuera Gonzalez" userId="0aba2906-fdf4-4942-9143-6a3c0a815633" providerId="ADAL" clId="{AEC7CEC4-7E1B-4315-8AC7-C14356B8588E}" dt="2025-09-19T19:32:24.372" v="2727" actId="1076"/>
          <ac:spMkLst>
            <pc:docMk/>
            <pc:sldMk cId="1307239740" sldId="274"/>
            <ac:spMk id="6" creationId="{04095929-4134-99C5-6C61-5A9A2E8A0CB1}"/>
          </ac:spMkLst>
        </pc:spChg>
        <pc:spChg chg="add mod">
          <ac:chgData name="Beatriz Higuera Gonzalez" userId="0aba2906-fdf4-4942-9143-6a3c0a815633" providerId="ADAL" clId="{AEC7CEC4-7E1B-4315-8AC7-C14356B8588E}" dt="2025-09-19T19:32:24.372" v="2727" actId="1076"/>
          <ac:spMkLst>
            <pc:docMk/>
            <pc:sldMk cId="1307239740" sldId="274"/>
            <ac:spMk id="7" creationId="{60CAC31F-7D80-AE90-DF1E-57A57903CAB7}"/>
          </ac:spMkLst>
        </pc:spChg>
        <pc:spChg chg="add mod">
          <ac:chgData name="Beatriz Higuera Gonzalez" userId="0aba2906-fdf4-4942-9143-6a3c0a815633" providerId="ADAL" clId="{AEC7CEC4-7E1B-4315-8AC7-C14356B8588E}" dt="2025-09-19T19:36:19.939" v="2790" actId="1076"/>
          <ac:spMkLst>
            <pc:docMk/>
            <pc:sldMk cId="1307239740" sldId="274"/>
            <ac:spMk id="9" creationId="{6996E646-B978-47CE-7C65-738E554F4711}"/>
          </ac:spMkLst>
        </pc:spChg>
        <pc:spChg chg="add mod">
          <ac:chgData name="Beatriz Higuera Gonzalez" userId="0aba2906-fdf4-4942-9143-6a3c0a815633" providerId="ADAL" clId="{AEC7CEC4-7E1B-4315-8AC7-C14356B8588E}" dt="2025-09-20T10:54:13.371" v="7233" actId="20577"/>
          <ac:spMkLst>
            <pc:docMk/>
            <pc:sldMk cId="1307239740" sldId="274"/>
            <ac:spMk id="10" creationId="{DE49AAD6-2EC4-CC8F-A325-1A927EBA13E5}"/>
          </ac:spMkLst>
        </pc:spChg>
        <pc:picChg chg="add del mod">
          <ac:chgData name="Beatriz Higuera Gonzalez" userId="0aba2906-fdf4-4942-9143-6a3c0a815633" providerId="ADAL" clId="{AEC7CEC4-7E1B-4315-8AC7-C14356B8588E}" dt="2025-09-19T19:35:26.637" v="2774" actId="478"/>
          <ac:picMkLst>
            <pc:docMk/>
            <pc:sldMk cId="1307239740" sldId="274"/>
            <ac:picMk id="8" creationId="{ACF329C0-C82B-F435-89A6-C1E2F5466148}"/>
          </ac:picMkLst>
        </pc:picChg>
        <pc:picChg chg="add mod modCrop">
          <ac:chgData name="Beatriz Higuera Gonzalez" userId="0aba2906-fdf4-4942-9143-6a3c0a815633" providerId="ADAL" clId="{AEC7CEC4-7E1B-4315-8AC7-C14356B8588E}" dt="2025-09-20T17:06:30.868" v="8046" actId="1076"/>
          <ac:picMkLst>
            <pc:docMk/>
            <pc:sldMk cId="1307239740" sldId="274"/>
            <ac:picMk id="8" creationId="{D605FA6C-DBB8-95DB-592E-AB28D3E9C24C}"/>
          </ac:picMkLst>
        </pc:picChg>
        <pc:picChg chg="add del mod modCrop">
          <ac:chgData name="Beatriz Higuera Gonzalez" userId="0aba2906-fdf4-4942-9143-6a3c0a815633" providerId="ADAL" clId="{AEC7CEC4-7E1B-4315-8AC7-C14356B8588E}" dt="2025-09-20T17:12:12.088" v="8056" actId="478"/>
          <ac:picMkLst>
            <pc:docMk/>
            <pc:sldMk cId="1307239740" sldId="274"/>
            <ac:picMk id="12" creationId="{479EC29D-DD8D-BD49-F20B-5635364F350A}"/>
          </ac:picMkLst>
        </pc:picChg>
        <pc:picChg chg="add mod modCrop">
          <ac:chgData name="Beatriz Higuera Gonzalez" userId="0aba2906-fdf4-4942-9143-6a3c0a815633" providerId="ADAL" clId="{AEC7CEC4-7E1B-4315-8AC7-C14356B8588E}" dt="2025-09-20T17:15:04.746" v="8073" actId="1076"/>
          <ac:picMkLst>
            <pc:docMk/>
            <pc:sldMk cId="1307239740" sldId="274"/>
            <ac:picMk id="14" creationId="{53187C36-9C67-D7B1-1188-FBDFFCB59019}"/>
          </ac:picMkLst>
        </pc:picChg>
        <pc:picChg chg="add mod modCrop">
          <ac:chgData name="Beatriz Higuera Gonzalez" userId="0aba2906-fdf4-4942-9143-6a3c0a815633" providerId="ADAL" clId="{AEC7CEC4-7E1B-4315-8AC7-C14356B8588E}" dt="2025-09-20T17:15:16.038" v="8075" actId="1076"/>
          <ac:picMkLst>
            <pc:docMk/>
            <pc:sldMk cId="1307239740" sldId="274"/>
            <ac:picMk id="16" creationId="{E6BEC8CF-7DD4-1B2C-60FC-7D2FF12A0A0D}"/>
          </ac:picMkLst>
        </pc:picChg>
        <pc:picChg chg="add del mod">
          <ac:chgData name="Beatriz Higuera Gonzalez" userId="0aba2906-fdf4-4942-9143-6a3c0a815633" providerId="ADAL" clId="{AEC7CEC4-7E1B-4315-8AC7-C14356B8588E}" dt="2025-09-20T17:07:32.575" v="8055" actId="478"/>
          <ac:picMkLst>
            <pc:docMk/>
            <pc:sldMk cId="1307239740" sldId="274"/>
            <ac:picMk id="4097" creationId="{12B639D2-3036-6DE8-2B30-CAB2E416F016}"/>
          </ac:picMkLst>
        </pc:picChg>
        <pc:picChg chg="add del mod">
          <ac:chgData name="Beatriz Higuera Gonzalez" userId="0aba2906-fdf4-4942-9143-6a3c0a815633" providerId="ADAL" clId="{AEC7CEC4-7E1B-4315-8AC7-C14356B8588E}" dt="2025-09-20T17:06:51.369" v="8047" actId="478"/>
          <ac:picMkLst>
            <pc:docMk/>
            <pc:sldMk cId="1307239740" sldId="274"/>
            <ac:picMk id="4098" creationId="{BFD90F5F-35C2-79DE-0CC6-759067303E3A}"/>
          </ac:picMkLst>
        </pc:picChg>
        <pc:picChg chg="add del mod">
          <ac:chgData name="Beatriz Higuera Gonzalez" userId="0aba2906-fdf4-4942-9143-6a3c0a815633" providerId="ADAL" clId="{AEC7CEC4-7E1B-4315-8AC7-C14356B8588E}" dt="2025-09-20T17:06:02.912" v="8039" actId="478"/>
          <ac:picMkLst>
            <pc:docMk/>
            <pc:sldMk cId="1307239740" sldId="274"/>
            <ac:picMk id="4099" creationId="{19FDBF3D-85EF-B325-0886-D0185488896E}"/>
          </ac:picMkLst>
        </pc:picChg>
        <pc:cxnChg chg="add del mod">
          <ac:chgData name="Beatriz Higuera Gonzalez" userId="0aba2906-fdf4-4942-9143-6a3c0a815633" providerId="ADAL" clId="{AEC7CEC4-7E1B-4315-8AC7-C14356B8588E}" dt="2025-09-20T10:54:02.745" v="7209" actId="478"/>
          <ac:cxnSpMkLst>
            <pc:docMk/>
            <pc:sldMk cId="1307239740" sldId="274"/>
            <ac:cxnSpMk id="12" creationId="{16EF4523-BD83-40A3-3FAB-5561A8F27EF9}"/>
          </ac:cxnSpMkLst>
        </pc:cxnChg>
      </pc:sldChg>
      <pc:sldChg chg="addSp delSp modSp add mod">
        <pc:chgData name="Beatriz Higuera Gonzalez" userId="0aba2906-fdf4-4942-9143-6a3c0a815633" providerId="ADAL" clId="{AEC7CEC4-7E1B-4315-8AC7-C14356B8588E}" dt="2025-09-20T11:14:06.464" v="7536" actId="20577"/>
        <pc:sldMkLst>
          <pc:docMk/>
          <pc:sldMk cId="1406355243" sldId="275"/>
        </pc:sldMkLst>
        <pc:spChg chg="mod">
          <ac:chgData name="Beatriz Higuera Gonzalez" userId="0aba2906-fdf4-4942-9143-6a3c0a815633" providerId="ADAL" clId="{AEC7CEC4-7E1B-4315-8AC7-C14356B8588E}" dt="2025-09-19T19:50:38.957" v="3198" actId="20577"/>
          <ac:spMkLst>
            <pc:docMk/>
            <pc:sldMk cId="1406355243" sldId="275"/>
            <ac:spMk id="4" creationId="{EE4A583D-0271-474D-A181-6571E71C162C}"/>
          </ac:spMkLst>
        </pc:spChg>
        <pc:spChg chg="mod">
          <ac:chgData name="Beatriz Higuera Gonzalez" userId="0aba2906-fdf4-4942-9143-6a3c0a815633" providerId="ADAL" clId="{AEC7CEC4-7E1B-4315-8AC7-C14356B8588E}" dt="2025-09-20T11:14:06.464" v="7536" actId="20577"/>
          <ac:spMkLst>
            <pc:docMk/>
            <pc:sldMk cId="1406355243" sldId="275"/>
            <ac:spMk id="10" creationId="{95AD742C-9947-B124-C0AB-D593FED0CB1C}"/>
          </ac:spMkLst>
        </pc:spChg>
        <pc:picChg chg="add del mod modCrop">
          <ac:chgData name="Beatriz Higuera Gonzalez" userId="0aba2906-fdf4-4942-9143-6a3c0a815633" providerId="ADAL" clId="{AEC7CEC4-7E1B-4315-8AC7-C14356B8588E}" dt="2025-09-20T09:55:47.889" v="5772" actId="478"/>
          <ac:picMkLst>
            <pc:docMk/>
            <pc:sldMk cId="1406355243" sldId="275"/>
            <ac:picMk id="2" creationId="{B4BB19ED-A4D0-56E5-EC77-7984710E586E}"/>
          </ac:picMkLst>
        </pc:picChg>
        <pc:picChg chg="add del mod modCrop">
          <ac:chgData name="Beatriz Higuera Gonzalez" userId="0aba2906-fdf4-4942-9143-6a3c0a815633" providerId="ADAL" clId="{AEC7CEC4-7E1B-4315-8AC7-C14356B8588E}" dt="2025-09-20T09:55:46.104" v="5771" actId="478"/>
          <ac:picMkLst>
            <pc:docMk/>
            <pc:sldMk cId="1406355243" sldId="275"/>
            <ac:picMk id="8" creationId="{C0A47DC9-A44E-3703-945F-8590431D5E85}"/>
          </ac:picMkLst>
        </pc:picChg>
        <pc:picChg chg="add del mod modCrop">
          <ac:chgData name="Beatriz Higuera Gonzalez" userId="0aba2906-fdf4-4942-9143-6a3c0a815633" providerId="ADAL" clId="{AEC7CEC4-7E1B-4315-8AC7-C14356B8588E}" dt="2025-09-20T09:55:44.018" v="5770" actId="478"/>
          <ac:picMkLst>
            <pc:docMk/>
            <pc:sldMk cId="1406355243" sldId="275"/>
            <ac:picMk id="11" creationId="{DA428BFA-CAEB-C8A4-CB40-523EDB7F8F83}"/>
          </ac:picMkLst>
        </pc:picChg>
        <pc:picChg chg="add mod modCrop">
          <ac:chgData name="Beatriz Higuera Gonzalez" userId="0aba2906-fdf4-4942-9143-6a3c0a815633" providerId="ADAL" clId="{AEC7CEC4-7E1B-4315-8AC7-C14356B8588E}" dt="2025-09-20T10:05:54.068" v="5778" actId="1076"/>
          <ac:picMkLst>
            <pc:docMk/>
            <pc:sldMk cId="1406355243" sldId="275"/>
            <ac:picMk id="13" creationId="{74A3874A-4553-15B4-BDEC-AFD96F9E7CC2}"/>
          </ac:picMkLst>
        </pc:picChg>
        <pc:picChg chg="add mod modCrop">
          <ac:chgData name="Beatriz Higuera Gonzalez" userId="0aba2906-fdf4-4942-9143-6a3c0a815633" providerId="ADAL" clId="{AEC7CEC4-7E1B-4315-8AC7-C14356B8588E}" dt="2025-09-20T10:06:48.093" v="5790" actId="1076"/>
          <ac:picMkLst>
            <pc:docMk/>
            <pc:sldMk cId="1406355243" sldId="275"/>
            <ac:picMk id="15" creationId="{1491C469-2119-3495-4EDD-32CF949E582D}"/>
          </ac:picMkLst>
        </pc:picChg>
        <pc:picChg chg="add mod modCrop">
          <ac:chgData name="Beatriz Higuera Gonzalez" userId="0aba2906-fdf4-4942-9143-6a3c0a815633" providerId="ADAL" clId="{AEC7CEC4-7E1B-4315-8AC7-C14356B8588E}" dt="2025-09-20T10:06:53.285" v="5791" actId="1076"/>
          <ac:picMkLst>
            <pc:docMk/>
            <pc:sldMk cId="1406355243" sldId="275"/>
            <ac:picMk id="17" creationId="{C8078544-8F64-6D81-DE30-E67AF8E14CBC}"/>
          </ac:picMkLst>
        </pc:picChg>
        <pc:picChg chg="del">
          <ac:chgData name="Beatriz Higuera Gonzalez" userId="0aba2906-fdf4-4942-9143-6a3c0a815633" providerId="ADAL" clId="{AEC7CEC4-7E1B-4315-8AC7-C14356B8588E}" dt="2025-09-19T19:59:21.385" v="3685" actId="478"/>
          <ac:picMkLst>
            <pc:docMk/>
            <pc:sldMk cId="1406355243" sldId="275"/>
            <ac:picMk id="4097" creationId="{94872B33-3535-3D6B-8997-0321DFEFAA77}"/>
          </ac:picMkLst>
        </pc:picChg>
        <pc:picChg chg="del">
          <ac:chgData name="Beatriz Higuera Gonzalez" userId="0aba2906-fdf4-4942-9143-6a3c0a815633" providerId="ADAL" clId="{AEC7CEC4-7E1B-4315-8AC7-C14356B8588E}" dt="2025-09-19T19:59:20.829" v="3684" actId="478"/>
          <ac:picMkLst>
            <pc:docMk/>
            <pc:sldMk cId="1406355243" sldId="275"/>
            <ac:picMk id="4098" creationId="{CB309462-3C0F-D46D-F776-6C13AD39822E}"/>
          </ac:picMkLst>
        </pc:picChg>
        <pc:picChg chg="del">
          <ac:chgData name="Beatriz Higuera Gonzalez" userId="0aba2906-fdf4-4942-9143-6a3c0a815633" providerId="ADAL" clId="{AEC7CEC4-7E1B-4315-8AC7-C14356B8588E}" dt="2025-09-19T19:59:09.459" v="3680" actId="478"/>
          <ac:picMkLst>
            <pc:docMk/>
            <pc:sldMk cId="1406355243" sldId="275"/>
            <ac:picMk id="4099" creationId="{75D281D8-1C04-8E94-CCAB-CE14CAAE6ACC}"/>
          </ac:picMkLst>
        </pc:picChg>
      </pc:sldChg>
      <pc:sldChg chg="addSp delSp modSp add mod">
        <pc:chgData name="Beatriz Higuera Gonzalez" userId="0aba2906-fdf4-4942-9143-6a3c0a815633" providerId="ADAL" clId="{AEC7CEC4-7E1B-4315-8AC7-C14356B8588E}" dt="2025-09-20T11:11:18.181" v="7455" actId="20577"/>
        <pc:sldMkLst>
          <pc:docMk/>
          <pc:sldMk cId="990781117" sldId="276"/>
        </pc:sldMkLst>
        <pc:spChg chg="mod">
          <ac:chgData name="Beatriz Higuera Gonzalez" userId="0aba2906-fdf4-4942-9143-6a3c0a815633" providerId="ADAL" clId="{AEC7CEC4-7E1B-4315-8AC7-C14356B8588E}" dt="2025-09-19T19:50:28.825" v="3196" actId="20577"/>
          <ac:spMkLst>
            <pc:docMk/>
            <pc:sldMk cId="990781117" sldId="276"/>
            <ac:spMk id="5" creationId="{285A2772-B369-C30B-0442-75DECAB8EC10}"/>
          </ac:spMkLst>
        </pc:spChg>
        <pc:spChg chg="mod">
          <ac:chgData name="Beatriz Higuera Gonzalez" userId="0aba2906-fdf4-4942-9143-6a3c0a815633" providerId="ADAL" clId="{AEC7CEC4-7E1B-4315-8AC7-C14356B8588E}" dt="2025-09-20T11:11:18.181" v="7455" actId="20577"/>
          <ac:spMkLst>
            <pc:docMk/>
            <pc:sldMk cId="990781117" sldId="276"/>
            <ac:spMk id="7" creationId="{7AEF2151-C2FB-4580-4EC7-06B4DFB4CDD2}"/>
          </ac:spMkLst>
        </pc:spChg>
        <pc:picChg chg="add mod">
          <ac:chgData name="Beatriz Higuera Gonzalez" userId="0aba2906-fdf4-4942-9143-6a3c0a815633" providerId="ADAL" clId="{AEC7CEC4-7E1B-4315-8AC7-C14356B8588E}" dt="2025-09-19T19:58:36.472" v="3677" actId="1076"/>
          <ac:picMkLst>
            <pc:docMk/>
            <pc:sldMk cId="990781117" sldId="276"/>
            <ac:picMk id="2" creationId="{5E4DB228-F1FD-D5BA-2600-A1ADFC224EC3}"/>
          </ac:picMkLst>
        </pc:picChg>
        <pc:picChg chg="del">
          <ac:chgData name="Beatriz Higuera Gonzalez" userId="0aba2906-fdf4-4942-9143-6a3c0a815633" providerId="ADAL" clId="{AEC7CEC4-7E1B-4315-8AC7-C14356B8588E}" dt="2025-09-19T19:51:03.904" v="3199" actId="478"/>
          <ac:picMkLst>
            <pc:docMk/>
            <pc:sldMk cId="990781117" sldId="276"/>
            <ac:picMk id="6" creationId="{D121C0BC-4D17-E6D9-6DC8-B708BEE04509}"/>
          </ac:picMkLst>
        </pc:picChg>
      </pc:sldChg>
      <pc:sldChg chg="add del">
        <pc:chgData name="Beatriz Higuera Gonzalez" userId="0aba2906-fdf4-4942-9143-6a3c0a815633" providerId="ADAL" clId="{AEC7CEC4-7E1B-4315-8AC7-C14356B8588E}" dt="2025-09-19T19:50:20.033" v="3193" actId="47"/>
        <pc:sldMkLst>
          <pc:docMk/>
          <pc:sldMk cId="3826330146" sldId="276"/>
        </pc:sldMkLst>
      </pc:sldChg>
      <pc:sldChg chg="modSp add mod">
        <pc:chgData name="Beatriz Higuera Gonzalez" userId="0aba2906-fdf4-4942-9143-6a3c0a815633" providerId="ADAL" clId="{AEC7CEC4-7E1B-4315-8AC7-C14356B8588E}" dt="2025-09-20T11:24:47.907" v="7935" actId="20577"/>
        <pc:sldMkLst>
          <pc:docMk/>
          <pc:sldMk cId="1260333219" sldId="277"/>
        </pc:sldMkLst>
        <pc:spChg chg="mod">
          <ac:chgData name="Beatriz Higuera Gonzalez" userId="0aba2906-fdf4-4942-9143-6a3c0a815633" providerId="ADAL" clId="{AEC7CEC4-7E1B-4315-8AC7-C14356B8588E}" dt="2025-09-20T11:24:47.907" v="7935" actId="20577"/>
          <ac:spMkLst>
            <pc:docMk/>
            <pc:sldMk cId="1260333219" sldId="277"/>
            <ac:spMk id="2" creationId="{9BA333B7-246B-F097-EAEC-CC40435D8E81}"/>
          </ac:spMkLst>
        </pc:spChg>
        <pc:spChg chg="mod">
          <ac:chgData name="Beatriz Higuera Gonzalez" userId="0aba2906-fdf4-4942-9143-6a3c0a815633" providerId="ADAL" clId="{AEC7CEC4-7E1B-4315-8AC7-C14356B8588E}" dt="2025-09-20T11:23:50.199" v="7934" actId="115"/>
          <ac:spMkLst>
            <pc:docMk/>
            <pc:sldMk cId="1260333219" sldId="277"/>
            <ac:spMk id="3" creationId="{343C27BC-C8D5-5250-5EE7-4CDBDDDE1A3E}"/>
          </ac:spMkLst>
        </pc:spChg>
      </pc:sldChg>
      <pc:sldChg chg="addSp delSp modSp new mod">
        <pc:chgData name="Beatriz Higuera Gonzalez" userId="0aba2906-fdf4-4942-9143-6a3c0a815633" providerId="ADAL" clId="{AEC7CEC4-7E1B-4315-8AC7-C14356B8588E}" dt="2025-09-20T10:57:27.605" v="7336" actId="20577"/>
        <pc:sldMkLst>
          <pc:docMk/>
          <pc:sldMk cId="815486466" sldId="278"/>
        </pc:sldMkLst>
        <pc:spChg chg="del">
          <ac:chgData name="Beatriz Higuera Gonzalez" userId="0aba2906-fdf4-4942-9143-6a3c0a815633" providerId="ADAL" clId="{AEC7CEC4-7E1B-4315-8AC7-C14356B8588E}" dt="2025-09-19T20:15:54.600" v="4220" actId="478"/>
          <ac:spMkLst>
            <pc:docMk/>
            <pc:sldMk cId="815486466" sldId="278"/>
            <ac:spMk id="2" creationId="{4BF280CC-115E-355B-C855-BE5B51943660}"/>
          </ac:spMkLst>
        </pc:spChg>
        <pc:spChg chg="add mod">
          <ac:chgData name="Beatriz Higuera Gonzalez" userId="0aba2906-fdf4-4942-9143-6a3c0a815633" providerId="ADAL" clId="{AEC7CEC4-7E1B-4315-8AC7-C14356B8588E}" dt="2025-09-19T20:15:47.261" v="4219"/>
          <ac:spMkLst>
            <pc:docMk/>
            <pc:sldMk cId="815486466" sldId="278"/>
            <ac:spMk id="4" creationId="{751C3308-B575-2BB2-FDC0-FDAE97A6E112}"/>
          </ac:spMkLst>
        </pc:spChg>
        <pc:spChg chg="add mod">
          <ac:chgData name="Beatriz Higuera Gonzalez" userId="0aba2906-fdf4-4942-9143-6a3c0a815633" providerId="ADAL" clId="{AEC7CEC4-7E1B-4315-8AC7-C14356B8588E}" dt="2025-09-19T20:15:54.944" v="4221"/>
          <ac:spMkLst>
            <pc:docMk/>
            <pc:sldMk cId="815486466" sldId="278"/>
            <ac:spMk id="5" creationId="{C33905B2-360D-3C5A-7455-4603148AA23E}"/>
          </ac:spMkLst>
        </pc:spChg>
        <pc:spChg chg="add mod">
          <ac:chgData name="Beatriz Higuera Gonzalez" userId="0aba2906-fdf4-4942-9143-6a3c0a815633" providerId="ADAL" clId="{AEC7CEC4-7E1B-4315-8AC7-C14356B8588E}" dt="2025-09-20T10:57:27.605" v="7336" actId="20577"/>
          <ac:spMkLst>
            <pc:docMk/>
            <pc:sldMk cId="815486466" sldId="278"/>
            <ac:spMk id="8" creationId="{69CD15DD-418D-9913-83BB-35EBECCC03C5}"/>
          </ac:spMkLst>
        </pc:spChg>
        <pc:picChg chg="add mod">
          <ac:chgData name="Beatriz Higuera Gonzalez" userId="0aba2906-fdf4-4942-9143-6a3c0a815633" providerId="ADAL" clId="{AEC7CEC4-7E1B-4315-8AC7-C14356B8588E}" dt="2025-09-19T20:16:53.165" v="4233" actId="1076"/>
          <ac:picMkLst>
            <pc:docMk/>
            <pc:sldMk cId="815486466" sldId="278"/>
            <ac:picMk id="6" creationId="{842CED36-D185-FB9E-3CA5-29512BD55D37}"/>
          </ac:picMkLst>
        </pc:picChg>
        <pc:picChg chg="add mod">
          <ac:chgData name="Beatriz Higuera Gonzalez" userId="0aba2906-fdf4-4942-9143-6a3c0a815633" providerId="ADAL" clId="{AEC7CEC4-7E1B-4315-8AC7-C14356B8588E}" dt="2025-09-19T20:17:00.176" v="4236" actId="14100"/>
          <ac:picMkLst>
            <pc:docMk/>
            <pc:sldMk cId="815486466" sldId="278"/>
            <ac:picMk id="7" creationId="{B53F5DBB-64E0-3FD7-9DD2-9E9DC2871CFD}"/>
          </ac:picMkLst>
        </pc:picChg>
      </pc:sldChg>
      <pc:sldChg chg="addSp delSp modSp add mod">
        <pc:chgData name="Beatriz Higuera Gonzalez" userId="0aba2906-fdf4-4942-9143-6a3c0a815633" providerId="ADAL" clId="{AEC7CEC4-7E1B-4315-8AC7-C14356B8588E}" dt="2025-09-20T11:15:38.157" v="7606" actId="20577"/>
        <pc:sldMkLst>
          <pc:docMk/>
          <pc:sldMk cId="552220824" sldId="279"/>
        </pc:sldMkLst>
        <pc:spChg chg="mod">
          <ac:chgData name="Beatriz Higuera Gonzalez" userId="0aba2906-fdf4-4942-9143-6a3c0a815633" providerId="ADAL" clId="{AEC7CEC4-7E1B-4315-8AC7-C14356B8588E}" dt="2025-09-20T09:47:42.333" v="5757" actId="1076"/>
          <ac:spMkLst>
            <pc:docMk/>
            <pc:sldMk cId="552220824" sldId="279"/>
            <ac:spMk id="9" creationId="{6D74F3D4-91E5-A23A-6BEC-C38EC6D602F7}"/>
          </ac:spMkLst>
        </pc:spChg>
        <pc:spChg chg="del mod">
          <ac:chgData name="Beatriz Higuera Gonzalez" userId="0aba2906-fdf4-4942-9143-6a3c0a815633" providerId="ADAL" clId="{AEC7CEC4-7E1B-4315-8AC7-C14356B8588E}" dt="2025-09-20T09:47:31.765" v="5754" actId="478"/>
          <ac:spMkLst>
            <pc:docMk/>
            <pc:sldMk cId="552220824" sldId="279"/>
            <ac:spMk id="10" creationId="{D22D54ED-0346-5FE0-422D-4A737CDA67F3}"/>
          </ac:spMkLst>
        </pc:spChg>
        <pc:spChg chg="add mod">
          <ac:chgData name="Beatriz Higuera Gonzalez" userId="0aba2906-fdf4-4942-9143-6a3c0a815633" providerId="ADAL" clId="{AEC7CEC4-7E1B-4315-8AC7-C14356B8588E}" dt="2025-09-20T11:15:38.157" v="7606" actId="20577"/>
          <ac:spMkLst>
            <pc:docMk/>
            <pc:sldMk cId="552220824" sldId="279"/>
            <ac:spMk id="16" creationId="{3D4E67FB-453F-9842-D4AE-C4A1D3181B68}"/>
          </ac:spMkLst>
        </pc:spChg>
        <pc:picChg chg="del">
          <ac:chgData name="Beatriz Higuera Gonzalez" userId="0aba2906-fdf4-4942-9143-6a3c0a815633" providerId="ADAL" clId="{AEC7CEC4-7E1B-4315-8AC7-C14356B8588E}" dt="2025-09-20T09:45:40.830" v="5728" actId="478"/>
          <ac:picMkLst>
            <pc:docMk/>
            <pc:sldMk cId="552220824" sldId="279"/>
            <ac:picMk id="2" creationId="{20B2B93B-D1EF-241F-64D7-A1DBFD592433}"/>
          </ac:picMkLst>
        </pc:picChg>
        <pc:picChg chg="del">
          <ac:chgData name="Beatriz Higuera Gonzalez" userId="0aba2906-fdf4-4942-9143-6a3c0a815633" providerId="ADAL" clId="{AEC7CEC4-7E1B-4315-8AC7-C14356B8588E}" dt="2025-09-20T09:45:41.577" v="5729" actId="478"/>
          <ac:picMkLst>
            <pc:docMk/>
            <pc:sldMk cId="552220824" sldId="279"/>
            <ac:picMk id="8" creationId="{777F8DDF-DEBB-7038-4EB9-C05C012E8045}"/>
          </ac:picMkLst>
        </pc:picChg>
        <pc:picChg chg="del">
          <ac:chgData name="Beatriz Higuera Gonzalez" userId="0aba2906-fdf4-4942-9143-6a3c0a815633" providerId="ADAL" clId="{AEC7CEC4-7E1B-4315-8AC7-C14356B8588E}" dt="2025-09-20T09:45:42.212" v="5730" actId="478"/>
          <ac:picMkLst>
            <pc:docMk/>
            <pc:sldMk cId="552220824" sldId="279"/>
            <ac:picMk id="11" creationId="{3C2B744F-65CE-27E8-E640-EFAC80488541}"/>
          </ac:picMkLst>
        </pc:picChg>
        <pc:picChg chg="add mod modCrop">
          <ac:chgData name="Beatriz Higuera Gonzalez" userId="0aba2906-fdf4-4942-9143-6a3c0a815633" providerId="ADAL" clId="{AEC7CEC4-7E1B-4315-8AC7-C14356B8588E}" dt="2025-09-20T09:46:47.154" v="5744" actId="1076"/>
          <ac:picMkLst>
            <pc:docMk/>
            <pc:sldMk cId="552220824" sldId="279"/>
            <ac:picMk id="13" creationId="{398F7AE3-FDA1-B56B-AC06-4A79A18EDFE8}"/>
          </ac:picMkLst>
        </pc:picChg>
        <pc:picChg chg="add del mod modCrop">
          <ac:chgData name="Beatriz Higuera Gonzalez" userId="0aba2906-fdf4-4942-9143-6a3c0a815633" providerId="ADAL" clId="{AEC7CEC4-7E1B-4315-8AC7-C14356B8588E}" dt="2025-09-20T09:55:02.009" v="5763" actId="478"/>
          <ac:picMkLst>
            <pc:docMk/>
            <pc:sldMk cId="552220824" sldId="279"/>
            <ac:picMk id="15" creationId="{8FFA7021-79AD-9BC1-5588-4DED9FA91CCA}"/>
          </ac:picMkLst>
        </pc:picChg>
        <pc:picChg chg="add mod modCrop">
          <ac:chgData name="Beatriz Higuera Gonzalez" userId="0aba2906-fdf4-4942-9143-6a3c0a815633" providerId="ADAL" clId="{AEC7CEC4-7E1B-4315-8AC7-C14356B8588E}" dt="2025-09-20T09:55:20.769" v="5769" actId="1076"/>
          <ac:picMkLst>
            <pc:docMk/>
            <pc:sldMk cId="552220824" sldId="279"/>
            <ac:picMk id="18" creationId="{BC1D9F99-E280-EF1D-BBBC-EEB358E9831F}"/>
          </ac:picMkLst>
        </pc:picChg>
      </pc:sldChg>
      <pc:sldChg chg="addSp delSp modSp new mod">
        <pc:chgData name="Beatriz Higuera Gonzalez" userId="0aba2906-fdf4-4942-9143-6a3c0a815633" providerId="ADAL" clId="{AEC7CEC4-7E1B-4315-8AC7-C14356B8588E}" dt="2025-09-20T11:25:53.828" v="7944" actId="1076"/>
        <pc:sldMkLst>
          <pc:docMk/>
          <pc:sldMk cId="1819310548" sldId="280"/>
        </pc:sldMkLst>
        <pc:spChg chg="del">
          <ac:chgData name="Beatriz Higuera Gonzalez" userId="0aba2906-fdf4-4942-9143-6a3c0a815633" providerId="ADAL" clId="{AEC7CEC4-7E1B-4315-8AC7-C14356B8588E}" dt="2025-09-20T10:25:51.437" v="6541" actId="478"/>
          <ac:spMkLst>
            <pc:docMk/>
            <pc:sldMk cId="1819310548" sldId="280"/>
            <ac:spMk id="2" creationId="{6A310FA8-D6E1-4E76-8EDD-81F50F614675}"/>
          </ac:spMkLst>
        </pc:spChg>
        <pc:spChg chg="add mod">
          <ac:chgData name="Beatriz Higuera Gonzalez" userId="0aba2906-fdf4-4942-9143-6a3c0a815633" providerId="ADAL" clId="{AEC7CEC4-7E1B-4315-8AC7-C14356B8588E}" dt="2025-09-20T10:25:35.695" v="6540" actId="20577"/>
          <ac:spMkLst>
            <pc:docMk/>
            <pc:sldMk cId="1819310548" sldId="280"/>
            <ac:spMk id="4" creationId="{131886DD-666D-EB64-3154-3BD3154358DD}"/>
          </ac:spMkLst>
        </pc:spChg>
        <pc:spChg chg="add mod">
          <ac:chgData name="Beatriz Higuera Gonzalez" userId="0aba2906-fdf4-4942-9143-6a3c0a815633" providerId="ADAL" clId="{AEC7CEC4-7E1B-4315-8AC7-C14356B8588E}" dt="2025-09-20T10:25:51.931" v="6542"/>
          <ac:spMkLst>
            <pc:docMk/>
            <pc:sldMk cId="1819310548" sldId="280"/>
            <ac:spMk id="5" creationId="{CBC61AE2-2319-8F41-242F-61F9A93CA34A}"/>
          </ac:spMkLst>
        </pc:spChg>
        <pc:spChg chg="add mod">
          <ac:chgData name="Beatriz Higuera Gonzalez" userId="0aba2906-fdf4-4942-9143-6a3c0a815633" providerId="ADAL" clId="{AEC7CEC4-7E1B-4315-8AC7-C14356B8588E}" dt="2025-09-20T11:25:53.828" v="7944" actId="1076"/>
          <ac:spMkLst>
            <pc:docMk/>
            <pc:sldMk cId="1819310548" sldId="280"/>
            <ac:spMk id="6" creationId="{BC1E80A8-91F5-7400-F2B7-55A8E1A9B037}"/>
          </ac:spMkLst>
        </pc:spChg>
      </pc:sldChg>
      <pc:sldChg chg="add">
        <pc:chgData name="Beatriz Higuera Gonzalez" userId="0aba2906-fdf4-4942-9143-6a3c0a815633" providerId="ADAL" clId="{AEC7CEC4-7E1B-4315-8AC7-C14356B8588E}" dt="2025-09-20T11:28:26.810" v="7947"/>
        <pc:sldMkLst>
          <pc:docMk/>
          <pc:sldMk cId="3417970918" sldId="284"/>
        </pc:sldMkLst>
      </pc:sldChg>
      <pc:sldChg chg="addSp modSp new mod">
        <pc:chgData name="Beatriz Higuera Gonzalez" userId="0aba2906-fdf4-4942-9143-6a3c0a815633" providerId="ADAL" clId="{AEC7CEC4-7E1B-4315-8AC7-C14356B8588E}" dt="2025-09-20T11:45:43.689" v="8034" actId="1076"/>
        <pc:sldMkLst>
          <pc:docMk/>
          <pc:sldMk cId="4212637638" sldId="285"/>
        </pc:sldMkLst>
        <pc:picChg chg="add mod">
          <ac:chgData name="Beatriz Higuera Gonzalez" userId="0aba2906-fdf4-4942-9143-6a3c0a815633" providerId="ADAL" clId="{AEC7CEC4-7E1B-4315-8AC7-C14356B8588E}" dt="2025-09-20T11:45:40.522" v="8033" actId="1076"/>
          <ac:picMkLst>
            <pc:docMk/>
            <pc:sldMk cId="4212637638" sldId="285"/>
            <ac:picMk id="4" creationId="{D03B66B7-569D-5F80-7218-B7CA4FE5601B}"/>
          </ac:picMkLst>
        </pc:picChg>
        <pc:picChg chg="add mod">
          <ac:chgData name="Beatriz Higuera Gonzalez" userId="0aba2906-fdf4-4942-9143-6a3c0a815633" providerId="ADAL" clId="{AEC7CEC4-7E1B-4315-8AC7-C14356B8588E}" dt="2025-09-20T11:45:43.689" v="8034" actId="1076"/>
          <ac:picMkLst>
            <pc:docMk/>
            <pc:sldMk cId="4212637638" sldId="285"/>
            <ac:picMk id="5" creationId="{A0A41024-24B5-E2C5-43DF-503951988D67}"/>
          </ac:picMkLst>
        </pc:picChg>
      </pc:sldChg>
      <pc:sldChg chg="add ord">
        <pc:chgData name="Beatriz Higuera Gonzalez" userId="0aba2906-fdf4-4942-9143-6a3c0a815633" providerId="ADAL" clId="{AEC7CEC4-7E1B-4315-8AC7-C14356B8588E}" dt="2025-09-20T17:16:03.726" v="8077"/>
        <pc:sldMkLst>
          <pc:docMk/>
          <pc:sldMk cId="3843886276" sldId="286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995E948-CC54-7324-95DF-CD2DA5D412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344FB0-859C-2958-8966-A5A91D73F4D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77D64-F38F-43B6-9CFF-51F1D935FBF7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F225E-6590-C091-CBE9-B19DD5908D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Beatriz Higuera González                                                                        EAAC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BA799-404D-DCF6-BB0C-DC71F08A82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81061-F313-476D-8AE2-9DE19CFE8E8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8341089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D4A1-4A23-4A7E-A1A8-EFAE86B32513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s-ES"/>
              <a:t>Beatriz Higuera González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24190-AC4D-42BF-B9FD-C97E5B67E23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92751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E54F2-87AC-8600-FE97-0283085C84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C78F7A-2C69-6E87-E07C-CA6B12F3AA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2F608-4DF7-115E-07CD-1A8CCC26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7553B-69C1-AC67-AEE9-D15C3A13F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C9783A-E04A-B255-1FA0-DE1978725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1983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45DC0-B4DC-F12F-461B-B22BB7647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78F393-A3B0-66E4-065F-512D4936B0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E8651F-61FF-2FB4-377A-A2AD78295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097647-4FBE-2F19-4087-49851857B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ECAD-8BFA-4FF9-7D37-3055F1D2A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69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A39270-4715-C696-00BF-C88D868E3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E81918-6F24-211C-4F12-ABB567BBF8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30ECBF-121B-7BE0-7550-F20545CC3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EC2F68-05FF-3E6C-B6F7-D64E030C7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4966B-0E54-3585-3C6C-29562FF32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9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9A20F-ECA9-3126-83E4-F97FBBC72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3FE1C-4174-4347-1D7C-069C75894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47AD76-3736-E7DA-3CE0-F591500C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34553-6040-76DA-2682-E7A78A0B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77973-E0AF-ECD2-684D-947BC2D55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1038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D423F-4183-4AC6-30FD-23BDF9712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0285E-FD63-4035-04A3-F50CB1AE5A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F68A7-9DC2-8FF6-C587-447D6D715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A4A9F3-354C-EAE5-721F-175837F8F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AED04-61C7-1B8D-F0D8-C384BC6B4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336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02B0F-709F-B7AE-65D3-A7482AFD6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571E6-DCD1-1528-1365-C39DF3212F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C9D45B-0694-D9D3-0659-8338E1805C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397307-3EB6-4AC5-3634-008E000F05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BF1EDB-BCB3-27E1-EEB1-417B75349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0ADF2-F9A3-9C54-C616-88C0BD3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472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AECAB1-C30B-69A5-175D-FB9B47950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AD546-EE0C-7BF5-C3BD-89E40B38C0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259D0D-335D-91AF-74DD-93EB077B1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E51797-E283-3C11-A500-A7695766B5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C25C81-0640-6947-7114-4ECDF33D3C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8A4202-2D12-146D-590B-B5C587EC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2305AA-B81D-96B6-CC46-8C22C3C4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C7CC4D-D676-5969-B1B9-EB69217CA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102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B4307-AD73-DF5E-681B-CF694AF67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83E064-8E02-C3CD-4DEF-D335AF6C6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4F63E8-71B1-6772-C414-82E5600A1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5E3E50-9398-FFE6-4D0D-23C980D4B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293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090F2-23A7-9F8D-E0E3-2C65D0D3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EBDD69-6524-0DBB-BF7B-E1795A41F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73406-5EC9-9B92-C955-AB191F770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82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A53BB-B98F-040A-8C73-7BEECF8A6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403C1-6ADD-BED3-288B-E6222CC51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D54EA-B279-1489-15AC-4C6E85FFF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CC0284-02FB-DCE1-9042-6045213A6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C3A42-C9F4-0F42-8CCF-4284973E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3E383-BA76-9681-C575-1463DDEB3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506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0217B-47E0-C9C8-3C19-AB50A4463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A4A49D-F638-4AC9-9EA0-9409E79879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364B6A-D1C7-05B2-2FA2-8543C80E97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1F4EF-567F-CC4A-F3C7-44879B1E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7C856-528B-E368-9E15-052527775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7D4C70-2F7F-18C9-628D-E71A7701F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026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4E6A772-59E6-DD64-8118-301F9C26C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1A93D-03DD-6A0D-56DC-49A9BC8A1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8000C-4A3F-9A3B-D0B3-5C80A0B659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Beatriz Higuera Gonzalez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90AD5A-79E9-D9BC-76DE-6AAB366125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D453D-CBA0-1920-98A9-F7FDFDF9F3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F6EDE80-F78C-439A-A5CA-0F7E72CE42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579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beatriz.higueragonzalez@postgrad.manchester.ac.uk" TargetMode="External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hyperlink" Target="mailto:beatriz.higuera-Gonzalez@cockcroft.ac.u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hyperlink" Target="https://doi.org/10.5281/zenodo.10219459" TargetMode="Externa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ure.manchester.ac.uk/ws/portalfiles/portal/283100732/FULL_TEXT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roceedings.jacow.org/ipac2021/papers/thpab155.pdf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iopscience.iop.org/article/10.1088/1748-0221/20/01/P01023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5281/zenodo.10219459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33415EB4-5958-E1FF-4AFE-B8632AAB7BD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9855" y="4039226"/>
            <a:ext cx="10721419" cy="482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u="sng" kern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B. Higuera González</a:t>
            </a:r>
            <a:r>
              <a:rPr lang="en-GB" sz="2800" kern="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T. Overton, T. Pacey</a:t>
            </a:r>
            <a:r>
              <a:rPr lang="en-GB" sz="2800" kern="800" dirty="0">
                <a:ea typeface="Times New Roman" panose="02020603050405020304" pitchFamily="18" charset="0"/>
                <a:cs typeface="Times New Roman" panose="02020603050405020304" pitchFamily="18" charset="0"/>
              </a:rPr>
              <a:t>, Y. Saveliev, G. Xia</a:t>
            </a:r>
            <a:endParaRPr lang="en-GB" sz="2800" dirty="0"/>
          </a:p>
        </p:txBody>
      </p:sp>
      <p:pic>
        <p:nvPicPr>
          <p:cNvPr id="7" name="Picture 4" descr="UKRI_STFC_ASTEC_RGB">
            <a:extLst>
              <a:ext uri="{FF2B5EF4-FFF2-40B4-BE49-F238E27FC236}">
                <a16:creationId xmlns:a16="http://schemas.microsoft.com/office/drawing/2014/main" id="{65E4582D-29C4-E242-B5C4-73CB43D25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81" y="4794103"/>
            <a:ext cx="3604176" cy="154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The Cockcroft Institute | Warrington">
            <a:extLst>
              <a:ext uri="{FF2B5EF4-FFF2-40B4-BE49-F238E27FC236}">
                <a16:creationId xmlns:a16="http://schemas.microsoft.com/office/drawing/2014/main" id="{321B2B56-4A31-D5D6-A379-E5744963A2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84"/>
          <a:stretch/>
        </p:blipFill>
        <p:spPr bwMode="auto">
          <a:xfrm>
            <a:off x="8862324" y="4454889"/>
            <a:ext cx="2628950" cy="226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E4F9D5E9-3436-3C47-1E9D-185863394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225" y="4930486"/>
            <a:ext cx="3014901" cy="1277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B5AD7-7DCB-8EEF-5ED0-88E920842CB4}"/>
              </a:ext>
            </a:extLst>
          </p:cNvPr>
          <p:cNvSpPr txBox="1"/>
          <p:nvPr/>
        </p:nvSpPr>
        <p:spPr>
          <a:xfrm>
            <a:off x="1132788" y="136534"/>
            <a:ext cx="99264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 to control BBU instability in SWFA by using adjustable rectangular DLWs</a:t>
            </a:r>
          </a:p>
        </p:txBody>
      </p:sp>
    </p:spTree>
    <p:extLst>
      <p:ext uri="{BB962C8B-B14F-4D97-AF65-F5344CB8AC3E}">
        <p14:creationId xmlns:p14="http://schemas.microsoft.com/office/powerpoint/2010/main" val="33709370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EB22FA-23CD-5EE8-2719-4740D535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10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33F261C-078F-F2EE-3B12-0F37B2AC2B2F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(9ps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3121CEA6-D4A6-64DC-DCAF-CF4DEB4C3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4095929-4134-99C5-6C61-5A9A2E8A0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-632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60CAC31F-7D80-AE90-DF1E-57A57903CA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4977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96E646-B978-47CE-7C65-738E554F4711}"/>
              </a:ext>
            </a:extLst>
          </p:cNvPr>
          <p:cNvSpPr txBox="1"/>
          <p:nvPr/>
        </p:nvSpPr>
        <p:spPr>
          <a:xfrm>
            <a:off x="5359940" y="799552"/>
            <a:ext cx="131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9AAD6-2EC4-CC8F-A325-1A927EBA13E5}"/>
                  </a:ext>
                </a:extLst>
              </p:cNvPr>
              <p:cNvSpPr txBox="1"/>
              <p:nvPr/>
            </p:nvSpPr>
            <p:spPr>
              <a:xfrm>
                <a:off x="361244" y="4725378"/>
                <a:ext cx="11071489" cy="1275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BBU is clearly observed.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Even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=0, displacement appears downwards at the beam centre and upwards at the tail.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Even with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GB" b="1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=0, momentum is negative at the centre and positive at the tail, on the order of MeV/c. 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49AAD6-2EC4-CC8F-A325-1A927EBA13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244" y="4725378"/>
                <a:ext cx="11071489" cy="1275029"/>
              </a:xfrm>
              <a:prstGeom prst="rect">
                <a:avLst/>
              </a:prstGeom>
              <a:blipFill>
                <a:blip r:embed="rId5"/>
                <a:stretch>
                  <a:fillRect l="-330" t="-1914" b="-574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D605FA6C-DBB8-95DB-592E-AB28D3E9C24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756" r="19012"/>
          <a:stretch>
            <a:fillRect/>
          </a:stretch>
        </p:blipFill>
        <p:spPr>
          <a:xfrm>
            <a:off x="222535" y="1004066"/>
            <a:ext cx="3685880" cy="357939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187C36-9C67-D7B1-1188-FBDFFCB5901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51" t="6238" r="18483"/>
          <a:stretch>
            <a:fillRect/>
          </a:stretch>
        </p:blipFill>
        <p:spPr>
          <a:xfrm>
            <a:off x="3591612" y="1261217"/>
            <a:ext cx="3780524" cy="33121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BEC8CF-7DD4-1B2C-60FC-7D2FF12A0A0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518" t="4710" r="13181" b="1053"/>
          <a:stretch>
            <a:fillRect/>
          </a:stretch>
        </p:blipFill>
        <p:spPr>
          <a:xfrm>
            <a:off x="7372136" y="1098909"/>
            <a:ext cx="4304006" cy="360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2397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5B8BC46-ADD6-AC9C-0383-998A21C1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11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51C3308-B575-2BB2-FDC0-FDAE97A6E112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C33905B2-360D-3C5A-7455-4603148AA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6" name="Picture 5" descr="A graph of a graph&#10;&#10;AI-generated content may be incorrect.">
            <a:extLst>
              <a:ext uri="{FF2B5EF4-FFF2-40B4-BE49-F238E27FC236}">
                <a16:creationId xmlns:a16="http://schemas.microsoft.com/office/drawing/2014/main" id="{842CED36-D185-FB9E-3CA5-29512BD55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03" y="909229"/>
            <a:ext cx="4269830" cy="3202372"/>
          </a:xfrm>
          <a:prstGeom prst="rect">
            <a:avLst/>
          </a:prstGeom>
        </p:spPr>
      </p:pic>
      <p:pic>
        <p:nvPicPr>
          <p:cNvPr id="7" name="Picture 6" descr="A graph of a function&#10;&#10;AI-generated content may be incorrect.">
            <a:extLst>
              <a:ext uri="{FF2B5EF4-FFF2-40B4-BE49-F238E27FC236}">
                <a16:creationId xmlns:a16="http://schemas.microsoft.com/office/drawing/2014/main" id="{B53F5DBB-64E0-3FD7-9DD2-9E9DC2871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482" y="862369"/>
            <a:ext cx="4570037" cy="3427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9CD15DD-418D-9913-83BB-35EBECCC03C5}"/>
              </a:ext>
            </a:extLst>
          </p:cNvPr>
          <p:cNvSpPr txBox="1"/>
          <p:nvPr/>
        </p:nvSpPr>
        <p:spPr>
          <a:xfrm>
            <a:off x="841832" y="4440666"/>
            <a:ext cx="1071329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Simulations were repeated with a shorter bunch.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TR is reduced.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Vertical wakefields generated by the 10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 offset are similar to those of the 9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ps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 bunch. </a:t>
            </a:r>
          </a:p>
        </p:txBody>
      </p:sp>
    </p:spTree>
    <p:extLst>
      <p:ext uri="{BB962C8B-B14F-4D97-AF65-F5344CB8AC3E}">
        <p14:creationId xmlns:p14="http://schemas.microsoft.com/office/powerpoint/2010/main" val="81548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A9E35D-F0F7-1579-AA71-D843CD22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12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311FA30-F4AD-8DF4-0C71-F6D94C7EDE0F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B4156571-5E56-E452-40E8-CF12E65B0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30D4DAED-27DC-21F3-CFF7-798F704C1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44" y="843633"/>
            <a:ext cx="3589772" cy="2692329"/>
          </a:xfrm>
          <a:prstGeom prst="rect">
            <a:avLst/>
          </a:prstGeom>
        </p:spPr>
      </p:pic>
      <p:pic>
        <p:nvPicPr>
          <p:cNvPr id="7" name="Picture 6" descr="A graph of a graph of a graph&#10;&#10;AI-generated content may be incorrect.">
            <a:extLst>
              <a:ext uri="{FF2B5EF4-FFF2-40B4-BE49-F238E27FC236}">
                <a16:creationId xmlns:a16="http://schemas.microsoft.com/office/drawing/2014/main" id="{ED9C7842-E907-4936-4EBF-17ABB60847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130" r="2498"/>
          <a:stretch>
            <a:fillRect/>
          </a:stretch>
        </p:blipFill>
        <p:spPr>
          <a:xfrm>
            <a:off x="3551579" y="2948718"/>
            <a:ext cx="8618818" cy="355680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224E66A-91C3-B921-FE23-87FA401BEEC9}"/>
              </a:ext>
            </a:extLst>
          </p:cNvPr>
          <p:cNvSpPr txBox="1"/>
          <p:nvPr/>
        </p:nvSpPr>
        <p:spPr>
          <a:xfrm>
            <a:off x="413091" y="4108911"/>
            <a:ext cx="332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Optimal offset chosen to cancel both mean vertical momentum and displacement.</a:t>
            </a:r>
            <a:endParaRPr lang="en-GB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130139-33C9-9B7F-BE26-A1B760673C23}"/>
              </a:ext>
            </a:extLst>
          </p:cNvPr>
          <p:cNvSpPr txBox="1"/>
          <p:nvPr/>
        </p:nvSpPr>
        <p:spPr>
          <a:xfrm>
            <a:off x="4162018" y="1408496"/>
            <a:ext cx="7397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Cancellation of both mean vertical momentum and displacement confirmed.</a:t>
            </a:r>
          </a:p>
        </p:txBody>
      </p:sp>
    </p:spTree>
    <p:extLst>
      <p:ext uri="{BB962C8B-B14F-4D97-AF65-F5344CB8AC3E}">
        <p14:creationId xmlns:p14="http://schemas.microsoft.com/office/powerpoint/2010/main" val="3826678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B0689-1F99-3548-D304-1A325BDDC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EEAB8F-6B1E-A076-202E-447BE92F1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13</a:t>
            </a:fld>
            <a:endParaRPr lang="en-GB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F2BA866D-2927-C899-5B57-63AC9086B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85A2772-B369-C30B-0442-75DECAB8EC10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EF2151-C2FB-4580-4EC7-06B4DFB4CDD2}"/>
              </a:ext>
            </a:extLst>
          </p:cNvPr>
          <p:cNvSpPr txBox="1"/>
          <p:nvPr/>
        </p:nvSpPr>
        <p:spPr>
          <a:xfrm>
            <a:off x="667193" y="4741955"/>
            <a:ext cx="1027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Minimal difference in horizontal emittance between perfect aligned and offset bunch.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Vertical emittance grows along the structure but is almost fully compensated at the exit (1.9 vs 1.7 mm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mrad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).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E4DB228-F1FD-D5BA-2600-A1ADFC224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1521" y="890932"/>
            <a:ext cx="9611093" cy="3956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81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2A0CB-3F55-F64B-E0F0-B6BC74F10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CD1C19D-C880-A182-C5CD-0E333A5EB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14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E4A583D-0271-474D-A181-6571E71C162C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B200D20F-6560-B840-C33E-B2CD720B6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CFEF7C7-21CD-99FF-0C01-2695AFC97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-632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B6D6F76A-0802-D579-0D98-435069878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4977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6A22DA-B0D3-B075-0662-B9C9A064D4C2}"/>
              </a:ext>
            </a:extLst>
          </p:cNvPr>
          <p:cNvSpPr txBox="1"/>
          <p:nvPr/>
        </p:nvSpPr>
        <p:spPr>
          <a:xfrm>
            <a:off x="5359940" y="799552"/>
            <a:ext cx="131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EXIT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AD742C-9947-B124-C0AB-D593FED0CB1C}"/>
              </a:ext>
            </a:extLst>
          </p:cNvPr>
          <p:cNvSpPr txBox="1"/>
          <p:nvPr/>
        </p:nvSpPr>
        <p:spPr>
          <a:xfrm>
            <a:off x="448066" y="4920035"/>
            <a:ext cx="1083032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Minimal BBU observed compared to aligned bunch and the bunch without offset compensation.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The bunch without vertical compensation shows charge losses in the tail.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The tail still has positive vertical momentum, although  ~10 times weaker than in the longer bunch.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4A3874A-4553-15B4-BDEC-AFD96F9E7CC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1957"/>
          <a:stretch>
            <a:fillRect/>
          </a:stretch>
        </p:blipFill>
        <p:spPr>
          <a:xfrm>
            <a:off x="98095" y="814809"/>
            <a:ext cx="4162820" cy="40005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91C469-2119-3495-4EDD-32CF949E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5596"/>
          <a:stretch>
            <a:fillRect/>
          </a:stretch>
        </p:blipFill>
        <p:spPr>
          <a:xfrm>
            <a:off x="3840143" y="1319109"/>
            <a:ext cx="3778432" cy="33574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8078544-8F64-6D81-DE30-E67AF8E14CB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17599"/>
          <a:stretch>
            <a:fillRect/>
          </a:stretch>
        </p:blipFill>
        <p:spPr>
          <a:xfrm>
            <a:off x="7618575" y="1009359"/>
            <a:ext cx="4162820" cy="378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35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7ED86-DF42-7D4A-665F-92C34DB840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5C122E-33E3-23D0-C607-C3DF97C75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8743505-FA6B-0A41-319A-02C288EBE7CC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(1ps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68C5E04C-9E63-3B4C-A8A9-79985DC3A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918424A9-6EB3-7124-5905-8EBA15392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-63229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329C36E-01D5-C2C8-3324-79371F6D2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7674" y="497792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74F3D4-91E5-A23A-6BEC-C38EC6D602F7}"/>
              </a:ext>
            </a:extLst>
          </p:cNvPr>
          <p:cNvSpPr txBox="1"/>
          <p:nvPr/>
        </p:nvSpPr>
        <p:spPr>
          <a:xfrm>
            <a:off x="4461250" y="720619"/>
            <a:ext cx="1634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2m DRIFT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98F7AE3-FDA1-B56B-AC06-4A79A18EDF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682" r="6756"/>
          <a:stretch>
            <a:fillRect/>
          </a:stretch>
        </p:blipFill>
        <p:spPr>
          <a:xfrm>
            <a:off x="231743" y="832563"/>
            <a:ext cx="4034672" cy="530082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D4E67FB-453F-9842-D4AE-C4A1D3181B68}"/>
              </a:ext>
            </a:extLst>
          </p:cNvPr>
          <p:cNvSpPr txBox="1"/>
          <p:nvPr/>
        </p:nvSpPr>
        <p:spPr>
          <a:xfrm>
            <a:off x="4554835" y="5056168"/>
            <a:ext cx="7693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Minimal difference in bunch shape on screen between perfectly aligned bunch and the bunch with an initial offset using </a:t>
            </a:r>
            <a:r>
              <a:rPr lang="en-GB" b="1" dirty="0" err="1">
                <a:solidFill>
                  <a:schemeClr val="accent5">
                    <a:lumMod val="75000"/>
                  </a:schemeClr>
                </a:solidFill>
              </a:rPr>
              <a:t>destreaker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BBU develops with a 10</a:t>
            </a:r>
            <a:r>
              <a:rPr lang="el-GR" b="1" dirty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m misalignment along the entire structure.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C1D9F99-E280-EF1D-BBBC-EEB358E983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57" r="6068" b="2488"/>
          <a:stretch>
            <a:fillRect/>
          </a:stretch>
        </p:blipFill>
        <p:spPr>
          <a:xfrm>
            <a:off x="6369375" y="965470"/>
            <a:ext cx="4857947" cy="390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208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B1B60-05E5-A888-527C-80FECCBF9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BA333B7-246B-F097-EAEC-CC40435D8E81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3C27BC-C8D5-5250-5EE7-4CDBDDDE1A3E}"/>
              </a:ext>
            </a:extLst>
          </p:cNvPr>
          <p:cNvSpPr txBox="1"/>
          <p:nvPr/>
        </p:nvSpPr>
        <p:spPr>
          <a:xfrm>
            <a:off x="623703" y="943818"/>
            <a:ext cx="1073009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u="sng" dirty="0" err="1">
                <a:solidFill>
                  <a:schemeClr val="accent5">
                    <a:lumMod val="75000"/>
                  </a:schemeClr>
                </a:solidFill>
              </a:rPr>
              <a:t>Destreaker</a:t>
            </a: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: novel approach to address misalignment sensitivity in SWFA. 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Shown to be effective for 1ps “doorstop” bunch.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Effectiveness reduced for optimal bunch length for high TR.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Balance required between achieving high TR and controlling BBU instability.</a:t>
            </a:r>
          </a:p>
          <a:p>
            <a:pPr marL="285750" indent="-285750">
              <a:spcBef>
                <a:spcPts val="60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Further study needed to better understand transverse dynamics.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C13271-991E-5C35-EDE4-61950EA6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16</a:t>
            </a:fld>
            <a:endParaRPr lang="en-GB"/>
          </a:p>
        </p:txBody>
      </p:sp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FB4AD70A-6E18-77AB-4BA7-F6D6C684A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333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D311D91-7EFB-0B2F-7297-9F2A94F8E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82" r="54018"/>
          <a:stretch/>
        </p:blipFill>
        <p:spPr>
          <a:xfrm>
            <a:off x="475923" y="296091"/>
            <a:ext cx="5149814" cy="62888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046DF-5817-3C79-17E3-B71D5ADA4149}"/>
              </a:ext>
            </a:extLst>
          </p:cNvPr>
          <p:cNvSpPr txBox="1"/>
          <p:nvPr/>
        </p:nvSpPr>
        <p:spPr>
          <a:xfrm>
            <a:off x="5463720" y="1795606"/>
            <a:ext cx="614971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000" b="1" dirty="0">
                <a:solidFill>
                  <a:schemeClr val="accent5">
                    <a:lumMod val="75000"/>
                  </a:schemeClr>
                </a:solidFill>
              </a:rPr>
              <a:t>Thank you!</a:t>
            </a:r>
            <a:endParaRPr lang="en-GB" sz="6000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1CC8F32-9737-8FA6-2017-2B99C21AA8BB}"/>
              </a:ext>
            </a:extLst>
          </p:cNvPr>
          <p:cNvSpPr txBox="1"/>
          <p:nvPr/>
        </p:nvSpPr>
        <p:spPr>
          <a:xfrm>
            <a:off x="5489192" y="3486595"/>
            <a:ext cx="6255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beatriz.higueragonzalez@postgrad.manchester.ac.uk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GB" sz="2000" dirty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beatriz.higuera-gonzalez@cockcroft.ac.uk</a:t>
            </a:r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GB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1349A0-956E-D9BC-C0FC-589CE9286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17</a:t>
            </a:fld>
            <a:endParaRPr lang="en-GB"/>
          </a:p>
        </p:txBody>
      </p:sp>
      <p:sp>
        <p:nvSpPr>
          <p:cNvPr id="2" name="Footer Placeholder 11">
            <a:extLst>
              <a:ext uri="{FF2B5EF4-FFF2-40B4-BE49-F238E27FC236}">
                <a16:creationId xmlns:a16="http://schemas.microsoft.com/office/drawing/2014/main" id="{D684E211-FA7A-0DFC-051D-5FFAA34E4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3" name="Picture 2" descr="A qr code with a blue circle&#10;&#10;AI-generated content may be incorrect.">
            <a:extLst>
              <a:ext uri="{FF2B5EF4-FFF2-40B4-BE49-F238E27FC236}">
                <a16:creationId xmlns:a16="http://schemas.microsoft.com/office/drawing/2014/main" id="{2F39256D-B030-715C-6A0C-3D690EF81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323" y="4810034"/>
            <a:ext cx="1132204" cy="113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569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0F2A60-D183-6092-50A0-7B67BCF4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B0680-C1B6-4965-B781-471816273474}" type="slidenum">
              <a:rPr lang="en-GB" smtClean="0"/>
              <a:t>18</a:t>
            </a:fld>
            <a:endParaRPr lang="en-GB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9D47A910-AAE6-C6EE-52DE-505EB63540CF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rgbClr val="7030A0"/>
                </a:solidFill>
              </a:rPr>
              <a:t>SIMULATIONS METHOD: DiWaCAT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340215F-B7FC-A794-8DC0-9C23999052B7}"/>
              </a:ext>
            </a:extLst>
          </p:cNvPr>
          <p:cNvSpPr/>
          <p:nvPr/>
        </p:nvSpPr>
        <p:spPr>
          <a:xfrm>
            <a:off x="8593584" y="1047565"/>
            <a:ext cx="3249227" cy="932155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a beam with mesh point charges (beam distribution)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18E190-876A-134F-2CC9-6B597E25C80B}"/>
              </a:ext>
            </a:extLst>
          </p:cNvPr>
          <p:cNvSpPr/>
          <p:nvPr/>
        </p:nvSpPr>
        <p:spPr>
          <a:xfrm>
            <a:off x="8603943" y="2460594"/>
            <a:ext cx="3249227" cy="932155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 wake potentials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E2568A7-25CD-AC02-7EFD-A484EF4019D2}"/>
              </a:ext>
            </a:extLst>
          </p:cNvPr>
          <p:cNvSpPr/>
          <p:nvPr/>
        </p:nvSpPr>
        <p:spPr>
          <a:xfrm>
            <a:off x="8577307" y="3943164"/>
            <a:ext cx="3249227" cy="932155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3D wakefields with a convolution of wakes and beam distribution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E658081-129F-8336-1D27-CE72BFCE603E}"/>
              </a:ext>
            </a:extLst>
          </p:cNvPr>
          <p:cNvSpPr/>
          <p:nvPr/>
        </p:nvSpPr>
        <p:spPr>
          <a:xfrm>
            <a:off x="8602462" y="5362113"/>
            <a:ext cx="3249227" cy="932155"/>
          </a:xfrm>
          <a:prstGeom prst="roundRect">
            <a:avLst/>
          </a:prstGeom>
          <a:solidFill>
            <a:srgbClr val="7030A0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Track beam through 3D wakefields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32A5C9-4F8C-8821-D745-012B52BC9202}"/>
                  </a:ext>
                </a:extLst>
              </p:cNvPr>
              <p:cNvSpPr txBox="1"/>
              <p:nvPr/>
            </p:nvSpPr>
            <p:spPr>
              <a:xfrm>
                <a:off x="0" y="3399289"/>
                <a:ext cx="8529222" cy="23644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1400" i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</m:d>
                      <m:r>
                        <a:rPr lang="en-GB" sz="1400" i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en-GB" sz="1400" i="1">
                          <a:latin typeface="Cambria Math" panose="02040503050406030204" pitchFamily="18" charset="0"/>
                        </a:rPr>
                        <m:t>𝜋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Sup>
                                <m:sSubSup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𝑋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  <m:sup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bSup>
                              <m:d>
                                <m:d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GB" sz="1400" i="0">
                          <a:latin typeface="Cambria Math" panose="020405030504060302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"/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400" i="0">
                                                  <a:latin typeface="Cambria Math" panose="02040503050406030204" pitchFamily="18" charset="0"/>
                                                </a:rPr>
                                                <m:t>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GB" sz="1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1400" i="1">
                              <a:latin typeface="Cambria Math" panose="020405030504060302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1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14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GB" sz="1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400" i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solidFill>
                                                    <a:srgbClr val="836967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400" i="0">
                                                  <a:latin typeface="Cambria Math" panose="02040503050406030204" pitchFamily="18" charset="0"/>
                                                </a:rPr>
                                                <m:t>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latin typeface="Cambria Math" panose="020405030504060302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solidFill>
                                                <a:srgbClr val="836967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 i="0">
                                              <a:latin typeface="Cambria Math" panose="020405030504060302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latin typeface="Cambria Math" panose="020405030504060302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GB" sz="1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𝜁</m:t>
                          </m:r>
                        </m:e>
                      </m:d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b="0" i="1" smtClean="0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   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naryPr>
                        <m:sub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"/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4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𝐸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sSubSup>
                                    <m:sSub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𝜕</m:t>
                                  </m:r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sin</m:t>
                                  </m:r>
                                  <m:d>
                                    <m:d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rad>
                                        <m:radPr>
                                          <m:degHide m:val="on"/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radPr>
                                        <m:deg/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1400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λ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𝐻</m:t>
                                              </m:r>
                                            </m:sub>
                                          </m:sSub>
                                        </m:e>
                                      </m:rad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SimSu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𝜁</m:t>
                                          </m:r>
                                        </m:e>
                                      </m:d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1400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λ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𝐻</m:t>
                                          </m:r>
                                        </m:sub>
                                      </m:sSub>
                                    </m:e>
                                  </m:rad>
                                </m:den>
                              </m:f>
                            </m:e>
                          </m:nary>
                        </m:e>
                      </m:d>
                    </m:oMath>
                  </m:oMathPara>
                </a14:m>
                <a:endParaRPr lang="en-GB" sz="1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400" i="1" smtClean="0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𝑦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SimSun" panose="02010600030101010101" pitchFamily="2" charset="-122"/>
                              <a:cs typeface="Times New Roman" panose="02020603050405020304" pitchFamily="18" charset="0"/>
                            </a:rPr>
                            <m:t>, </m:t>
                          </m:r>
                          <m:r>
                            <a:rPr lang="en-GB" sz="1400" i="1">
                              <a:solidFill>
                                <a:srgbClr val="7030A0"/>
                              </a:solidFill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𝜁</m:t>
                          </m:r>
                        </m:e>
                      </m:d>
                      <m:r>
                        <a:rPr lang="en-GB" sz="1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𝜋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naryPr>
                        <m:sub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sSub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𝐸</m:t>
                              </m:r>
                            </m:sub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sup>
                          </m:sSubSup>
                          <m:d>
                            <m:d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sSubSup>
                        <m:sSubSup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sSubSup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𝐸</m:t>
                          </m:r>
                        </m:sub>
                        <m:sup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</m:sSubSup>
                      <m:d>
                        <m:dPr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1400" i="1">
                          <a:effectLst/>
                          <a:latin typeface="Cambria Math" panose="02040503050406030204" pitchFamily="18" charset="0"/>
                          <a:ea typeface="DengXian" panose="02010600030101010101" pitchFamily="2" charset="-122"/>
                          <a:cs typeface="Times New Roman" panose="02020603050405020304" pitchFamily="18" charset="0"/>
                        </a:rPr>
                        <m:t>×</m:t>
                      </m:r>
                      <m:d>
                        <m:dPr>
                          <m:begChr m:val="["/>
                          <m:endChr m:val=""/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𝐸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𝑛</m:t>
                                          </m:r>
                                        </m:sup>
                                      </m:sSubSup>
                                    </m:e>
                                  </m:d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  <a:cs typeface="Times New Roman" panose="020206030504050203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</m:nary>
                          <m:d>
                            <m:d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𝐸</m:t>
                                      </m:r>
                                    </m:sub>
                                  </m:sSub>
                                </m:e>
                              </m:ra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</m:d>
                        </m:e>
                      </m:d>
                      <m:d>
                        <m:dPr>
                          <m:begChr m:val=""/>
                          <m:endChr m:val="]"/>
                          <m:ctrlP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</a:rPr>
                          </m:ctrlPr>
                        </m:dPr>
                        <m:e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−</m:t>
                          </m:r>
                          <m:r>
                            <a:rPr lang="en-GB" sz="1400" i="1">
                              <a:effectLst/>
                              <a:latin typeface="Cambria Math" panose="02040503050406030204" pitchFamily="18" charset="0"/>
                              <a:ea typeface="DengXian" panose="02010600030101010101" pitchFamily="2" charset="-122"/>
                              <a:cs typeface="Times New Roman" panose="02020603050405020304" pitchFamily="18" charset="0"/>
                            </a:rPr>
                            <m:t>𝜇</m:t>
                          </m:r>
                          <m:sSup>
                            <m:sSup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sSupPr>
                            <m:e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400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λ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</m:sub>
                            <m:sup/>
                            <m:e>
                              <m:f>
                                <m:fPr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𝑛</m:t>
                                      </m:r>
                                    </m:sup>
                                  </m:sSubSup>
                                </m:num>
                                <m:den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GB" sz="1400" i="1">
                                              <a:effectLst/>
                                              <a:latin typeface="Cambria Math" panose="02040503050406030204" pitchFamily="18" charset="0"/>
                                              <a:ea typeface="DengXian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GB" sz="1400" i="1">
                                                  <a:effectLst/>
                                                  <a:latin typeface="Cambria Math" panose="02040503050406030204" pitchFamily="18" charset="0"/>
                                                  <a:ea typeface="DengXian" panose="02010600030101010101" pitchFamily="2" charset="-122"/>
                                                  <a:cs typeface="Times New Roman" panose="02020603050405020304" pitchFamily="18" charset="0"/>
                                                </a:rPr>
                                                <m:t>𝑛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n-GB" sz="1400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e>
                          </m:nary>
                          <m:d>
                            <m:dPr>
                              <m:ctrlPr>
                                <a:rPr lang="en-GB" sz="1400" i="1">
                                  <a:effectLst/>
                                  <a:latin typeface="Cambria Math" panose="02040503050406030204" pitchFamily="18" charset="0"/>
                                  <a:ea typeface="DengXian" panose="02010600030101010101" pitchFamily="2" charset="-122"/>
                                </a:rPr>
                              </m:ctrlPr>
                            </m:dPr>
                            <m:e>
                              <m:rad>
                                <m:radPr>
                                  <m:degHide m:val="on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radPr>
                                <m:deg/>
                                <m:e>
                                  <m:sSub>
                                    <m:sSubPr>
                                      <m:ctrlP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GB" sz="1400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λ</m:t>
                                      </m:r>
                                    </m:e>
                                    <m:sub>
                                      <m:r>
                                        <a:rPr lang="en-GB" sz="1400" i="1">
                                          <a:effectLst/>
                                          <a:latin typeface="Cambria Math" panose="02040503050406030204" pitchFamily="18" charset="0"/>
                                          <a:ea typeface="DengXian" panose="02010600030101010101" pitchFamily="2" charset="-122"/>
                                          <a:cs typeface="Times New Roman" panose="020206030504050203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</m:e>
                              </m:rad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SimSu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  <m:r>
                                    <a:rPr lang="en-GB" sz="1400" i="1">
                                      <a:effectLst/>
                                      <a:latin typeface="Cambria Math" panose="02040503050406030204" pitchFamily="18" charset="0"/>
                                      <a:ea typeface="DengXian" panose="02010600030101010101" pitchFamily="2" charset="-122"/>
                                      <a:cs typeface="Times New Roman" panose="02020603050405020304" pitchFamily="18" charset="0"/>
                                    </a:rPr>
                                    <m:t>𝜁</m:t>
                                  </m: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AA32A5C9-4F8C-8821-D745-012B52BC9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399289"/>
                <a:ext cx="8529222" cy="23644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Arrow: Down 11">
            <a:extLst>
              <a:ext uri="{FF2B5EF4-FFF2-40B4-BE49-F238E27FC236}">
                <a16:creationId xmlns:a16="http://schemas.microsoft.com/office/drawing/2014/main" id="{59020AAE-4DDB-C97B-264B-527B714B2439}"/>
              </a:ext>
            </a:extLst>
          </p:cNvPr>
          <p:cNvSpPr/>
          <p:nvPr/>
        </p:nvSpPr>
        <p:spPr>
          <a:xfrm>
            <a:off x="10093910" y="2077375"/>
            <a:ext cx="186431" cy="257453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EBA7C141-D16D-8426-741C-57AA3D77F070}"/>
              </a:ext>
            </a:extLst>
          </p:cNvPr>
          <p:cNvSpPr/>
          <p:nvPr/>
        </p:nvSpPr>
        <p:spPr>
          <a:xfrm>
            <a:off x="10148655" y="3579181"/>
            <a:ext cx="186431" cy="257453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F1AA13FC-A0B1-93E8-6706-71C36A5D2423}"/>
              </a:ext>
            </a:extLst>
          </p:cNvPr>
          <p:cNvSpPr/>
          <p:nvPr/>
        </p:nvSpPr>
        <p:spPr>
          <a:xfrm>
            <a:off x="10184166" y="5052874"/>
            <a:ext cx="186431" cy="257453"/>
          </a:xfrm>
          <a:prstGeom prst="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92A4F0B-E29C-0332-DF1C-D10E801194EC}"/>
              </a:ext>
            </a:extLst>
          </p:cNvPr>
          <p:cNvSpPr/>
          <p:nvPr/>
        </p:nvSpPr>
        <p:spPr>
          <a:xfrm>
            <a:off x="3622089" y="5752731"/>
            <a:ext cx="1811044" cy="1025370"/>
          </a:xfrm>
          <a:prstGeom prst="ellipse">
            <a:avLst/>
          </a:prstGeom>
          <a:solidFill>
            <a:srgbClr val="F5EB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C2F368-0BA8-E058-B704-5659FFDAD42A}"/>
                  </a:ext>
                </a:extLst>
              </p:cNvPr>
              <p:cNvSpPr txBox="1"/>
              <p:nvPr/>
            </p:nvSpPr>
            <p:spPr>
              <a:xfrm>
                <a:off x="3835153" y="5885648"/>
                <a:ext cx="1642369" cy="7859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GB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GB" sz="1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1400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GB" sz="1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en-GB" sz="14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4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𝑊</m:t>
                                  </m:r>
                                </m:e>
                                <m:sub>
                                  <m:r>
                                    <a:rPr lang="en-GB" sz="1400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1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2C2F368-0BA8-E058-B704-5659FFDAD4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153" y="5885648"/>
                <a:ext cx="1642369" cy="78592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240A5C01-32D9-E2AD-DEA5-0DDB9018998A}"/>
              </a:ext>
            </a:extLst>
          </p:cNvPr>
          <p:cNvSpPr/>
          <p:nvPr/>
        </p:nvSpPr>
        <p:spPr>
          <a:xfrm>
            <a:off x="115411" y="3391270"/>
            <a:ext cx="958788" cy="2352582"/>
          </a:xfrm>
          <a:prstGeom prst="roundRect">
            <a:avLst/>
          </a:prstGeom>
          <a:solidFill>
            <a:srgbClr val="7030A0">
              <a:alpha val="12941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2B15B2F3-0FBB-88DB-7E19-D32081D7C742}"/>
              </a:ext>
            </a:extLst>
          </p:cNvPr>
          <p:cNvSpPr/>
          <p:nvPr/>
        </p:nvSpPr>
        <p:spPr>
          <a:xfrm>
            <a:off x="1235475" y="3417901"/>
            <a:ext cx="7207188" cy="2334827"/>
          </a:xfrm>
          <a:prstGeom prst="roundRect">
            <a:avLst/>
          </a:prstGeom>
          <a:solidFill>
            <a:schemeClr val="tx1">
              <a:alpha val="12941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7A58F1E-96F3-DCD1-63E7-12BC73E90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535" y="1385322"/>
            <a:ext cx="2843903" cy="185991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0CD4FE-B72F-E4BA-730D-BC880968AC8C}"/>
              </a:ext>
            </a:extLst>
          </p:cNvPr>
          <p:cNvSpPr txBox="1"/>
          <p:nvPr/>
        </p:nvSpPr>
        <p:spPr>
          <a:xfrm>
            <a:off x="494254" y="694462"/>
            <a:ext cx="5578072" cy="2687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Dielectric Wakefield Calculator And Tracker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Toby Overton (2023) </a:t>
            </a: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hlinkClick r:id="rId5"/>
              </a:rPr>
              <a:t>https://doi.org/10.5281/zenodo.10219459</a:t>
            </a: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  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Mixture of Python and C++</a:t>
            </a: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b="0" i="0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</a:rPr>
              <a:t>Benchmarked against CST</a:t>
            </a:r>
          </a:p>
          <a:p>
            <a:pPr marR="0" lvl="0" algn="l" defTabSz="914400" rtl="0" eaLnBrk="1" fontAlgn="auto" latinLnBrk="0" hangingPunct="1">
              <a:spcBef>
                <a:spcPts val="0"/>
              </a:spcBef>
              <a:spcAft>
                <a:spcPts val="1800"/>
              </a:spcAft>
              <a:buClrTx/>
              <a:buSzTx/>
              <a:tabLst/>
              <a:defRPr/>
            </a:pPr>
            <a:r>
              <a:rPr kumimoji="0" lang="en-GB" sz="1600" b="0" i="1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“Beam Dynamics and Applications of Dielectric Wakefield Accelerator Structures” </a:t>
            </a:r>
            <a:r>
              <a:rPr kumimoji="0" lang="en-GB" sz="1600" b="0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</a:rPr>
              <a:t>Overton, T. (thesis). 31 Dec 2023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8DDC3BF-A192-DFA0-E144-15370E58E18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4762" t="2120"/>
          <a:stretch/>
        </p:blipFill>
        <p:spPr>
          <a:xfrm>
            <a:off x="2799547" y="3435165"/>
            <a:ext cx="3425690" cy="327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7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/>
      <p:bldP spid="11" grpId="1"/>
      <p:bldP spid="12" grpId="0" animBg="1"/>
      <p:bldP spid="13" grpId="0" animBg="1"/>
      <p:bldP spid="14" grpId="0" animBg="1"/>
      <p:bldP spid="17" grpId="0" animBg="1"/>
      <p:bldP spid="17" grpId="1" animBg="1"/>
      <p:bldP spid="18" grpId="0"/>
      <p:bldP spid="18" grpId="1"/>
      <p:bldP spid="19" grpId="0" animBg="1"/>
      <p:bldP spid="19" grpId="1" animBg="1"/>
      <p:bldP spid="20" grpId="0" animBg="1"/>
      <p:bldP spid="2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C681955-5637-1EF7-01FC-6607C3EA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19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17540A-50A5-67CE-6CB8-815925AF19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6" t="5906" r="5179" b="8544"/>
          <a:stretch/>
        </p:blipFill>
        <p:spPr>
          <a:xfrm>
            <a:off x="1600138" y="1820857"/>
            <a:ext cx="3875915" cy="1815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2483C-D81A-C816-1163-9EF3A70C6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949" y="1751776"/>
            <a:ext cx="4232636" cy="1752954"/>
          </a:xfrm>
          <a:prstGeom prst="rect">
            <a:avLst/>
          </a:prstGeom>
        </p:spPr>
      </p:pic>
      <p:sp>
        <p:nvSpPr>
          <p:cNvPr id="6" name="Footer Placeholder 11">
            <a:extLst>
              <a:ext uri="{FF2B5EF4-FFF2-40B4-BE49-F238E27FC236}">
                <a16:creationId xmlns:a16="http://schemas.microsoft.com/office/drawing/2014/main" id="{E2D5641E-2336-CCAB-82FF-F979090EA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9074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9C2F77-A39B-E71A-ED63-4D165542F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2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1886DD-666D-EB64-3154-3BD3154358DD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Overview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CBC61AE2-2319-8F41-242F-61F9A93CA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1E80A8-91F5-7400-F2B7-55A8E1A9B037}"/>
              </a:ext>
            </a:extLst>
          </p:cNvPr>
          <p:cNvSpPr txBox="1"/>
          <p:nvPr/>
        </p:nvSpPr>
        <p:spPr>
          <a:xfrm>
            <a:off x="1157352" y="970260"/>
            <a:ext cx="9621261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WHAT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Beam Break Up (BBU) instability</a:t>
            </a:r>
          </a:p>
          <a:p>
            <a:pPr lvl="1"/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WHY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Dielectric Wakefield Acceleration (DWA)</a:t>
            </a:r>
          </a:p>
          <a:p>
            <a:pPr lvl="1"/>
            <a:endParaRPr lang="en-GB" sz="20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HOW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BBU compensation schemes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 err="1">
                <a:solidFill>
                  <a:schemeClr val="accent1"/>
                </a:solidFill>
              </a:rPr>
              <a:t>Destreaker</a:t>
            </a:r>
            <a:r>
              <a:rPr lang="en-GB" sz="2000" b="1" dirty="0">
                <a:solidFill>
                  <a:schemeClr val="accent1"/>
                </a:solidFill>
              </a:rPr>
              <a:t> for BBU compensation</a:t>
            </a:r>
            <a:endParaRPr lang="en-GB" sz="2000" dirty="0">
              <a:solidFill>
                <a:schemeClr val="accent1"/>
              </a:solidFill>
            </a:endParaRPr>
          </a:p>
          <a:p>
            <a:pPr lvl="1"/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Simulations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Parameters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000" b="1" dirty="0">
                <a:solidFill>
                  <a:schemeClr val="accent1"/>
                </a:solidFill>
              </a:rPr>
              <a:t>Results</a:t>
            </a:r>
            <a:endParaRPr lang="en-GB" sz="2000" dirty="0">
              <a:solidFill>
                <a:schemeClr val="accent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2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Conclusions</a:t>
            </a: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GB" sz="1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310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3D371C1-A2C5-75E3-0B57-2ED4534E5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/>
              <a:t>B Higuera González                                                                                   EAAC 2025</a:t>
            </a:r>
            <a:endParaRPr lang="en-GB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A57D29-A453-85B5-31FC-BEE97C111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20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3B66B7-569D-5F80-7218-B7CA4FE56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450" y="2857285"/>
            <a:ext cx="8543285" cy="2984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A41024-24B5-E2C5-43DF-503951988D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282" t="16378" r="14888" b="65138"/>
          <a:stretch/>
        </p:blipFill>
        <p:spPr bwMode="auto">
          <a:xfrm>
            <a:off x="4038600" y="593753"/>
            <a:ext cx="3875915" cy="17489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12637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3D3747E-58A0-9013-0757-8DC1803D215C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WHAT – Beam Break Up (BBU) instability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E67C31-F0FD-B31D-6E1F-A116488A4431}"/>
              </a:ext>
            </a:extLst>
          </p:cNvPr>
          <p:cNvSpPr txBox="1"/>
          <p:nvPr/>
        </p:nvSpPr>
        <p:spPr>
          <a:xfrm>
            <a:off x="5044765" y="1851759"/>
            <a:ext cx="58679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Wakefields are generated by Cherenkov radiation when charged particles travel faster than the speed of light inside the structure.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Transverse wakefields can induce BBU instability and lead to charge losses.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Beam offsets produce dipole-like fields, deflecting the bunch towards the closer dielectric, developing BBU.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8198A77-A2E5-D9E1-D903-D88EB8E4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3</a:t>
            </a:fld>
            <a:endParaRPr lang="en-GB"/>
          </a:p>
        </p:txBody>
      </p:sp>
      <p:sp>
        <p:nvSpPr>
          <p:cNvPr id="11" name="Footer Placeholder 11">
            <a:extLst>
              <a:ext uri="{FF2B5EF4-FFF2-40B4-BE49-F238E27FC236}">
                <a16:creationId xmlns:a16="http://schemas.microsoft.com/office/drawing/2014/main" id="{4D84C9E9-7897-E2E4-EA2B-8009A86A8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081CFA-3069-CF34-BCFE-BF4F6230A4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701" r="5908"/>
          <a:stretch/>
        </p:blipFill>
        <p:spPr>
          <a:xfrm>
            <a:off x="361244" y="1157804"/>
            <a:ext cx="4151783" cy="3959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E8E6FC0-F9D8-F075-EB56-BD8444CFF818}"/>
              </a:ext>
            </a:extLst>
          </p:cNvPr>
          <p:cNvSpPr txBox="1"/>
          <p:nvPr/>
        </p:nvSpPr>
        <p:spPr>
          <a:xfrm>
            <a:off x="361244" y="5366385"/>
            <a:ext cx="4344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Image courtesy of T. Overton. Available at </a:t>
            </a:r>
            <a:r>
              <a:rPr lang="en-GB" sz="1200" dirty="0">
                <a:hlinkClick r:id="rId3"/>
              </a:rPr>
              <a:t>University of Manchester thesis</a:t>
            </a:r>
            <a:r>
              <a:rPr lang="en-GB" sz="1200" dirty="0"/>
              <a:t> (2023).</a:t>
            </a:r>
          </a:p>
        </p:txBody>
      </p:sp>
    </p:spTree>
    <p:extLst>
      <p:ext uri="{BB962C8B-B14F-4D97-AF65-F5344CB8AC3E}">
        <p14:creationId xmlns:p14="http://schemas.microsoft.com/office/powerpoint/2010/main" val="1214414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F8B4B5D-ACED-3887-CA3E-61A53634DE35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800" dirty="0">
              <a:solidFill>
                <a:srgbClr val="7030A0"/>
              </a:solidFill>
            </a:endParaRPr>
          </a:p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WHY – Dielectric Wakefield Acceleration (DWA)</a:t>
            </a:r>
          </a:p>
          <a:p>
            <a:pPr algn="ctr"/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8F950F-B780-FE38-9F48-CBC6CE474796}"/>
              </a:ext>
            </a:extLst>
          </p:cNvPr>
          <p:cNvSpPr txBox="1"/>
          <p:nvPr/>
        </p:nvSpPr>
        <p:spPr>
          <a:xfrm>
            <a:off x="750337" y="4535589"/>
            <a:ext cx="10885875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The speed of light is reduced by dielectric layers.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A high-charge drive bunch generates longitudinal wakefields (decelerating and accelerating).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This wakefield can be used to accelerate a low-charge main bunch.</a:t>
            </a:r>
          </a:p>
          <a:p>
            <a:pPr marL="285750" indent="-28575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BBU limits the acceleration length and so the achievable energy gain.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35E298-8063-0F41-26E1-7EBFBDE4B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EBFDD57-E990-B8CD-F3A1-598AF133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0E94F6-7B8C-CBEA-FA3C-919E3FAAC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3653" y="713066"/>
            <a:ext cx="6864691" cy="382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1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6F9E3E-D731-80FC-5F0C-3521AC20C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5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8A7148-BBF4-3D7D-56F4-75066B57470D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HOW – BBU compensation schemes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F2E814-C2AD-4BFF-07BD-09B11980E4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16" r="57673" b="49525"/>
          <a:stretch/>
        </p:blipFill>
        <p:spPr bwMode="auto">
          <a:xfrm>
            <a:off x="631487" y="886149"/>
            <a:ext cx="4222148" cy="25428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CAA1B0-D5CB-791A-D7A5-14F7152C5CCC}"/>
              </a:ext>
            </a:extLst>
          </p:cNvPr>
          <p:cNvSpPr txBox="1"/>
          <p:nvPr/>
        </p:nvSpPr>
        <p:spPr>
          <a:xfrm>
            <a:off x="1101332" y="3379461"/>
            <a:ext cx="35890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Lynn et al (2021). Available at </a:t>
            </a:r>
            <a:r>
              <a:rPr lang="en-GB" sz="1200" dirty="0">
                <a:hlinkClick r:id="rId3"/>
              </a:rPr>
              <a:t>Strong Quadrupole Wakefield Based Focusing in Dielectric Wakefield Accelerators</a:t>
            </a:r>
            <a:endParaRPr lang="en-GB" sz="1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F2CD790-E636-132F-97A3-6F7C2B990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0548" y="886149"/>
            <a:ext cx="4146136" cy="24115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6130D91-AAF0-54F1-9E72-B9C0C696E159}"/>
              </a:ext>
            </a:extLst>
          </p:cNvPr>
          <p:cNvSpPr txBox="1"/>
          <p:nvPr/>
        </p:nvSpPr>
        <p:spPr>
          <a:xfrm>
            <a:off x="6816089" y="3297677"/>
            <a:ext cx="41461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err="1"/>
              <a:t>Zholents</a:t>
            </a:r>
            <a:r>
              <a:rPr lang="en-GB" sz="1200" dirty="0"/>
              <a:t> et al (2025). Available at </a:t>
            </a:r>
            <a:r>
              <a:rPr lang="en-GB" sz="1200" dirty="0">
                <a:hlinkClick r:id="rId5"/>
              </a:rPr>
              <a:t>A high repetition rate </a:t>
            </a:r>
            <a:r>
              <a:rPr lang="en-GB" sz="1200" dirty="0" err="1">
                <a:hlinkClick r:id="rId5"/>
              </a:rPr>
              <a:t>millimeter</a:t>
            </a:r>
            <a:r>
              <a:rPr lang="en-GB" sz="1200" dirty="0">
                <a:hlinkClick r:id="rId5"/>
              </a:rPr>
              <a:t> wavelength accelerator for an X-ray free-electron laser - </a:t>
            </a:r>
            <a:r>
              <a:rPr lang="en-GB" sz="1200" dirty="0" err="1">
                <a:hlinkClick r:id="rId5"/>
              </a:rPr>
              <a:t>IOPscience</a:t>
            </a:r>
            <a:endParaRPr lang="en-GB" sz="1200" dirty="0"/>
          </a:p>
          <a:p>
            <a:endParaRPr lang="en-GB" sz="1200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20F89B85-8211-32A7-E0BD-51648EFE7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79D9C1-49E1-3979-7BD5-FEB996BB214D}"/>
              </a:ext>
            </a:extLst>
          </p:cNvPr>
          <p:cNvSpPr txBox="1"/>
          <p:nvPr/>
        </p:nvSpPr>
        <p:spPr>
          <a:xfrm>
            <a:off x="1101332" y="4308449"/>
            <a:ext cx="375230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H+V configuration controls quadrupole fields which could lead to beam losses.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Dipole-like transverse fields remain uncontrolled.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267AB8-9F3A-C649-F0A3-474175D9AE45}"/>
              </a:ext>
            </a:extLst>
          </p:cNvPr>
          <p:cNvSpPr txBox="1"/>
          <p:nvPr/>
        </p:nvSpPr>
        <p:spPr>
          <a:xfrm>
            <a:off x="6765008" y="4392994"/>
            <a:ext cx="419721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Quadrupole wiggler applies BNS damping to minimise BBU instability.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Set up is complex and costly</a:t>
            </a:r>
          </a:p>
        </p:txBody>
      </p:sp>
    </p:spTree>
    <p:extLst>
      <p:ext uri="{BB962C8B-B14F-4D97-AF65-F5344CB8AC3E}">
        <p14:creationId xmlns:p14="http://schemas.microsoft.com/office/powerpoint/2010/main" val="1955316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0FBBD8F-727A-7F89-CB0E-57DD09D3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6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9BD58BE-36BB-F320-FF96-CC261CCEC6ED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HOW –</a:t>
            </a:r>
            <a:r>
              <a:rPr lang="en-GB" sz="3200" b="1" dirty="0" err="1">
                <a:solidFill>
                  <a:schemeClr val="accent5">
                    <a:lumMod val="75000"/>
                  </a:schemeClr>
                </a:solidFill>
              </a:rPr>
              <a:t>Destreaker</a:t>
            </a:r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 for BBU compensation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A6588E2B-A353-2905-4632-CAE1AF277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DCC14B-5D5C-0588-F0C5-F0B718554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514" y="1156134"/>
            <a:ext cx="5059666" cy="24801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FF21EB-9587-AAAF-6E4E-31B02B3E79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7749" r="18996" b="4243"/>
          <a:stretch>
            <a:fillRect/>
          </a:stretch>
        </p:blipFill>
        <p:spPr>
          <a:xfrm>
            <a:off x="7486218" y="1246142"/>
            <a:ext cx="3867582" cy="28035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72DF55-20CF-6313-EDD0-305ABC8B13FC}"/>
                  </a:ext>
                </a:extLst>
              </p:cNvPr>
              <p:cNvSpPr txBox="1"/>
              <p:nvPr/>
            </p:nvSpPr>
            <p:spPr>
              <a:xfrm>
                <a:off x="1589696" y="4066488"/>
                <a:ext cx="4573359" cy="16751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Minimise the impact of beam misalignments by controlling dipole fields.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Two correctors to cancel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𝐏</m:t>
                            </m:r>
                          </m:e>
                          <m:sub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𝐲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while keeping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GB" b="1" i="1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1" i="0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</m:d>
                  </m:oMath>
                </a14:m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=0.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B72DF55-20CF-6313-EDD0-305ABC8B1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696" y="4066488"/>
                <a:ext cx="4573359" cy="1675139"/>
              </a:xfrm>
              <a:prstGeom prst="rect">
                <a:avLst/>
              </a:prstGeom>
              <a:blipFill>
                <a:blip r:embed="rId4"/>
                <a:stretch>
                  <a:fillRect l="-933" t="-1455" b="-5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9B482F52-873A-F49A-B54B-967471343284}"/>
              </a:ext>
            </a:extLst>
          </p:cNvPr>
          <p:cNvSpPr txBox="1"/>
          <p:nvPr/>
        </p:nvSpPr>
        <p:spPr>
          <a:xfrm>
            <a:off x="7486218" y="4664409"/>
            <a:ext cx="3750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Control transverse quadrupole fields with H+V configuration.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Simple and cost-effective.</a:t>
            </a:r>
          </a:p>
        </p:txBody>
      </p:sp>
    </p:spTree>
    <p:extLst>
      <p:ext uri="{BB962C8B-B14F-4D97-AF65-F5344CB8AC3E}">
        <p14:creationId xmlns:p14="http://schemas.microsoft.com/office/powerpoint/2010/main" val="3042970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53F28B2-9E78-C0C8-29AC-13EE7E753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78D4106-72B4-82A7-4017-77901E1F89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8600096"/>
              </p:ext>
            </p:extLst>
          </p:nvPr>
        </p:nvGraphicFramePr>
        <p:xfrm>
          <a:off x="361244" y="4678072"/>
          <a:ext cx="4309872" cy="139986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82323">
                  <a:extLst>
                    <a:ext uri="{9D8B030D-6E8A-4147-A177-3AD203B41FA5}">
                      <a16:colId xmlns:a16="http://schemas.microsoft.com/office/drawing/2014/main" val="3442103899"/>
                    </a:ext>
                  </a:extLst>
                </a:gridCol>
                <a:gridCol w="483434">
                  <a:extLst>
                    <a:ext uri="{9D8B030D-6E8A-4147-A177-3AD203B41FA5}">
                      <a16:colId xmlns:a16="http://schemas.microsoft.com/office/drawing/2014/main" val="3431899192"/>
                    </a:ext>
                  </a:extLst>
                </a:gridCol>
                <a:gridCol w="470128">
                  <a:extLst>
                    <a:ext uri="{9D8B030D-6E8A-4147-A177-3AD203B41FA5}">
                      <a16:colId xmlns:a16="http://schemas.microsoft.com/office/drawing/2014/main" val="3564762793"/>
                    </a:ext>
                  </a:extLst>
                </a:gridCol>
                <a:gridCol w="473454">
                  <a:extLst>
                    <a:ext uri="{9D8B030D-6E8A-4147-A177-3AD203B41FA5}">
                      <a16:colId xmlns:a16="http://schemas.microsoft.com/office/drawing/2014/main" val="4165452231"/>
                    </a:ext>
                  </a:extLst>
                </a:gridCol>
                <a:gridCol w="474563">
                  <a:extLst>
                    <a:ext uri="{9D8B030D-6E8A-4147-A177-3AD203B41FA5}">
                      <a16:colId xmlns:a16="http://schemas.microsoft.com/office/drawing/2014/main" val="987338525"/>
                    </a:ext>
                  </a:extLst>
                </a:gridCol>
                <a:gridCol w="473454">
                  <a:extLst>
                    <a:ext uri="{9D8B030D-6E8A-4147-A177-3AD203B41FA5}">
                      <a16:colId xmlns:a16="http://schemas.microsoft.com/office/drawing/2014/main" val="527174172"/>
                    </a:ext>
                  </a:extLst>
                </a:gridCol>
                <a:gridCol w="471237">
                  <a:extLst>
                    <a:ext uri="{9D8B030D-6E8A-4147-A177-3AD203B41FA5}">
                      <a16:colId xmlns:a16="http://schemas.microsoft.com/office/drawing/2014/main" val="2125884164"/>
                    </a:ext>
                  </a:extLst>
                </a:gridCol>
                <a:gridCol w="484541">
                  <a:extLst>
                    <a:ext uri="{9D8B030D-6E8A-4147-A177-3AD203B41FA5}">
                      <a16:colId xmlns:a16="http://schemas.microsoft.com/office/drawing/2014/main" val="4264674661"/>
                    </a:ext>
                  </a:extLst>
                </a:gridCol>
                <a:gridCol w="496738">
                  <a:extLst>
                    <a:ext uri="{9D8B030D-6E8A-4147-A177-3AD203B41FA5}">
                      <a16:colId xmlns:a16="http://schemas.microsoft.com/office/drawing/2014/main" val="298758676"/>
                    </a:ext>
                  </a:extLst>
                </a:gridCol>
              </a:tblGrid>
              <a:tr h="141577">
                <a:tc gridSpan="9"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Length (m) 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9981957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tx1"/>
                          </a:solidFill>
                          <a:effectLst/>
                        </a:rPr>
                        <a:t>DLW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0.05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0.1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0.1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0.05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Total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0392328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GB" sz="12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0.6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189419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V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0.6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9640764"/>
                  </a:ext>
                </a:extLst>
              </a:tr>
              <a:tr h="14157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GB" sz="12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H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>
                          <a:effectLst/>
                        </a:rPr>
                        <a:t>V</a:t>
                      </a:r>
                      <a:endParaRPr lang="en-GB" sz="12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H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GB" sz="1200" kern="100" dirty="0">
                          <a:effectLst/>
                        </a:rPr>
                        <a:t>0.6</a:t>
                      </a:r>
                      <a:endParaRPr lang="en-GB" sz="12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6167484"/>
                  </a:ext>
                </a:extLst>
              </a:tr>
            </a:tbl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C842263-3E30-E1E1-E09E-5E15AD48C274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Parameters</a:t>
            </a:r>
            <a:endParaRPr lang="en-GB" sz="2800" dirty="0">
              <a:solidFill>
                <a:srgbClr val="7030A0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F2D8E1C-479E-04DE-657C-8FC9C9031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343445"/>
              </p:ext>
            </p:extLst>
          </p:nvPr>
        </p:nvGraphicFramePr>
        <p:xfrm>
          <a:off x="361247" y="2619312"/>
          <a:ext cx="2711198" cy="1948716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517946">
                  <a:extLst>
                    <a:ext uri="{9D8B030D-6E8A-4147-A177-3AD203B41FA5}">
                      <a16:colId xmlns:a16="http://schemas.microsoft.com/office/drawing/2014/main" val="4197232885"/>
                    </a:ext>
                  </a:extLst>
                </a:gridCol>
                <a:gridCol w="1193252">
                  <a:extLst>
                    <a:ext uri="{9D8B030D-6E8A-4147-A177-3AD203B41FA5}">
                      <a16:colId xmlns:a16="http://schemas.microsoft.com/office/drawing/2014/main" val="3188285383"/>
                    </a:ext>
                  </a:extLst>
                </a:gridCol>
              </a:tblGrid>
              <a:tr h="288664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800" dirty="0">
                          <a:effectLst/>
                        </a:rPr>
                        <a:t>BUNCH PARAMETERS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GB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4830830"/>
                  </a:ext>
                </a:extLst>
              </a:tr>
              <a:tr h="28866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Length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9 </a:t>
                      </a:r>
                      <a:r>
                        <a:rPr lang="en-GB" sz="1200" kern="800" dirty="0" err="1">
                          <a:effectLst/>
                        </a:rPr>
                        <a:t>ps</a:t>
                      </a:r>
                      <a:r>
                        <a:rPr lang="en-GB" sz="1200" kern="800" dirty="0">
                          <a:effectLst/>
                        </a:rPr>
                        <a:t> (z = </a:t>
                      </a:r>
                      <a:r>
                        <a:rPr lang="el-GR" sz="1200" kern="800" dirty="0">
                          <a:effectLst/>
                        </a:rPr>
                        <a:t>λ</a:t>
                      </a:r>
                      <a:r>
                        <a:rPr lang="en-GB" sz="1200" kern="800" dirty="0">
                          <a:effectLst/>
                        </a:rPr>
                        <a:t>)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744962"/>
                  </a:ext>
                </a:extLst>
              </a:tr>
              <a:tr h="29599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Transverse Size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20 µm RMS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7177257"/>
                  </a:ext>
                </a:extLst>
              </a:tr>
              <a:tr h="29599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A</a:t>
                      </a:r>
                      <a:r>
                        <a:rPr lang="en-GB" sz="1200" b="1" dirty="0">
                          <a:effectLst/>
                        </a:rPr>
                        <a:t>verage </a:t>
                      </a:r>
                      <a:r>
                        <a:rPr lang="en-GB" sz="1200" b="1" kern="800" dirty="0">
                          <a:effectLst/>
                        </a:rPr>
                        <a:t>Energy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 GeV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2289147"/>
                  </a:ext>
                </a:extLst>
              </a:tr>
              <a:tr h="288664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Total Charge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10 </a:t>
                      </a:r>
                      <a:r>
                        <a:rPr lang="en-GB" sz="1200" kern="800" dirty="0" err="1">
                          <a:effectLst/>
                        </a:rPr>
                        <a:t>nC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97767"/>
                  </a:ext>
                </a:extLst>
              </a:tr>
              <a:tr h="490728"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b="1" kern="800" dirty="0">
                          <a:effectLst/>
                        </a:rPr>
                        <a:t>Normalised Emittance</a:t>
                      </a:r>
                      <a:endParaRPr lang="en-GB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GB" sz="1200" kern="800" dirty="0">
                          <a:effectLst/>
                        </a:rPr>
                        <a:t>1 µm rad</a:t>
                      </a:r>
                      <a:endParaRPr lang="en-GB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5720" marR="4572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913203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3B9B2F3-D484-0D11-C537-4B0B4B1C22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525926"/>
                  </p:ext>
                </p:extLst>
              </p:nvPr>
            </p:nvGraphicFramePr>
            <p:xfrm>
              <a:off x="361247" y="754576"/>
              <a:ext cx="2711198" cy="1754692"/>
            </p:xfrm>
            <a:graphic>
              <a:graphicData uri="http://schemas.openxmlformats.org/drawingml/2006/table">
                <a:tbl>
                  <a:tblPr>
                    <a:tableStyleId>{93296810-A885-4BE3-A3E7-6D5BEEA58F35}</a:tableStyleId>
                  </a:tblPr>
                  <a:tblGrid>
                    <a:gridCol w="1517946">
                      <a:extLst>
                        <a:ext uri="{9D8B030D-6E8A-4147-A177-3AD203B41FA5}">
                          <a16:colId xmlns:a16="http://schemas.microsoft.com/office/drawing/2014/main" val="4197232885"/>
                        </a:ext>
                      </a:extLst>
                    </a:gridCol>
                    <a:gridCol w="1193252">
                      <a:extLst>
                        <a:ext uri="{9D8B030D-6E8A-4147-A177-3AD203B41FA5}">
                          <a16:colId xmlns:a16="http://schemas.microsoft.com/office/drawing/2014/main" val="3188285383"/>
                        </a:ext>
                      </a:extLst>
                    </a:gridCol>
                  </a:tblGrid>
                  <a:tr h="193357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kern="800" dirty="0">
                              <a:effectLst/>
                            </a:rPr>
                            <a:t>DLW PARAMETERS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endParaRPr lang="en-GB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4830830"/>
                      </a:ext>
                    </a:extLst>
                  </a:tr>
                  <a:tr h="19335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Vacuum gap (2</a:t>
                          </a:r>
                          <a14:m>
                            <m:oMath xmlns:m="http://schemas.openxmlformats.org/officeDocument/2006/math">
                              <m:r>
                                <a:rPr lang="en-GB" sz="1200" b="1" kern="800" smtClean="0">
                                  <a:effectLst/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oMath>
                          </a14:m>
                          <a:r>
                            <a:rPr lang="en-GB" sz="1200" b="1" dirty="0">
                              <a:effectLst/>
                            </a:rPr>
                            <a:t>)</a:t>
                          </a:r>
                          <a:endParaRPr lang="en-GB" sz="1200" b="1" dirty="0">
                            <a:effectLst/>
                            <a:latin typeface="+mn-lt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 mm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744962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thickness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200 </a:t>
                          </a:r>
                          <a:r>
                            <a:rPr lang="el-GR" sz="1200" kern="800" dirty="0">
                              <a:effectLst/>
                            </a:rPr>
                            <a:t>μ</a:t>
                          </a:r>
                          <a:r>
                            <a:rPr lang="en-GB" sz="1200" kern="800" dirty="0">
                              <a:effectLst/>
                            </a:rPr>
                            <a:t>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7177257"/>
                      </a:ext>
                    </a:extLst>
                  </a:tr>
                  <a:tr h="19335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Width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 cm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2289147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constant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4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97767"/>
                      </a:ext>
                    </a:extLst>
                  </a:tr>
                  <a:tr h="193357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Initial offset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10 µm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132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53B9B2F3-D484-0D11-C537-4B0B4B1C22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7525926"/>
                  </p:ext>
                </p:extLst>
              </p:nvPr>
            </p:nvGraphicFramePr>
            <p:xfrm>
              <a:off x="361247" y="754576"/>
              <a:ext cx="2711198" cy="1754692"/>
            </p:xfrm>
            <a:graphic>
              <a:graphicData uri="http://schemas.openxmlformats.org/drawingml/2006/table">
                <a:tbl>
                  <a:tblPr>
                    <a:tableStyleId>{93296810-A885-4BE3-A3E7-6D5BEEA58F35}</a:tableStyleId>
                  </a:tblPr>
                  <a:tblGrid>
                    <a:gridCol w="1517946">
                      <a:extLst>
                        <a:ext uri="{9D8B030D-6E8A-4147-A177-3AD203B41FA5}">
                          <a16:colId xmlns:a16="http://schemas.microsoft.com/office/drawing/2014/main" val="4197232885"/>
                        </a:ext>
                      </a:extLst>
                    </a:gridCol>
                    <a:gridCol w="1193252">
                      <a:extLst>
                        <a:ext uri="{9D8B030D-6E8A-4147-A177-3AD203B41FA5}">
                          <a16:colId xmlns:a16="http://schemas.microsoft.com/office/drawing/2014/main" val="3188285383"/>
                        </a:ext>
                      </a:extLst>
                    </a:gridCol>
                  </a:tblGrid>
                  <a:tr h="274320">
                    <a:tc gridSpan="2"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200" b="1" kern="800" dirty="0">
                              <a:effectLst/>
                            </a:rPr>
                            <a:t>DLW PARAMETERS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spcBef>
                              <a:spcPts val="100"/>
                            </a:spcBef>
                            <a:spcAft>
                              <a:spcPts val="100"/>
                            </a:spcAft>
                          </a:pPr>
                          <a:endParaRPr lang="en-GB" sz="18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14830830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00" t="-102222" r="-79200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 mm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1744962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thickness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200 </a:t>
                          </a:r>
                          <a:r>
                            <a:rPr lang="el-GR" sz="1200" kern="800" dirty="0">
                              <a:effectLst/>
                            </a:rPr>
                            <a:t>μ</a:t>
                          </a:r>
                          <a:r>
                            <a:rPr lang="en-GB" sz="1200" kern="800" dirty="0">
                              <a:effectLst/>
                            </a:rPr>
                            <a:t>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717725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Width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 cm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2289147"/>
                      </a:ext>
                    </a:extLst>
                  </a:tr>
                  <a:tr h="328706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Dielectric constant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4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4097767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b="1" kern="800" dirty="0">
                              <a:effectLst/>
                            </a:rPr>
                            <a:t>Initial offset</a:t>
                          </a:r>
                          <a:endParaRPr lang="en-GB" sz="12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GB" sz="1200" kern="800" dirty="0">
                              <a:effectLst/>
                            </a:rPr>
                            <a:t>10 µm</a:t>
                          </a:r>
                          <a:endParaRPr lang="en-GB" sz="1200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45720" marR="45720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69132035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6B1BC0-0689-EBCE-4CE8-9005E16ADA19}"/>
                  </a:ext>
                </a:extLst>
              </p:cNvPr>
              <p:cNvSpPr txBox="1"/>
              <p:nvPr/>
            </p:nvSpPr>
            <p:spPr>
              <a:xfrm>
                <a:off x="5010913" y="4276971"/>
                <a:ext cx="7166442" cy="1725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“Doorstop” bunch distribution for TR=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𝐚𝐜𝐜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b="1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𝐄</m:t>
                            </m:r>
                          </m:e>
                          <m:sub>
                            <m:r>
                              <a:rPr lang="en-GB" b="1" i="0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𝐝𝐞𝐜</m:t>
                            </m:r>
                          </m:sub>
                        </m:sSub>
                      </m:den>
                    </m:f>
                    <m:r>
                      <a:rPr lang="en-GB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GB" b="1" i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GB" b="1" dirty="0">
                  <a:solidFill>
                    <a:schemeClr val="accent5">
                      <a:lumMod val="75000"/>
                    </a:schemeClr>
                  </a:solidFill>
                </a:endParaRP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Simulations with an initial offset of y</a:t>
                </a:r>
                <a:r>
                  <a:rPr lang="en-GB" b="1" baseline="-25000" dirty="0">
                    <a:solidFill>
                      <a:schemeClr val="accent5">
                        <a:lumMod val="75000"/>
                      </a:schemeClr>
                    </a:solidFill>
                  </a:rPr>
                  <a:t>0</a:t>
                </a: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=10</a:t>
                </a:r>
                <a:r>
                  <a:rPr lang="el-GR" b="1" dirty="0">
                    <a:solidFill>
                      <a:schemeClr val="accent5">
                        <a:lumMod val="75000"/>
                      </a:schemeClr>
                    </a:solidFill>
                  </a:rPr>
                  <a:t>μ</a:t>
                </a: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m.</a:t>
                </a:r>
              </a:p>
              <a:p>
                <a:pPr marL="285750" indent="-285750"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GB" b="1" dirty="0" err="1">
                    <a:solidFill>
                      <a:schemeClr val="accent5">
                        <a:lumMod val="75000"/>
                      </a:schemeClr>
                    </a:solidFill>
                  </a:rPr>
                  <a:t>DiWaCAT</a:t>
                </a:r>
                <a:r>
                  <a:rPr lang="en-GB" b="1" dirty="0">
                    <a:solidFill>
                      <a:schemeClr val="accent5">
                        <a:lumMod val="75000"/>
                      </a:schemeClr>
                    </a:solidFill>
                  </a:rPr>
                  <a:t> in-house software package used.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1200" b="1" dirty="0"/>
                  <a:t>          Toby Overton (2023) </a:t>
                </a:r>
                <a:r>
                  <a:rPr lang="en-GB" sz="1200" b="1" dirty="0">
                    <a:solidFill>
                      <a:schemeClr val="accent5">
                        <a:lumMod val="75000"/>
                      </a:schemeClr>
                    </a:solidFill>
                    <a:hlinkClick r:id="rId3"/>
                  </a:rPr>
                  <a:t>https://doi.org/10.5281/zenodo.10219459</a:t>
                </a:r>
                <a:r>
                  <a:rPr lang="en-GB" sz="1200" b="1" dirty="0">
                    <a:solidFill>
                      <a:schemeClr val="accent5">
                        <a:lumMod val="7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76B1BC0-0689-EBCE-4CE8-9005E16AD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0913" y="4276971"/>
                <a:ext cx="7166442" cy="1725729"/>
              </a:xfrm>
              <a:prstGeom prst="rect">
                <a:avLst/>
              </a:prstGeom>
              <a:blipFill>
                <a:blip r:embed="rId4"/>
                <a:stretch>
                  <a:fillRect l="-510" b="-17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Footer Placeholder 11">
            <a:extLst>
              <a:ext uri="{FF2B5EF4-FFF2-40B4-BE49-F238E27FC236}">
                <a16:creationId xmlns:a16="http://schemas.microsoft.com/office/drawing/2014/main" id="{097F516C-E69C-3E31-FCB5-1B65340D24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10" name="Picture 9" descr="A graph of a graph with a blue and orange line&#10;&#10;AI-generated content may be incorrect.">
            <a:extLst>
              <a:ext uri="{FF2B5EF4-FFF2-40B4-BE49-F238E27FC236}">
                <a16:creationId xmlns:a16="http://schemas.microsoft.com/office/drawing/2014/main" id="{711E4036-B53A-6CA6-F0E5-C852B247A6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168" y="1075951"/>
            <a:ext cx="4115628" cy="3086721"/>
          </a:xfrm>
          <a:prstGeom prst="rect">
            <a:avLst/>
          </a:prstGeom>
        </p:spPr>
      </p:pic>
      <p:pic>
        <p:nvPicPr>
          <p:cNvPr id="11" name="Picture 10" descr="A graph of a graph with a red line&#10;&#10;AI-generated content may be incorrect.">
            <a:extLst>
              <a:ext uri="{FF2B5EF4-FFF2-40B4-BE49-F238E27FC236}">
                <a16:creationId xmlns:a16="http://schemas.microsoft.com/office/drawing/2014/main" id="{9E3DC630-1CEE-BEC5-B6D2-CAF6CF752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41784" y="1113598"/>
            <a:ext cx="4065432" cy="304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79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277AB92-973C-95F7-2167-6DD4F11C2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8</a:t>
            </a:fld>
            <a:endParaRPr lang="en-GB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157A162-676E-EFB0-88F9-780D352AFD47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(9ps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5" name="Footer Placeholder 11">
            <a:extLst>
              <a:ext uri="{FF2B5EF4-FFF2-40B4-BE49-F238E27FC236}">
                <a16:creationId xmlns:a16="http://schemas.microsoft.com/office/drawing/2014/main" id="{D4D10097-11DF-2229-14BB-308830C54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pic>
        <p:nvPicPr>
          <p:cNvPr id="6" name="Picture 5" descr="A graph of a function&#10;&#10;AI-generated content may be incorrect.">
            <a:extLst>
              <a:ext uri="{FF2B5EF4-FFF2-40B4-BE49-F238E27FC236}">
                <a16:creationId xmlns:a16="http://schemas.microsoft.com/office/drawing/2014/main" id="{01AEAEFC-87B2-82BA-74E4-D2C34D6639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44" y="869517"/>
            <a:ext cx="3821929" cy="2865903"/>
          </a:xfrm>
          <a:prstGeom prst="rect">
            <a:avLst/>
          </a:prstGeom>
        </p:spPr>
      </p:pic>
      <p:pic>
        <p:nvPicPr>
          <p:cNvPr id="7" name="Picture 6" descr="A graph of a graph&#10;&#10;AI-generated content may be incorrect.">
            <a:extLst>
              <a:ext uri="{FF2B5EF4-FFF2-40B4-BE49-F238E27FC236}">
                <a16:creationId xmlns:a16="http://schemas.microsoft.com/office/drawing/2014/main" id="{ACF44319-B105-5524-9463-DFA4455C49D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25" r="6961"/>
          <a:stretch>
            <a:fillRect/>
          </a:stretch>
        </p:blipFill>
        <p:spPr>
          <a:xfrm>
            <a:off x="3974398" y="3053200"/>
            <a:ext cx="7937772" cy="3303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67BDD6-A94A-FDF0-2DC1-EA4881C1D5BE}"/>
              </a:ext>
            </a:extLst>
          </p:cNvPr>
          <p:cNvSpPr txBox="1"/>
          <p:nvPr/>
        </p:nvSpPr>
        <p:spPr>
          <a:xfrm>
            <a:off x="537410" y="4223483"/>
            <a:ext cx="3326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Optimal offset chosen to cancel both mean vertical momentum and displacement.</a:t>
            </a:r>
            <a:endParaRPr lang="en-GB" sz="1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591B60-3BCB-5881-212E-262ED433B005}"/>
              </a:ext>
            </a:extLst>
          </p:cNvPr>
          <p:cNvSpPr txBox="1"/>
          <p:nvPr/>
        </p:nvSpPr>
        <p:spPr>
          <a:xfrm>
            <a:off x="4381474" y="1318364"/>
            <a:ext cx="7397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Confirmed both mean vertical momentum and mean vertical displacement are cancelled.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Succes?</a:t>
            </a:r>
          </a:p>
        </p:txBody>
      </p:sp>
      <p:pic>
        <p:nvPicPr>
          <p:cNvPr id="11" name="Graphic 10" descr="Confused face outline with solid fill">
            <a:extLst>
              <a:ext uri="{FF2B5EF4-FFF2-40B4-BE49-F238E27FC236}">
                <a16:creationId xmlns:a16="http://schemas.microsoft.com/office/drawing/2014/main" id="{279F8D1A-705B-A7AD-65C2-67AA993B47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39511" y="2062558"/>
            <a:ext cx="2784248" cy="27842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4D1DFDA-98F7-202C-C82B-671034D52F3D}"/>
              </a:ext>
            </a:extLst>
          </p:cNvPr>
          <p:cNvSpPr txBox="1"/>
          <p:nvPr/>
        </p:nvSpPr>
        <p:spPr>
          <a:xfrm>
            <a:off x="5686876" y="4845830"/>
            <a:ext cx="1902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Not quite!</a:t>
            </a:r>
          </a:p>
        </p:txBody>
      </p:sp>
    </p:spTree>
    <p:extLst>
      <p:ext uri="{BB962C8B-B14F-4D97-AF65-F5344CB8AC3E}">
        <p14:creationId xmlns:p14="http://schemas.microsoft.com/office/powerpoint/2010/main" val="344604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12EF3-32E7-F44C-A1B7-24FD257B1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EDE80-F78C-439A-A5CA-0F7E72CE4211}" type="slidenum">
              <a:rPr lang="en-GB" smtClean="0"/>
              <a:t>9</a:t>
            </a:fld>
            <a:endParaRPr lang="en-GB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5991C925-84B5-B5AF-CC4C-47FA4A040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244" y="6356350"/>
            <a:ext cx="6756430" cy="365125"/>
          </a:xfrm>
        </p:spPr>
        <p:txBody>
          <a:bodyPr/>
          <a:lstStyle/>
          <a:p>
            <a:r>
              <a:rPr lang="es-ES" dirty="0"/>
              <a:t>B Higuera González                                                                                                                                      EAAC 2025</a:t>
            </a:r>
            <a:endParaRPr lang="en-GB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987B417-47DB-F557-55A7-8D123823CB34}"/>
              </a:ext>
            </a:extLst>
          </p:cNvPr>
          <p:cNvSpPr/>
          <p:nvPr/>
        </p:nvSpPr>
        <p:spPr>
          <a:xfrm>
            <a:off x="361244" y="144091"/>
            <a:ext cx="11469511" cy="465509"/>
          </a:xfrm>
          <a:prstGeom prst="roundRect">
            <a:avLst/>
          </a:prstGeom>
          <a:solidFill>
            <a:srgbClr val="FFE4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>
                <a:solidFill>
                  <a:schemeClr val="accent5">
                    <a:lumMod val="75000"/>
                  </a:schemeClr>
                </a:solidFill>
              </a:rPr>
              <a:t>Simulations Results (9ps “Doorstop” bunch)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A136C0-017A-9E93-E4B4-1FE5074FB6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1635" b="4095"/>
          <a:stretch>
            <a:fillRect/>
          </a:stretch>
        </p:blipFill>
        <p:spPr>
          <a:xfrm>
            <a:off x="1112579" y="1052905"/>
            <a:ext cx="9471116" cy="36455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AF05E70-148A-3434-B140-254388AFA69F}"/>
              </a:ext>
            </a:extLst>
          </p:cNvPr>
          <p:cNvSpPr txBox="1"/>
          <p:nvPr/>
        </p:nvSpPr>
        <p:spPr>
          <a:xfrm>
            <a:off x="537409" y="4698460"/>
            <a:ext cx="10279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Comparison of emittance growth between optimal offset combination and perfect aligned beam.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accent5">
                    <a:lumMod val="75000"/>
                  </a:schemeClr>
                </a:solidFill>
              </a:rPr>
              <a:t>Vertical emittance grows exponentially along the bunch.</a:t>
            </a:r>
          </a:p>
        </p:txBody>
      </p:sp>
    </p:spTree>
    <p:extLst>
      <p:ext uri="{BB962C8B-B14F-4D97-AF65-F5344CB8AC3E}">
        <p14:creationId xmlns:p14="http://schemas.microsoft.com/office/powerpoint/2010/main" val="110379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4598</TotalTime>
  <Words>1094</Words>
  <Application>Microsoft Office PowerPoint</Application>
  <PresentationFormat>Widescreen</PresentationFormat>
  <Paragraphs>198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Beatriz Higuera Gonzalez</dc:creator>
  <cp:lastModifiedBy>Beatriz Higuera Gonzalez</cp:lastModifiedBy>
  <cp:revision>3</cp:revision>
  <dcterms:created xsi:type="dcterms:W3CDTF">2024-06-04T12:58:15Z</dcterms:created>
  <dcterms:modified xsi:type="dcterms:W3CDTF">2025-09-21T20:56:22Z</dcterms:modified>
</cp:coreProperties>
</file>