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30"/>
  </p:notesMasterIdLst>
  <p:handoutMasterIdLst>
    <p:handoutMasterId r:id="rId31"/>
  </p:handoutMasterIdLst>
  <p:sldIdLst>
    <p:sldId id="516" r:id="rId5"/>
    <p:sldId id="492" r:id="rId6"/>
    <p:sldId id="502" r:id="rId7"/>
    <p:sldId id="488" r:id="rId8"/>
    <p:sldId id="512" r:id="rId9"/>
    <p:sldId id="506" r:id="rId10"/>
    <p:sldId id="498" r:id="rId11"/>
    <p:sldId id="511" r:id="rId12"/>
    <p:sldId id="508" r:id="rId13"/>
    <p:sldId id="494" r:id="rId14"/>
    <p:sldId id="493" r:id="rId15"/>
    <p:sldId id="495" r:id="rId16"/>
    <p:sldId id="381" r:id="rId17"/>
    <p:sldId id="497" r:id="rId18"/>
    <p:sldId id="507" r:id="rId19"/>
    <p:sldId id="487" r:id="rId20"/>
    <p:sldId id="489" r:id="rId21"/>
    <p:sldId id="510" r:id="rId22"/>
    <p:sldId id="513" r:id="rId23"/>
    <p:sldId id="501" r:id="rId24"/>
    <p:sldId id="500" r:id="rId25"/>
    <p:sldId id="517" r:id="rId26"/>
    <p:sldId id="515" r:id="rId27"/>
    <p:sldId id="509" r:id="rId28"/>
    <p:sldId id="514" r:id="rId29"/>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95C7E"/>
    <a:srgbClr val="EB5B00"/>
    <a:srgbClr val="7C204E"/>
    <a:srgbClr val="FF7F0E"/>
    <a:srgbClr val="1F77B4"/>
    <a:srgbClr val="8FBBDA"/>
    <a:srgbClr val="00FFFF"/>
    <a:srgbClr val="FFFFFF"/>
    <a:srgbClr val="307978"/>
    <a:srgbClr val="52E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84" autoAdjust="0"/>
    <p:restoredTop sz="79433" autoAdjust="0"/>
  </p:normalViewPr>
  <p:slideViewPr>
    <p:cSldViewPr showGuides="1">
      <p:cViewPr varScale="1">
        <p:scale>
          <a:sx n="93" d="100"/>
          <a:sy n="93" d="100"/>
        </p:scale>
        <p:origin x="1152" y="208"/>
      </p:cViewPr>
      <p:guideLst/>
    </p:cSldViewPr>
  </p:slideViewPr>
  <p:outlineViewPr>
    <p:cViewPr>
      <p:scale>
        <a:sx n="33" d="100"/>
        <a:sy n="33" d="100"/>
      </p:scale>
      <p:origin x="0" y="-2664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6" d="100"/>
          <a:sy n="96" d="100"/>
        </p:scale>
        <p:origin x="3538"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79" y="249029"/>
            <a:ext cx="4282476" cy="336706"/>
          </a:xfrm>
          <a:prstGeom prst="rect">
            <a:avLst/>
          </a:prstGeom>
        </p:spPr>
        <p:txBody>
          <a:bodyPr vert="horz" lIns="0" tIns="0" rIns="0" bIns="0" rtlCol="0"/>
          <a:lstStyle>
            <a:lvl1pPr algn="l">
              <a:defRPr sz="1200"/>
            </a:lvl1pPr>
          </a:lstStyle>
          <a:p>
            <a:r>
              <a:rPr lang="de-CH" sz="900"/>
              <a:t>Kopfzeilentext</a:t>
            </a:r>
            <a:endParaRPr lang="de-CH" sz="900" dirty="0"/>
          </a:p>
        </p:txBody>
      </p:sp>
      <p:sp>
        <p:nvSpPr>
          <p:cNvPr id="3" name="Datumsplatzhalter 2"/>
          <p:cNvSpPr>
            <a:spLocks noGrp="1"/>
          </p:cNvSpPr>
          <p:nvPr>
            <p:ph type="dt" sz="quarter" idx="1"/>
          </p:nvPr>
        </p:nvSpPr>
        <p:spPr>
          <a:xfrm>
            <a:off x="5092527" y="249029"/>
            <a:ext cx="1232669" cy="336706"/>
          </a:xfrm>
          <a:prstGeom prst="rect">
            <a:avLst/>
          </a:prstGeom>
        </p:spPr>
        <p:txBody>
          <a:bodyPr vert="horz" lIns="0" tIns="0" rIns="0" bIns="0" rtlCol="0"/>
          <a:lstStyle>
            <a:lvl1pPr algn="r">
              <a:defRPr sz="1200"/>
            </a:lvl1pPr>
          </a:lstStyle>
          <a:p>
            <a:fld id="{EEC665CA-D682-48EC-95D2-126FD6449D65}" type="datetime1">
              <a:rPr lang="de-CH" sz="900" smtClean="0"/>
              <a:t>20.09.25</a:t>
            </a:fld>
            <a:endParaRPr lang="de-CH" sz="900"/>
          </a:p>
        </p:txBody>
      </p:sp>
      <p:sp>
        <p:nvSpPr>
          <p:cNvPr id="4" name="Fußzeilenplatzhalter 3"/>
          <p:cNvSpPr>
            <a:spLocks noGrp="1"/>
          </p:cNvSpPr>
          <p:nvPr>
            <p:ph type="ftr" sz="quarter" idx="2"/>
          </p:nvPr>
        </p:nvSpPr>
        <p:spPr>
          <a:xfrm>
            <a:off x="472479" y="9215733"/>
            <a:ext cx="4282476" cy="359690"/>
          </a:xfrm>
          <a:prstGeom prst="rect">
            <a:avLst/>
          </a:prstGeom>
        </p:spPr>
        <p:txBody>
          <a:bodyPr vert="horz" lIns="0" tIns="0" rIns="0" bIns="0" rtlCol="0" anchor="b"/>
          <a:lstStyle>
            <a:lvl1pPr algn="l">
              <a:defRPr sz="1200"/>
            </a:lvl1pPr>
          </a:lstStyle>
          <a:p>
            <a:r>
              <a:rPr lang="de-CH" sz="900"/>
              <a:t>Fusszeilentext</a:t>
            </a:r>
            <a:endParaRPr lang="de-CH" sz="900" dirty="0"/>
          </a:p>
        </p:txBody>
      </p:sp>
      <p:sp>
        <p:nvSpPr>
          <p:cNvPr id="5" name="Foliennummernplatzhalter 4"/>
          <p:cNvSpPr>
            <a:spLocks noGrp="1"/>
          </p:cNvSpPr>
          <p:nvPr>
            <p:ph type="sldNum" sz="quarter" idx="3"/>
          </p:nvPr>
        </p:nvSpPr>
        <p:spPr>
          <a:xfrm>
            <a:off x="5092527" y="9215735"/>
            <a:ext cx="1232669" cy="359688"/>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495300" y="976313"/>
            <a:ext cx="6035675" cy="339566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68425" y="9457663"/>
            <a:ext cx="2210808" cy="194876"/>
          </a:xfrm>
          <a:prstGeom prst="rect">
            <a:avLst/>
          </a:prstGeom>
        </p:spPr>
        <p:txBody>
          <a:bodyPr vert="horz" lIns="0" tIns="0" rIns="0" bIns="0" rtlCol="0" anchor="t"/>
          <a:lstStyle>
            <a:lvl1pPr algn="l">
              <a:defRPr sz="900"/>
            </a:lvl1pPr>
          </a:lstStyle>
          <a:p>
            <a:r>
              <a:rPr lang="de-CH" dirty="0"/>
              <a:t>Fusszeilentext</a:t>
            </a:r>
          </a:p>
        </p:txBody>
      </p:sp>
      <p:sp>
        <p:nvSpPr>
          <p:cNvPr id="15" name="Foliennummernplatzhalter 14"/>
          <p:cNvSpPr>
            <a:spLocks noGrp="1"/>
          </p:cNvSpPr>
          <p:nvPr>
            <p:ph type="sldNum" sz="quarter" idx="5"/>
          </p:nvPr>
        </p:nvSpPr>
        <p:spPr>
          <a:xfrm>
            <a:off x="5414612" y="9457663"/>
            <a:ext cx="863510" cy="194876"/>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dirty="0"/>
          </a:p>
        </p:txBody>
      </p:sp>
      <p:sp>
        <p:nvSpPr>
          <p:cNvPr id="16" name="Notizenplatzhalter 15"/>
          <p:cNvSpPr>
            <a:spLocks noGrp="1"/>
          </p:cNvSpPr>
          <p:nvPr>
            <p:ph type="body" sz="quarter" idx="3"/>
          </p:nvPr>
        </p:nvSpPr>
        <p:spPr>
          <a:xfrm>
            <a:off x="766621" y="4650634"/>
            <a:ext cx="5511501" cy="4612100"/>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192602" y="462286"/>
            <a:ext cx="2076877" cy="201618"/>
          </a:xfrm>
          <a:prstGeom prst="rect">
            <a:avLst/>
          </a:prstGeom>
        </p:spPr>
        <p:txBody>
          <a:bodyPr vert="horz" lIns="0" tIns="0" rIns="0" bIns="0" rtlCol="0"/>
          <a:lstStyle>
            <a:lvl1pPr algn="r">
              <a:defRPr sz="900"/>
            </a:lvl1pPr>
          </a:lstStyle>
          <a:p>
            <a:fld id="{A17AAF7D-4283-4014-80F4-26E915FEACF8}" type="datetime1">
              <a:rPr lang="de-CH" smtClean="0"/>
              <a:t>20.09.25</a:t>
            </a:fld>
            <a:endParaRPr lang="de-CH" dirty="0"/>
          </a:p>
        </p:txBody>
      </p:sp>
      <p:sp>
        <p:nvSpPr>
          <p:cNvPr id="18" name="Kopfzeilenplatzhalter 17"/>
          <p:cNvSpPr>
            <a:spLocks noGrp="1"/>
          </p:cNvSpPr>
          <p:nvPr>
            <p:ph type="hdr" sz="quarter"/>
          </p:nvPr>
        </p:nvSpPr>
        <p:spPr>
          <a:xfrm>
            <a:off x="757978" y="468975"/>
            <a:ext cx="3220500" cy="194929"/>
          </a:xfrm>
          <a:prstGeom prst="rect">
            <a:avLst/>
          </a:prstGeom>
        </p:spPr>
        <p:txBody>
          <a:bodyPr vert="horz" lIns="0" tIns="0" rIns="0" bIns="0" rtlCol="0"/>
          <a:lstStyle>
            <a:lvl1pPr algn="l">
              <a:defRPr sz="9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I find interesting about accelerators is the number of big things required to do very small, very short experiments. The variety of experiments and analysis done at beamline </a:t>
            </a:r>
            <a:r>
              <a:rPr lang="en-US" dirty="0" err="1"/>
              <a:t>endstations</a:t>
            </a:r>
            <a:r>
              <a:rPr lang="en-US" dirty="0"/>
              <a:t> is impressive for sure. This very short, very selective summary of experiments highlights the need to control FEL bandwidth. The first column includes diffraction, scattering and absorption experiments that require small bandwidth. The second column list some applications that benefit from large FEL bandwidths. The first is an X-ray absorption spectroscopy experiment that benefitted from a large bandwidth. The second publication used a large bandwidth FEL pulse and X-ray optics to shape an FEL pulse. The last experiment produced a large bandwidth FEL pulse and managed to arrange the transverse position of the photons according to their energy. </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2</a:t>
            </a:fld>
            <a:endParaRPr lang="de-CH" dirty="0"/>
          </a:p>
        </p:txBody>
      </p:sp>
    </p:spTree>
    <p:extLst>
      <p:ext uri="{BB962C8B-B14F-4D97-AF65-F5344CB8AC3E}">
        <p14:creationId xmlns:p14="http://schemas.microsoft.com/office/powerpoint/2010/main" val="2792652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plot shows the measured and predicted energy distributions of the beam for many structure gaps. At first, when the gap is open, the energy distribution is relatively broad. Then at a certain gap, near 1.3 mm, the distribution is narrow. As we closed the gap further the distribution starts to widen again. In many of these distributions, we see a small peak at high energies. This peak is the head of the beam whose energy is unchanged by the wakes.  </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11</a:t>
            </a:fld>
            <a:endParaRPr lang="de-CH" dirty="0"/>
          </a:p>
        </p:txBody>
      </p:sp>
    </p:spTree>
    <p:extLst>
      <p:ext uri="{BB962C8B-B14F-4D97-AF65-F5344CB8AC3E}">
        <p14:creationId xmlns:p14="http://schemas.microsoft.com/office/powerpoint/2010/main" val="2165234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same beam, we measured the FEL spectrum while varying the structure gap. We observed that the width of the FEL spectrum decreased as the structure gap was decreased. Because our machine time was limited and we did not observe the broadening of the spectrum for gaps below 1.2 mm.</a:t>
            </a:r>
          </a:p>
          <a:p>
            <a:endParaRPr lang="en-US" dirty="0"/>
          </a:p>
          <a:p>
            <a:r>
              <a:rPr lang="en-US" dirty="0"/>
              <a:t> </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12</a:t>
            </a:fld>
            <a:endParaRPr lang="de-CH" dirty="0"/>
          </a:p>
        </p:txBody>
      </p:sp>
    </p:spTree>
    <p:extLst>
      <p:ext uri="{BB962C8B-B14F-4D97-AF65-F5344CB8AC3E}">
        <p14:creationId xmlns:p14="http://schemas.microsoft.com/office/powerpoint/2010/main" val="201643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most recent experiments, we used the structures to enhance the energy chirp of a beam with large energy spread. We generated the input beam by over compressing the beam in </a:t>
            </a:r>
            <a:r>
              <a:rPr lang="en-US" dirty="0" err="1"/>
              <a:t>SwissFEL’s</a:t>
            </a:r>
            <a:r>
              <a:rPr lang="en-US" dirty="0"/>
              <a:t> second bunch compressor. The longitudinal </a:t>
            </a:r>
            <a:r>
              <a:rPr lang="en-US" dirty="0" err="1"/>
              <a:t>wakefields</a:t>
            </a:r>
            <a:r>
              <a:rPr lang="en-US" dirty="0"/>
              <a:t> in LINAC 3 caused the tail of the beam to lose energy. This beam was sent through the dielectric structures.</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13</a:t>
            </a:fld>
            <a:endParaRPr lang="de-CH" dirty="0"/>
          </a:p>
        </p:txBody>
      </p:sp>
    </p:spTree>
    <p:extLst>
      <p:ext uri="{BB962C8B-B14F-4D97-AF65-F5344CB8AC3E}">
        <p14:creationId xmlns:p14="http://schemas.microsoft.com/office/powerpoint/2010/main" val="2176798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simulated the wakes generated in the structures and saw the enhancement of the chirp and then saw the same effect in measurements. The bandwidth of the beam in this case is much larger than before. The plot on the bottom shows the average photon spectra for different machine configurations. The green curve is the </a:t>
            </a:r>
            <a:r>
              <a:rPr lang="en-US" dirty="0" err="1"/>
              <a:t>dechirped</a:t>
            </a:r>
            <a:r>
              <a:rPr lang="en-US" dirty="0"/>
              <a:t> beam we saw earlier. The orange curve is the spectrum when the chirp of the beam is enhanced. </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14</a:t>
            </a:fld>
            <a:endParaRPr lang="de-CH" dirty="0"/>
          </a:p>
        </p:txBody>
      </p:sp>
    </p:spTree>
    <p:extLst>
      <p:ext uri="{BB962C8B-B14F-4D97-AF65-F5344CB8AC3E}">
        <p14:creationId xmlns:p14="http://schemas.microsoft.com/office/powerpoint/2010/main" val="68444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last impressive result using a large bandwidth FEL came from a crystallography group. They said:</a:t>
            </a:r>
            <a:br>
              <a:rPr lang="en-US" dirty="0"/>
            </a:br>
            <a:br>
              <a:rPr lang="en-US" dirty="0"/>
            </a:br>
            <a:r>
              <a:rPr lang="en-US" dirty="0"/>
              <a:t>*quote*</a:t>
            </a:r>
            <a:br>
              <a:rPr lang="en-US" dirty="0"/>
            </a:br>
            <a:br>
              <a:rPr lang="en-US" dirty="0"/>
            </a:br>
            <a:r>
              <a:rPr lang="en-US" dirty="0"/>
              <a:t>From the examples we’ve seen we can say there is a need to control the bandwidth of FELs.  </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3</a:t>
            </a:fld>
            <a:endParaRPr lang="de-CH" dirty="0"/>
          </a:p>
        </p:txBody>
      </p:sp>
    </p:spTree>
    <p:extLst>
      <p:ext uri="{BB962C8B-B14F-4D97-AF65-F5344CB8AC3E}">
        <p14:creationId xmlns:p14="http://schemas.microsoft.com/office/powerpoint/2010/main" val="166654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A" dirty="0">
                <a:effectLst/>
                <a:latin typeface="Helvetica Neue" panose="02000503000000020004" pitchFamily="2" charset="0"/>
              </a:rPr>
              <a:t>My name is Evan Ericson. I am an EPFL PhD student based at the Paul Scherrer Institute where I do research for the </a:t>
            </a:r>
            <a:r>
              <a:rPr lang="en-CA" dirty="0" err="1">
                <a:effectLst/>
                <a:latin typeface="Helvetica Neue" panose="02000503000000020004" pitchFamily="2" charset="0"/>
              </a:rPr>
              <a:t>EuPRAXIA</a:t>
            </a:r>
            <a:r>
              <a:rPr lang="en-CA" dirty="0">
                <a:effectLst/>
                <a:latin typeface="Helvetica Neue" panose="02000503000000020004" pitchFamily="2" charset="0"/>
              </a:rPr>
              <a:t> collaboration. I have been doing </a:t>
            </a:r>
            <a:r>
              <a:rPr lang="en-CA" dirty="0" err="1">
                <a:effectLst/>
                <a:latin typeface="Helvetica Neue" panose="02000503000000020004" pitchFamily="2" charset="0"/>
              </a:rPr>
              <a:t>wakefield</a:t>
            </a:r>
            <a:r>
              <a:rPr lang="en-CA" dirty="0">
                <a:effectLst/>
                <a:latin typeface="Helvetica Neue" panose="02000503000000020004" pitchFamily="2" charset="0"/>
              </a:rPr>
              <a:t> simulations for accelerators since 2018 and have prepared the simulations and measurements I will show you today. PSI hosts the </a:t>
            </a:r>
            <a:r>
              <a:rPr lang="en-CA" dirty="0" err="1">
                <a:effectLst/>
                <a:latin typeface="Helvetica Neue" panose="02000503000000020004" pitchFamily="2" charset="0"/>
              </a:rPr>
              <a:t>SwissFEL</a:t>
            </a:r>
            <a:r>
              <a:rPr lang="en-CA" dirty="0">
                <a:effectLst/>
                <a:latin typeface="Helvetica Neue" panose="02000503000000020004" pitchFamily="2" charset="0"/>
              </a:rPr>
              <a:t> facility and the experts who develop it. I study methods of manipulating and measuring the energy spread of particle beams because it impacts the performance of free electron lasers. Specifically, the correlated energy spread of the determines the bandwidth of X-rays produced by free electron lasers.</a:t>
            </a:r>
          </a:p>
          <a:p>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4</a:t>
            </a:fld>
            <a:endParaRPr lang="de-CH" dirty="0"/>
          </a:p>
        </p:txBody>
      </p:sp>
    </p:spTree>
    <p:extLst>
      <p:ext uri="{BB962C8B-B14F-4D97-AF65-F5344CB8AC3E}">
        <p14:creationId xmlns:p14="http://schemas.microsoft.com/office/powerpoint/2010/main" val="108241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SwissFEL</a:t>
            </a:r>
            <a:r>
              <a:rPr lang="en-US" dirty="0"/>
              <a:t> has two beamlines: Aramis and Athos. The two bunches that feed the beamlines are produced in an injector before traveling through two bunch compressors and LINACs before being separated. The Athos beam goes through the switchyard and then undulators. The Aramis beam goes through a final LINAC and then its undulators. A common way of manipulating the energy spread of beams is by changing the LINAC phase and compression settings. However, changing the machine settings in the first half of the accelerator, affects both the Athos and Aramis beams. To fine change the bandwidth of the Aramis beamline, two flat dielectric structures have been installed upstream of the Aramis undulators. Each structure consists of two metal plates coated with a thin layer of dielectric. The separation between the plates is adjustable. Each structure is 1 meter long. They are oriented orthogonally relative to each other to compensate the effect of the quadrupole </a:t>
            </a:r>
            <a:r>
              <a:rPr lang="en-US" dirty="0" err="1"/>
              <a:t>wakefields</a:t>
            </a:r>
            <a:r>
              <a:rPr lang="en-US" dirty="0"/>
              <a:t> generated in each structure.</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43495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dielectric </a:t>
            </a:r>
            <a:r>
              <a:rPr lang="en-US" dirty="0" err="1"/>
              <a:t>wakefield</a:t>
            </a:r>
            <a:r>
              <a:rPr lang="en-US" dirty="0"/>
              <a:t> structures are used to modify the energy spread of the beam that passes through it. The wakes generated by the head of the beam are used to modify the energy of the tail of the beam. The wakes can be used to reduce or increase the energy spread of the beam. We did three experiments to demonstrate the energy manipulations that can be done with the structures. In the first experiment, we used the structure to reduce the energy spread of the beam to reduce the FEL bandwidth. In the second experiment, we took a relatively long beams with low energy spread and used the structure to increase the energy spread of the beam. In the third experiment we increased the energy spread of a beam with an already large energy spread to increase the FEL bandwidth. </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6</a:t>
            </a:fld>
            <a:endParaRPr lang="de-CH" dirty="0"/>
          </a:p>
        </p:txBody>
      </p:sp>
    </p:spTree>
    <p:extLst>
      <p:ext uri="{BB962C8B-B14F-4D97-AF65-F5344CB8AC3E}">
        <p14:creationId xmlns:p14="http://schemas.microsoft.com/office/powerpoint/2010/main" val="117337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the effect of the structures on the beam. We used the following portion of the Aramis beamline. First, we moved the structures such that their centers corresponded with the beam axis. We did this two ways. The first way was to look at the transverse distribution on Screen 1. We iteratively closed the structure gaps while changing the structure’s center to maintain a constant transverse profile. If the transverse profile did not change when we changed the structure’s center, we looked at downstream BPM readings and chose the structure center that minimized orbit perturbations downstream. After this was complete, we imaged the longitudinal phase space of the beam using a C-Band transverse deflecting structure. Then we deactivated the TDS and measured the energy spread of the beam as the structure gaps were varied. The top row corresponds to images on the screen that, once calibrated, correspond to screen position versus energy. The projection of these images gives the energy distribution of the beam. We used two numbers to quantify the performance of the structures. The first is the loss factor which represents the shift the central energy of the distribution. The second quantity is the energy spread, the width of the distribution.</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7</a:t>
            </a:fld>
            <a:endParaRPr lang="de-CH" dirty="0"/>
          </a:p>
        </p:txBody>
      </p:sp>
    </p:spTree>
    <p:extLst>
      <p:ext uri="{BB962C8B-B14F-4D97-AF65-F5344CB8AC3E}">
        <p14:creationId xmlns:p14="http://schemas.microsoft.com/office/powerpoint/2010/main" val="4146566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measurements we did used relatively long beams with low energy spread and we used the structures to increase the energy spread of the beams. The measured loss factors agreed with those predicted by simulations and started having some differences at very small gaps. The energy spreads had the expected behavior but different amplitude than what we expected, particularly for small structure gaps. We looked at the energy distributions themselves for more information.</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8</a:t>
            </a:fld>
            <a:endParaRPr lang="de-CH" dirty="0"/>
          </a:p>
        </p:txBody>
      </p:sp>
    </p:spTree>
    <p:extLst>
      <p:ext uri="{BB962C8B-B14F-4D97-AF65-F5344CB8AC3E}">
        <p14:creationId xmlns:p14="http://schemas.microsoft.com/office/powerpoint/2010/main" val="72727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distributions showed that at very small gaps, simulations predicted an accumulation of low energy particles that was not seen during our measurements. Instead, we observed a blurring of the energy tails. This suggests that at very small gaps, when the gap is similar to the transverse size of the beam, the slab model used in the simulations is not suitable. With this experience, we proceeded explore different beam configurations. </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9</a:t>
            </a:fld>
            <a:endParaRPr lang="de-CH" dirty="0"/>
          </a:p>
        </p:txBody>
      </p:sp>
    </p:spTree>
    <p:extLst>
      <p:ext uri="{BB962C8B-B14F-4D97-AF65-F5344CB8AC3E}">
        <p14:creationId xmlns:p14="http://schemas.microsoft.com/office/powerpoint/2010/main" val="368681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generated a short beam where the tail had higher energy than the head and sent it through the dielectric structures. Our simulations used the measured current distribution as an input to predict the wakes generated in the structures. The results of the simulations predicted the longitudinal phase space should rotate because of the wakes and the energy spread should be reduced when the gap is near 1.3 mm, before growing again. </a:t>
            </a:r>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10</a:t>
            </a:fld>
            <a:endParaRPr lang="de-CH" dirty="0"/>
          </a:p>
        </p:txBody>
      </p:sp>
    </p:spTree>
    <p:extLst>
      <p:ext uri="{BB962C8B-B14F-4D97-AF65-F5344CB8AC3E}">
        <p14:creationId xmlns:p14="http://schemas.microsoft.com/office/powerpoint/2010/main" val="3020732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DA2638D-B38B-003C-CEF8-94606F0C04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6" y="1558"/>
            <a:ext cx="12189228" cy="6854883"/>
          </a:xfrm>
          <a:prstGeom prst="rect">
            <a:avLst/>
          </a:prstGeom>
        </p:spPr>
      </p:pic>
      <p:pic>
        <p:nvPicPr>
          <p:cNvPr id="10" name="Grafik 9">
            <a:extLst>
              <a:ext uri="{FF2B5EF4-FFF2-40B4-BE49-F238E27FC236}">
                <a16:creationId xmlns:a16="http://schemas.microsoft.com/office/drawing/2014/main" id="{AB1FE6A2-0C6A-9BEE-D675-F84989D3C0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sp>
        <p:nvSpPr>
          <p:cNvPr id="2" name="Titel 1"/>
          <p:cNvSpPr>
            <a:spLocks noGrp="1"/>
          </p:cNvSpPr>
          <p:nvPr>
            <p:ph type="ctrTitle" hasCustomPrompt="1"/>
          </p:nvPr>
        </p:nvSpPr>
        <p:spPr>
          <a:xfrm>
            <a:off x="695325" y="1445854"/>
            <a:ext cx="8045451" cy="2007994"/>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8" name="Grafik 7">
            <a:extLst>
              <a:ext uri="{FF2B5EF4-FFF2-40B4-BE49-F238E27FC236}">
                <a16:creationId xmlns:a16="http://schemas.microsoft.com/office/drawing/2014/main" id="{19A7B534-9AA2-7BDC-83B8-A11FF9792BE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502"/>
          <a:stretch/>
        </p:blipFill>
        <p:spPr>
          <a:xfrm>
            <a:off x="2532062" y="536705"/>
            <a:ext cx="2162109" cy="403287"/>
          </a:xfrm>
          <a:prstGeom prst="rect">
            <a:avLst/>
          </a:prstGeom>
        </p:spPr>
      </p:pic>
    </p:spTree>
    <p:extLst>
      <p:ext uri="{BB962C8B-B14F-4D97-AF65-F5344CB8AC3E}">
        <p14:creationId xmlns:p14="http://schemas.microsoft.com/office/powerpoint/2010/main" val="3935699043"/>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ing Green">
    <p:bg>
      <p:bgPr>
        <a:solidFill>
          <a:schemeClr val="accent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E26C37E1-F510-4A97-9189-F1BC572DC3DE}"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lvl1pPr>
            <a:lvl2pPr marL="0" indent="0">
              <a:buFontTx/>
              <a:buNone/>
              <a:defRPr/>
            </a:lvl2pPr>
            <a:lvl3pPr marL="250825" indent="-250825">
              <a:defRPr/>
            </a:lvl3pPr>
          </a:lstStyle>
          <a:p>
            <a:pPr lvl="0"/>
            <a:r>
              <a:rPr lang="en-GB" noProof="0" dirty="0"/>
              <a:t>Section Heading</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63975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ing Yellow">
    <p:bg>
      <p:bgPr>
        <a:solidFill>
          <a:schemeClr val="accent5"/>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03858AB-3CAE-43B2-8471-C3189B913EDC}"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lvl1pPr>
            <a:lvl2pPr marL="0" indent="0">
              <a:buFontTx/>
              <a:buNone/>
              <a:defRPr/>
            </a:lvl2pPr>
            <a:lvl3pPr marL="250825" indent="-250825">
              <a:defRPr/>
            </a:lvl3pPr>
          </a:lstStyle>
          <a:p>
            <a:pPr lvl="0"/>
            <a:r>
              <a:rPr lang="en-GB" noProof="0" dirty="0"/>
              <a:t>Section Heading</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822531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d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95325" y="1376773"/>
            <a:ext cx="8964613" cy="4644616"/>
          </a:xfrm>
        </p:spPr>
        <p:txBody>
          <a:bodyPr/>
          <a:lstStyle>
            <a:lvl1pPr defTabSz="984250">
              <a:tabLst>
                <a:tab pos="536575" algn="l"/>
              </a:tabLst>
              <a:defRPr/>
            </a:lvl1pPr>
            <a:lvl2pPr>
              <a:tabLst>
                <a:tab pos="536575" algn="l"/>
              </a:tabLst>
              <a:defRPr/>
            </a:lvl2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65160FE-65F2-48F9-9505-A1F92A178C5F}"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Titel 6">
            <a:extLst>
              <a:ext uri="{FF2B5EF4-FFF2-40B4-BE49-F238E27FC236}">
                <a16:creationId xmlns:a16="http://schemas.microsoft.com/office/drawing/2014/main" id="{A939BEE7-204C-1008-67F3-C8FC6E64EBA4}"/>
              </a:ext>
            </a:extLst>
          </p:cNvPr>
          <p:cNvSpPr>
            <a:spLocks noGrp="1"/>
          </p:cNvSpPr>
          <p:nvPr>
            <p:ph type="title" hasCustomPrompt="1"/>
          </p:nvPr>
        </p:nvSpPr>
        <p:spPr/>
        <p:txBody>
          <a:bodyPr/>
          <a:lstStyle>
            <a:lvl1pPr>
              <a:defRPr/>
            </a:lvl1pPr>
          </a:lstStyle>
          <a:p>
            <a:r>
              <a:rPr lang="en-GB" noProof="0" dirty="0"/>
              <a:t>Add Title</a:t>
            </a:r>
          </a:p>
        </p:txBody>
      </p:sp>
    </p:spTree>
    <p:extLst>
      <p:ext uri="{BB962C8B-B14F-4D97-AF65-F5344CB8AC3E}">
        <p14:creationId xmlns:p14="http://schemas.microsoft.com/office/powerpoint/2010/main" val="479570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Extra wide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5" y="1376773"/>
            <a:ext cx="10801349"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5E74052-4BA8-48B4-89D4-C302561FC1E9}"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406510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6" y="1376773"/>
            <a:ext cx="5291476" cy="464461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D90B0A8-5418-4908-8481-D1FF51B5580B}"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Inhaltsplatzhalter 2">
            <a:extLst>
              <a:ext uri="{FF2B5EF4-FFF2-40B4-BE49-F238E27FC236}">
                <a16:creationId xmlns:a16="http://schemas.microsoft.com/office/drawing/2014/main" id="{03327075-DC64-5DAB-E02B-8A18CBF5A994}"/>
              </a:ext>
            </a:extLst>
          </p:cNvPr>
          <p:cNvSpPr>
            <a:spLocks noGrp="1"/>
          </p:cNvSpPr>
          <p:nvPr>
            <p:ph idx="13" hasCustomPrompt="1"/>
          </p:nvPr>
        </p:nvSpPr>
        <p:spPr>
          <a:xfrm>
            <a:off x="6205201" y="1376773"/>
            <a:ext cx="5291474" cy="464461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8788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5" y="1376773"/>
            <a:ext cx="5292725"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536D00B-B708-4B74-958E-E6DF4E193345}"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203948" y="1449389"/>
            <a:ext cx="5292725"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3599391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203950" y="1376773"/>
            <a:ext cx="5292724"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47A8D551-5FE7-4BFE-85E6-6C43BF279F7D}"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281357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695325" y="1449389"/>
            <a:ext cx="8964613"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fld id="{9606B33C-CE8E-49F1-80B3-A9D3901F29DB}" type="datetime1">
              <a:rPr lang="de-CH" noProof="0" smtClean="0"/>
              <a:t>20.09.25</a:t>
            </a:fld>
            <a:endParaRPr lang="en-GB" noProof="0" dirty="0"/>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2451753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0A9BD04-A56E-4B56-954D-5DF313203C89}"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4571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8" y="1449389"/>
            <a:ext cx="5292725" cy="4571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3152932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wid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14A97DA-CBB9-4FFC-A1FD-EDDFBE7F754D}"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9"/>
            <a:ext cx="7129461"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Inhaltsplatzhalter 2">
            <a:extLst>
              <a:ext uri="{FF2B5EF4-FFF2-40B4-BE49-F238E27FC236}">
                <a16:creationId xmlns:a16="http://schemas.microsoft.com/office/drawing/2014/main" id="{F99B93C7-FD88-F860-2772-AA3BFEC82DB3}"/>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17370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Dark Blue">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E0B8465-E746-9D70-F459-A9E689DBA5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4" y="1948"/>
            <a:ext cx="12190615" cy="6855662"/>
          </a:xfrm>
          <a:prstGeom prst="rect">
            <a:avLst/>
          </a:prstGeom>
        </p:spPr>
      </p:pic>
      <p:sp>
        <p:nvSpPr>
          <p:cNvPr id="2" name="Titel 1"/>
          <p:cNvSpPr>
            <a:spLocks noGrp="1"/>
          </p:cNvSpPr>
          <p:nvPr>
            <p:ph type="ctrTitle" hasCustomPrompt="1"/>
          </p:nvPr>
        </p:nvSpPr>
        <p:spPr>
          <a:xfrm>
            <a:off x="695325" y="1449388"/>
            <a:ext cx="8045451" cy="2004460"/>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pic>
        <p:nvPicPr>
          <p:cNvPr id="5" name="Grafik 4">
            <a:extLst>
              <a:ext uri="{FF2B5EF4-FFF2-40B4-BE49-F238E27FC236}">
                <a16:creationId xmlns:a16="http://schemas.microsoft.com/office/drawing/2014/main" id="{28DCFFAF-CE03-EAAE-EF7B-2D9CE7DA647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502"/>
          <a:stretch/>
        </p:blipFill>
        <p:spPr>
          <a:xfrm>
            <a:off x="2532062" y="536705"/>
            <a:ext cx="2162109" cy="403287"/>
          </a:xfrm>
          <a:prstGeom prst="rect">
            <a:avLst/>
          </a:prstGeom>
        </p:spPr>
      </p:pic>
    </p:spTree>
    <p:extLst>
      <p:ext uri="{BB962C8B-B14F-4D97-AF65-F5344CB8AC3E}">
        <p14:creationId xmlns:p14="http://schemas.microsoft.com/office/powerpoint/2010/main" val="815168479"/>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two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31C4D97-8732-4F31-8A3E-31410FC3F26C}"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9"/>
            <a:ext cx="3457575"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Inhaltsplatzhalter 2">
            <a:extLst>
              <a:ext uri="{FF2B5EF4-FFF2-40B4-BE49-F238E27FC236}">
                <a16:creationId xmlns:a16="http://schemas.microsoft.com/office/drawing/2014/main" id="{C5A45EC1-6C70-C75B-70A0-557B1FE6DA34}"/>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72432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thre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90F79A2F-162E-488A-BCFC-A7CD06E2E144}"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3"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C772A35F-591D-5A80-72BC-28B068C3A562}"/>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792042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four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8E51EA56-C26E-4807-8914-08EB6E1A84CE}"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3"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7"/>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089D7F61-76FC-5B15-D914-2BB427BF7163}"/>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71383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tall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CFADCC0-C9DA-4566-8D75-978E1D591023}"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5" y="1376773"/>
            <a:ext cx="7129463"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13" name="Bildplatzhalter 4">
            <a:extLst>
              <a:ext uri="{FF2B5EF4-FFF2-40B4-BE49-F238E27FC236}">
                <a16:creationId xmlns:a16="http://schemas.microsoft.com/office/drawing/2014/main" id="{8CA68BBC-536B-0C49-B239-F2A8A8ACBAAC}"/>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1000847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two wid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5177EE92-A8BD-49F0-BA55-589FFEFC9766}"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7"/>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5" y="1376773"/>
            <a:ext cx="7129463"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39159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D0C241A1-8C96-469B-B9F5-0356DC48C2EC}"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8" y="1449389"/>
            <a:ext cx="5292725"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Inhaltsplatzhalter 2">
            <a:extLst>
              <a:ext uri="{FF2B5EF4-FFF2-40B4-BE49-F238E27FC236}">
                <a16:creationId xmlns:a16="http://schemas.microsoft.com/office/drawing/2014/main" id="{747A0213-C397-B258-EE3A-69DBB54DD3B9}"/>
              </a:ext>
            </a:extLst>
          </p:cNvPr>
          <p:cNvSpPr>
            <a:spLocks noGrp="1"/>
          </p:cNvSpPr>
          <p:nvPr>
            <p:ph idx="1" hasCustomPrompt="1"/>
          </p:nvPr>
        </p:nvSpPr>
        <p:spPr>
          <a:xfrm>
            <a:off x="695326" y="4553982"/>
            <a:ext cx="5291476" cy="146740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12" name="Inhaltsplatzhalter 2">
            <a:extLst>
              <a:ext uri="{FF2B5EF4-FFF2-40B4-BE49-F238E27FC236}">
                <a16:creationId xmlns:a16="http://schemas.microsoft.com/office/drawing/2014/main" id="{7DE0905A-F588-783E-2408-3EEBCC47B7C5}"/>
              </a:ext>
            </a:extLst>
          </p:cNvPr>
          <p:cNvSpPr>
            <a:spLocks noGrp="1"/>
          </p:cNvSpPr>
          <p:nvPr>
            <p:ph idx="15" hasCustomPrompt="1"/>
          </p:nvPr>
        </p:nvSpPr>
        <p:spPr>
          <a:xfrm>
            <a:off x="6205201" y="4553982"/>
            <a:ext cx="5291474" cy="146740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821268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A0175C2-3C59-4EE9-8F34-8F632074295D}"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987724"/>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Inhaltsplatzhalter 2">
            <a:extLst>
              <a:ext uri="{FF2B5EF4-FFF2-40B4-BE49-F238E27FC236}">
                <a16:creationId xmlns:a16="http://schemas.microsoft.com/office/drawing/2014/main" id="{11B3F6C3-759F-AE0A-F24C-FF78D18C5F8E}"/>
              </a:ext>
            </a:extLst>
          </p:cNvPr>
          <p:cNvSpPr>
            <a:spLocks noGrp="1"/>
          </p:cNvSpPr>
          <p:nvPr>
            <p:ph idx="1" hasCustomPrompt="1"/>
          </p:nvPr>
        </p:nvSpPr>
        <p:spPr>
          <a:xfrm>
            <a:off x="695326" y="4545123"/>
            <a:ext cx="3455987" cy="1476265"/>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695325" y="1449388"/>
            <a:ext cx="3457575" cy="2987724"/>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7D982B28-131F-0EF1-DBEF-7E5426DA6F8C}"/>
              </a:ext>
            </a:extLst>
          </p:cNvPr>
          <p:cNvSpPr>
            <a:spLocks noGrp="1"/>
          </p:cNvSpPr>
          <p:nvPr>
            <p:ph idx="16" hasCustomPrompt="1"/>
          </p:nvPr>
        </p:nvSpPr>
        <p:spPr>
          <a:xfrm>
            <a:off x="4368801" y="4545123"/>
            <a:ext cx="3455987" cy="1476265"/>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13" name="Inhaltsplatzhalter 2">
            <a:extLst>
              <a:ext uri="{FF2B5EF4-FFF2-40B4-BE49-F238E27FC236}">
                <a16:creationId xmlns:a16="http://schemas.microsoft.com/office/drawing/2014/main" id="{3A5C3130-D9C4-9998-9902-8B054B641165}"/>
              </a:ext>
            </a:extLst>
          </p:cNvPr>
          <p:cNvSpPr>
            <a:spLocks noGrp="1"/>
          </p:cNvSpPr>
          <p:nvPr>
            <p:ph idx="17" hasCustomPrompt="1"/>
          </p:nvPr>
        </p:nvSpPr>
        <p:spPr>
          <a:xfrm>
            <a:off x="8040688" y="4545123"/>
            <a:ext cx="3455987" cy="1476265"/>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225880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316CF184-45C0-4F6D-A767-A89A6D818B27}"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12784F6E-FB73-D6E4-8C2C-41F75D7C7223}"/>
              </a:ext>
            </a:extLst>
          </p:cNvPr>
          <p:cNvSpPr>
            <a:spLocks noGrp="1"/>
          </p:cNvSpPr>
          <p:nvPr>
            <p:ph type="pic" sz="quarter" idx="18" hasCustomPrompt="1"/>
          </p:nvPr>
        </p:nvSpPr>
        <p:spPr>
          <a:xfrm>
            <a:off x="695327"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0" name="Bildplatzhalter 4">
            <a:extLst>
              <a:ext uri="{FF2B5EF4-FFF2-40B4-BE49-F238E27FC236}">
                <a16:creationId xmlns:a16="http://schemas.microsoft.com/office/drawing/2014/main" id="{2EA8E577-195E-4B1A-BC32-FE3D591B8C38}"/>
              </a:ext>
            </a:extLst>
          </p:cNvPr>
          <p:cNvSpPr>
            <a:spLocks noGrp="1"/>
          </p:cNvSpPr>
          <p:nvPr>
            <p:ph type="pic" sz="quarter" idx="14" hasCustomPrompt="1"/>
          </p:nvPr>
        </p:nvSpPr>
        <p:spPr>
          <a:xfrm>
            <a:off x="8958673"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4" name="Bildplatzhalter 4">
            <a:extLst>
              <a:ext uri="{FF2B5EF4-FFF2-40B4-BE49-F238E27FC236}">
                <a16:creationId xmlns:a16="http://schemas.microsoft.com/office/drawing/2014/main" id="{0646FBB3-9915-B3D3-1716-7B2E4AB38A58}"/>
              </a:ext>
            </a:extLst>
          </p:cNvPr>
          <p:cNvSpPr>
            <a:spLocks noGrp="1"/>
          </p:cNvSpPr>
          <p:nvPr>
            <p:ph type="pic" sz="quarter" idx="19" hasCustomPrompt="1"/>
          </p:nvPr>
        </p:nvSpPr>
        <p:spPr>
          <a:xfrm>
            <a:off x="3450050"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5" name="Bildplatzhalter 4">
            <a:extLst>
              <a:ext uri="{FF2B5EF4-FFF2-40B4-BE49-F238E27FC236}">
                <a16:creationId xmlns:a16="http://schemas.microsoft.com/office/drawing/2014/main" id="{B3FC8EB0-667A-22B3-F4B0-8DFF68655699}"/>
              </a:ext>
            </a:extLst>
          </p:cNvPr>
          <p:cNvSpPr>
            <a:spLocks noGrp="1"/>
          </p:cNvSpPr>
          <p:nvPr>
            <p:ph type="pic" sz="quarter" idx="20" hasCustomPrompt="1"/>
          </p:nvPr>
        </p:nvSpPr>
        <p:spPr>
          <a:xfrm>
            <a:off x="6203950"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21" name="Textplatzhalter 19">
            <a:extLst>
              <a:ext uri="{FF2B5EF4-FFF2-40B4-BE49-F238E27FC236}">
                <a16:creationId xmlns:a16="http://schemas.microsoft.com/office/drawing/2014/main" id="{2B3EE353-935F-47F2-890E-86D599D69C34}"/>
              </a:ext>
            </a:extLst>
          </p:cNvPr>
          <p:cNvSpPr>
            <a:spLocks noGrp="1"/>
          </p:cNvSpPr>
          <p:nvPr>
            <p:ph type="body" sz="quarter" idx="22" hasCustomPrompt="1"/>
          </p:nvPr>
        </p:nvSpPr>
        <p:spPr>
          <a:xfrm>
            <a:off x="695325"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22" name="Textplatzhalter 19">
            <a:extLst>
              <a:ext uri="{FF2B5EF4-FFF2-40B4-BE49-F238E27FC236}">
                <a16:creationId xmlns:a16="http://schemas.microsoft.com/office/drawing/2014/main" id="{7650EC49-433E-6552-2740-6B65EFF94806}"/>
              </a:ext>
            </a:extLst>
          </p:cNvPr>
          <p:cNvSpPr>
            <a:spLocks noGrp="1"/>
          </p:cNvSpPr>
          <p:nvPr>
            <p:ph type="body" sz="quarter" idx="23" hasCustomPrompt="1"/>
          </p:nvPr>
        </p:nvSpPr>
        <p:spPr>
          <a:xfrm>
            <a:off x="3449108"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23" name="Textplatzhalter 19">
            <a:extLst>
              <a:ext uri="{FF2B5EF4-FFF2-40B4-BE49-F238E27FC236}">
                <a16:creationId xmlns:a16="http://schemas.microsoft.com/office/drawing/2014/main" id="{38A397CC-14F5-DD8F-565D-CB576CCEF0AC}"/>
              </a:ext>
            </a:extLst>
          </p:cNvPr>
          <p:cNvSpPr>
            <a:spLocks noGrp="1"/>
          </p:cNvSpPr>
          <p:nvPr>
            <p:ph type="body" sz="quarter" idx="24" hasCustomPrompt="1"/>
          </p:nvPr>
        </p:nvSpPr>
        <p:spPr>
          <a:xfrm>
            <a:off x="6202891"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
        <p:nvSpPr>
          <p:cNvPr id="24" name="Textplatzhalter 19">
            <a:extLst>
              <a:ext uri="{FF2B5EF4-FFF2-40B4-BE49-F238E27FC236}">
                <a16:creationId xmlns:a16="http://schemas.microsoft.com/office/drawing/2014/main" id="{52C714DB-CD94-62D4-DBCC-363F77E96BFD}"/>
              </a:ext>
            </a:extLst>
          </p:cNvPr>
          <p:cNvSpPr>
            <a:spLocks noGrp="1"/>
          </p:cNvSpPr>
          <p:nvPr>
            <p:ph type="body" sz="quarter" idx="25" hasCustomPrompt="1"/>
          </p:nvPr>
        </p:nvSpPr>
        <p:spPr>
          <a:xfrm>
            <a:off x="8956675" y="4545013"/>
            <a:ext cx="2533650" cy="1476375"/>
          </a:xfrm>
        </p:spPr>
        <p:txBody>
          <a:bodyPr/>
          <a:lstStyle>
            <a:lvl1pPr>
              <a:spcBef>
                <a:spcPts val="40"/>
              </a:spcBef>
              <a:defRPr sz="1600"/>
            </a:lvl1pPr>
            <a:lvl2pPr marL="179388" indent="-179388">
              <a:spcBef>
                <a:spcPts val="40"/>
              </a:spcBef>
              <a:defRPr sz="1600"/>
            </a:lvl2pPr>
            <a:lvl3pPr marL="360363" indent="-180975">
              <a:spcBef>
                <a:spcPts val="40"/>
              </a:spcBef>
              <a:defRPr sz="16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802172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9F0CF555-7986-4DBF-9A04-D52AE9B013A2}"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Bildplatzhalter 4">
            <a:extLst>
              <a:ext uri="{FF2B5EF4-FFF2-40B4-BE49-F238E27FC236}">
                <a16:creationId xmlns:a16="http://schemas.microsoft.com/office/drawing/2014/main" id="{18983A1D-4D6A-20A1-246F-D90E834D6804}"/>
              </a:ext>
            </a:extLst>
          </p:cNvPr>
          <p:cNvSpPr>
            <a:spLocks noGrp="1"/>
          </p:cNvSpPr>
          <p:nvPr>
            <p:ph type="pic" sz="quarter" idx="13" hasCustomPrompt="1"/>
          </p:nvPr>
        </p:nvSpPr>
        <p:spPr>
          <a:xfrm>
            <a:off x="4367213" y="1449388"/>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4" name="Bildplatzhalter 4">
            <a:extLst>
              <a:ext uri="{FF2B5EF4-FFF2-40B4-BE49-F238E27FC236}">
                <a16:creationId xmlns:a16="http://schemas.microsoft.com/office/drawing/2014/main" id="{1EC548A2-BD24-9227-A6CD-523677F543BD}"/>
              </a:ext>
            </a:extLst>
          </p:cNvPr>
          <p:cNvSpPr>
            <a:spLocks noGrp="1"/>
          </p:cNvSpPr>
          <p:nvPr>
            <p:ph type="pic" sz="quarter" idx="14" hasCustomPrompt="1"/>
          </p:nvPr>
        </p:nvSpPr>
        <p:spPr>
          <a:xfrm>
            <a:off x="8040688" y="1449389"/>
            <a:ext cx="3455986"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5" name="Bildplatzhalter 4">
            <a:extLst>
              <a:ext uri="{FF2B5EF4-FFF2-40B4-BE49-F238E27FC236}">
                <a16:creationId xmlns:a16="http://schemas.microsoft.com/office/drawing/2014/main" id="{B1FDEC21-8808-4E1C-5D07-37DFA5117527}"/>
              </a:ext>
            </a:extLst>
          </p:cNvPr>
          <p:cNvSpPr>
            <a:spLocks noGrp="1"/>
          </p:cNvSpPr>
          <p:nvPr>
            <p:ph type="pic" sz="quarter" idx="15" hasCustomPrompt="1"/>
          </p:nvPr>
        </p:nvSpPr>
        <p:spPr>
          <a:xfrm>
            <a:off x="695325" y="1449388"/>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6" name="Bildplatzhalter 4">
            <a:extLst>
              <a:ext uri="{FF2B5EF4-FFF2-40B4-BE49-F238E27FC236}">
                <a16:creationId xmlns:a16="http://schemas.microsoft.com/office/drawing/2014/main" id="{C093E107-B829-CEE4-9295-B1B84BEAE140}"/>
              </a:ext>
            </a:extLst>
          </p:cNvPr>
          <p:cNvSpPr>
            <a:spLocks noGrp="1"/>
          </p:cNvSpPr>
          <p:nvPr>
            <p:ph type="pic" sz="quarter" idx="18" hasCustomPrompt="1"/>
          </p:nvPr>
        </p:nvSpPr>
        <p:spPr>
          <a:xfrm>
            <a:off x="4367212" y="3852000"/>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7" name="Bildplatzhalter 4">
            <a:extLst>
              <a:ext uri="{FF2B5EF4-FFF2-40B4-BE49-F238E27FC236}">
                <a16:creationId xmlns:a16="http://schemas.microsoft.com/office/drawing/2014/main" id="{269E9327-75CD-A94E-4F13-6C971DCF19A5}"/>
              </a:ext>
            </a:extLst>
          </p:cNvPr>
          <p:cNvSpPr>
            <a:spLocks noGrp="1"/>
          </p:cNvSpPr>
          <p:nvPr>
            <p:ph type="pic" sz="quarter" idx="19" hasCustomPrompt="1"/>
          </p:nvPr>
        </p:nvSpPr>
        <p:spPr>
          <a:xfrm>
            <a:off x="8040688" y="3852000"/>
            <a:ext cx="3455986"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8" name="Bildplatzhalter 4">
            <a:extLst>
              <a:ext uri="{FF2B5EF4-FFF2-40B4-BE49-F238E27FC236}">
                <a16:creationId xmlns:a16="http://schemas.microsoft.com/office/drawing/2014/main" id="{7B4B6D58-21AF-6B45-2504-E31EDE54A33E}"/>
              </a:ext>
            </a:extLst>
          </p:cNvPr>
          <p:cNvSpPr>
            <a:spLocks noGrp="1"/>
          </p:cNvSpPr>
          <p:nvPr>
            <p:ph type="pic" sz="quarter" idx="20" hasCustomPrompt="1"/>
          </p:nvPr>
        </p:nvSpPr>
        <p:spPr>
          <a:xfrm>
            <a:off x="695325" y="3852000"/>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20" name="Textplatzhalter 19">
            <a:extLst>
              <a:ext uri="{FF2B5EF4-FFF2-40B4-BE49-F238E27FC236}">
                <a16:creationId xmlns:a16="http://schemas.microsoft.com/office/drawing/2014/main" id="{7EDE1E8A-EFD6-AFE3-8FC8-A8781D081C65}"/>
              </a:ext>
            </a:extLst>
          </p:cNvPr>
          <p:cNvSpPr>
            <a:spLocks noGrp="1"/>
          </p:cNvSpPr>
          <p:nvPr>
            <p:ph type="body" sz="quarter" idx="21" hasCustomPrompt="1"/>
          </p:nvPr>
        </p:nvSpPr>
        <p:spPr>
          <a:xfrm>
            <a:off x="695325" y="5689101"/>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1" name="Textplatzhalter 19">
            <a:extLst>
              <a:ext uri="{FF2B5EF4-FFF2-40B4-BE49-F238E27FC236}">
                <a16:creationId xmlns:a16="http://schemas.microsoft.com/office/drawing/2014/main" id="{90B09162-F170-AF79-446C-2FD12FCF2EF5}"/>
              </a:ext>
            </a:extLst>
          </p:cNvPr>
          <p:cNvSpPr>
            <a:spLocks noGrp="1"/>
          </p:cNvSpPr>
          <p:nvPr>
            <p:ph type="body" sz="quarter" idx="22" hasCustomPrompt="1"/>
          </p:nvPr>
        </p:nvSpPr>
        <p:spPr>
          <a:xfrm>
            <a:off x="4367212" y="5689101"/>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2" name="Textplatzhalter 19">
            <a:extLst>
              <a:ext uri="{FF2B5EF4-FFF2-40B4-BE49-F238E27FC236}">
                <a16:creationId xmlns:a16="http://schemas.microsoft.com/office/drawing/2014/main" id="{B625CAA8-22B4-0491-F50F-A64DB8182052}"/>
              </a:ext>
            </a:extLst>
          </p:cNvPr>
          <p:cNvSpPr>
            <a:spLocks noGrp="1"/>
          </p:cNvSpPr>
          <p:nvPr>
            <p:ph type="body" sz="quarter" idx="23" hasCustomPrompt="1"/>
          </p:nvPr>
        </p:nvSpPr>
        <p:spPr>
          <a:xfrm>
            <a:off x="8040688" y="5689101"/>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3" name="Textplatzhalter 19">
            <a:extLst>
              <a:ext uri="{FF2B5EF4-FFF2-40B4-BE49-F238E27FC236}">
                <a16:creationId xmlns:a16="http://schemas.microsoft.com/office/drawing/2014/main" id="{233B6E2E-EE51-3815-5A82-51C2D0BDCDE9}"/>
              </a:ext>
            </a:extLst>
          </p:cNvPr>
          <p:cNvSpPr>
            <a:spLocks noGrp="1"/>
          </p:cNvSpPr>
          <p:nvPr>
            <p:ph type="body" sz="quarter" idx="24" hasCustomPrompt="1"/>
          </p:nvPr>
        </p:nvSpPr>
        <p:spPr>
          <a:xfrm>
            <a:off x="695325" y="3299877"/>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4" name="Textplatzhalter 19">
            <a:extLst>
              <a:ext uri="{FF2B5EF4-FFF2-40B4-BE49-F238E27FC236}">
                <a16:creationId xmlns:a16="http://schemas.microsoft.com/office/drawing/2014/main" id="{DC029808-0B66-A918-9826-7CF902C7DE37}"/>
              </a:ext>
            </a:extLst>
          </p:cNvPr>
          <p:cNvSpPr>
            <a:spLocks noGrp="1"/>
          </p:cNvSpPr>
          <p:nvPr>
            <p:ph type="body" sz="quarter" idx="25" hasCustomPrompt="1"/>
          </p:nvPr>
        </p:nvSpPr>
        <p:spPr>
          <a:xfrm>
            <a:off x="4367212" y="3299877"/>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5" name="Textplatzhalter 19">
            <a:extLst>
              <a:ext uri="{FF2B5EF4-FFF2-40B4-BE49-F238E27FC236}">
                <a16:creationId xmlns:a16="http://schemas.microsoft.com/office/drawing/2014/main" id="{0C032556-82F7-0D1B-C717-506C730F768B}"/>
              </a:ext>
            </a:extLst>
          </p:cNvPr>
          <p:cNvSpPr>
            <a:spLocks noGrp="1"/>
          </p:cNvSpPr>
          <p:nvPr>
            <p:ph type="body" sz="quarter" idx="26" hasCustomPrompt="1"/>
          </p:nvPr>
        </p:nvSpPr>
        <p:spPr>
          <a:xfrm>
            <a:off x="8040688" y="3299877"/>
            <a:ext cx="345757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Tree>
    <p:extLst>
      <p:ext uri="{BB962C8B-B14F-4D97-AF65-F5344CB8AC3E}">
        <p14:creationId xmlns:p14="http://schemas.microsoft.com/office/powerpoint/2010/main" val="3947254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7B7F090E-8CFA-4DD1-A7A5-FA999DF73CB0}"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12784F6E-FB73-D6E4-8C2C-41F75D7C7223}"/>
              </a:ext>
            </a:extLst>
          </p:cNvPr>
          <p:cNvSpPr>
            <a:spLocks noGrp="1"/>
          </p:cNvSpPr>
          <p:nvPr>
            <p:ph type="pic" sz="quarter" idx="18" hasCustomPrompt="1"/>
          </p:nvPr>
        </p:nvSpPr>
        <p:spPr>
          <a:xfrm>
            <a:off x="695327"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0" name="Bildplatzhalter 4">
            <a:extLst>
              <a:ext uri="{FF2B5EF4-FFF2-40B4-BE49-F238E27FC236}">
                <a16:creationId xmlns:a16="http://schemas.microsoft.com/office/drawing/2014/main" id="{2EA8E577-195E-4B1A-BC32-FE3D591B8C38}"/>
              </a:ext>
            </a:extLst>
          </p:cNvPr>
          <p:cNvSpPr>
            <a:spLocks noGrp="1"/>
          </p:cNvSpPr>
          <p:nvPr>
            <p:ph type="pic" sz="quarter" idx="14" hasCustomPrompt="1"/>
          </p:nvPr>
        </p:nvSpPr>
        <p:spPr>
          <a:xfrm>
            <a:off x="8958673"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4" name="Bildplatzhalter 4">
            <a:extLst>
              <a:ext uri="{FF2B5EF4-FFF2-40B4-BE49-F238E27FC236}">
                <a16:creationId xmlns:a16="http://schemas.microsoft.com/office/drawing/2014/main" id="{0646FBB3-9915-B3D3-1716-7B2E4AB38A58}"/>
              </a:ext>
            </a:extLst>
          </p:cNvPr>
          <p:cNvSpPr>
            <a:spLocks noGrp="1"/>
          </p:cNvSpPr>
          <p:nvPr>
            <p:ph type="pic" sz="quarter" idx="19" hasCustomPrompt="1"/>
          </p:nvPr>
        </p:nvSpPr>
        <p:spPr>
          <a:xfrm>
            <a:off x="3450050"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5" name="Bildplatzhalter 4">
            <a:extLst>
              <a:ext uri="{FF2B5EF4-FFF2-40B4-BE49-F238E27FC236}">
                <a16:creationId xmlns:a16="http://schemas.microsoft.com/office/drawing/2014/main" id="{B3FC8EB0-667A-22B3-F4B0-8DFF68655699}"/>
              </a:ext>
            </a:extLst>
          </p:cNvPr>
          <p:cNvSpPr>
            <a:spLocks noGrp="1"/>
          </p:cNvSpPr>
          <p:nvPr>
            <p:ph type="pic" sz="quarter" idx="20" hasCustomPrompt="1"/>
          </p:nvPr>
        </p:nvSpPr>
        <p:spPr>
          <a:xfrm>
            <a:off x="6203950"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22" name="Textplatzhalter 19">
            <a:extLst>
              <a:ext uri="{FF2B5EF4-FFF2-40B4-BE49-F238E27FC236}">
                <a16:creationId xmlns:a16="http://schemas.microsoft.com/office/drawing/2014/main" id="{7650EC49-433E-6552-2740-6B65EFF94806}"/>
              </a:ext>
            </a:extLst>
          </p:cNvPr>
          <p:cNvSpPr>
            <a:spLocks noGrp="1"/>
          </p:cNvSpPr>
          <p:nvPr>
            <p:ph type="body" sz="quarter" idx="23" hasCustomPrompt="1"/>
          </p:nvPr>
        </p:nvSpPr>
        <p:spPr>
          <a:xfrm>
            <a:off x="3449108" y="5689100"/>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23" name="Textplatzhalter 19">
            <a:extLst>
              <a:ext uri="{FF2B5EF4-FFF2-40B4-BE49-F238E27FC236}">
                <a16:creationId xmlns:a16="http://schemas.microsoft.com/office/drawing/2014/main" id="{38A397CC-14F5-DD8F-565D-CB576CCEF0AC}"/>
              </a:ext>
            </a:extLst>
          </p:cNvPr>
          <p:cNvSpPr>
            <a:spLocks noGrp="1"/>
          </p:cNvSpPr>
          <p:nvPr>
            <p:ph type="body" sz="quarter" idx="24" hasCustomPrompt="1"/>
          </p:nvPr>
        </p:nvSpPr>
        <p:spPr>
          <a:xfrm>
            <a:off x="6208300" y="5689100"/>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24" name="Textplatzhalter 19">
            <a:extLst>
              <a:ext uri="{FF2B5EF4-FFF2-40B4-BE49-F238E27FC236}">
                <a16:creationId xmlns:a16="http://schemas.microsoft.com/office/drawing/2014/main" id="{52C714DB-CD94-62D4-DBCC-363F77E96BFD}"/>
              </a:ext>
            </a:extLst>
          </p:cNvPr>
          <p:cNvSpPr>
            <a:spLocks noGrp="1"/>
          </p:cNvSpPr>
          <p:nvPr>
            <p:ph type="body" sz="quarter" idx="25" hasCustomPrompt="1"/>
          </p:nvPr>
        </p:nvSpPr>
        <p:spPr>
          <a:xfrm>
            <a:off x="8956675" y="5689100"/>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7" name="Bildplatzhalter 4">
            <a:extLst>
              <a:ext uri="{FF2B5EF4-FFF2-40B4-BE49-F238E27FC236}">
                <a16:creationId xmlns:a16="http://schemas.microsoft.com/office/drawing/2014/main" id="{FF900A0F-DD38-976A-BFC1-92B5ACB7395B}"/>
              </a:ext>
            </a:extLst>
          </p:cNvPr>
          <p:cNvSpPr>
            <a:spLocks noGrp="1"/>
          </p:cNvSpPr>
          <p:nvPr>
            <p:ph type="pic" sz="quarter" idx="26" hasCustomPrompt="1"/>
          </p:nvPr>
        </p:nvSpPr>
        <p:spPr>
          <a:xfrm>
            <a:off x="695325" y="3852000"/>
            <a:ext cx="2538000" cy="1799593"/>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8" name="Textplatzhalter 19">
            <a:extLst>
              <a:ext uri="{FF2B5EF4-FFF2-40B4-BE49-F238E27FC236}">
                <a16:creationId xmlns:a16="http://schemas.microsoft.com/office/drawing/2014/main" id="{530B9B83-A2E6-A97A-6B7B-389BCDC2C8CF}"/>
              </a:ext>
            </a:extLst>
          </p:cNvPr>
          <p:cNvSpPr>
            <a:spLocks noGrp="1"/>
          </p:cNvSpPr>
          <p:nvPr>
            <p:ph type="body" sz="quarter" idx="27" hasCustomPrompt="1"/>
          </p:nvPr>
        </p:nvSpPr>
        <p:spPr>
          <a:xfrm>
            <a:off x="695325" y="3299877"/>
            <a:ext cx="2536825"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1" name="Textplatzhalter 19">
            <a:extLst>
              <a:ext uri="{FF2B5EF4-FFF2-40B4-BE49-F238E27FC236}">
                <a16:creationId xmlns:a16="http://schemas.microsoft.com/office/drawing/2014/main" id="{CD6A5AE7-8194-069E-96C6-A9A19A691F17}"/>
              </a:ext>
            </a:extLst>
          </p:cNvPr>
          <p:cNvSpPr>
            <a:spLocks noGrp="1"/>
          </p:cNvSpPr>
          <p:nvPr>
            <p:ph type="body" sz="quarter" idx="21" hasCustomPrompt="1"/>
          </p:nvPr>
        </p:nvSpPr>
        <p:spPr>
          <a:xfrm>
            <a:off x="695325" y="5689101"/>
            <a:ext cx="2540001" cy="332288"/>
          </a:xfrm>
        </p:spPr>
        <p:txBody>
          <a:bodyPr/>
          <a:lstStyle>
            <a:lvl1pPr>
              <a:spcBef>
                <a:spcPts val="20"/>
              </a:spcBef>
              <a:defRPr sz="1200"/>
            </a:lvl1pPr>
            <a:lvl2pPr marL="179388" indent="-179388">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2" name="Textplatzhalter 19">
            <a:extLst>
              <a:ext uri="{FF2B5EF4-FFF2-40B4-BE49-F238E27FC236}">
                <a16:creationId xmlns:a16="http://schemas.microsoft.com/office/drawing/2014/main" id="{E33B1E40-AEE0-028C-74FA-4DA2F2785C86}"/>
              </a:ext>
            </a:extLst>
          </p:cNvPr>
          <p:cNvSpPr>
            <a:spLocks noGrp="1"/>
          </p:cNvSpPr>
          <p:nvPr>
            <p:ph type="body" sz="quarter" idx="28" hasCustomPrompt="1"/>
          </p:nvPr>
        </p:nvSpPr>
        <p:spPr>
          <a:xfrm>
            <a:off x="3448050" y="3299877"/>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13" name="Textplatzhalter 19">
            <a:extLst>
              <a:ext uri="{FF2B5EF4-FFF2-40B4-BE49-F238E27FC236}">
                <a16:creationId xmlns:a16="http://schemas.microsoft.com/office/drawing/2014/main" id="{6CF8C6E7-2EBA-0F42-5F97-0B15A298F57D}"/>
              </a:ext>
            </a:extLst>
          </p:cNvPr>
          <p:cNvSpPr>
            <a:spLocks noGrp="1"/>
          </p:cNvSpPr>
          <p:nvPr>
            <p:ph type="body" sz="quarter" idx="29" hasCustomPrompt="1"/>
          </p:nvPr>
        </p:nvSpPr>
        <p:spPr>
          <a:xfrm>
            <a:off x="6208300" y="3299877"/>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16" name="Textplatzhalter 19">
            <a:extLst>
              <a:ext uri="{FF2B5EF4-FFF2-40B4-BE49-F238E27FC236}">
                <a16:creationId xmlns:a16="http://schemas.microsoft.com/office/drawing/2014/main" id="{A8581B57-63E2-3060-2AF6-9711ABA14922}"/>
              </a:ext>
            </a:extLst>
          </p:cNvPr>
          <p:cNvSpPr>
            <a:spLocks noGrp="1"/>
          </p:cNvSpPr>
          <p:nvPr>
            <p:ph type="body" sz="quarter" idx="30" hasCustomPrompt="1"/>
          </p:nvPr>
        </p:nvSpPr>
        <p:spPr>
          <a:xfrm>
            <a:off x="8955617" y="3299877"/>
            <a:ext cx="2533650" cy="332288"/>
          </a:xfrm>
        </p:spPr>
        <p:txBody>
          <a:bodyPr/>
          <a:lstStyle>
            <a:lvl1pPr>
              <a:spcBef>
                <a:spcPts val="40"/>
              </a:spcBef>
              <a:defRPr sz="1200"/>
            </a:lvl1pPr>
            <a:lvl2pPr marL="179388" indent="-179388">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dirty="0"/>
              <a:t>Add Text</a:t>
            </a:r>
          </a:p>
          <a:p>
            <a:pPr lvl="1"/>
            <a:r>
              <a:rPr lang="en-GB" noProof="0" dirty="0"/>
              <a:t>Second Level</a:t>
            </a:r>
          </a:p>
        </p:txBody>
      </p:sp>
      <p:sp>
        <p:nvSpPr>
          <p:cNvPr id="17" name="Bildplatzhalter 4">
            <a:extLst>
              <a:ext uri="{FF2B5EF4-FFF2-40B4-BE49-F238E27FC236}">
                <a16:creationId xmlns:a16="http://schemas.microsoft.com/office/drawing/2014/main" id="{615C431B-993D-61F7-28CB-6E9C6E916B27}"/>
              </a:ext>
            </a:extLst>
          </p:cNvPr>
          <p:cNvSpPr>
            <a:spLocks noGrp="1"/>
          </p:cNvSpPr>
          <p:nvPr>
            <p:ph type="pic" sz="quarter" idx="31" hasCustomPrompt="1"/>
          </p:nvPr>
        </p:nvSpPr>
        <p:spPr>
          <a:xfrm>
            <a:off x="8957560"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8" name="Bildplatzhalter 4">
            <a:extLst>
              <a:ext uri="{FF2B5EF4-FFF2-40B4-BE49-F238E27FC236}">
                <a16:creationId xmlns:a16="http://schemas.microsoft.com/office/drawing/2014/main" id="{5F9CC3CC-2D09-5169-EE63-2F307DD025AE}"/>
              </a:ext>
            </a:extLst>
          </p:cNvPr>
          <p:cNvSpPr>
            <a:spLocks noGrp="1"/>
          </p:cNvSpPr>
          <p:nvPr>
            <p:ph type="pic" sz="quarter" idx="32" hasCustomPrompt="1"/>
          </p:nvPr>
        </p:nvSpPr>
        <p:spPr>
          <a:xfrm>
            <a:off x="3448937"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9" name="Bildplatzhalter 4">
            <a:extLst>
              <a:ext uri="{FF2B5EF4-FFF2-40B4-BE49-F238E27FC236}">
                <a16:creationId xmlns:a16="http://schemas.microsoft.com/office/drawing/2014/main" id="{05CD9CF5-8030-A2FA-B5F1-BDE8A3AB64FE}"/>
              </a:ext>
            </a:extLst>
          </p:cNvPr>
          <p:cNvSpPr>
            <a:spLocks noGrp="1"/>
          </p:cNvSpPr>
          <p:nvPr>
            <p:ph type="pic" sz="quarter" idx="33" hasCustomPrompt="1"/>
          </p:nvPr>
        </p:nvSpPr>
        <p:spPr>
          <a:xfrm>
            <a:off x="6202837"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233180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Red">
    <p:bg>
      <p:bgPr>
        <a:solidFill>
          <a:schemeClr val="accent3"/>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590BA4F-2B46-0F93-906A-902CA5CD3C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4" y="1948"/>
            <a:ext cx="12190615" cy="6855662"/>
          </a:xfrm>
          <a:prstGeom prst="rect">
            <a:avLst/>
          </a:prstGeom>
        </p:spPr>
      </p:pic>
      <p:sp>
        <p:nvSpPr>
          <p:cNvPr id="2" name="Titel 1"/>
          <p:cNvSpPr>
            <a:spLocks noGrp="1"/>
          </p:cNvSpPr>
          <p:nvPr>
            <p:ph type="ctrTitle" hasCustomPrompt="1"/>
          </p:nvPr>
        </p:nvSpPr>
        <p:spPr>
          <a:xfrm>
            <a:off x="695325" y="1449388"/>
            <a:ext cx="8045451" cy="2004460"/>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pic>
        <p:nvPicPr>
          <p:cNvPr id="5" name="Grafik 4">
            <a:extLst>
              <a:ext uri="{FF2B5EF4-FFF2-40B4-BE49-F238E27FC236}">
                <a16:creationId xmlns:a16="http://schemas.microsoft.com/office/drawing/2014/main" id="{8EA9535A-62CA-463C-3EC2-C8F0DB0BA10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502"/>
          <a:stretch/>
        </p:blipFill>
        <p:spPr>
          <a:xfrm>
            <a:off x="2532062" y="536705"/>
            <a:ext cx="2162109" cy="403287"/>
          </a:xfrm>
          <a:prstGeom prst="rect">
            <a:avLst/>
          </a:prstGeom>
        </p:spPr>
      </p:pic>
    </p:spTree>
    <p:extLst>
      <p:ext uri="{BB962C8B-B14F-4D97-AF65-F5344CB8AC3E}">
        <p14:creationId xmlns:p14="http://schemas.microsoft.com/office/powerpoint/2010/main" val="1944941602"/>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elve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84175D6E-BB5D-43A9-952D-6F0733202CDE}"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Bildplatzhalter 4">
            <a:extLst>
              <a:ext uri="{FF2B5EF4-FFF2-40B4-BE49-F238E27FC236}">
                <a16:creationId xmlns:a16="http://schemas.microsoft.com/office/drawing/2014/main" id="{18983A1D-4D6A-20A1-246F-D90E834D6804}"/>
              </a:ext>
            </a:extLst>
          </p:cNvPr>
          <p:cNvSpPr>
            <a:spLocks noGrp="1"/>
          </p:cNvSpPr>
          <p:nvPr>
            <p:ph type="pic" sz="quarter" idx="13" hasCustomPrompt="1"/>
          </p:nvPr>
        </p:nvSpPr>
        <p:spPr>
          <a:xfrm>
            <a:off x="4367213" y="144938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4" name="Bildplatzhalter 4">
            <a:extLst>
              <a:ext uri="{FF2B5EF4-FFF2-40B4-BE49-F238E27FC236}">
                <a16:creationId xmlns:a16="http://schemas.microsoft.com/office/drawing/2014/main" id="{1EC548A2-BD24-9227-A6CD-523677F543BD}"/>
              </a:ext>
            </a:extLst>
          </p:cNvPr>
          <p:cNvSpPr>
            <a:spLocks noGrp="1"/>
          </p:cNvSpPr>
          <p:nvPr>
            <p:ph type="pic" sz="quarter" idx="14" hasCustomPrompt="1"/>
          </p:nvPr>
        </p:nvSpPr>
        <p:spPr>
          <a:xfrm>
            <a:off x="9874248" y="1449389"/>
            <a:ext cx="1622425"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5" name="Bildplatzhalter 4">
            <a:extLst>
              <a:ext uri="{FF2B5EF4-FFF2-40B4-BE49-F238E27FC236}">
                <a16:creationId xmlns:a16="http://schemas.microsoft.com/office/drawing/2014/main" id="{B1FDEC21-8808-4E1C-5D07-37DFA5117527}"/>
              </a:ext>
            </a:extLst>
          </p:cNvPr>
          <p:cNvSpPr>
            <a:spLocks noGrp="1"/>
          </p:cNvSpPr>
          <p:nvPr>
            <p:ph type="pic" sz="quarter" idx="15" hasCustomPrompt="1"/>
          </p:nvPr>
        </p:nvSpPr>
        <p:spPr>
          <a:xfrm>
            <a:off x="695326" y="144938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6" name="Bildplatzhalter 4">
            <a:extLst>
              <a:ext uri="{FF2B5EF4-FFF2-40B4-BE49-F238E27FC236}">
                <a16:creationId xmlns:a16="http://schemas.microsoft.com/office/drawing/2014/main" id="{C093E107-B829-CEE4-9295-B1B84BEAE140}"/>
              </a:ext>
            </a:extLst>
          </p:cNvPr>
          <p:cNvSpPr>
            <a:spLocks noGrp="1"/>
          </p:cNvSpPr>
          <p:nvPr>
            <p:ph type="pic" sz="quarter" idx="18" hasCustomPrompt="1"/>
          </p:nvPr>
        </p:nvSpPr>
        <p:spPr>
          <a:xfrm>
            <a:off x="4367212"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7" name="Bildplatzhalter 4">
            <a:extLst>
              <a:ext uri="{FF2B5EF4-FFF2-40B4-BE49-F238E27FC236}">
                <a16:creationId xmlns:a16="http://schemas.microsoft.com/office/drawing/2014/main" id="{269E9327-75CD-A94E-4F13-6C971DCF19A5}"/>
              </a:ext>
            </a:extLst>
          </p:cNvPr>
          <p:cNvSpPr>
            <a:spLocks noGrp="1"/>
          </p:cNvSpPr>
          <p:nvPr>
            <p:ph type="pic" sz="quarter" idx="19" hasCustomPrompt="1"/>
          </p:nvPr>
        </p:nvSpPr>
        <p:spPr>
          <a:xfrm>
            <a:off x="8040688" y="3852000"/>
            <a:ext cx="1619250"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8" name="Bildplatzhalter 4">
            <a:extLst>
              <a:ext uri="{FF2B5EF4-FFF2-40B4-BE49-F238E27FC236}">
                <a16:creationId xmlns:a16="http://schemas.microsoft.com/office/drawing/2014/main" id="{7B4B6D58-21AF-6B45-2504-E31EDE54A33E}"/>
              </a:ext>
            </a:extLst>
          </p:cNvPr>
          <p:cNvSpPr>
            <a:spLocks noGrp="1"/>
          </p:cNvSpPr>
          <p:nvPr>
            <p:ph type="pic" sz="quarter" idx="20" hasCustomPrompt="1"/>
          </p:nvPr>
        </p:nvSpPr>
        <p:spPr>
          <a:xfrm>
            <a:off x="695326" y="385199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20" name="Textplatzhalter 19">
            <a:extLst>
              <a:ext uri="{FF2B5EF4-FFF2-40B4-BE49-F238E27FC236}">
                <a16:creationId xmlns:a16="http://schemas.microsoft.com/office/drawing/2014/main" id="{7EDE1E8A-EFD6-AFE3-8FC8-A8781D081C65}"/>
              </a:ext>
            </a:extLst>
          </p:cNvPr>
          <p:cNvSpPr>
            <a:spLocks noGrp="1"/>
          </p:cNvSpPr>
          <p:nvPr>
            <p:ph type="body" sz="quarter" idx="21" hasCustomPrompt="1"/>
          </p:nvPr>
        </p:nvSpPr>
        <p:spPr>
          <a:xfrm>
            <a:off x="695326" y="5589240"/>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1" name="Textplatzhalter 19">
            <a:extLst>
              <a:ext uri="{FF2B5EF4-FFF2-40B4-BE49-F238E27FC236}">
                <a16:creationId xmlns:a16="http://schemas.microsoft.com/office/drawing/2014/main" id="{90B09162-F170-AF79-446C-2FD12FCF2EF5}"/>
              </a:ext>
            </a:extLst>
          </p:cNvPr>
          <p:cNvSpPr>
            <a:spLocks noGrp="1"/>
          </p:cNvSpPr>
          <p:nvPr>
            <p:ph type="body" sz="quarter" idx="22" hasCustomPrompt="1"/>
          </p:nvPr>
        </p:nvSpPr>
        <p:spPr>
          <a:xfrm>
            <a:off x="4367212" y="5589240"/>
            <a:ext cx="162083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2" name="Textplatzhalter 19">
            <a:extLst>
              <a:ext uri="{FF2B5EF4-FFF2-40B4-BE49-F238E27FC236}">
                <a16:creationId xmlns:a16="http://schemas.microsoft.com/office/drawing/2014/main" id="{B625CAA8-22B4-0491-F50F-A64DB8182052}"/>
              </a:ext>
            </a:extLst>
          </p:cNvPr>
          <p:cNvSpPr>
            <a:spLocks noGrp="1"/>
          </p:cNvSpPr>
          <p:nvPr>
            <p:ph type="body" sz="quarter" idx="23" hasCustomPrompt="1"/>
          </p:nvPr>
        </p:nvSpPr>
        <p:spPr>
          <a:xfrm>
            <a:off x="8040688" y="5589240"/>
            <a:ext cx="1619995"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3" name="Textplatzhalter 19">
            <a:extLst>
              <a:ext uri="{FF2B5EF4-FFF2-40B4-BE49-F238E27FC236}">
                <a16:creationId xmlns:a16="http://schemas.microsoft.com/office/drawing/2014/main" id="{233B6E2E-EE51-3815-5A82-51C2D0BDCDE9}"/>
              </a:ext>
            </a:extLst>
          </p:cNvPr>
          <p:cNvSpPr>
            <a:spLocks noGrp="1"/>
          </p:cNvSpPr>
          <p:nvPr>
            <p:ph type="body" sz="quarter" idx="24" hasCustomPrompt="1"/>
          </p:nvPr>
        </p:nvSpPr>
        <p:spPr>
          <a:xfrm>
            <a:off x="695326" y="3204724"/>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4" name="Textplatzhalter 19">
            <a:extLst>
              <a:ext uri="{FF2B5EF4-FFF2-40B4-BE49-F238E27FC236}">
                <a16:creationId xmlns:a16="http://schemas.microsoft.com/office/drawing/2014/main" id="{DC029808-0B66-A918-9826-7CF902C7DE37}"/>
              </a:ext>
            </a:extLst>
          </p:cNvPr>
          <p:cNvSpPr>
            <a:spLocks noGrp="1"/>
          </p:cNvSpPr>
          <p:nvPr>
            <p:ph type="body" sz="quarter" idx="25" hasCustomPrompt="1"/>
          </p:nvPr>
        </p:nvSpPr>
        <p:spPr>
          <a:xfrm>
            <a:off x="4367212" y="3204724"/>
            <a:ext cx="162083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5" name="Textplatzhalter 19">
            <a:extLst>
              <a:ext uri="{FF2B5EF4-FFF2-40B4-BE49-F238E27FC236}">
                <a16:creationId xmlns:a16="http://schemas.microsoft.com/office/drawing/2014/main" id="{0C032556-82F7-0D1B-C717-506C730F768B}"/>
              </a:ext>
            </a:extLst>
          </p:cNvPr>
          <p:cNvSpPr>
            <a:spLocks noGrp="1"/>
          </p:cNvSpPr>
          <p:nvPr>
            <p:ph type="body" sz="quarter" idx="26" hasCustomPrompt="1"/>
          </p:nvPr>
        </p:nvSpPr>
        <p:spPr>
          <a:xfrm>
            <a:off x="9875092" y="3204724"/>
            <a:ext cx="1623171"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3" name="Bildplatzhalter 4">
            <a:extLst>
              <a:ext uri="{FF2B5EF4-FFF2-40B4-BE49-F238E27FC236}">
                <a16:creationId xmlns:a16="http://schemas.microsoft.com/office/drawing/2014/main" id="{1C50D6C7-B8FE-16E3-A56F-215DF2E7FD00}"/>
              </a:ext>
            </a:extLst>
          </p:cNvPr>
          <p:cNvSpPr>
            <a:spLocks noGrp="1"/>
          </p:cNvSpPr>
          <p:nvPr>
            <p:ph type="pic" sz="quarter" idx="27" hasCustomPrompt="1"/>
          </p:nvPr>
        </p:nvSpPr>
        <p:spPr>
          <a:xfrm>
            <a:off x="2532062" y="144938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7" name="Textplatzhalter 19">
            <a:extLst>
              <a:ext uri="{FF2B5EF4-FFF2-40B4-BE49-F238E27FC236}">
                <a16:creationId xmlns:a16="http://schemas.microsoft.com/office/drawing/2014/main" id="{F254DC50-8CC2-CE50-0FB2-B9D82F2F6FB7}"/>
              </a:ext>
            </a:extLst>
          </p:cNvPr>
          <p:cNvSpPr>
            <a:spLocks noGrp="1"/>
          </p:cNvSpPr>
          <p:nvPr>
            <p:ph type="body" sz="quarter" idx="28" hasCustomPrompt="1"/>
          </p:nvPr>
        </p:nvSpPr>
        <p:spPr>
          <a:xfrm>
            <a:off x="2532062" y="3204724"/>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9" name="Bildplatzhalter 4">
            <a:extLst>
              <a:ext uri="{FF2B5EF4-FFF2-40B4-BE49-F238E27FC236}">
                <a16:creationId xmlns:a16="http://schemas.microsoft.com/office/drawing/2014/main" id="{4356FD2E-817C-6008-A624-C0ED226EC77F}"/>
              </a:ext>
            </a:extLst>
          </p:cNvPr>
          <p:cNvSpPr>
            <a:spLocks noGrp="1"/>
          </p:cNvSpPr>
          <p:nvPr>
            <p:ph type="pic" sz="quarter" idx="29" hasCustomPrompt="1"/>
          </p:nvPr>
        </p:nvSpPr>
        <p:spPr>
          <a:xfrm>
            <a:off x="6202363" y="1449389"/>
            <a:ext cx="1622425"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1" name="Textplatzhalter 19">
            <a:extLst>
              <a:ext uri="{FF2B5EF4-FFF2-40B4-BE49-F238E27FC236}">
                <a16:creationId xmlns:a16="http://schemas.microsoft.com/office/drawing/2014/main" id="{B844240D-6410-EAE1-FBFE-02793B43B596}"/>
              </a:ext>
            </a:extLst>
          </p:cNvPr>
          <p:cNvSpPr>
            <a:spLocks noGrp="1"/>
          </p:cNvSpPr>
          <p:nvPr>
            <p:ph type="body" sz="quarter" idx="30" hasCustomPrompt="1"/>
          </p:nvPr>
        </p:nvSpPr>
        <p:spPr>
          <a:xfrm>
            <a:off x="6202362" y="3204724"/>
            <a:ext cx="1622425"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2" name="Bildplatzhalter 4">
            <a:extLst>
              <a:ext uri="{FF2B5EF4-FFF2-40B4-BE49-F238E27FC236}">
                <a16:creationId xmlns:a16="http://schemas.microsoft.com/office/drawing/2014/main" id="{4729A6D7-E881-5FD5-1C1E-FD7A660187BE}"/>
              </a:ext>
            </a:extLst>
          </p:cNvPr>
          <p:cNvSpPr>
            <a:spLocks noGrp="1"/>
          </p:cNvSpPr>
          <p:nvPr>
            <p:ph type="pic" sz="quarter" idx="31" hasCustomPrompt="1"/>
          </p:nvPr>
        </p:nvSpPr>
        <p:spPr>
          <a:xfrm>
            <a:off x="8040688" y="1449389"/>
            <a:ext cx="1619250"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13" name="Textplatzhalter 19">
            <a:extLst>
              <a:ext uri="{FF2B5EF4-FFF2-40B4-BE49-F238E27FC236}">
                <a16:creationId xmlns:a16="http://schemas.microsoft.com/office/drawing/2014/main" id="{86799E5C-45B4-E8EF-0A33-26FADBDA89C8}"/>
              </a:ext>
            </a:extLst>
          </p:cNvPr>
          <p:cNvSpPr>
            <a:spLocks noGrp="1"/>
          </p:cNvSpPr>
          <p:nvPr>
            <p:ph type="body" sz="quarter" idx="32" hasCustomPrompt="1"/>
          </p:nvPr>
        </p:nvSpPr>
        <p:spPr>
          <a:xfrm>
            <a:off x="8040688" y="3204724"/>
            <a:ext cx="1619995"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19" name="Bildplatzhalter 4">
            <a:extLst>
              <a:ext uri="{FF2B5EF4-FFF2-40B4-BE49-F238E27FC236}">
                <a16:creationId xmlns:a16="http://schemas.microsoft.com/office/drawing/2014/main" id="{20480596-0358-6167-AD5A-A43149936E4D}"/>
              </a:ext>
            </a:extLst>
          </p:cNvPr>
          <p:cNvSpPr>
            <a:spLocks noGrp="1"/>
          </p:cNvSpPr>
          <p:nvPr>
            <p:ph type="pic" sz="quarter" idx="33" hasCustomPrompt="1"/>
          </p:nvPr>
        </p:nvSpPr>
        <p:spPr>
          <a:xfrm>
            <a:off x="2532062" y="3851999"/>
            <a:ext cx="1620838"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26" name="Textplatzhalter 19">
            <a:extLst>
              <a:ext uri="{FF2B5EF4-FFF2-40B4-BE49-F238E27FC236}">
                <a16:creationId xmlns:a16="http://schemas.microsoft.com/office/drawing/2014/main" id="{99EB327B-0262-FA88-4B41-185878FCDBA4}"/>
              </a:ext>
            </a:extLst>
          </p:cNvPr>
          <p:cNvSpPr>
            <a:spLocks noGrp="1"/>
          </p:cNvSpPr>
          <p:nvPr>
            <p:ph type="body" sz="quarter" idx="34" hasCustomPrompt="1"/>
          </p:nvPr>
        </p:nvSpPr>
        <p:spPr>
          <a:xfrm>
            <a:off x="2532062" y="5589240"/>
            <a:ext cx="1620838"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7" name="Bildplatzhalter 4">
            <a:extLst>
              <a:ext uri="{FF2B5EF4-FFF2-40B4-BE49-F238E27FC236}">
                <a16:creationId xmlns:a16="http://schemas.microsoft.com/office/drawing/2014/main" id="{7383DAC6-063E-B185-1200-CBEAF6F1917B}"/>
              </a:ext>
            </a:extLst>
          </p:cNvPr>
          <p:cNvSpPr>
            <a:spLocks noGrp="1"/>
          </p:cNvSpPr>
          <p:nvPr>
            <p:ph type="pic" sz="quarter" idx="35" hasCustomPrompt="1"/>
          </p:nvPr>
        </p:nvSpPr>
        <p:spPr>
          <a:xfrm>
            <a:off x="6203950"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28" name="Textplatzhalter 19">
            <a:extLst>
              <a:ext uri="{FF2B5EF4-FFF2-40B4-BE49-F238E27FC236}">
                <a16:creationId xmlns:a16="http://schemas.microsoft.com/office/drawing/2014/main" id="{814D2A83-C214-5D3D-33E5-499378F10FD0}"/>
              </a:ext>
            </a:extLst>
          </p:cNvPr>
          <p:cNvSpPr>
            <a:spLocks noGrp="1"/>
          </p:cNvSpPr>
          <p:nvPr>
            <p:ph type="body" sz="quarter" idx="36" hasCustomPrompt="1"/>
          </p:nvPr>
        </p:nvSpPr>
        <p:spPr>
          <a:xfrm>
            <a:off x="6203950" y="5589240"/>
            <a:ext cx="162083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
        <p:nvSpPr>
          <p:cNvPr id="29" name="Bildplatzhalter 4">
            <a:extLst>
              <a:ext uri="{FF2B5EF4-FFF2-40B4-BE49-F238E27FC236}">
                <a16:creationId xmlns:a16="http://schemas.microsoft.com/office/drawing/2014/main" id="{0C7EA178-EA7E-CEB6-BCCA-A6C695A390C4}"/>
              </a:ext>
            </a:extLst>
          </p:cNvPr>
          <p:cNvSpPr>
            <a:spLocks noGrp="1"/>
          </p:cNvSpPr>
          <p:nvPr>
            <p:ph type="pic" sz="quarter" idx="37" hasCustomPrompt="1"/>
          </p:nvPr>
        </p:nvSpPr>
        <p:spPr>
          <a:xfrm>
            <a:off x="9873502" y="3852000"/>
            <a:ext cx="1623171" cy="1692000"/>
          </a:xfrm>
          <a:pattFill prst="lgCheck">
            <a:fgClr>
              <a:schemeClr val="bg1">
                <a:lumMod val="85000"/>
              </a:schemeClr>
            </a:fgClr>
            <a:bgClr>
              <a:schemeClr val="bg1"/>
            </a:bgClr>
          </a:pattFill>
        </p:spPr>
        <p:txBody>
          <a:bodyPr tIns="720000" anchor="ctr"/>
          <a:lstStyle>
            <a:lvl1pPr algn="ctr">
              <a:defRPr sz="1000"/>
            </a:lvl1pPr>
          </a:lstStyle>
          <a:p>
            <a:r>
              <a:rPr lang="en-GB" noProof="0" dirty="0"/>
              <a:t>Add image by tapping on icon</a:t>
            </a:r>
          </a:p>
        </p:txBody>
      </p:sp>
      <p:sp>
        <p:nvSpPr>
          <p:cNvPr id="30" name="Textplatzhalter 19">
            <a:extLst>
              <a:ext uri="{FF2B5EF4-FFF2-40B4-BE49-F238E27FC236}">
                <a16:creationId xmlns:a16="http://schemas.microsoft.com/office/drawing/2014/main" id="{67FC58FF-0434-E3CF-0015-FA751A6F2C40}"/>
              </a:ext>
            </a:extLst>
          </p:cNvPr>
          <p:cNvSpPr>
            <a:spLocks noGrp="1"/>
          </p:cNvSpPr>
          <p:nvPr>
            <p:ph type="body" sz="quarter" idx="38" hasCustomPrompt="1"/>
          </p:nvPr>
        </p:nvSpPr>
        <p:spPr>
          <a:xfrm>
            <a:off x="9874346" y="5589240"/>
            <a:ext cx="1623917" cy="332288"/>
          </a:xfrm>
        </p:spPr>
        <p:txBody>
          <a:bodyPr/>
          <a:lstStyle>
            <a:lvl1pPr>
              <a:spcBef>
                <a:spcPts val="20"/>
              </a:spcBef>
              <a:defRPr sz="1000"/>
            </a:lvl1pPr>
            <a:lvl2pPr marL="90488" indent="-90488">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dirty="0"/>
              <a:t>Add Text</a:t>
            </a:r>
          </a:p>
          <a:p>
            <a:pPr lvl="1"/>
            <a:r>
              <a:rPr lang="en-GB" noProof="0" dirty="0"/>
              <a:t>Second Level</a:t>
            </a:r>
          </a:p>
        </p:txBody>
      </p:sp>
    </p:spTree>
    <p:extLst>
      <p:ext uri="{BB962C8B-B14F-4D97-AF65-F5344CB8AC3E}">
        <p14:creationId xmlns:p14="http://schemas.microsoft.com/office/powerpoint/2010/main" val="3022121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full sized Image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D76852F-339E-439A-9C35-ED2926E6FD24}"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8" y="0"/>
            <a:ext cx="5988052" cy="685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0" y="1"/>
            <a:ext cx="5988050" cy="685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4131407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sized Imag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92464EF4-CA82-4053-8160-E1AF428FA1F2}"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0" y="1"/>
            <a:ext cx="12192000" cy="685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3684792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40E01E7D-FE42-4360-BB42-6B4AE3EF7A0F}" type="datetime1">
              <a:rPr lang="de-CH" noProof="0" smtClean="0"/>
              <a:t>20.09.25</a:t>
            </a:fld>
            <a:endParaRPr lang="en-GB" noProof="0" dirty="0"/>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3837984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9103F22E-0C24-48B4-8084-D6968F006F05}" type="datetime1">
              <a:rPr lang="de-CH" noProof="0" smtClean="0"/>
              <a:t>20.09.25</a:t>
            </a:fld>
            <a:endParaRPr lang="en-GB" noProof="0" dirty="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en-US" noProof="0"/>
              <a:t>PSI Center for Accelerator Science and Engineering</a:t>
            </a:r>
            <a:endParaRPr lang="en-GB" noProof="0" dirty="0"/>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400544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Red">
    <p:bg>
      <p:bgPr>
        <a:solidFill>
          <a:schemeClr val="accent3"/>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9" name="Grafik 8">
            <a:extLst>
              <a:ext uri="{FF2B5EF4-FFF2-40B4-BE49-F238E27FC236}">
                <a16:creationId xmlns:a16="http://schemas.microsoft.com/office/drawing/2014/main" id="{4DFD2566-A3FD-67ED-A874-3763AC327B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12"/>
          <a:stretch/>
        </p:blipFill>
        <p:spPr>
          <a:xfrm>
            <a:off x="2532061" y="534324"/>
            <a:ext cx="2164491" cy="408019"/>
          </a:xfrm>
          <a:prstGeom prst="rect">
            <a:avLst/>
          </a:prstGeom>
        </p:spPr>
      </p:pic>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2624634876"/>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lue">
    <p:bg>
      <p:bgPr>
        <a:solidFill>
          <a:schemeClr val="accent1"/>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pic>
        <p:nvPicPr>
          <p:cNvPr id="4" name="Grafik 3">
            <a:extLst>
              <a:ext uri="{FF2B5EF4-FFF2-40B4-BE49-F238E27FC236}">
                <a16:creationId xmlns:a16="http://schemas.microsoft.com/office/drawing/2014/main" id="{96870C5F-11D5-8460-287C-2F6348198F0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512"/>
          <a:stretch/>
        </p:blipFill>
        <p:spPr>
          <a:xfrm>
            <a:off x="2532061" y="534324"/>
            <a:ext cx="2164491" cy="408019"/>
          </a:xfrm>
          <a:prstGeom prst="rect">
            <a:avLst/>
          </a:prstGeom>
        </p:spPr>
      </p:pic>
    </p:spTree>
    <p:extLst>
      <p:ext uri="{BB962C8B-B14F-4D97-AF65-F5344CB8AC3E}">
        <p14:creationId xmlns:p14="http://schemas.microsoft.com/office/powerpoint/2010/main" val="3079849328"/>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 Green">
    <p:bg>
      <p:bgPr>
        <a:solidFill>
          <a:schemeClr val="accent2"/>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tx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tx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pic>
        <p:nvPicPr>
          <p:cNvPr id="4" name="Grafik 3">
            <a:extLst>
              <a:ext uri="{FF2B5EF4-FFF2-40B4-BE49-F238E27FC236}">
                <a16:creationId xmlns:a16="http://schemas.microsoft.com/office/drawing/2014/main" id="{EA8AE9AD-12B1-0B9A-D618-19C2B2C188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512"/>
          <a:stretch/>
        </p:blipFill>
        <p:spPr>
          <a:xfrm>
            <a:off x="2532061" y="534324"/>
            <a:ext cx="2164491" cy="408019"/>
          </a:xfrm>
          <a:prstGeom prst="rect">
            <a:avLst/>
          </a:prstGeom>
        </p:spPr>
      </p:pic>
    </p:spTree>
    <p:extLst>
      <p:ext uri="{BB962C8B-B14F-4D97-AF65-F5344CB8AC3E}">
        <p14:creationId xmlns:p14="http://schemas.microsoft.com/office/powerpoint/2010/main" val="2906675576"/>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Image Pink">
    <p:bg>
      <p:bgPr>
        <a:solidFill>
          <a:schemeClr val="accent6"/>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Titel 1"/>
          <p:cNvSpPr>
            <a:spLocks noGrp="1"/>
          </p:cNvSpPr>
          <p:nvPr>
            <p:ph type="ctrTitle" hasCustomPrompt="1"/>
          </p:nvPr>
        </p:nvSpPr>
        <p:spPr>
          <a:xfrm>
            <a:off x="695325" y="1449388"/>
            <a:ext cx="5292725" cy="2004460"/>
          </a:xfrm>
        </p:spPr>
        <p:txBody>
          <a:bodyPr anchor="b"/>
          <a:lstStyle>
            <a:lvl1pPr algn="l">
              <a:lnSpc>
                <a:spcPct val="92000"/>
              </a:lnSpc>
              <a:defRPr sz="4200"/>
            </a:lvl1pPr>
          </a:lstStyle>
          <a:p>
            <a:r>
              <a:rPr lang="en-GB" noProof="0" dirty="0"/>
              <a:t>Add Title</a:t>
            </a:r>
          </a:p>
        </p:txBody>
      </p:sp>
      <p:sp>
        <p:nvSpPr>
          <p:cNvPr id="3" name="Untertitel 2"/>
          <p:cNvSpPr>
            <a:spLocks noGrp="1"/>
          </p:cNvSpPr>
          <p:nvPr>
            <p:ph type="subTitle" idx="1" hasCustomPrompt="1"/>
          </p:nvPr>
        </p:nvSpPr>
        <p:spPr>
          <a:xfrm>
            <a:off x="695325" y="3789040"/>
            <a:ext cx="5292725" cy="1080120"/>
          </a:xfrm>
        </p:spPr>
        <p:txBody>
          <a:bodyPr/>
          <a:lstStyle>
            <a:lvl1pPr marL="0" indent="0" algn="l">
              <a:lnSpc>
                <a:spcPct val="92000"/>
              </a:lnSpc>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tx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tx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135" y="358671"/>
            <a:ext cx="1773825"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8" y="549275"/>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pic>
        <p:nvPicPr>
          <p:cNvPr id="4" name="Grafik 3">
            <a:extLst>
              <a:ext uri="{FF2B5EF4-FFF2-40B4-BE49-F238E27FC236}">
                <a16:creationId xmlns:a16="http://schemas.microsoft.com/office/drawing/2014/main" id="{C182E6CA-D243-3684-56BE-12FABE3FF35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512"/>
          <a:stretch/>
        </p:blipFill>
        <p:spPr>
          <a:xfrm>
            <a:off x="2532061" y="534324"/>
            <a:ext cx="2164491" cy="408019"/>
          </a:xfrm>
          <a:prstGeom prst="rect">
            <a:avLst/>
          </a:prstGeom>
        </p:spPr>
      </p:pic>
    </p:spTree>
    <p:extLst>
      <p:ext uri="{BB962C8B-B14F-4D97-AF65-F5344CB8AC3E}">
        <p14:creationId xmlns:p14="http://schemas.microsoft.com/office/powerpoint/2010/main" val="2569151155"/>
      </p:ext>
    </p:extLst>
  </p:cSld>
  <p:clrMapOvr>
    <a:masterClrMapping/>
  </p:clrMapOvr>
  <p:extLst>
    <p:ext uri="{DCECCB84-F9BA-43D5-87BE-67443E8EF086}">
      <p15:sldGuideLst xmlns:p15="http://schemas.microsoft.com/office/powerpoint/2012/main">
        <p15:guide id="1" orient="horz" pos="346">
          <p15:clr>
            <a:srgbClr val="A4A3A4"/>
          </p15:clr>
        </p15:guide>
        <p15:guide id="2" pos="7106">
          <p15:clr>
            <a:srgbClr val="A4A3A4"/>
          </p15:clr>
        </p15:guide>
        <p15:guide id="3" orient="horz" pos="318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ing Blue">
    <p:bg>
      <p:bgPr>
        <a:solidFill>
          <a:schemeClr val="accent1"/>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bg1"/>
                </a:solidFill>
              </a:defRPr>
            </a:lvl1pPr>
          </a:lstStyle>
          <a:p>
            <a:fld id="{F0DC19A8-696C-4D3E-95BA-A83DF7368530}"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bg1"/>
                </a:solidFill>
              </a:defRPr>
            </a:lvl1p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solidFill>
                  <a:schemeClr val="bg1"/>
                </a:solidFill>
              </a:defRPr>
            </a:lvl1pPr>
            <a:lvl2pPr marL="0" indent="0">
              <a:buFontTx/>
              <a:buNone/>
              <a:defRPr>
                <a:solidFill>
                  <a:schemeClr val="bg1"/>
                </a:solidFill>
              </a:defRPr>
            </a:lvl2pPr>
            <a:lvl3pPr marL="250825" indent="-250825">
              <a:defRPr>
                <a:solidFill>
                  <a:schemeClr val="bg1"/>
                </a:solidFill>
              </a:defRPr>
            </a:lvl3pPr>
          </a:lstStyle>
          <a:p>
            <a:pPr lvl="0"/>
            <a:r>
              <a:rPr lang="en-GB" noProof="0" dirty="0"/>
              <a:t>Section Heading</a:t>
            </a:r>
          </a:p>
          <a:p>
            <a:pPr lvl="1"/>
            <a:r>
              <a:rPr lang="en-GB" noProof="0" dirty="0"/>
              <a:t>Second Level</a:t>
            </a:r>
          </a:p>
          <a:p>
            <a:pPr lvl="2"/>
            <a:r>
              <a:rPr lang="en-GB" noProof="0" dirty="0"/>
              <a:t>Third Level</a:t>
            </a:r>
          </a:p>
        </p:txBody>
      </p:sp>
      <p:pic>
        <p:nvPicPr>
          <p:cNvPr id="2" name="Grafik 1">
            <a:extLst>
              <a:ext uri="{FF2B5EF4-FFF2-40B4-BE49-F238E27FC236}">
                <a16:creationId xmlns:a16="http://schemas.microsoft.com/office/drawing/2014/main" id="{126DA47E-D7F3-07E8-00B3-57D325A007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5134" y="305378"/>
            <a:ext cx="881465" cy="362794"/>
          </a:xfrm>
          <a:prstGeom prst="rect">
            <a:avLst/>
          </a:prstGeom>
        </p:spPr>
      </p:pic>
    </p:spTree>
    <p:extLst>
      <p:ext uri="{BB962C8B-B14F-4D97-AF65-F5344CB8AC3E}">
        <p14:creationId xmlns:p14="http://schemas.microsoft.com/office/powerpoint/2010/main" val="727755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ing Red">
    <p:bg>
      <p:bgPr>
        <a:solidFill>
          <a:schemeClr val="accent3"/>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bg1"/>
                </a:solidFill>
              </a:defRPr>
            </a:lvl1pPr>
          </a:lstStyle>
          <a:p>
            <a:fld id="{2D8042DF-0570-4641-8115-18C111EFC423}" type="datetime1">
              <a:rPr lang="de-CH" noProof="0" smtClean="0"/>
              <a:t>20.09.25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bg1"/>
                </a:solidFill>
              </a:defRPr>
            </a:lvl1p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en-GB" noProof="0" smtClean="0"/>
              <a:pPr/>
              <a:t>‹#›</a:t>
            </a:fld>
            <a:endParaRPr lang="en-GB" noProof="0" dirty="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5" y="1292087"/>
            <a:ext cx="8964613" cy="4729302"/>
          </a:xfrm>
        </p:spPr>
        <p:txBody>
          <a:bodyPr/>
          <a:lstStyle>
            <a:lvl1pPr>
              <a:defRPr sz="4200">
                <a:solidFill>
                  <a:schemeClr val="bg1"/>
                </a:solidFill>
              </a:defRPr>
            </a:lvl1pPr>
            <a:lvl2pPr marL="0" indent="0">
              <a:buFontTx/>
              <a:buNone/>
              <a:defRPr>
                <a:solidFill>
                  <a:schemeClr val="bg1"/>
                </a:solidFill>
              </a:defRPr>
            </a:lvl2pPr>
            <a:lvl3pPr marL="250825" indent="-250825">
              <a:defRPr>
                <a:solidFill>
                  <a:schemeClr val="bg1"/>
                </a:solidFill>
              </a:defRPr>
            </a:lvl3pPr>
          </a:lstStyle>
          <a:p>
            <a:pPr lvl="0"/>
            <a:r>
              <a:rPr lang="en-GB" noProof="0" dirty="0"/>
              <a:t>Section Heading</a:t>
            </a:r>
          </a:p>
          <a:p>
            <a:pPr lvl="1"/>
            <a:r>
              <a:rPr lang="en-GB" noProof="0" dirty="0"/>
              <a:t>Second Level</a:t>
            </a:r>
          </a:p>
          <a:p>
            <a:pPr lvl="2"/>
            <a:r>
              <a:rPr lang="en-GB" noProof="0" dirty="0"/>
              <a:t>Third Level</a:t>
            </a:r>
          </a:p>
        </p:txBody>
      </p:sp>
      <p:pic>
        <p:nvPicPr>
          <p:cNvPr id="2" name="Grafik 1">
            <a:extLst>
              <a:ext uri="{FF2B5EF4-FFF2-40B4-BE49-F238E27FC236}">
                <a16:creationId xmlns:a16="http://schemas.microsoft.com/office/drawing/2014/main" id="{126DA47E-D7F3-07E8-00B3-57D325A007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5134" y="305378"/>
            <a:ext cx="881465" cy="362794"/>
          </a:xfrm>
          <a:prstGeom prst="rect">
            <a:avLst/>
          </a:prstGeom>
        </p:spPr>
      </p:pic>
    </p:spTree>
    <p:extLst>
      <p:ext uri="{BB962C8B-B14F-4D97-AF65-F5344CB8AC3E}">
        <p14:creationId xmlns:p14="http://schemas.microsoft.com/office/powerpoint/2010/main" val="19796425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95325" y="278296"/>
            <a:ext cx="8964613" cy="810444"/>
          </a:xfrm>
          <a:prstGeom prst="rect">
            <a:avLst/>
          </a:prstGeom>
        </p:spPr>
        <p:txBody>
          <a:bodyPr vert="horz" lIns="0" tIns="0" rIns="0" bIns="0" rtlCol="0" anchor="t">
            <a:noAutofit/>
          </a:bodyPr>
          <a:lstStyle/>
          <a:p>
            <a:r>
              <a:rPr lang="en-GB" noProof="0" dirty="0"/>
              <a:t>Add Title</a:t>
            </a:r>
          </a:p>
        </p:txBody>
      </p:sp>
      <p:sp>
        <p:nvSpPr>
          <p:cNvPr id="3" name="Textplatzhalter 2"/>
          <p:cNvSpPr>
            <a:spLocks noGrp="1"/>
          </p:cNvSpPr>
          <p:nvPr>
            <p:ph type="body" idx="1"/>
          </p:nvPr>
        </p:nvSpPr>
        <p:spPr>
          <a:xfrm>
            <a:off x="695325" y="1376364"/>
            <a:ext cx="10801275" cy="4645024"/>
          </a:xfrm>
          <a:prstGeom prst="rect">
            <a:avLst/>
          </a:prstGeom>
        </p:spPr>
        <p:txBody>
          <a:bodyPr vert="horz" lIns="0" tIns="0" rIns="0" bIns="0" rtlCol="0">
            <a:noAutofit/>
          </a:bodyPr>
          <a:lstStyle/>
          <a:p>
            <a:pPr lvl="0"/>
            <a:r>
              <a:rPr lang="en-GB" noProof="0" dirty="0"/>
              <a:t>Add Content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umsplatzhalter 3"/>
          <p:cNvSpPr>
            <a:spLocks noGrp="1"/>
          </p:cNvSpPr>
          <p:nvPr>
            <p:ph type="dt" sz="half" idx="2"/>
          </p:nvPr>
        </p:nvSpPr>
        <p:spPr>
          <a:xfrm>
            <a:off x="9875837" y="6404573"/>
            <a:ext cx="1620837" cy="144016"/>
          </a:xfrm>
          <a:prstGeom prst="rect">
            <a:avLst/>
          </a:prstGeom>
        </p:spPr>
        <p:txBody>
          <a:bodyPr vert="horz" lIns="0" tIns="0" rIns="0" bIns="0" rtlCol="0" anchor="t" anchorCtr="0"/>
          <a:lstStyle>
            <a:lvl1pPr algn="r">
              <a:defRPr sz="1000">
                <a:solidFill>
                  <a:schemeClr val="tx1"/>
                </a:solidFill>
              </a:defRPr>
            </a:lvl1pPr>
          </a:lstStyle>
          <a:p>
            <a:fld id="{947CFAC3-F8B2-4E70-84D8-19A55D5B3A4A}" type="datetime1">
              <a:rPr lang="de-CH" noProof="0" smtClean="0"/>
              <a:t>20.09.25</a:t>
            </a:fld>
            <a:endParaRPr lang="en-GB" noProof="0" dirty="0"/>
          </a:p>
        </p:txBody>
      </p:sp>
      <p:sp>
        <p:nvSpPr>
          <p:cNvPr id="5" name="Fußzeilenplatzhalter 4"/>
          <p:cNvSpPr>
            <a:spLocks noGrp="1"/>
          </p:cNvSpPr>
          <p:nvPr>
            <p:ph type="ftr" sz="quarter" idx="3"/>
          </p:nvPr>
        </p:nvSpPr>
        <p:spPr>
          <a:xfrm>
            <a:off x="1614487" y="6404573"/>
            <a:ext cx="8045451" cy="144016"/>
          </a:xfrm>
          <a:prstGeom prst="rect">
            <a:avLst/>
          </a:prstGeom>
        </p:spPr>
        <p:txBody>
          <a:bodyPr vert="horz" lIns="0" tIns="0" rIns="0" bIns="0" rtlCol="0" anchor="t" anchorCtr="0"/>
          <a:lstStyle>
            <a:lvl1pPr algn="l">
              <a:defRPr sz="1000">
                <a:solidFill>
                  <a:schemeClr val="tx1"/>
                </a:solidFill>
              </a:defRPr>
            </a:lvl1pPr>
          </a:lstStyle>
          <a:p>
            <a:r>
              <a:rPr lang="en-US" noProof="0"/>
              <a:t>PSI Center for Accelerator Science and Engineering</a:t>
            </a:r>
            <a:endParaRPr lang="en-GB" noProof="0" dirty="0"/>
          </a:p>
        </p:txBody>
      </p:sp>
      <p:sp>
        <p:nvSpPr>
          <p:cNvPr id="6" name="Foliennummernplatzhalter 5"/>
          <p:cNvSpPr>
            <a:spLocks noGrp="1"/>
          </p:cNvSpPr>
          <p:nvPr>
            <p:ph type="sldNum" sz="quarter" idx="4"/>
          </p:nvPr>
        </p:nvSpPr>
        <p:spPr>
          <a:xfrm>
            <a:off x="695325" y="6404573"/>
            <a:ext cx="703263" cy="144016"/>
          </a:xfrm>
          <a:prstGeom prst="rect">
            <a:avLst/>
          </a:prstGeom>
        </p:spPr>
        <p:txBody>
          <a:bodyPr vert="horz" lIns="0" tIns="0" rIns="0" bIns="0" rtlCol="0" anchor="t" anchorCtr="0"/>
          <a:lstStyle>
            <a:lvl1pPr algn="l">
              <a:defRPr sz="1000">
                <a:solidFill>
                  <a:schemeClr val="tx1"/>
                </a:solidFill>
              </a:defRPr>
            </a:lvl1pPr>
          </a:lstStyle>
          <a:p>
            <a:fld id="{442AD375-037F-43D0-B059-5172DA06796A}" type="slidenum">
              <a:rPr lang="en-GB" noProof="0" smtClean="0"/>
              <a:pPr/>
              <a:t>‹#›</a:t>
            </a:fld>
            <a:endParaRPr lang="en-GB" noProof="0" dirty="0"/>
          </a:p>
        </p:txBody>
      </p:sp>
      <p:pic>
        <p:nvPicPr>
          <p:cNvPr id="20" name="Grafik 19">
            <a:extLst>
              <a:ext uri="{FF2B5EF4-FFF2-40B4-BE49-F238E27FC236}">
                <a16:creationId xmlns:a16="http://schemas.microsoft.com/office/drawing/2014/main" id="{EC2031EC-4715-FBAB-E65E-0A3E5D91D8E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615133" y="305378"/>
            <a:ext cx="881467" cy="362794"/>
          </a:xfrm>
          <a:prstGeom prst="rect">
            <a:avLst/>
          </a:prstGeom>
        </p:spPr>
      </p:pic>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97" r:id="rId1"/>
    <p:sldLayoutId id="2147483705" r:id="rId2"/>
    <p:sldLayoutId id="2147483713" r:id="rId3"/>
    <p:sldLayoutId id="2147483721" r:id="rId4"/>
    <p:sldLayoutId id="2147483738" r:id="rId5"/>
    <p:sldLayoutId id="2147483739" r:id="rId6"/>
    <p:sldLayoutId id="2147483740" r:id="rId7"/>
    <p:sldLayoutId id="2147483694" r:id="rId8"/>
    <p:sldLayoutId id="2147483737" r:id="rId9"/>
    <p:sldLayoutId id="2147483692" r:id="rId10"/>
    <p:sldLayoutId id="2147483693" r:id="rId11"/>
    <p:sldLayoutId id="2147483659" r:id="rId12"/>
    <p:sldLayoutId id="2147483666" r:id="rId13"/>
    <p:sldLayoutId id="2147483667" r:id="rId14"/>
    <p:sldLayoutId id="2147483668" r:id="rId15"/>
    <p:sldLayoutId id="2147483669" r:id="rId16"/>
    <p:sldLayoutId id="2147483665" r:id="rId17"/>
    <p:sldLayoutId id="2147483670" r:id="rId18"/>
    <p:sldLayoutId id="2147483671" r:id="rId19"/>
    <p:sldLayoutId id="2147483672" r:id="rId20"/>
    <p:sldLayoutId id="2147483673" r:id="rId21"/>
    <p:sldLayoutId id="2147483674" r:id="rId22"/>
    <p:sldLayoutId id="2147483675" r:id="rId23"/>
    <p:sldLayoutId id="2147483676" r:id="rId24"/>
    <p:sldLayoutId id="2147483695" r:id="rId25"/>
    <p:sldLayoutId id="2147483677" r:id="rId26"/>
    <p:sldLayoutId id="2147483679" r:id="rId27"/>
    <p:sldLayoutId id="2147483678" r:id="rId28"/>
    <p:sldLayoutId id="2147483680" r:id="rId29"/>
    <p:sldLayoutId id="2147483681" r:id="rId30"/>
    <p:sldLayoutId id="2147483682" r:id="rId31"/>
    <p:sldLayoutId id="2147483683" r:id="rId32"/>
    <p:sldLayoutId id="2147483663" r:id="rId33"/>
    <p:sldLayoutId id="2147483664" r:id="rId34"/>
  </p:sldLayoutIdLst>
  <p:hf hdr="0" ftr="0" dt="0"/>
  <p:txStyles>
    <p:titleStyle>
      <a:lvl1pPr algn="l" defTabSz="914400" rtl="0" eaLnBrk="1" latinLnBrk="0" hangingPunct="1">
        <a:lnSpc>
          <a:spcPct val="100000"/>
        </a:lnSpc>
        <a:spcBef>
          <a:spcPct val="0"/>
        </a:spcBef>
        <a:buNone/>
        <a:defRPr sz="26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A4A3A4"/>
          </p15:clr>
        </p15:guide>
        <p15:guide id="2" pos="7242" userDrawn="1">
          <p15:clr>
            <a:srgbClr val="A4A3A4"/>
          </p15:clr>
        </p15:guide>
        <p15:guide id="3" orient="horz" pos="4110" userDrawn="1">
          <p15:clr>
            <a:srgbClr val="A4A3A4"/>
          </p15:clr>
        </p15:guide>
        <p15:guide id="4" orient="horz" pos="913" userDrawn="1">
          <p15:clr>
            <a:srgbClr val="A4A3A4"/>
          </p15:clr>
        </p15:guide>
        <p15:guide id="5" pos="3772" userDrawn="1">
          <p15:clr>
            <a:srgbClr val="A4A3A4"/>
          </p15:clr>
        </p15:guide>
        <p15:guide id="6" pos="3908" userDrawn="1">
          <p15:clr>
            <a:srgbClr val="A4A3A4"/>
          </p15:clr>
        </p15:guide>
        <p15:guide id="7" pos="2751" userDrawn="1">
          <p15:clr>
            <a:srgbClr val="A4A3A4"/>
          </p15:clr>
        </p15:guide>
        <p15:guide id="8" pos="2615" userDrawn="1">
          <p15:clr>
            <a:srgbClr val="A4A3A4"/>
          </p15:clr>
        </p15:guide>
        <p15:guide id="9" pos="1595" userDrawn="1">
          <p15:clr>
            <a:srgbClr val="A4A3A4"/>
          </p15:clr>
        </p15:guide>
        <p15:guide id="10" pos="1459" userDrawn="1">
          <p15:clr>
            <a:srgbClr val="A4A3A4"/>
          </p15:clr>
        </p15:guide>
        <p15:guide id="11" pos="4929" userDrawn="1">
          <p15:clr>
            <a:srgbClr val="A4A3A4"/>
          </p15:clr>
        </p15:guide>
        <p15:guide id="12" pos="5065" userDrawn="1">
          <p15:clr>
            <a:srgbClr val="A4A3A4"/>
          </p15:clr>
        </p15:guide>
        <p15:guide id="13" pos="6085" userDrawn="1">
          <p15:clr>
            <a:srgbClr val="A4A3A4"/>
          </p15:clr>
        </p15:guide>
        <p15:guide id="14" pos="6221" userDrawn="1">
          <p15:clr>
            <a:srgbClr val="A4A3A4"/>
          </p15:clr>
        </p15:guide>
        <p15:guide id="15" pos="2172" userDrawn="1">
          <p15:clr>
            <a:srgbClr val="A4A3A4"/>
          </p15:clr>
        </p15:guide>
        <p15:guide id="16" pos="2036" userDrawn="1">
          <p15:clr>
            <a:srgbClr val="A4A3A4"/>
          </p15:clr>
        </p15:guide>
        <p15:guide id="17" pos="3194" userDrawn="1">
          <p15:clr>
            <a:srgbClr val="A4A3A4"/>
          </p15:clr>
        </p15:guide>
        <p15:guide id="18" pos="3330" userDrawn="1">
          <p15:clr>
            <a:srgbClr val="A4A3A4"/>
          </p15:clr>
        </p15:guide>
        <p15:guide id="19" pos="881" userDrawn="1">
          <p15:clr>
            <a:srgbClr val="A4A3A4"/>
          </p15:clr>
        </p15:guide>
        <p15:guide id="20" pos="1017" userDrawn="1">
          <p15:clr>
            <a:srgbClr val="A4A3A4"/>
          </p15:clr>
        </p15:guide>
        <p15:guide id="21" pos="4351" userDrawn="1">
          <p15:clr>
            <a:srgbClr val="A4A3A4"/>
          </p15:clr>
        </p15:guide>
        <p15:guide id="22" pos="4487" userDrawn="1">
          <p15:clr>
            <a:srgbClr val="A4A3A4"/>
          </p15:clr>
        </p15:guide>
        <p15:guide id="23" pos="5508" userDrawn="1">
          <p15:clr>
            <a:srgbClr val="A4A3A4"/>
          </p15:clr>
        </p15:guide>
        <p15:guide id="24" pos="5642" userDrawn="1">
          <p15:clr>
            <a:srgbClr val="A4A3A4"/>
          </p15:clr>
        </p15:guide>
        <p15:guide id="25" pos="6663" userDrawn="1">
          <p15:clr>
            <a:srgbClr val="A4A3A4"/>
          </p15:clr>
        </p15:guide>
        <p15:guide id="26" pos="6799" userDrawn="1">
          <p15:clr>
            <a:srgbClr val="A4A3A4"/>
          </p15:clr>
        </p15:guide>
        <p15:guide id="27" orient="horz" pos="229" userDrawn="1">
          <p15:clr>
            <a:srgbClr val="A4A3A4"/>
          </p15:clr>
        </p15:guide>
        <p15:guide id="28" orient="horz" pos="867" userDrawn="1">
          <p15:clr>
            <a:srgbClr val="A4A3A4"/>
          </p15:clr>
        </p15:guide>
        <p15:guide id="29" orient="horz" pos="3793"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svg"/></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57.sv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image" Target="../media/image71.png"/><Relationship Id="rId16"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90.sv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43.sv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90.sv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95.svg"/><Relationship Id="rId7" Type="http://schemas.openxmlformats.org/officeDocument/2006/relationships/image" Target="../media/image88.svg"/><Relationship Id="rId12" Type="http://schemas.openxmlformats.org/officeDocument/2006/relationships/image" Target="../media/image100.png"/><Relationship Id="rId17" Type="http://schemas.openxmlformats.org/officeDocument/2006/relationships/image" Target="../media/image105.svg"/><Relationship Id="rId2" Type="http://schemas.openxmlformats.org/officeDocument/2006/relationships/image" Target="../media/image94.png"/><Relationship Id="rId16"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87.png"/><Relationship Id="rId11" Type="http://schemas.openxmlformats.org/officeDocument/2006/relationships/image" Target="../media/image99.svg"/><Relationship Id="rId5" Type="http://schemas.openxmlformats.org/officeDocument/2006/relationships/image" Target="../media/image90.sv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89.png"/><Relationship Id="rId9" Type="http://schemas.openxmlformats.org/officeDocument/2006/relationships/image" Target="../media/image97.svg"/><Relationship Id="rId14"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svg"/><Relationship Id="rId3" Type="http://schemas.openxmlformats.org/officeDocument/2006/relationships/image" Target="../media/image18.jpg"/><Relationship Id="rId7" Type="http://schemas.openxmlformats.org/officeDocument/2006/relationships/image" Target="../media/image22.jp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1.jpg"/><Relationship Id="rId11" Type="http://schemas.openxmlformats.org/officeDocument/2006/relationships/image" Target="../media/image26.svg"/><Relationship Id="rId5" Type="http://schemas.openxmlformats.org/officeDocument/2006/relationships/image" Target="../media/image20.jp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82C54-B9D9-F428-BBC7-D8CFEFCF316F}"/>
              </a:ext>
            </a:extLst>
          </p:cNvPr>
          <p:cNvSpPr>
            <a:spLocks noGrp="1"/>
          </p:cNvSpPr>
          <p:nvPr>
            <p:ph type="title"/>
          </p:nvPr>
        </p:nvSpPr>
        <p:spPr/>
        <p:txBody>
          <a:bodyPr/>
          <a:lstStyle/>
          <a:p>
            <a:endParaRPr lang="de-CH"/>
          </a:p>
        </p:txBody>
      </p:sp>
      <p:sp>
        <p:nvSpPr>
          <p:cNvPr id="3" name="Content Placeholder 2">
            <a:extLst>
              <a:ext uri="{FF2B5EF4-FFF2-40B4-BE49-F238E27FC236}">
                <a16:creationId xmlns:a16="http://schemas.microsoft.com/office/drawing/2014/main" id="{0FD8AD79-A970-42DC-62F6-E6B10F4A45BB}"/>
              </a:ext>
            </a:extLst>
          </p:cNvPr>
          <p:cNvSpPr>
            <a:spLocks noGrp="1"/>
          </p:cNvSpPr>
          <p:nvPr>
            <p:ph idx="1"/>
          </p:nvPr>
        </p:nvSpPr>
        <p:spPr/>
        <p:txBody>
          <a:bodyPr anchor="ctr"/>
          <a:lstStyle/>
          <a:p>
            <a:pPr algn="ctr"/>
            <a:r>
              <a:rPr lang="en-US" sz="3200" dirty="0"/>
              <a:t>This slide was intentionally left blank</a:t>
            </a:r>
            <a:endParaRPr lang="de-CH" sz="3200" dirty="0"/>
          </a:p>
          <a:p>
            <a:endParaRPr lang="de-CH" dirty="0"/>
          </a:p>
        </p:txBody>
      </p:sp>
      <p:sp>
        <p:nvSpPr>
          <p:cNvPr id="6" name="Slide Number Placeholder 5">
            <a:extLst>
              <a:ext uri="{FF2B5EF4-FFF2-40B4-BE49-F238E27FC236}">
                <a16:creationId xmlns:a16="http://schemas.microsoft.com/office/drawing/2014/main" id="{22AB3FB3-C53B-4680-2B90-932EAEF3FF39}"/>
              </a:ext>
            </a:extLst>
          </p:cNvPr>
          <p:cNvSpPr>
            <a:spLocks noGrp="1"/>
          </p:cNvSpPr>
          <p:nvPr>
            <p:ph type="sldNum" sz="quarter" idx="12"/>
          </p:nvPr>
        </p:nvSpPr>
        <p:spPr/>
        <p:txBody>
          <a:bodyPr/>
          <a:lstStyle/>
          <a:p>
            <a:fld id="{442AD375-037F-43D0-B059-5172DA06796A}" type="slidenum">
              <a:rPr lang="en-GB" noProof="0" smtClean="0"/>
              <a:pPr/>
              <a:t>1</a:t>
            </a:fld>
            <a:endParaRPr lang="en-GB" noProof="0" dirty="0"/>
          </a:p>
        </p:txBody>
      </p:sp>
      <p:sp>
        <p:nvSpPr>
          <p:cNvPr id="7" name="Rectangle 6">
            <a:extLst>
              <a:ext uri="{FF2B5EF4-FFF2-40B4-BE49-F238E27FC236}">
                <a16:creationId xmlns:a16="http://schemas.microsoft.com/office/drawing/2014/main" id="{3124C210-185C-AE9F-44A8-4370DE0DC704}"/>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2033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11DC7B-18FD-E397-FB79-A60423C8AD16}"/>
              </a:ext>
            </a:extLst>
          </p:cNvPr>
          <p:cNvSpPr>
            <a:spLocks noGrp="1"/>
          </p:cNvSpPr>
          <p:nvPr>
            <p:ph type="sldNum" sz="quarter" idx="12"/>
          </p:nvPr>
        </p:nvSpPr>
        <p:spPr/>
        <p:txBody>
          <a:bodyPr/>
          <a:lstStyle/>
          <a:p>
            <a:fld id="{442AD375-037F-43D0-B059-5172DA06796A}" type="slidenum">
              <a:rPr lang="en-GB" noProof="0" smtClean="0"/>
              <a:pPr/>
              <a:t>10</a:t>
            </a:fld>
            <a:endParaRPr lang="en-GB" noProof="0" dirty="0"/>
          </a:p>
        </p:txBody>
      </p:sp>
      <p:pic>
        <p:nvPicPr>
          <p:cNvPr id="14" name="Content Placeholder 13" descr="A graph of a bird&#10;&#10;AI-generated content may be incorrect.">
            <a:extLst>
              <a:ext uri="{FF2B5EF4-FFF2-40B4-BE49-F238E27FC236}">
                <a16:creationId xmlns:a16="http://schemas.microsoft.com/office/drawing/2014/main" id="{BAF970BA-4219-A508-86A0-C96FE002ADBA}"/>
              </a:ext>
            </a:extLst>
          </p:cNvPr>
          <p:cNvPicPr>
            <a:picLocks noGrp="1" noChangeAspect="1"/>
          </p:cNvPicPr>
          <p:nvPr>
            <p:ph idx="1"/>
          </p:nvPr>
        </p:nvPicPr>
        <p:blipFill>
          <a:blip r:embed="rId3"/>
          <a:stretch>
            <a:fillRect/>
          </a:stretch>
        </p:blipFill>
        <p:spPr>
          <a:xfrm>
            <a:off x="6384032" y="2709320"/>
            <a:ext cx="4801781" cy="3600000"/>
          </a:xfrm>
        </p:spPr>
      </p:pic>
      <p:pic>
        <p:nvPicPr>
          <p:cNvPr id="16" name="Picture 15" descr="A graph of a person's body&#10;&#10;AI-generated content may be incorrect.">
            <a:extLst>
              <a:ext uri="{FF2B5EF4-FFF2-40B4-BE49-F238E27FC236}">
                <a16:creationId xmlns:a16="http://schemas.microsoft.com/office/drawing/2014/main" id="{E046274F-28F6-BCCF-41E1-F91291FE7ADA}"/>
              </a:ext>
            </a:extLst>
          </p:cNvPr>
          <p:cNvPicPr>
            <a:picLocks noChangeAspect="1"/>
          </p:cNvPicPr>
          <p:nvPr/>
        </p:nvPicPr>
        <p:blipFill>
          <a:blip r:embed="rId4"/>
          <a:stretch>
            <a:fillRect/>
          </a:stretch>
        </p:blipFill>
        <p:spPr>
          <a:xfrm>
            <a:off x="551384" y="2709320"/>
            <a:ext cx="5436054" cy="3600000"/>
          </a:xfrm>
          <a:prstGeom prst="rect">
            <a:avLst/>
          </a:prstGeom>
        </p:spPr>
      </p:pic>
      <p:sp>
        <p:nvSpPr>
          <p:cNvPr id="12" name="TextBox 11">
            <a:extLst>
              <a:ext uri="{FF2B5EF4-FFF2-40B4-BE49-F238E27FC236}">
                <a16:creationId xmlns:a16="http://schemas.microsoft.com/office/drawing/2014/main" id="{EACB6B1F-FC11-5A86-D674-08FD2D681F8D}"/>
              </a:ext>
            </a:extLst>
          </p:cNvPr>
          <p:cNvSpPr txBox="1"/>
          <p:nvPr/>
        </p:nvSpPr>
        <p:spPr>
          <a:xfrm>
            <a:off x="1398588" y="242128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13" name="TextBox 12">
            <a:extLst>
              <a:ext uri="{FF2B5EF4-FFF2-40B4-BE49-F238E27FC236}">
                <a16:creationId xmlns:a16="http://schemas.microsoft.com/office/drawing/2014/main" id="{A457DE48-592C-75B3-E336-12F5795249E5}"/>
              </a:ext>
            </a:extLst>
          </p:cNvPr>
          <p:cNvSpPr txBox="1"/>
          <p:nvPr/>
        </p:nvSpPr>
        <p:spPr>
          <a:xfrm>
            <a:off x="4655840" y="242128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sp>
        <p:nvSpPr>
          <p:cNvPr id="15" name="TextBox 14">
            <a:extLst>
              <a:ext uri="{FF2B5EF4-FFF2-40B4-BE49-F238E27FC236}">
                <a16:creationId xmlns:a16="http://schemas.microsoft.com/office/drawing/2014/main" id="{89016CED-10B9-52A3-466C-533E2044406D}"/>
              </a:ext>
            </a:extLst>
          </p:cNvPr>
          <p:cNvSpPr txBox="1"/>
          <p:nvPr/>
        </p:nvSpPr>
        <p:spPr>
          <a:xfrm>
            <a:off x="7303244" y="2407980"/>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17" name="TextBox 16">
            <a:extLst>
              <a:ext uri="{FF2B5EF4-FFF2-40B4-BE49-F238E27FC236}">
                <a16:creationId xmlns:a16="http://schemas.microsoft.com/office/drawing/2014/main" id="{9591FF23-A49D-527F-A814-22329424F4DB}"/>
              </a:ext>
            </a:extLst>
          </p:cNvPr>
          <p:cNvSpPr txBox="1"/>
          <p:nvPr/>
        </p:nvSpPr>
        <p:spPr>
          <a:xfrm>
            <a:off x="10560496" y="2407980"/>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nvGrpSpPr>
          <p:cNvPr id="45" name="Group 44">
            <a:extLst>
              <a:ext uri="{FF2B5EF4-FFF2-40B4-BE49-F238E27FC236}">
                <a16:creationId xmlns:a16="http://schemas.microsoft.com/office/drawing/2014/main" id="{BA899E7C-7C38-1A67-0E73-680EAA4C99AB}"/>
              </a:ext>
            </a:extLst>
          </p:cNvPr>
          <p:cNvGrpSpPr/>
          <p:nvPr/>
        </p:nvGrpSpPr>
        <p:grpSpPr>
          <a:xfrm>
            <a:off x="1252467" y="351799"/>
            <a:ext cx="9475186" cy="2066511"/>
            <a:chOff x="1252467" y="351799"/>
            <a:chExt cx="9475186" cy="2066511"/>
          </a:xfrm>
        </p:grpSpPr>
        <p:grpSp>
          <p:nvGrpSpPr>
            <p:cNvPr id="18" name="Group 17">
              <a:extLst>
                <a:ext uri="{FF2B5EF4-FFF2-40B4-BE49-F238E27FC236}">
                  <a16:creationId xmlns:a16="http://schemas.microsoft.com/office/drawing/2014/main" id="{E32AF082-7B94-194C-7F6E-7E32F3D58DD5}"/>
                </a:ext>
              </a:extLst>
            </p:cNvPr>
            <p:cNvGrpSpPr/>
            <p:nvPr/>
          </p:nvGrpSpPr>
          <p:grpSpPr>
            <a:xfrm>
              <a:off x="4899367" y="351799"/>
              <a:ext cx="2181386" cy="2066511"/>
              <a:chOff x="5667735" y="4039497"/>
              <a:chExt cx="2181386" cy="2066511"/>
            </a:xfrm>
          </p:grpSpPr>
          <p:sp>
            <p:nvSpPr>
              <p:cNvPr id="19" name="Rectangle 18">
                <a:extLst>
                  <a:ext uri="{FF2B5EF4-FFF2-40B4-BE49-F238E27FC236}">
                    <a16:creationId xmlns:a16="http://schemas.microsoft.com/office/drawing/2014/main" id="{1553DFBA-1118-E031-8355-5C4EA6DE1966}"/>
                  </a:ext>
                </a:extLst>
              </p:cNvPr>
              <p:cNvSpPr/>
              <p:nvPr/>
            </p:nvSpPr>
            <p:spPr>
              <a:xfrm rot="5400000">
                <a:off x="6676394" y="4751628"/>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20" name="Rectangle 19">
                <a:extLst>
                  <a:ext uri="{FF2B5EF4-FFF2-40B4-BE49-F238E27FC236}">
                    <a16:creationId xmlns:a16="http://schemas.microsoft.com/office/drawing/2014/main" id="{872BAFB6-B04E-BA1B-0045-E431BE7C5C40}"/>
                  </a:ext>
                </a:extLst>
              </p:cNvPr>
              <p:cNvSpPr/>
              <p:nvPr/>
            </p:nvSpPr>
            <p:spPr>
              <a:xfrm rot="5400000">
                <a:off x="6717939" y="4018414"/>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21" name="Rectangle 20">
                <a:extLst>
                  <a:ext uri="{FF2B5EF4-FFF2-40B4-BE49-F238E27FC236}">
                    <a16:creationId xmlns:a16="http://schemas.microsoft.com/office/drawing/2014/main" id="{7D8167C8-AB3E-7814-999C-D4E7ED7B38E1}"/>
                  </a:ext>
                </a:extLst>
              </p:cNvPr>
              <p:cNvSpPr/>
              <p:nvPr/>
            </p:nvSpPr>
            <p:spPr>
              <a:xfrm rot="5400000" flipH="1">
                <a:off x="6717939" y="4631196"/>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22" name="Rectangle 21">
                <a:extLst>
                  <a:ext uri="{FF2B5EF4-FFF2-40B4-BE49-F238E27FC236}">
                    <a16:creationId xmlns:a16="http://schemas.microsoft.com/office/drawing/2014/main" id="{3076BF0D-4795-8E71-9382-2DD0CF801162}"/>
                  </a:ext>
                </a:extLst>
              </p:cNvPr>
              <p:cNvSpPr/>
              <p:nvPr/>
            </p:nvSpPr>
            <p:spPr>
              <a:xfrm rot="5400000">
                <a:off x="6494520" y="4322813"/>
                <a:ext cx="527815" cy="1496169"/>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23" name="Rectangle 22">
                <a:extLst>
                  <a:ext uri="{FF2B5EF4-FFF2-40B4-BE49-F238E27FC236}">
                    <a16:creationId xmlns:a16="http://schemas.microsoft.com/office/drawing/2014/main" id="{470EE1BE-99F2-A31E-6374-A2FE2DF4F20F}"/>
                  </a:ext>
                </a:extLst>
              </p:cNvPr>
              <p:cNvSpPr/>
              <p:nvPr/>
            </p:nvSpPr>
            <p:spPr>
              <a:xfrm rot="5400000">
                <a:off x="6496299" y="5776887"/>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24" name="Rectangle 23">
                <a:extLst>
                  <a:ext uri="{FF2B5EF4-FFF2-40B4-BE49-F238E27FC236}">
                    <a16:creationId xmlns:a16="http://schemas.microsoft.com/office/drawing/2014/main" id="{33944FC8-AACC-DCFA-5BB9-1E4D3154FAFE}"/>
                  </a:ext>
                </a:extLst>
              </p:cNvPr>
              <p:cNvSpPr/>
              <p:nvPr/>
            </p:nvSpPr>
            <p:spPr>
              <a:xfrm rot="16200000" flipV="1">
                <a:off x="6496299" y="4234634"/>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25" name="Rectangle 24">
                <a:extLst>
                  <a:ext uri="{FF2B5EF4-FFF2-40B4-BE49-F238E27FC236}">
                    <a16:creationId xmlns:a16="http://schemas.microsoft.com/office/drawing/2014/main" id="{C31AAECC-7BE5-D198-C6A1-BB62326AB33C}"/>
                  </a:ext>
                </a:extLst>
              </p:cNvPr>
              <p:cNvSpPr/>
              <p:nvPr/>
            </p:nvSpPr>
            <p:spPr>
              <a:xfrm rot="16200000" flipV="1">
                <a:off x="6676394" y="3897707"/>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cxnSp>
            <p:nvCxnSpPr>
              <p:cNvPr id="26" name="Straight Arrow Connector 25">
                <a:extLst>
                  <a:ext uri="{FF2B5EF4-FFF2-40B4-BE49-F238E27FC236}">
                    <a16:creationId xmlns:a16="http://schemas.microsoft.com/office/drawing/2014/main" id="{9023C84F-859C-152D-4BC5-01E95858F8A9}"/>
                  </a:ext>
                </a:extLst>
              </p:cNvPr>
              <p:cNvCxnSpPr>
                <a:cxnSpLocks/>
              </p:cNvCxnSpPr>
              <p:nvPr/>
            </p:nvCxnSpPr>
            <p:spPr bwMode="auto">
              <a:xfrm>
                <a:off x="5667735" y="5085623"/>
                <a:ext cx="2181386" cy="0"/>
              </a:xfrm>
              <a:prstGeom prst="straightConnector1">
                <a:avLst/>
              </a:prstGeom>
              <a:noFill/>
              <a:ln w="28575" cap="flat" cmpd="sng" algn="ctr">
                <a:solidFill>
                  <a:srgbClr val="C50006">
                    <a:shade val="95000"/>
                    <a:satMod val="105000"/>
                  </a:srgbClr>
                </a:solidFill>
                <a:prstDash val="solid"/>
                <a:headEnd type="none" w="med" len="med"/>
                <a:tailEnd type="triangle"/>
              </a:ln>
              <a:effectLst/>
            </p:spPr>
          </p:cxnSp>
        </p:grpSp>
        <p:grpSp>
          <p:nvGrpSpPr>
            <p:cNvPr id="27" name="Group 26">
              <a:extLst>
                <a:ext uri="{FF2B5EF4-FFF2-40B4-BE49-F238E27FC236}">
                  <a16:creationId xmlns:a16="http://schemas.microsoft.com/office/drawing/2014/main" id="{6BB14557-EC04-506C-11B6-B7910D9660EA}"/>
                </a:ext>
              </a:extLst>
            </p:cNvPr>
            <p:cNvGrpSpPr/>
            <p:nvPr/>
          </p:nvGrpSpPr>
          <p:grpSpPr>
            <a:xfrm>
              <a:off x="1252467" y="512034"/>
              <a:ext cx="1823341" cy="1746040"/>
              <a:chOff x="1252467" y="511187"/>
              <a:chExt cx="1823341" cy="1746040"/>
            </a:xfrm>
          </p:grpSpPr>
          <p:grpSp>
            <p:nvGrpSpPr>
              <p:cNvPr id="28" name="Group 27">
                <a:extLst>
                  <a:ext uri="{FF2B5EF4-FFF2-40B4-BE49-F238E27FC236}">
                    <a16:creationId xmlns:a16="http://schemas.microsoft.com/office/drawing/2014/main" id="{0209BAD6-A438-91C1-F2CF-9FF4C735D822}"/>
                  </a:ext>
                </a:extLst>
              </p:cNvPr>
              <p:cNvGrpSpPr/>
              <p:nvPr/>
            </p:nvGrpSpPr>
            <p:grpSpPr>
              <a:xfrm>
                <a:off x="1252467" y="511187"/>
                <a:ext cx="1823341" cy="1746040"/>
                <a:chOff x="1503355" y="512034"/>
                <a:chExt cx="1823341" cy="1746040"/>
              </a:xfrm>
            </p:grpSpPr>
            <p:cxnSp>
              <p:nvCxnSpPr>
                <p:cNvPr id="30" name="Straight Arrow Connector 29">
                  <a:extLst>
                    <a:ext uri="{FF2B5EF4-FFF2-40B4-BE49-F238E27FC236}">
                      <a16:creationId xmlns:a16="http://schemas.microsoft.com/office/drawing/2014/main" id="{D0C1D08A-76F2-D35A-803B-FDF19484CD83}"/>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A7936DD9-856B-7A0F-1D0E-8727B31CB900}"/>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2" name="TextBox 31">
                  <a:extLst>
                    <a:ext uri="{FF2B5EF4-FFF2-40B4-BE49-F238E27FC236}">
                      <a16:creationId xmlns:a16="http://schemas.microsoft.com/office/drawing/2014/main" id="{1482A1DD-5152-D04A-9AA7-7A9C86232EE8}"/>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33" name="TextBox 32">
                  <a:extLst>
                    <a:ext uri="{FF2B5EF4-FFF2-40B4-BE49-F238E27FC236}">
                      <a16:creationId xmlns:a16="http://schemas.microsoft.com/office/drawing/2014/main" id="{7A6E9FAB-5999-1767-9119-68984D3BE15C}"/>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34" name="TextBox 33">
                  <a:extLst>
                    <a:ext uri="{FF2B5EF4-FFF2-40B4-BE49-F238E27FC236}">
                      <a16:creationId xmlns:a16="http://schemas.microsoft.com/office/drawing/2014/main" id="{8CB1BA51-77C6-A3BF-8291-CEBF760364BC}"/>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35" name="TextBox 34">
                  <a:extLst>
                    <a:ext uri="{FF2B5EF4-FFF2-40B4-BE49-F238E27FC236}">
                      <a16:creationId xmlns:a16="http://schemas.microsoft.com/office/drawing/2014/main" id="{B7B49C7C-A81B-1FDC-F790-37BC213820A7}"/>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sp>
            <p:nvSpPr>
              <p:cNvPr id="29" name="Freeform: Shape 28">
                <a:extLst>
                  <a:ext uri="{FF2B5EF4-FFF2-40B4-BE49-F238E27FC236}">
                    <a16:creationId xmlns:a16="http://schemas.microsoft.com/office/drawing/2014/main" id="{130F42C1-C934-5AB6-4E89-E40A9CF9F6AD}"/>
                  </a:ext>
                </a:extLst>
              </p:cNvPr>
              <p:cNvSpPr/>
              <p:nvPr/>
            </p:nvSpPr>
            <p:spPr bwMode="auto">
              <a:xfrm>
                <a:off x="1830924" y="1210876"/>
                <a:ext cx="736684" cy="568824"/>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grpSp>
          <p:nvGrpSpPr>
            <p:cNvPr id="36" name="Group 35">
              <a:extLst>
                <a:ext uri="{FF2B5EF4-FFF2-40B4-BE49-F238E27FC236}">
                  <a16:creationId xmlns:a16="http://schemas.microsoft.com/office/drawing/2014/main" id="{4906879F-384C-8845-3A18-3411513F69AC}"/>
                </a:ext>
              </a:extLst>
            </p:cNvPr>
            <p:cNvGrpSpPr/>
            <p:nvPr/>
          </p:nvGrpSpPr>
          <p:grpSpPr>
            <a:xfrm>
              <a:off x="8904312" y="512034"/>
              <a:ext cx="1823341" cy="1746040"/>
              <a:chOff x="8904312" y="511187"/>
              <a:chExt cx="1823341" cy="1746040"/>
            </a:xfrm>
          </p:grpSpPr>
          <p:sp>
            <p:nvSpPr>
              <p:cNvPr id="37" name="Oval 36">
                <a:extLst>
                  <a:ext uri="{FF2B5EF4-FFF2-40B4-BE49-F238E27FC236}">
                    <a16:creationId xmlns:a16="http://schemas.microsoft.com/office/drawing/2014/main" id="{ED4016FD-687F-14A0-ADEF-95C58D2BF8AD}"/>
                  </a:ext>
                </a:extLst>
              </p:cNvPr>
              <p:cNvSpPr/>
              <p:nvPr/>
            </p:nvSpPr>
            <p:spPr bwMode="auto">
              <a:xfrm>
                <a:off x="9435078" y="1555838"/>
                <a:ext cx="876551" cy="243597"/>
              </a:xfrm>
              <a:prstGeom prst="ellipse">
                <a:avLst/>
              </a:prstGeom>
              <a:solidFill>
                <a:srgbClr val="EB5B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ndParaRPr>
              </a:p>
            </p:txBody>
          </p:sp>
          <p:grpSp>
            <p:nvGrpSpPr>
              <p:cNvPr id="38" name="Group 37">
                <a:extLst>
                  <a:ext uri="{FF2B5EF4-FFF2-40B4-BE49-F238E27FC236}">
                    <a16:creationId xmlns:a16="http://schemas.microsoft.com/office/drawing/2014/main" id="{D2573C02-C46E-52B7-03E6-832CB28695CB}"/>
                  </a:ext>
                </a:extLst>
              </p:cNvPr>
              <p:cNvGrpSpPr/>
              <p:nvPr/>
            </p:nvGrpSpPr>
            <p:grpSpPr>
              <a:xfrm>
                <a:off x="8904312" y="511187"/>
                <a:ext cx="1823341" cy="1746040"/>
                <a:chOff x="1503355" y="512034"/>
                <a:chExt cx="1823341" cy="1746040"/>
              </a:xfrm>
            </p:grpSpPr>
            <p:cxnSp>
              <p:nvCxnSpPr>
                <p:cNvPr id="39" name="Straight Arrow Connector 38">
                  <a:extLst>
                    <a:ext uri="{FF2B5EF4-FFF2-40B4-BE49-F238E27FC236}">
                      <a16:creationId xmlns:a16="http://schemas.microsoft.com/office/drawing/2014/main" id="{485022B2-A40C-1BFD-9E80-09315817AF66}"/>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BE7E73EE-62C9-25FE-1F61-CB5C9CD7A9AC}"/>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41" name="TextBox 40">
                  <a:extLst>
                    <a:ext uri="{FF2B5EF4-FFF2-40B4-BE49-F238E27FC236}">
                      <a16:creationId xmlns:a16="http://schemas.microsoft.com/office/drawing/2014/main" id="{75531DC8-8CEF-B5FD-81BA-660F6CA203E4}"/>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42" name="TextBox 41">
                  <a:extLst>
                    <a:ext uri="{FF2B5EF4-FFF2-40B4-BE49-F238E27FC236}">
                      <a16:creationId xmlns:a16="http://schemas.microsoft.com/office/drawing/2014/main" id="{0689B2BE-F8C1-CFFC-37B5-C0BE99722E1C}"/>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43" name="TextBox 42">
                  <a:extLst>
                    <a:ext uri="{FF2B5EF4-FFF2-40B4-BE49-F238E27FC236}">
                      <a16:creationId xmlns:a16="http://schemas.microsoft.com/office/drawing/2014/main" id="{5BFD3BD6-CC38-B2F9-C055-EF1A9BAA9D77}"/>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44" name="TextBox 43">
                  <a:extLst>
                    <a:ext uri="{FF2B5EF4-FFF2-40B4-BE49-F238E27FC236}">
                      <a16:creationId xmlns:a16="http://schemas.microsoft.com/office/drawing/2014/main" id="{B31EAA19-CB92-3C7B-5F42-084DC1872E1B}"/>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grpSp>
      </p:grpSp>
      <p:sp>
        <p:nvSpPr>
          <p:cNvPr id="2" name="Rectangle 1">
            <a:extLst>
              <a:ext uri="{FF2B5EF4-FFF2-40B4-BE49-F238E27FC236}">
                <a16:creationId xmlns:a16="http://schemas.microsoft.com/office/drawing/2014/main" id="{36B95EEE-0AD4-F97C-CF9A-89877C94DF9C}"/>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0423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5080D9B-779F-FC1E-E19D-1B3F20005E69}"/>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659556" y="1439292"/>
            <a:ext cx="8872888" cy="4645025"/>
          </a:xfrm>
        </p:spPr>
      </p:pic>
      <p:sp>
        <p:nvSpPr>
          <p:cNvPr id="5" name="Slide Number Placeholder 4">
            <a:extLst>
              <a:ext uri="{FF2B5EF4-FFF2-40B4-BE49-F238E27FC236}">
                <a16:creationId xmlns:a16="http://schemas.microsoft.com/office/drawing/2014/main" id="{5DBF54C3-8564-740E-E437-E48303784F47}"/>
              </a:ext>
            </a:extLst>
          </p:cNvPr>
          <p:cNvSpPr>
            <a:spLocks noGrp="1"/>
          </p:cNvSpPr>
          <p:nvPr>
            <p:ph type="sldNum" sz="quarter" idx="12"/>
          </p:nvPr>
        </p:nvSpPr>
        <p:spPr/>
        <p:txBody>
          <a:bodyPr/>
          <a:lstStyle/>
          <a:p>
            <a:fld id="{442AD375-037F-43D0-B059-5172DA06796A}" type="slidenum">
              <a:rPr lang="en-GB" noProof="0" smtClean="0"/>
              <a:pPr/>
              <a:t>11</a:t>
            </a:fld>
            <a:endParaRPr lang="en-GB" noProof="0" dirty="0"/>
          </a:p>
        </p:txBody>
      </p:sp>
      <p:sp>
        <p:nvSpPr>
          <p:cNvPr id="6" name="Title 5">
            <a:extLst>
              <a:ext uri="{FF2B5EF4-FFF2-40B4-BE49-F238E27FC236}">
                <a16:creationId xmlns:a16="http://schemas.microsoft.com/office/drawing/2014/main" id="{3FBE37C1-87B0-9724-699C-30A3A1A9B5A9}"/>
              </a:ext>
            </a:extLst>
          </p:cNvPr>
          <p:cNvSpPr>
            <a:spLocks noGrp="1"/>
          </p:cNvSpPr>
          <p:nvPr>
            <p:ph type="title"/>
          </p:nvPr>
        </p:nvSpPr>
        <p:spPr/>
        <p:txBody>
          <a:bodyPr/>
          <a:lstStyle/>
          <a:p>
            <a:endParaRPr lang="de-CH"/>
          </a:p>
        </p:txBody>
      </p:sp>
      <p:sp>
        <p:nvSpPr>
          <p:cNvPr id="2" name="TextBox 1">
            <a:extLst>
              <a:ext uri="{FF2B5EF4-FFF2-40B4-BE49-F238E27FC236}">
                <a16:creationId xmlns:a16="http://schemas.microsoft.com/office/drawing/2014/main" id="{7526E544-029B-6AD7-912D-FD7F5061FBF5}"/>
              </a:ext>
            </a:extLst>
          </p:cNvPr>
          <p:cNvSpPr txBox="1"/>
          <p:nvPr/>
        </p:nvSpPr>
        <p:spPr>
          <a:xfrm>
            <a:off x="479376" y="1412776"/>
            <a:ext cx="1728192" cy="615553"/>
          </a:xfrm>
          <a:prstGeom prst="rect">
            <a:avLst/>
          </a:prstGeom>
          <a:noFill/>
        </p:spPr>
        <p:txBody>
          <a:bodyPr wrap="square" lIns="0" tIns="0" rIns="0" bIns="0" rtlCol="0">
            <a:spAutoFit/>
          </a:bodyPr>
          <a:lstStyle/>
          <a:p>
            <a:pPr algn="l"/>
            <a:r>
              <a:rPr lang="en-US" sz="2000" dirty="0">
                <a:solidFill>
                  <a:srgbClr val="1F77B4"/>
                </a:solidFill>
              </a:rPr>
              <a:t>Measurement</a:t>
            </a:r>
          </a:p>
          <a:p>
            <a:pPr algn="l"/>
            <a:r>
              <a:rPr lang="en-US" sz="2000" dirty="0">
                <a:solidFill>
                  <a:srgbClr val="FF7F0E"/>
                </a:solidFill>
              </a:rPr>
              <a:t>Simulation</a:t>
            </a:r>
            <a:endParaRPr lang="de-CH" sz="2000" dirty="0">
              <a:solidFill>
                <a:srgbClr val="FF7F0E"/>
              </a:solidFill>
            </a:endParaRPr>
          </a:p>
        </p:txBody>
      </p:sp>
      <p:sp>
        <p:nvSpPr>
          <p:cNvPr id="7" name="Rectangle 6">
            <a:extLst>
              <a:ext uri="{FF2B5EF4-FFF2-40B4-BE49-F238E27FC236}">
                <a16:creationId xmlns:a16="http://schemas.microsoft.com/office/drawing/2014/main" id="{D9A16BB9-9304-052A-090C-6E699E26C284}"/>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76306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aph of a graph of a number of objects&#10;&#10;AI-generated content may be incorrect.">
            <a:extLst>
              <a:ext uri="{FF2B5EF4-FFF2-40B4-BE49-F238E27FC236}">
                <a16:creationId xmlns:a16="http://schemas.microsoft.com/office/drawing/2014/main" id="{B3B03BDF-D537-6309-60AE-03FEAC5146CA}"/>
              </a:ext>
            </a:extLst>
          </p:cNvPr>
          <p:cNvPicPr>
            <a:picLocks noGrp="1" noChangeAspect="1"/>
          </p:cNvPicPr>
          <p:nvPr>
            <p:ph idx="1"/>
          </p:nvPr>
        </p:nvPicPr>
        <p:blipFill>
          <a:blip r:embed="rId3"/>
          <a:stretch>
            <a:fillRect/>
          </a:stretch>
        </p:blipFill>
        <p:spPr>
          <a:xfrm>
            <a:off x="644794" y="3429000"/>
            <a:ext cx="3742078" cy="2880000"/>
          </a:xfrm>
        </p:spPr>
      </p:pic>
      <p:sp>
        <p:nvSpPr>
          <p:cNvPr id="5" name="Slide Number Placeholder 4">
            <a:extLst>
              <a:ext uri="{FF2B5EF4-FFF2-40B4-BE49-F238E27FC236}">
                <a16:creationId xmlns:a16="http://schemas.microsoft.com/office/drawing/2014/main" id="{44747314-15D3-97DF-3EFA-4042B5E76DE4}"/>
              </a:ext>
            </a:extLst>
          </p:cNvPr>
          <p:cNvSpPr>
            <a:spLocks noGrp="1"/>
          </p:cNvSpPr>
          <p:nvPr>
            <p:ph type="sldNum" sz="quarter" idx="12"/>
          </p:nvPr>
        </p:nvSpPr>
        <p:spPr/>
        <p:txBody>
          <a:bodyPr/>
          <a:lstStyle/>
          <a:p>
            <a:fld id="{442AD375-037F-43D0-B059-5172DA06796A}" type="slidenum">
              <a:rPr lang="en-GB" noProof="0" smtClean="0"/>
              <a:pPr/>
              <a:t>12</a:t>
            </a:fld>
            <a:endParaRPr lang="en-GB" noProof="0" dirty="0"/>
          </a:p>
        </p:txBody>
      </p:sp>
      <p:sp>
        <p:nvSpPr>
          <p:cNvPr id="6" name="Title 5">
            <a:extLst>
              <a:ext uri="{FF2B5EF4-FFF2-40B4-BE49-F238E27FC236}">
                <a16:creationId xmlns:a16="http://schemas.microsoft.com/office/drawing/2014/main" id="{05936606-CB19-42A2-43B2-098433192BA8}"/>
              </a:ext>
            </a:extLst>
          </p:cNvPr>
          <p:cNvSpPr>
            <a:spLocks noGrp="1"/>
          </p:cNvSpPr>
          <p:nvPr>
            <p:ph type="title"/>
          </p:nvPr>
        </p:nvSpPr>
        <p:spPr/>
        <p:txBody>
          <a:bodyPr/>
          <a:lstStyle/>
          <a:p>
            <a:r>
              <a:rPr lang="en-US" dirty="0"/>
              <a:t>The </a:t>
            </a:r>
            <a:r>
              <a:rPr lang="en-US" dirty="0" err="1"/>
              <a:t>wakefield</a:t>
            </a:r>
            <a:r>
              <a:rPr lang="en-US" dirty="0"/>
              <a:t> structure can reduce FEL bandwidth</a:t>
            </a:r>
            <a:endParaRPr lang="de-CH" dirty="0"/>
          </a:p>
        </p:txBody>
      </p:sp>
      <p:pic>
        <p:nvPicPr>
          <p:cNvPr id="10" name="Picture 9" descr="A graph of a graph of a number of objects&#10;&#10;AI-generated content may be incorrect.">
            <a:extLst>
              <a:ext uri="{FF2B5EF4-FFF2-40B4-BE49-F238E27FC236}">
                <a16:creationId xmlns:a16="http://schemas.microsoft.com/office/drawing/2014/main" id="{E72E4B75-7491-71F4-DAF1-8A4A63AB943F}"/>
              </a:ext>
            </a:extLst>
          </p:cNvPr>
          <p:cNvPicPr>
            <a:picLocks noChangeAspect="1"/>
          </p:cNvPicPr>
          <p:nvPr/>
        </p:nvPicPr>
        <p:blipFill>
          <a:blip r:embed="rId4"/>
          <a:stretch>
            <a:fillRect/>
          </a:stretch>
        </p:blipFill>
        <p:spPr>
          <a:xfrm>
            <a:off x="7805128" y="3429000"/>
            <a:ext cx="3742078" cy="2880000"/>
          </a:xfrm>
          <a:prstGeom prst="rect">
            <a:avLst/>
          </a:prstGeom>
        </p:spPr>
      </p:pic>
      <p:pic>
        <p:nvPicPr>
          <p:cNvPr id="7" name="Graphic 6">
            <a:extLst>
              <a:ext uri="{FF2B5EF4-FFF2-40B4-BE49-F238E27FC236}">
                <a16:creationId xmlns:a16="http://schemas.microsoft.com/office/drawing/2014/main" id="{F45556C3-187A-4CBB-65CF-079C212ACD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6872" y="980005"/>
            <a:ext cx="3418256" cy="2565077"/>
          </a:xfrm>
          <a:prstGeom prst="rect">
            <a:avLst/>
          </a:prstGeom>
        </p:spPr>
      </p:pic>
      <p:sp>
        <p:nvSpPr>
          <p:cNvPr id="9" name="Oval 8">
            <a:extLst>
              <a:ext uri="{FF2B5EF4-FFF2-40B4-BE49-F238E27FC236}">
                <a16:creationId xmlns:a16="http://schemas.microsoft.com/office/drawing/2014/main" id="{EBFBADB8-C3CB-AD1D-046B-E92E84A15A9A}"/>
              </a:ext>
            </a:extLst>
          </p:cNvPr>
          <p:cNvSpPr>
            <a:spLocks noChangeAspect="1"/>
          </p:cNvSpPr>
          <p:nvPr/>
        </p:nvSpPr>
        <p:spPr>
          <a:xfrm>
            <a:off x="4727848" y="2852936"/>
            <a:ext cx="288032" cy="288032"/>
          </a:xfrm>
          <a:prstGeom prst="ellipse">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11" name="Oval 10">
            <a:extLst>
              <a:ext uri="{FF2B5EF4-FFF2-40B4-BE49-F238E27FC236}">
                <a16:creationId xmlns:a16="http://schemas.microsoft.com/office/drawing/2014/main" id="{D73C3226-EDA9-BBBE-0D2D-F04B0CD6DBCB}"/>
              </a:ext>
            </a:extLst>
          </p:cNvPr>
          <p:cNvSpPr>
            <a:spLocks noChangeAspect="1"/>
          </p:cNvSpPr>
          <p:nvPr/>
        </p:nvSpPr>
        <p:spPr>
          <a:xfrm>
            <a:off x="7464152" y="1268760"/>
            <a:ext cx="288032" cy="288032"/>
          </a:xfrm>
          <a:prstGeom prst="ellipse">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cxnSp>
        <p:nvCxnSpPr>
          <p:cNvPr id="13" name="Straight Connector 12">
            <a:extLst>
              <a:ext uri="{FF2B5EF4-FFF2-40B4-BE49-F238E27FC236}">
                <a16:creationId xmlns:a16="http://schemas.microsoft.com/office/drawing/2014/main" id="{1C5685C5-8B12-0188-ABFD-36D56785DD48}"/>
              </a:ext>
            </a:extLst>
          </p:cNvPr>
          <p:cNvCxnSpPr>
            <a:cxnSpLocks/>
            <a:stCxn id="9" idx="4"/>
          </p:cNvCxnSpPr>
          <p:nvPr/>
        </p:nvCxnSpPr>
        <p:spPr>
          <a:xfrm flipH="1">
            <a:off x="4295800" y="3140968"/>
            <a:ext cx="576064" cy="36004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716061-D8A0-AC67-403A-0518984DBCE7}"/>
              </a:ext>
            </a:extLst>
          </p:cNvPr>
          <p:cNvCxnSpPr>
            <a:cxnSpLocks/>
          </p:cNvCxnSpPr>
          <p:nvPr/>
        </p:nvCxnSpPr>
        <p:spPr>
          <a:xfrm flipH="1">
            <a:off x="1199456" y="2996952"/>
            <a:ext cx="3515951" cy="476436"/>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D90143-3221-5B14-BABA-D121B772A13C}"/>
              </a:ext>
            </a:extLst>
          </p:cNvPr>
          <p:cNvCxnSpPr>
            <a:cxnSpLocks/>
          </p:cNvCxnSpPr>
          <p:nvPr/>
        </p:nvCxnSpPr>
        <p:spPr>
          <a:xfrm flipH="1" flipV="1">
            <a:off x="7752184" y="1387306"/>
            <a:ext cx="3744490" cy="208608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4D6A2F-2931-301A-0EE3-DE89A43BC44B}"/>
              </a:ext>
            </a:extLst>
          </p:cNvPr>
          <p:cNvCxnSpPr>
            <a:cxnSpLocks/>
          </p:cNvCxnSpPr>
          <p:nvPr/>
        </p:nvCxnSpPr>
        <p:spPr>
          <a:xfrm flipH="1" flipV="1">
            <a:off x="7451711" y="1412776"/>
            <a:ext cx="838409" cy="2060612"/>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ADCF6C6-F85B-26DD-8127-4D1A90FD397F}"/>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08774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A12F6A-77B8-A6B1-E03E-8BE7D29123DC}"/>
              </a:ext>
            </a:extLst>
          </p:cNvPr>
          <p:cNvSpPr>
            <a:spLocks noGrp="1"/>
          </p:cNvSpPr>
          <p:nvPr>
            <p:ph type="sldNum" sz="quarter" idx="12"/>
          </p:nvPr>
        </p:nvSpPr>
        <p:spPr/>
        <p:txBody>
          <a:bodyPr/>
          <a:lstStyle/>
          <a:p>
            <a:fld id="{442AD375-037F-43D0-B059-5172DA06796A}" type="slidenum">
              <a:rPr lang="en-GB" noProof="0" smtClean="0"/>
              <a:pPr/>
              <a:t>13</a:t>
            </a:fld>
            <a:endParaRPr lang="en-GB" noProof="0" dirty="0"/>
          </a:p>
        </p:txBody>
      </p:sp>
      <p:sp>
        <p:nvSpPr>
          <p:cNvPr id="6" name="Title 5">
            <a:extLst>
              <a:ext uri="{FF2B5EF4-FFF2-40B4-BE49-F238E27FC236}">
                <a16:creationId xmlns:a16="http://schemas.microsoft.com/office/drawing/2014/main" id="{9650025B-6395-B718-EEC5-D6AE5E44DBCF}"/>
              </a:ext>
            </a:extLst>
          </p:cNvPr>
          <p:cNvSpPr>
            <a:spLocks noGrp="1"/>
          </p:cNvSpPr>
          <p:nvPr>
            <p:ph type="title"/>
          </p:nvPr>
        </p:nvSpPr>
        <p:spPr/>
        <p:txBody>
          <a:bodyPr/>
          <a:lstStyle/>
          <a:p>
            <a:r>
              <a:rPr lang="en-US" dirty="0"/>
              <a:t>Increasing FEL bandwidth</a:t>
            </a:r>
            <a:endParaRPr lang="de-CH" dirty="0"/>
          </a:p>
        </p:txBody>
      </p:sp>
      <p:grpSp>
        <p:nvGrpSpPr>
          <p:cNvPr id="75" name="Group 74">
            <a:extLst>
              <a:ext uri="{FF2B5EF4-FFF2-40B4-BE49-F238E27FC236}">
                <a16:creationId xmlns:a16="http://schemas.microsoft.com/office/drawing/2014/main" id="{FD7B886B-0451-DE5B-4D04-655D05959FD4}"/>
              </a:ext>
            </a:extLst>
          </p:cNvPr>
          <p:cNvGrpSpPr/>
          <p:nvPr/>
        </p:nvGrpSpPr>
        <p:grpSpPr>
          <a:xfrm>
            <a:off x="9729536" y="1996692"/>
            <a:ext cx="2108216" cy="1576324"/>
            <a:chOff x="8197978" y="2106089"/>
            <a:chExt cx="2108216" cy="1576324"/>
          </a:xfrm>
        </p:grpSpPr>
        <p:grpSp>
          <p:nvGrpSpPr>
            <p:cNvPr id="40" name="Group 39">
              <a:extLst>
                <a:ext uri="{FF2B5EF4-FFF2-40B4-BE49-F238E27FC236}">
                  <a16:creationId xmlns:a16="http://schemas.microsoft.com/office/drawing/2014/main" id="{B570DFCD-E652-0958-4789-EE44800783DE}"/>
                </a:ext>
              </a:extLst>
            </p:cNvPr>
            <p:cNvGrpSpPr/>
            <p:nvPr/>
          </p:nvGrpSpPr>
          <p:grpSpPr>
            <a:xfrm>
              <a:off x="8197978" y="2106089"/>
              <a:ext cx="2108216" cy="1539941"/>
              <a:chOff x="7674688" y="3680009"/>
              <a:chExt cx="2108216" cy="1539941"/>
            </a:xfrm>
          </p:grpSpPr>
          <p:cxnSp>
            <p:nvCxnSpPr>
              <p:cNvPr id="42" name="Straight Arrow Connector 41">
                <a:extLst>
                  <a:ext uri="{FF2B5EF4-FFF2-40B4-BE49-F238E27FC236}">
                    <a16:creationId xmlns:a16="http://schemas.microsoft.com/office/drawing/2014/main" id="{06CDE8F3-178C-63AA-5AA4-CAFD4CE2FDC8}"/>
                  </a:ext>
                </a:extLst>
              </p:cNvPr>
              <p:cNvCxnSpPr>
                <a:cxnSpLocks/>
              </p:cNvCxnSpPr>
              <p:nvPr/>
            </p:nvCxnSpPr>
            <p:spPr bwMode="auto">
              <a:xfrm flipV="1">
                <a:off x="7749598" y="3971039"/>
                <a:ext cx="0" cy="9924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D80807E7-4689-2366-AD41-B626957343DB}"/>
                  </a:ext>
                </a:extLst>
              </p:cNvPr>
              <p:cNvCxnSpPr>
                <a:cxnSpLocks/>
              </p:cNvCxnSpPr>
              <p:nvPr/>
            </p:nvCxnSpPr>
            <p:spPr bwMode="auto">
              <a:xfrm rot="5400000" flipV="1">
                <a:off x="8568803" y="4144253"/>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44" name="TextBox 43">
                <a:extLst>
                  <a:ext uri="{FF2B5EF4-FFF2-40B4-BE49-F238E27FC236}">
                    <a16:creationId xmlns:a16="http://schemas.microsoft.com/office/drawing/2014/main" id="{BE651E14-7C72-7E32-A43D-03C52D3B2813}"/>
                  </a:ext>
                </a:extLst>
              </p:cNvPr>
              <p:cNvSpPr txBox="1"/>
              <p:nvPr/>
            </p:nvSpPr>
            <p:spPr>
              <a:xfrm>
                <a:off x="7674688" y="3680009"/>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rPr>
                  <a:t>E</a:t>
                </a:r>
              </a:p>
            </p:txBody>
          </p:sp>
          <p:sp>
            <p:nvSpPr>
              <p:cNvPr id="45" name="TextBox 44">
                <a:extLst>
                  <a:ext uri="{FF2B5EF4-FFF2-40B4-BE49-F238E27FC236}">
                    <a16:creationId xmlns:a16="http://schemas.microsoft.com/office/drawing/2014/main" id="{2DE98264-0D6D-5A7B-DB5C-30FCFE79B168}"/>
                  </a:ext>
                </a:extLst>
              </p:cNvPr>
              <p:cNvSpPr txBox="1"/>
              <p:nvPr/>
            </p:nvSpPr>
            <p:spPr>
              <a:xfrm>
                <a:off x="9466024" y="4791241"/>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Calibri"/>
                  </a:rPr>
                  <a:t>t</a:t>
                </a:r>
              </a:p>
            </p:txBody>
          </p:sp>
          <p:sp>
            <p:nvSpPr>
              <p:cNvPr id="46" name="TextBox 45">
                <a:extLst>
                  <a:ext uri="{FF2B5EF4-FFF2-40B4-BE49-F238E27FC236}">
                    <a16:creationId xmlns:a16="http://schemas.microsoft.com/office/drawing/2014/main" id="{14537C98-206F-E398-1E4F-A2713FE1E889}"/>
                  </a:ext>
                </a:extLst>
              </p:cNvPr>
              <p:cNvSpPr txBox="1"/>
              <p:nvPr/>
            </p:nvSpPr>
            <p:spPr>
              <a:xfrm>
                <a:off x="8965954" y="3979384"/>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head</a:t>
                </a:r>
              </a:p>
            </p:txBody>
          </p:sp>
          <p:sp>
            <p:nvSpPr>
              <p:cNvPr id="47" name="TextBox 46">
                <a:extLst>
                  <a:ext uri="{FF2B5EF4-FFF2-40B4-BE49-F238E27FC236}">
                    <a16:creationId xmlns:a16="http://schemas.microsoft.com/office/drawing/2014/main" id="{D63D8EB9-48D9-F021-40FD-298A3A0713C0}"/>
                  </a:ext>
                </a:extLst>
              </p:cNvPr>
              <p:cNvSpPr txBox="1"/>
              <p:nvPr/>
            </p:nvSpPr>
            <p:spPr>
              <a:xfrm>
                <a:off x="7908002" y="3984206"/>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tail</a:t>
                </a:r>
              </a:p>
            </p:txBody>
          </p:sp>
        </p:grpSp>
        <p:sp>
          <p:nvSpPr>
            <p:cNvPr id="41" name="Freeform: Shape 40">
              <a:extLst>
                <a:ext uri="{FF2B5EF4-FFF2-40B4-BE49-F238E27FC236}">
                  <a16:creationId xmlns:a16="http://schemas.microsoft.com/office/drawing/2014/main" id="{F5BCCBBC-A52B-FA7D-958D-DABC2A29F727}"/>
                </a:ext>
              </a:extLst>
            </p:cNvPr>
            <p:cNvSpPr/>
            <p:nvPr/>
          </p:nvSpPr>
          <p:spPr bwMode="auto">
            <a:xfrm flipH="1">
              <a:off x="8670221" y="2679636"/>
              <a:ext cx="736684" cy="1002777"/>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 pos="100000">
                  <a:srgbClr val="C50006"/>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grpSp>
        <p:nvGrpSpPr>
          <p:cNvPr id="52" name="Group 51">
            <a:extLst>
              <a:ext uri="{FF2B5EF4-FFF2-40B4-BE49-F238E27FC236}">
                <a16:creationId xmlns:a16="http://schemas.microsoft.com/office/drawing/2014/main" id="{D16CC5E9-17DE-F8B0-3650-98550922A644}"/>
              </a:ext>
            </a:extLst>
          </p:cNvPr>
          <p:cNvGrpSpPr/>
          <p:nvPr/>
        </p:nvGrpSpPr>
        <p:grpSpPr>
          <a:xfrm>
            <a:off x="1847527" y="3979086"/>
            <a:ext cx="8496033" cy="2145276"/>
            <a:chOff x="1847527" y="3979086"/>
            <a:chExt cx="8496033" cy="2145276"/>
          </a:xfrm>
        </p:grpSpPr>
        <p:grpSp>
          <p:nvGrpSpPr>
            <p:cNvPr id="50" name="Group 49">
              <a:extLst>
                <a:ext uri="{FF2B5EF4-FFF2-40B4-BE49-F238E27FC236}">
                  <a16:creationId xmlns:a16="http://schemas.microsoft.com/office/drawing/2014/main" id="{ACCF48D4-C51D-A0A5-DAF7-4713CD5D0074}"/>
                </a:ext>
              </a:extLst>
            </p:cNvPr>
            <p:cNvGrpSpPr/>
            <p:nvPr/>
          </p:nvGrpSpPr>
          <p:grpSpPr>
            <a:xfrm>
              <a:off x="1847527" y="3979086"/>
              <a:ext cx="8496033" cy="2145276"/>
              <a:chOff x="1847528" y="3987737"/>
              <a:chExt cx="8496944" cy="2145276"/>
            </a:xfrm>
          </p:grpSpPr>
          <p:pic>
            <p:nvPicPr>
              <p:cNvPr id="12" name="Picture 11">
                <a:extLst>
                  <a:ext uri="{FF2B5EF4-FFF2-40B4-BE49-F238E27FC236}">
                    <a16:creationId xmlns:a16="http://schemas.microsoft.com/office/drawing/2014/main" id="{774D8D3D-62E5-15AC-5977-7FF7707607BB}"/>
                  </a:ext>
                </a:extLst>
              </p:cNvPr>
              <p:cNvPicPr>
                <a:picLocks noChangeAspect="1"/>
              </p:cNvPicPr>
              <p:nvPr/>
            </p:nvPicPr>
            <p:blipFill rotWithShape="1">
              <a:blip r:embed="rId3"/>
              <a:srcRect t="18068"/>
              <a:stretch/>
            </p:blipFill>
            <p:spPr>
              <a:xfrm>
                <a:off x="1847528" y="4173823"/>
                <a:ext cx="8496944" cy="1959190"/>
              </a:xfrm>
              <a:prstGeom prst="rect">
                <a:avLst/>
              </a:prstGeom>
            </p:spPr>
          </p:pic>
          <p:sp>
            <p:nvSpPr>
              <p:cNvPr id="10" name="Rectangle 9">
                <a:extLst>
                  <a:ext uri="{FF2B5EF4-FFF2-40B4-BE49-F238E27FC236}">
                    <a16:creationId xmlns:a16="http://schemas.microsoft.com/office/drawing/2014/main" id="{AA40779E-BAB7-9D19-885D-BF954CB59A3B}"/>
                  </a:ext>
                </a:extLst>
              </p:cNvPr>
              <p:cNvSpPr/>
              <p:nvPr/>
            </p:nvSpPr>
            <p:spPr>
              <a:xfrm>
                <a:off x="3719736" y="4293096"/>
                <a:ext cx="1368152" cy="79208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11" name="Rectangle 10">
                <a:extLst>
                  <a:ext uri="{FF2B5EF4-FFF2-40B4-BE49-F238E27FC236}">
                    <a16:creationId xmlns:a16="http://schemas.microsoft.com/office/drawing/2014/main" id="{08B9605B-EFB8-F238-1FB3-68C54C3ADF6D}"/>
                  </a:ext>
                </a:extLst>
              </p:cNvPr>
              <p:cNvSpPr/>
              <p:nvPr/>
            </p:nvSpPr>
            <p:spPr>
              <a:xfrm>
                <a:off x="6396712" y="4251613"/>
                <a:ext cx="275352" cy="108012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9" name="Rectangle 8">
                <a:extLst>
                  <a:ext uri="{FF2B5EF4-FFF2-40B4-BE49-F238E27FC236}">
                    <a16:creationId xmlns:a16="http://schemas.microsoft.com/office/drawing/2014/main" id="{DC655F5F-42B5-EBF8-7E56-2106A0AFB327}"/>
                  </a:ext>
                </a:extLst>
              </p:cNvPr>
              <p:cNvSpPr/>
              <p:nvPr/>
            </p:nvSpPr>
            <p:spPr>
              <a:xfrm>
                <a:off x="5879976" y="3987737"/>
                <a:ext cx="4464496" cy="317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49" name="Rectangle 48">
                <a:extLst>
                  <a:ext uri="{FF2B5EF4-FFF2-40B4-BE49-F238E27FC236}">
                    <a16:creationId xmlns:a16="http://schemas.microsoft.com/office/drawing/2014/main" id="{ECD223FE-9598-9839-1DBF-8A442EADEE0C}"/>
                  </a:ext>
                </a:extLst>
              </p:cNvPr>
              <p:cNvSpPr/>
              <p:nvPr/>
            </p:nvSpPr>
            <p:spPr>
              <a:xfrm rot="4320000">
                <a:off x="6061897" y="5233723"/>
                <a:ext cx="275352" cy="12022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grpSp>
        <p:sp>
          <p:nvSpPr>
            <p:cNvPr id="13" name="Oval 12">
              <a:extLst>
                <a:ext uri="{FF2B5EF4-FFF2-40B4-BE49-F238E27FC236}">
                  <a16:creationId xmlns:a16="http://schemas.microsoft.com/office/drawing/2014/main" id="{DC3BCA74-3751-4D64-F0A6-8CB4DB231F52}"/>
                </a:ext>
              </a:extLst>
            </p:cNvPr>
            <p:cNvSpPr/>
            <p:nvPr/>
          </p:nvSpPr>
          <p:spPr>
            <a:xfrm>
              <a:off x="9661346" y="4195060"/>
              <a:ext cx="539110" cy="515564"/>
            </a:xfrm>
            <a:prstGeom prst="ellipse">
              <a:avLst/>
            </a:prstGeom>
            <a:solidFill>
              <a:srgbClr val="FFFFCC"/>
            </a:solidFill>
            <a:ln>
              <a:solidFill>
                <a:srgbClr val="3E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19" name="Rectangle 18">
              <a:extLst>
                <a:ext uri="{FF2B5EF4-FFF2-40B4-BE49-F238E27FC236}">
                  <a16:creationId xmlns:a16="http://schemas.microsoft.com/office/drawing/2014/main" id="{E0285E2E-7109-63A0-B2D6-310373DF9AD1}"/>
                </a:ext>
              </a:extLst>
            </p:cNvPr>
            <p:cNvSpPr/>
            <p:nvPr/>
          </p:nvSpPr>
          <p:spPr>
            <a:xfrm>
              <a:off x="5383532" y="4196205"/>
              <a:ext cx="4531614" cy="1021748"/>
            </a:xfrm>
            <a:prstGeom prst="rect">
              <a:avLst/>
            </a:prstGeom>
            <a:solidFill>
              <a:srgbClr val="FFFFCC"/>
            </a:solidFill>
            <a:ln>
              <a:solidFill>
                <a:srgbClr val="3E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21" name="Rectangle 20">
              <a:extLst>
                <a:ext uri="{FF2B5EF4-FFF2-40B4-BE49-F238E27FC236}">
                  <a16:creationId xmlns:a16="http://schemas.microsoft.com/office/drawing/2014/main" id="{92BB8770-4030-C9C3-6813-5C391411FAFC}"/>
                </a:ext>
              </a:extLst>
            </p:cNvPr>
            <p:cNvSpPr/>
            <p:nvPr/>
          </p:nvSpPr>
          <p:spPr>
            <a:xfrm rot="21600000">
              <a:off x="5301503" y="4196205"/>
              <a:ext cx="164059" cy="103820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30" name="Rectangle 29">
              <a:extLst>
                <a:ext uri="{FF2B5EF4-FFF2-40B4-BE49-F238E27FC236}">
                  <a16:creationId xmlns:a16="http://schemas.microsoft.com/office/drawing/2014/main" id="{7A620EE9-D1B3-AE1D-3D7E-B1589FA8322E}"/>
                </a:ext>
              </a:extLst>
            </p:cNvPr>
            <p:cNvSpPr/>
            <p:nvPr/>
          </p:nvSpPr>
          <p:spPr>
            <a:xfrm>
              <a:off x="5453903" y="5202384"/>
              <a:ext cx="4727277" cy="4571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39" name="Rectangle 38">
              <a:extLst>
                <a:ext uri="{FF2B5EF4-FFF2-40B4-BE49-F238E27FC236}">
                  <a16:creationId xmlns:a16="http://schemas.microsoft.com/office/drawing/2014/main" id="{3D60054B-2BF9-7ADF-E155-D72D9986C533}"/>
                </a:ext>
              </a:extLst>
            </p:cNvPr>
            <p:cNvSpPr/>
            <p:nvPr/>
          </p:nvSpPr>
          <p:spPr>
            <a:xfrm>
              <a:off x="9883403" y="4427290"/>
              <a:ext cx="305343" cy="117661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51" name="Rectangle 50">
              <a:extLst>
                <a:ext uri="{FF2B5EF4-FFF2-40B4-BE49-F238E27FC236}">
                  <a16:creationId xmlns:a16="http://schemas.microsoft.com/office/drawing/2014/main" id="{114DEFA9-A192-C2F8-4A65-0335D2790912}"/>
                </a:ext>
              </a:extLst>
            </p:cNvPr>
            <p:cNvSpPr/>
            <p:nvPr/>
          </p:nvSpPr>
          <p:spPr>
            <a:xfrm>
              <a:off x="9712873" y="4201429"/>
              <a:ext cx="271559" cy="10747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grpSp>
      <p:sp>
        <p:nvSpPr>
          <p:cNvPr id="14" name="Freeform: Shape 13">
            <a:extLst>
              <a:ext uri="{FF2B5EF4-FFF2-40B4-BE49-F238E27FC236}">
                <a16:creationId xmlns:a16="http://schemas.microsoft.com/office/drawing/2014/main" id="{4FAAA62F-E0BA-0685-C962-F86983C358C6}"/>
              </a:ext>
            </a:extLst>
          </p:cNvPr>
          <p:cNvSpPr/>
          <p:nvPr/>
        </p:nvSpPr>
        <p:spPr>
          <a:xfrm>
            <a:off x="9940915" y="3640521"/>
            <a:ext cx="683671" cy="810444"/>
          </a:xfrm>
          <a:custGeom>
            <a:avLst/>
            <a:gdLst>
              <a:gd name="connsiteX0" fmla="*/ 0 w 683745"/>
              <a:gd name="connsiteY0" fmla="*/ 0 h 810444"/>
              <a:gd name="connsiteX1" fmla="*/ 683745 w 683745"/>
              <a:gd name="connsiteY1" fmla="*/ 0 h 810444"/>
              <a:gd name="connsiteX2" fmla="*/ 683745 w 683745"/>
              <a:gd name="connsiteY2" fmla="*/ 810444 h 810444"/>
              <a:gd name="connsiteX3" fmla="*/ 263730 w 683745"/>
              <a:gd name="connsiteY3" fmla="*/ 810444 h 810444"/>
              <a:gd name="connsiteX4" fmla="*/ 1 w 683745"/>
              <a:gd name="connsiteY4" fmla="*/ 552662 h 810444"/>
              <a:gd name="connsiteX5" fmla="*/ 0 w 683745"/>
              <a:gd name="connsiteY5" fmla="*/ 552662 h 8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745" h="810444">
                <a:moveTo>
                  <a:pt x="0" y="0"/>
                </a:moveTo>
                <a:lnTo>
                  <a:pt x="683745" y="0"/>
                </a:lnTo>
                <a:lnTo>
                  <a:pt x="683745" y="810444"/>
                </a:lnTo>
                <a:lnTo>
                  <a:pt x="263730" y="810444"/>
                </a:lnTo>
                <a:cubicBezTo>
                  <a:pt x="263730" y="668075"/>
                  <a:pt x="145655" y="552662"/>
                  <a:pt x="1" y="552662"/>
                </a:cubicBezTo>
                <a:lnTo>
                  <a:pt x="0" y="5526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sz="2000" dirty="0" err="1"/>
          </a:p>
        </p:txBody>
      </p:sp>
      <p:grpSp>
        <p:nvGrpSpPr>
          <p:cNvPr id="64" name="Group 63">
            <a:extLst>
              <a:ext uri="{FF2B5EF4-FFF2-40B4-BE49-F238E27FC236}">
                <a16:creationId xmlns:a16="http://schemas.microsoft.com/office/drawing/2014/main" id="{6D97FB52-97E6-BA4F-1408-61CB78A80E47}"/>
              </a:ext>
            </a:extLst>
          </p:cNvPr>
          <p:cNvGrpSpPr/>
          <p:nvPr/>
        </p:nvGrpSpPr>
        <p:grpSpPr>
          <a:xfrm>
            <a:off x="522716" y="1982642"/>
            <a:ext cx="2108216" cy="1539941"/>
            <a:chOff x="1899552" y="2106089"/>
            <a:chExt cx="2108216" cy="1539941"/>
          </a:xfrm>
        </p:grpSpPr>
        <p:cxnSp>
          <p:nvCxnSpPr>
            <p:cNvPr id="68" name="Straight Arrow Connector 67">
              <a:extLst>
                <a:ext uri="{FF2B5EF4-FFF2-40B4-BE49-F238E27FC236}">
                  <a16:creationId xmlns:a16="http://schemas.microsoft.com/office/drawing/2014/main" id="{8EE30C95-3462-4497-718B-020D1A3B36A6}"/>
                </a:ext>
              </a:extLst>
            </p:cNvPr>
            <p:cNvCxnSpPr>
              <a:cxnSpLocks/>
            </p:cNvCxnSpPr>
            <p:nvPr/>
          </p:nvCxnSpPr>
          <p:spPr bwMode="auto">
            <a:xfrm flipV="1">
              <a:off x="1974462" y="2397119"/>
              <a:ext cx="0" cy="9924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3" name="Straight Arrow Connector 72">
              <a:extLst>
                <a:ext uri="{FF2B5EF4-FFF2-40B4-BE49-F238E27FC236}">
                  <a16:creationId xmlns:a16="http://schemas.microsoft.com/office/drawing/2014/main" id="{25F8C050-1A88-70DB-E027-75055CE1AC93}"/>
                </a:ext>
              </a:extLst>
            </p:cNvPr>
            <p:cNvCxnSpPr>
              <a:cxnSpLocks/>
            </p:cNvCxnSpPr>
            <p:nvPr/>
          </p:nvCxnSpPr>
          <p:spPr bwMode="auto">
            <a:xfrm rot="5400000" flipV="1">
              <a:off x="2793667" y="2570333"/>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74" name="TextBox 73">
              <a:extLst>
                <a:ext uri="{FF2B5EF4-FFF2-40B4-BE49-F238E27FC236}">
                  <a16:creationId xmlns:a16="http://schemas.microsoft.com/office/drawing/2014/main" id="{DDE57838-F3D0-37E6-6926-4326819614BA}"/>
                </a:ext>
              </a:extLst>
            </p:cNvPr>
            <p:cNvSpPr txBox="1"/>
            <p:nvPr/>
          </p:nvSpPr>
          <p:spPr>
            <a:xfrm>
              <a:off x="1899552" y="2106089"/>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rPr>
                <a:t>E</a:t>
              </a:r>
            </a:p>
          </p:txBody>
        </p:sp>
        <p:sp>
          <p:nvSpPr>
            <p:cNvPr id="77" name="TextBox 76">
              <a:extLst>
                <a:ext uri="{FF2B5EF4-FFF2-40B4-BE49-F238E27FC236}">
                  <a16:creationId xmlns:a16="http://schemas.microsoft.com/office/drawing/2014/main" id="{67056A34-60D2-44CC-6AF4-3F0723CFA6B4}"/>
                </a:ext>
              </a:extLst>
            </p:cNvPr>
            <p:cNvSpPr txBox="1"/>
            <p:nvPr/>
          </p:nvSpPr>
          <p:spPr>
            <a:xfrm>
              <a:off x="3690888" y="3217321"/>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Calibri"/>
                </a:rPr>
                <a:t>t</a:t>
              </a:r>
            </a:p>
          </p:txBody>
        </p:sp>
        <p:sp>
          <p:nvSpPr>
            <p:cNvPr id="78" name="TextBox 77">
              <a:extLst>
                <a:ext uri="{FF2B5EF4-FFF2-40B4-BE49-F238E27FC236}">
                  <a16:creationId xmlns:a16="http://schemas.microsoft.com/office/drawing/2014/main" id="{46C223CD-D7CD-4FFE-B690-B2C5AF869201}"/>
                </a:ext>
              </a:extLst>
            </p:cNvPr>
            <p:cNvSpPr txBox="1"/>
            <p:nvPr/>
          </p:nvSpPr>
          <p:spPr>
            <a:xfrm>
              <a:off x="3190818" y="2405464"/>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head</a:t>
              </a:r>
            </a:p>
          </p:txBody>
        </p:sp>
        <p:sp>
          <p:nvSpPr>
            <p:cNvPr id="79" name="TextBox 78">
              <a:extLst>
                <a:ext uri="{FF2B5EF4-FFF2-40B4-BE49-F238E27FC236}">
                  <a16:creationId xmlns:a16="http://schemas.microsoft.com/office/drawing/2014/main" id="{95BFBBE2-72D1-FE32-B5C1-A2AE13C51106}"/>
                </a:ext>
              </a:extLst>
            </p:cNvPr>
            <p:cNvSpPr txBox="1"/>
            <p:nvPr/>
          </p:nvSpPr>
          <p:spPr>
            <a:xfrm>
              <a:off x="2132866" y="2410286"/>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tail</a:t>
              </a:r>
            </a:p>
          </p:txBody>
        </p:sp>
      </p:grpSp>
      <p:cxnSp>
        <p:nvCxnSpPr>
          <p:cNvPr id="83" name="Straight Connector 82">
            <a:extLst>
              <a:ext uri="{FF2B5EF4-FFF2-40B4-BE49-F238E27FC236}">
                <a16:creationId xmlns:a16="http://schemas.microsoft.com/office/drawing/2014/main" id="{F93B0868-823D-64DC-3079-F606572E87B8}"/>
              </a:ext>
            </a:extLst>
          </p:cNvPr>
          <p:cNvCxnSpPr>
            <a:cxnSpLocks/>
            <a:endCxn id="14" idx="4"/>
          </p:cNvCxnSpPr>
          <p:nvPr/>
        </p:nvCxnSpPr>
        <p:spPr>
          <a:xfrm flipV="1">
            <a:off x="2207568" y="4193183"/>
            <a:ext cx="7733348" cy="1877"/>
          </a:xfrm>
          <a:prstGeom prst="line">
            <a:avLst/>
          </a:prstGeom>
          <a:ln w="12700">
            <a:solidFill>
              <a:srgbClr val="495C7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3FD4E0-E5DE-B369-C844-2A33F04CB79F}"/>
              </a:ext>
            </a:extLst>
          </p:cNvPr>
          <p:cNvCxnSpPr>
            <a:cxnSpLocks/>
          </p:cNvCxnSpPr>
          <p:nvPr/>
        </p:nvCxnSpPr>
        <p:spPr>
          <a:xfrm>
            <a:off x="4314838" y="3417072"/>
            <a:ext cx="924678" cy="16667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D98C3B0-7754-E330-5B98-A948FDE0227E}"/>
              </a:ext>
            </a:extLst>
          </p:cNvPr>
          <p:cNvCxnSpPr>
            <a:cxnSpLocks/>
          </p:cNvCxnSpPr>
          <p:nvPr/>
        </p:nvCxnSpPr>
        <p:spPr>
          <a:xfrm>
            <a:off x="6553414" y="3426265"/>
            <a:ext cx="760017" cy="15822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6BDDAA3-1C02-050C-29EE-F3059328280B}"/>
              </a:ext>
            </a:extLst>
          </p:cNvPr>
          <p:cNvCxnSpPr>
            <a:cxnSpLocks/>
          </p:cNvCxnSpPr>
          <p:nvPr/>
        </p:nvCxnSpPr>
        <p:spPr>
          <a:xfrm flipH="1">
            <a:off x="7307398" y="3431580"/>
            <a:ext cx="2455784" cy="158471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1D942BC-B6A5-BB10-4FD0-7FF9D5E362B6}"/>
              </a:ext>
            </a:extLst>
          </p:cNvPr>
          <p:cNvCxnSpPr>
            <a:cxnSpLocks/>
          </p:cNvCxnSpPr>
          <p:nvPr/>
        </p:nvCxnSpPr>
        <p:spPr>
          <a:xfrm>
            <a:off x="1724602" y="3426265"/>
            <a:ext cx="2703599" cy="1764177"/>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6DBB4087-4309-953C-89CB-9460109E62EE}"/>
              </a:ext>
            </a:extLst>
          </p:cNvPr>
          <p:cNvGrpSpPr/>
          <p:nvPr/>
        </p:nvGrpSpPr>
        <p:grpSpPr>
          <a:xfrm>
            <a:off x="8201321" y="1740248"/>
            <a:ext cx="1007297" cy="1831017"/>
            <a:chOff x="5667735" y="4039497"/>
            <a:chExt cx="2181386" cy="2066511"/>
          </a:xfrm>
        </p:grpSpPr>
        <p:sp>
          <p:nvSpPr>
            <p:cNvPr id="90" name="Rectangle 89">
              <a:extLst>
                <a:ext uri="{FF2B5EF4-FFF2-40B4-BE49-F238E27FC236}">
                  <a16:creationId xmlns:a16="http://schemas.microsoft.com/office/drawing/2014/main" id="{8DEC6A2E-1507-7989-0A46-80B963470ACB}"/>
                </a:ext>
              </a:extLst>
            </p:cNvPr>
            <p:cNvSpPr/>
            <p:nvPr/>
          </p:nvSpPr>
          <p:spPr>
            <a:xfrm rot="5400000">
              <a:off x="6676394" y="4751628"/>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1" name="Rectangle 90">
              <a:extLst>
                <a:ext uri="{FF2B5EF4-FFF2-40B4-BE49-F238E27FC236}">
                  <a16:creationId xmlns:a16="http://schemas.microsoft.com/office/drawing/2014/main" id="{6A3D1C9F-6F36-1971-12A0-34DDE457A465}"/>
                </a:ext>
              </a:extLst>
            </p:cNvPr>
            <p:cNvSpPr/>
            <p:nvPr/>
          </p:nvSpPr>
          <p:spPr>
            <a:xfrm rot="5400000">
              <a:off x="6717939" y="4018414"/>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2" name="Rectangle 91">
              <a:extLst>
                <a:ext uri="{FF2B5EF4-FFF2-40B4-BE49-F238E27FC236}">
                  <a16:creationId xmlns:a16="http://schemas.microsoft.com/office/drawing/2014/main" id="{71015C5F-6189-4AAD-CE63-D783AF4929BE}"/>
                </a:ext>
              </a:extLst>
            </p:cNvPr>
            <p:cNvSpPr/>
            <p:nvPr/>
          </p:nvSpPr>
          <p:spPr>
            <a:xfrm rot="5400000" flipH="1">
              <a:off x="6717939" y="4631196"/>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3" name="Rectangle 92">
              <a:extLst>
                <a:ext uri="{FF2B5EF4-FFF2-40B4-BE49-F238E27FC236}">
                  <a16:creationId xmlns:a16="http://schemas.microsoft.com/office/drawing/2014/main" id="{6D661160-E5B2-7E1F-AE19-5734EA63FC43}"/>
                </a:ext>
              </a:extLst>
            </p:cNvPr>
            <p:cNvSpPr/>
            <p:nvPr/>
          </p:nvSpPr>
          <p:spPr>
            <a:xfrm rot="5400000">
              <a:off x="6494520" y="4322813"/>
              <a:ext cx="527815" cy="1496169"/>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4" name="Rectangle 93">
              <a:extLst>
                <a:ext uri="{FF2B5EF4-FFF2-40B4-BE49-F238E27FC236}">
                  <a16:creationId xmlns:a16="http://schemas.microsoft.com/office/drawing/2014/main" id="{4E85C6F6-97B5-F6DD-396B-A50DF3364D0C}"/>
                </a:ext>
              </a:extLst>
            </p:cNvPr>
            <p:cNvSpPr/>
            <p:nvPr/>
          </p:nvSpPr>
          <p:spPr>
            <a:xfrm rot="5400000">
              <a:off x="6496299" y="5776887"/>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5" name="Rectangle 94">
              <a:extLst>
                <a:ext uri="{FF2B5EF4-FFF2-40B4-BE49-F238E27FC236}">
                  <a16:creationId xmlns:a16="http://schemas.microsoft.com/office/drawing/2014/main" id="{8A141307-7F07-3A8A-B0F5-6CCA185B18CC}"/>
                </a:ext>
              </a:extLst>
            </p:cNvPr>
            <p:cNvSpPr/>
            <p:nvPr/>
          </p:nvSpPr>
          <p:spPr>
            <a:xfrm rot="16200000" flipV="1">
              <a:off x="6496299" y="4234634"/>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6" name="Rectangle 95">
              <a:extLst>
                <a:ext uri="{FF2B5EF4-FFF2-40B4-BE49-F238E27FC236}">
                  <a16:creationId xmlns:a16="http://schemas.microsoft.com/office/drawing/2014/main" id="{71380C0D-D856-51DD-3D20-FF677621F109}"/>
                </a:ext>
              </a:extLst>
            </p:cNvPr>
            <p:cNvSpPr/>
            <p:nvPr/>
          </p:nvSpPr>
          <p:spPr>
            <a:xfrm rot="16200000" flipV="1">
              <a:off x="6676394" y="3897707"/>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cxnSp>
          <p:nvCxnSpPr>
            <p:cNvPr id="97" name="Straight Arrow Connector 96">
              <a:extLst>
                <a:ext uri="{FF2B5EF4-FFF2-40B4-BE49-F238E27FC236}">
                  <a16:creationId xmlns:a16="http://schemas.microsoft.com/office/drawing/2014/main" id="{955C480D-7AA1-4B4A-BFD5-FCB8CB712A04}"/>
                </a:ext>
              </a:extLst>
            </p:cNvPr>
            <p:cNvCxnSpPr>
              <a:cxnSpLocks/>
            </p:cNvCxnSpPr>
            <p:nvPr/>
          </p:nvCxnSpPr>
          <p:spPr bwMode="auto">
            <a:xfrm>
              <a:off x="5667735" y="5085623"/>
              <a:ext cx="2181386" cy="0"/>
            </a:xfrm>
            <a:prstGeom prst="straightConnector1">
              <a:avLst/>
            </a:prstGeom>
            <a:noFill/>
            <a:ln w="28575" cap="flat" cmpd="sng" algn="ctr">
              <a:solidFill>
                <a:srgbClr val="C50006">
                  <a:shade val="95000"/>
                  <a:satMod val="105000"/>
                </a:srgbClr>
              </a:solidFill>
              <a:prstDash val="solid"/>
              <a:headEnd type="none" w="med" len="med"/>
              <a:tailEnd type="triangle"/>
            </a:ln>
            <a:effectLst/>
          </p:spPr>
        </p:cxnSp>
      </p:grpSp>
      <p:grpSp>
        <p:nvGrpSpPr>
          <p:cNvPr id="2" name="Group 1">
            <a:extLst>
              <a:ext uri="{FF2B5EF4-FFF2-40B4-BE49-F238E27FC236}">
                <a16:creationId xmlns:a16="http://schemas.microsoft.com/office/drawing/2014/main" id="{8240C145-B0F7-892B-C0C7-7655787E448B}"/>
              </a:ext>
            </a:extLst>
          </p:cNvPr>
          <p:cNvGrpSpPr/>
          <p:nvPr/>
        </p:nvGrpSpPr>
        <p:grpSpPr>
          <a:xfrm>
            <a:off x="5641786" y="1996692"/>
            <a:ext cx="2108216" cy="1539941"/>
            <a:chOff x="5641786" y="1996692"/>
            <a:chExt cx="2108216" cy="1539941"/>
          </a:xfrm>
        </p:grpSpPr>
        <p:cxnSp>
          <p:nvCxnSpPr>
            <p:cNvPr id="32" name="Straight Arrow Connector 31">
              <a:extLst>
                <a:ext uri="{FF2B5EF4-FFF2-40B4-BE49-F238E27FC236}">
                  <a16:creationId xmlns:a16="http://schemas.microsoft.com/office/drawing/2014/main" id="{DF80C830-8ED8-9A29-3977-158D8C4D744D}"/>
                </a:ext>
              </a:extLst>
            </p:cNvPr>
            <p:cNvCxnSpPr>
              <a:cxnSpLocks/>
            </p:cNvCxnSpPr>
            <p:nvPr/>
          </p:nvCxnSpPr>
          <p:spPr bwMode="auto">
            <a:xfrm flipV="1">
              <a:off x="5716696" y="2287722"/>
              <a:ext cx="0" cy="9924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3F5836F2-C2F7-DE8C-1FFA-1D27B4FB3917}"/>
                </a:ext>
              </a:extLst>
            </p:cNvPr>
            <p:cNvCxnSpPr>
              <a:cxnSpLocks/>
            </p:cNvCxnSpPr>
            <p:nvPr/>
          </p:nvCxnSpPr>
          <p:spPr bwMode="auto">
            <a:xfrm rot="5400000" flipV="1">
              <a:off x="6535901" y="2460936"/>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4" name="TextBox 33">
              <a:extLst>
                <a:ext uri="{FF2B5EF4-FFF2-40B4-BE49-F238E27FC236}">
                  <a16:creationId xmlns:a16="http://schemas.microsoft.com/office/drawing/2014/main" id="{EDDAC450-B20B-D6E0-3F1A-0D090643205D}"/>
                </a:ext>
              </a:extLst>
            </p:cNvPr>
            <p:cNvSpPr txBox="1"/>
            <p:nvPr/>
          </p:nvSpPr>
          <p:spPr>
            <a:xfrm>
              <a:off x="5641786" y="1996692"/>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rPr>
                <a:t>E</a:t>
              </a:r>
            </a:p>
          </p:txBody>
        </p:sp>
        <p:sp>
          <p:nvSpPr>
            <p:cNvPr id="35" name="TextBox 34">
              <a:extLst>
                <a:ext uri="{FF2B5EF4-FFF2-40B4-BE49-F238E27FC236}">
                  <a16:creationId xmlns:a16="http://schemas.microsoft.com/office/drawing/2014/main" id="{6D3744A3-0717-4C46-BBFB-8F6DB3AD54B5}"/>
                </a:ext>
              </a:extLst>
            </p:cNvPr>
            <p:cNvSpPr txBox="1"/>
            <p:nvPr/>
          </p:nvSpPr>
          <p:spPr>
            <a:xfrm>
              <a:off x="7433122" y="310792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Calibri"/>
                </a:rPr>
                <a:t>t</a:t>
              </a:r>
            </a:p>
          </p:txBody>
        </p:sp>
        <p:sp>
          <p:nvSpPr>
            <p:cNvPr id="36" name="TextBox 35">
              <a:extLst>
                <a:ext uri="{FF2B5EF4-FFF2-40B4-BE49-F238E27FC236}">
                  <a16:creationId xmlns:a16="http://schemas.microsoft.com/office/drawing/2014/main" id="{8F61DDB9-A23D-F1C2-0E74-7F6D835EDEAA}"/>
                </a:ext>
              </a:extLst>
            </p:cNvPr>
            <p:cNvSpPr txBox="1"/>
            <p:nvPr/>
          </p:nvSpPr>
          <p:spPr>
            <a:xfrm>
              <a:off x="6933052" y="2296067"/>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head</a:t>
              </a:r>
            </a:p>
          </p:txBody>
        </p:sp>
        <p:sp>
          <p:nvSpPr>
            <p:cNvPr id="37" name="TextBox 36">
              <a:extLst>
                <a:ext uri="{FF2B5EF4-FFF2-40B4-BE49-F238E27FC236}">
                  <a16:creationId xmlns:a16="http://schemas.microsoft.com/office/drawing/2014/main" id="{4BC682AB-88B7-E6B1-E070-72BD9383ABBF}"/>
                </a:ext>
              </a:extLst>
            </p:cNvPr>
            <p:cNvSpPr txBox="1"/>
            <p:nvPr/>
          </p:nvSpPr>
          <p:spPr>
            <a:xfrm>
              <a:off x="5875100" y="2300889"/>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tail</a:t>
              </a:r>
            </a:p>
          </p:txBody>
        </p:sp>
        <p:sp>
          <p:nvSpPr>
            <p:cNvPr id="102" name="Freeform: Shape 101">
              <a:extLst>
                <a:ext uri="{FF2B5EF4-FFF2-40B4-BE49-F238E27FC236}">
                  <a16:creationId xmlns:a16="http://schemas.microsoft.com/office/drawing/2014/main" id="{75BB145D-B51E-BDCD-1716-98018A1F5E04}"/>
                </a:ext>
              </a:extLst>
            </p:cNvPr>
            <p:cNvSpPr/>
            <p:nvPr/>
          </p:nvSpPr>
          <p:spPr bwMode="auto">
            <a:xfrm flipH="1">
              <a:off x="6152980" y="2586497"/>
              <a:ext cx="736684" cy="568824"/>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grpSp>
        <p:nvGrpSpPr>
          <p:cNvPr id="7" name="Group 6">
            <a:extLst>
              <a:ext uri="{FF2B5EF4-FFF2-40B4-BE49-F238E27FC236}">
                <a16:creationId xmlns:a16="http://schemas.microsoft.com/office/drawing/2014/main" id="{22B70EFC-6418-AA08-C232-366ADC3F057A}"/>
              </a:ext>
            </a:extLst>
          </p:cNvPr>
          <p:cNvGrpSpPr/>
          <p:nvPr/>
        </p:nvGrpSpPr>
        <p:grpSpPr>
          <a:xfrm>
            <a:off x="3082251" y="1996692"/>
            <a:ext cx="2108216" cy="1539941"/>
            <a:chOff x="3082251" y="1996692"/>
            <a:chExt cx="2108216" cy="1539941"/>
          </a:xfrm>
        </p:grpSpPr>
        <p:cxnSp>
          <p:nvCxnSpPr>
            <p:cNvPr id="23" name="Straight Arrow Connector 22">
              <a:extLst>
                <a:ext uri="{FF2B5EF4-FFF2-40B4-BE49-F238E27FC236}">
                  <a16:creationId xmlns:a16="http://schemas.microsoft.com/office/drawing/2014/main" id="{E3DCC57E-BAAC-BA12-B9BE-769D7D62EEBC}"/>
                </a:ext>
              </a:extLst>
            </p:cNvPr>
            <p:cNvCxnSpPr>
              <a:cxnSpLocks/>
            </p:cNvCxnSpPr>
            <p:nvPr/>
          </p:nvCxnSpPr>
          <p:spPr bwMode="auto">
            <a:xfrm flipV="1">
              <a:off x="3157161" y="2287722"/>
              <a:ext cx="0" cy="9924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5FCCFD1A-28C9-9E0D-9C18-234CD689B531}"/>
                </a:ext>
              </a:extLst>
            </p:cNvPr>
            <p:cNvCxnSpPr>
              <a:cxnSpLocks/>
            </p:cNvCxnSpPr>
            <p:nvPr/>
          </p:nvCxnSpPr>
          <p:spPr bwMode="auto">
            <a:xfrm rot="5400000" flipV="1">
              <a:off x="3976366" y="2460936"/>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E9C2345D-AF46-3713-8AFD-93BE60C95BF8}"/>
                </a:ext>
              </a:extLst>
            </p:cNvPr>
            <p:cNvSpPr txBox="1"/>
            <p:nvPr/>
          </p:nvSpPr>
          <p:spPr>
            <a:xfrm>
              <a:off x="3082251" y="1996692"/>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rPr>
                <a:t>E</a:t>
              </a:r>
            </a:p>
          </p:txBody>
        </p:sp>
        <p:sp>
          <p:nvSpPr>
            <p:cNvPr id="26" name="TextBox 25">
              <a:extLst>
                <a:ext uri="{FF2B5EF4-FFF2-40B4-BE49-F238E27FC236}">
                  <a16:creationId xmlns:a16="http://schemas.microsoft.com/office/drawing/2014/main" id="{3454F2A8-D571-3153-EFDF-EDA78857A6C9}"/>
                </a:ext>
              </a:extLst>
            </p:cNvPr>
            <p:cNvSpPr txBox="1"/>
            <p:nvPr/>
          </p:nvSpPr>
          <p:spPr>
            <a:xfrm>
              <a:off x="4873587" y="310792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Calibri"/>
                </a:rPr>
                <a:t>t</a:t>
              </a:r>
            </a:p>
          </p:txBody>
        </p:sp>
        <p:sp>
          <p:nvSpPr>
            <p:cNvPr id="27" name="TextBox 26">
              <a:extLst>
                <a:ext uri="{FF2B5EF4-FFF2-40B4-BE49-F238E27FC236}">
                  <a16:creationId xmlns:a16="http://schemas.microsoft.com/office/drawing/2014/main" id="{7812C4AA-E53D-5501-CE85-9269E379DFA5}"/>
                </a:ext>
              </a:extLst>
            </p:cNvPr>
            <p:cNvSpPr txBox="1"/>
            <p:nvPr/>
          </p:nvSpPr>
          <p:spPr>
            <a:xfrm>
              <a:off x="4373517" y="2296067"/>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head</a:t>
              </a:r>
            </a:p>
          </p:txBody>
        </p:sp>
        <p:sp>
          <p:nvSpPr>
            <p:cNvPr id="28" name="TextBox 27">
              <a:extLst>
                <a:ext uri="{FF2B5EF4-FFF2-40B4-BE49-F238E27FC236}">
                  <a16:creationId xmlns:a16="http://schemas.microsoft.com/office/drawing/2014/main" id="{D5DD8529-F770-7E83-39BF-D511AFDDD6B1}"/>
                </a:ext>
              </a:extLst>
            </p:cNvPr>
            <p:cNvSpPr txBox="1"/>
            <p:nvPr/>
          </p:nvSpPr>
          <p:spPr>
            <a:xfrm>
              <a:off x="3315565" y="2300889"/>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tail</a:t>
              </a:r>
            </a:p>
          </p:txBody>
        </p:sp>
        <p:sp>
          <p:nvSpPr>
            <p:cNvPr id="103" name="Freeform: Shape 102">
              <a:extLst>
                <a:ext uri="{FF2B5EF4-FFF2-40B4-BE49-F238E27FC236}">
                  <a16:creationId xmlns:a16="http://schemas.microsoft.com/office/drawing/2014/main" id="{815502C7-B25F-C5B9-021C-37AF5155BF5C}"/>
                </a:ext>
              </a:extLst>
            </p:cNvPr>
            <p:cNvSpPr/>
            <p:nvPr/>
          </p:nvSpPr>
          <p:spPr bwMode="auto">
            <a:xfrm flipH="1">
              <a:off x="3616768" y="2571210"/>
              <a:ext cx="736684" cy="247736"/>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0">
                  <a:srgbClr val="7C204E"/>
                </a:gs>
                <a:gs pos="68000">
                  <a:srgbClr val="FDCA00">
                    <a:shade val="67500"/>
                    <a:satMod val="115000"/>
                  </a:srgb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sp>
        <p:nvSpPr>
          <p:cNvPr id="104" name="Freeform: Shape 103">
            <a:extLst>
              <a:ext uri="{FF2B5EF4-FFF2-40B4-BE49-F238E27FC236}">
                <a16:creationId xmlns:a16="http://schemas.microsoft.com/office/drawing/2014/main" id="{5AE3F6FD-40E6-F502-CB38-3249BE5213B6}"/>
              </a:ext>
            </a:extLst>
          </p:cNvPr>
          <p:cNvSpPr/>
          <p:nvPr/>
        </p:nvSpPr>
        <p:spPr bwMode="auto">
          <a:xfrm>
            <a:off x="949274" y="2580216"/>
            <a:ext cx="1161278" cy="247736"/>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0">
                <a:srgbClr val="7C204E"/>
              </a:gs>
              <a:gs pos="68000">
                <a:srgbClr val="FDCA00">
                  <a:shade val="67500"/>
                  <a:satMod val="115000"/>
                </a:srgb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sp>
        <p:nvSpPr>
          <p:cNvPr id="57" name="Rectangle 56">
            <a:extLst>
              <a:ext uri="{FF2B5EF4-FFF2-40B4-BE49-F238E27FC236}">
                <a16:creationId xmlns:a16="http://schemas.microsoft.com/office/drawing/2014/main" id="{603BFCC2-16B7-8647-909D-A8C4828DFFAA}"/>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51799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CEBC43-0059-5686-C88F-6E200BA2017B}"/>
              </a:ext>
            </a:extLst>
          </p:cNvPr>
          <p:cNvSpPr>
            <a:spLocks noGrp="1"/>
          </p:cNvSpPr>
          <p:nvPr>
            <p:ph type="sldNum" sz="quarter" idx="12"/>
          </p:nvPr>
        </p:nvSpPr>
        <p:spPr/>
        <p:txBody>
          <a:bodyPr/>
          <a:lstStyle/>
          <a:p>
            <a:fld id="{442AD375-037F-43D0-B059-5172DA06796A}" type="slidenum">
              <a:rPr lang="en-GB" noProof="0" smtClean="0"/>
              <a:pPr/>
              <a:t>14</a:t>
            </a:fld>
            <a:endParaRPr lang="en-GB" noProof="0" dirty="0"/>
          </a:p>
        </p:txBody>
      </p:sp>
      <p:pic>
        <p:nvPicPr>
          <p:cNvPr id="14" name="Content Placeholder 13" descr="A graph of a graph showing different colored lines&#10;&#10;AI-generated content may be incorrect.">
            <a:extLst>
              <a:ext uri="{FF2B5EF4-FFF2-40B4-BE49-F238E27FC236}">
                <a16:creationId xmlns:a16="http://schemas.microsoft.com/office/drawing/2014/main" id="{E59404F5-7617-305C-4F78-D82582E1A5E5}"/>
              </a:ext>
            </a:extLst>
          </p:cNvPr>
          <p:cNvPicPr>
            <a:picLocks noGrp="1" noChangeAspect="1"/>
          </p:cNvPicPr>
          <p:nvPr>
            <p:ph idx="1"/>
          </p:nvPr>
        </p:nvPicPr>
        <p:blipFill>
          <a:blip r:embed="rId3"/>
          <a:stretch>
            <a:fillRect/>
          </a:stretch>
        </p:blipFill>
        <p:spPr>
          <a:xfrm>
            <a:off x="4295800" y="1057446"/>
            <a:ext cx="3024335" cy="2224722"/>
          </a:xfrm>
        </p:spPr>
      </p:pic>
      <p:pic>
        <p:nvPicPr>
          <p:cNvPr id="16" name="Picture 15" descr="A graph of different colored lines&#10;&#10;AI-generated content may be incorrect.">
            <a:extLst>
              <a:ext uri="{FF2B5EF4-FFF2-40B4-BE49-F238E27FC236}">
                <a16:creationId xmlns:a16="http://schemas.microsoft.com/office/drawing/2014/main" id="{A6246A49-6715-7F66-03B3-4EB18E5E9589}"/>
              </a:ext>
            </a:extLst>
          </p:cNvPr>
          <p:cNvPicPr>
            <a:picLocks noChangeAspect="1"/>
          </p:cNvPicPr>
          <p:nvPr/>
        </p:nvPicPr>
        <p:blipFill>
          <a:blip r:embed="rId4"/>
          <a:stretch>
            <a:fillRect/>
          </a:stretch>
        </p:blipFill>
        <p:spPr>
          <a:xfrm>
            <a:off x="551384" y="1057730"/>
            <a:ext cx="3359364" cy="2224722"/>
          </a:xfrm>
          <a:prstGeom prst="rect">
            <a:avLst/>
          </a:prstGeom>
        </p:spPr>
      </p:pic>
      <p:sp>
        <p:nvSpPr>
          <p:cNvPr id="2" name="TextBox 1">
            <a:extLst>
              <a:ext uri="{FF2B5EF4-FFF2-40B4-BE49-F238E27FC236}">
                <a16:creationId xmlns:a16="http://schemas.microsoft.com/office/drawing/2014/main" id="{6B926888-EBB5-FEBE-985F-6B750870312A}"/>
              </a:ext>
            </a:extLst>
          </p:cNvPr>
          <p:cNvSpPr txBox="1"/>
          <p:nvPr/>
        </p:nvSpPr>
        <p:spPr>
          <a:xfrm>
            <a:off x="1033807" y="772056"/>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7" name="TextBox 6">
            <a:extLst>
              <a:ext uri="{FF2B5EF4-FFF2-40B4-BE49-F238E27FC236}">
                <a16:creationId xmlns:a16="http://schemas.microsoft.com/office/drawing/2014/main" id="{E909C8EE-F211-25D8-1A4B-DE89F5077A95}"/>
              </a:ext>
            </a:extLst>
          </p:cNvPr>
          <p:cNvSpPr txBox="1"/>
          <p:nvPr/>
        </p:nvSpPr>
        <p:spPr>
          <a:xfrm>
            <a:off x="2927648" y="7725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sp>
        <p:nvSpPr>
          <p:cNvPr id="8" name="TextBox 7">
            <a:extLst>
              <a:ext uri="{FF2B5EF4-FFF2-40B4-BE49-F238E27FC236}">
                <a16:creationId xmlns:a16="http://schemas.microsoft.com/office/drawing/2014/main" id="{402D769A-7A40-6496-7C12-E6CB2FA0FFC9}"/>
              </a:ext>
            </a:extLst>
          </p:cNvPr>
          <p:cNvSpPr txBox="1"/>
          <p:nvPr/>
        </p:nvSpPr>
        <p:spPr>
          <a:xfrm>
            <a:off x="4871863" y="766779"/>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9" name="TextBox 8">
            <a:extLst>
              <a:ext uri="{FF2B5EF4-FFF2-40B4-BE49-F238E27FC236}">
                <a16:creationId xmlns:a16="http://schemas.microsoft.com/office/drawing/2014/main" id="{CD86C884-D8DF-3784-243E-1C956076E58E}"/>
              </a:ext>
            </a:extLst>
          </p:cNvPr>
          <p:cNvSpPr txBox="1"/>
          <p:nvPr/>
        </p:nvSpPr>
        <p:spPr>
          <a:xfrm>
            <a:off x="6765704" y="767281"/>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pic>
        <p:nvPicPr>
          <p:cNvPr id="39" name="Content Placeholder 7" descr="A graph of a graph&#10;&#10;AI-generated content may be incorrect.">
            <a:extLst>
              <a:ext uri="{FF2B5EF4-FFF2-40B4-BE49-F238E27FC236}">
                <a16:creationId xmlns:a16="http://schemas.microsoft.com/office/drawing/2014/main" id="{E0CB59E4-117E-3DC8-D3B3-2EDC95EAB170}"/>
              </a:ext>
            </a:extLst>
          </p:cNvPr>
          <p:cNvPicPr>
            <a:picLocks noChangeAspect="1"/>
          </p:cNvPicPr>
          <p:nvPr/>
        </p:nvPicPr>
        <p:blipFill>
          <a:blip r:embed="rId5"/>
          <a:stretch>
            <a:fillRect/>
          </a:stretch>
        </p:blipFill>
        <p:spPr>
          <a:xfrm>
            <a:off x="3910748" y="3784754"/>
            <a:ext cx="4464496" cy="2324504"/>
          </a:xfrm>
          <a:prstGeom prst="rect">
            <a:avLst/>
          </a:prstGeom>
        </p:spPr>
      </p:pic>
      <p:grpSp>
        <p:nvGrpSpPr>
          <p:cNvPr id="13" name="Group 12">
            <a:extLst>
              <a:ext uri="{FF2B5EF4-FFF2-40B4-BE49-F238E27FC236}">
                <a16:creationId xmlns:a16="http://schemas.microsoft.com/office/drawing/2014/main" id="{32FF810D-05F2-4A92-B8D0-71BE7C80F734}"/>
              </a:ext>
            </a:extLst>
          </p:cNvPr>
          <p:cNvGrpSpPr/>
          <p:nvPr/>
        </p:nvGrpSpPr>
        <p:grpSpPr>
          <a:xfrm>
            <a:off x="8040216" y="762130"/>
            <a:ext cx="2827471" cy="2815353"/>
            <a:chOff x="7932146" y="647918"/>
            <a:chExt cx="2827471" cy="2815353"/>
          </a:xfrm>
        </p:grpSpPr>
        <p:pic>
          <p:nvPicPr>
            <p:cNvPr id="10" name="Graphic 9">
              <a:extLst>
                <a:ext uri="{FF2B5EF4-FFF2-40B4-BE49-F238E27FC236}">
                  <a16:creationId xmlns:a16="http://schemas.microsoft.com/office/drawing/2014/main" id="{566E9F3A-9D24-2D73-96A4-94E9693D38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06470" y="647918"/>
              <a:ext cx="1353147" cy="2815353"/>
            </a:xfrm>
            <a:prstGeom prst="rect">
              <a:avLst/>
            </a:prstGeom>
          </p:spPr>
        </p:pic>
        <p:pic>
          <p:nvPicPr>
            <p:cNvPr id="12" name="Graphic 11">
              <a:extLst>
                <a:ext uri="{FF2B5EF4-FFF2-40B4-BE49-F238E27FC236}">
                  <a16:creationId xmlns:a16="http://schemas.microsoft.com/office/drawing/2014/main" id="{E672391A-2367-2C3B-3F98-44C87ECD03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32146" y="647918"/>
              <a:ext cx="1474324" cy="2815353"/>
            </a:xfrm>
            <a:prstGeom prst="rect">
              <a:avLst/>
            </a:prstGeom>
          </p:spPr>
        </p:pic>
      </p:grpSp>
      <p:sp>
        <p:nvSpPr>
          <p:cNvPr id="15" name="Rectangle 14">
            <a:extLst>
              <a:ext uri="{FF2B5EF4-FFF2-40B4-BE49-F238E27FC236}">
                <a16:creationId xmlns:a16="http://schemas.microsoft.com/office/drawing/2014/main" id="{30ABE3F7-6989-DD67-BD66-316585774DF8}"/>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0789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8560E9-072F-AC3C-22F3-8DACBF11BCAF}"/>
              </a:ext>
            </a:extLst>
          </p:cNvPr>
          <p:cNvSpPr>
            <a:spLocks noGrp="1"/>
          </p:cNvSpPr>
          <p:nvPr>
            <p:ph idx="1"/>
          </p:nvPr>
        </p:nvSpPr>
        <p:spPr>
          <a:xfrm>
            <a:off x="695325" y="1376773"/>
            <a:ext cx="7704931" cy="4644616"/>
          </a:xfrm>
        </p:spPr>
        <p:txBody>
          <a:bodyPr/>
          <a:lstStyle/>
          <a:p>
            <a:r>
              <a:rPr lang="en-US" dirty="0"/>
              <a:t>Dielectric </a:t>
            </a:r>
            <a:r>
              <a:rPr lang="en-US" dirty="0" err="1"/>
              <a:t>wakefield</a:t>
            </a:r>
            <a:r>
              <a:rPr lang="en-US" dirty="0"/>
              <a:t> structures can increase or reduce the electron beam’s energy spread without adjusting the rest of the accelerator settings</a:t>
            </a:r>
          </a:p>
          <a:p>
            <a:endParaRPr lang="en-US" dirty="0"/>
          </a:p>
          <a:p>
            <a:r>
              <a:rPr lang="de-CH" dirty="0"/>
              <a:t>Wakefield </a:t>
            </a:r>
            <a:r>
              <a:rPr lang="de-CH" dirty="0" err="1"/>
              <a:t>structure</a:t>
            </a:r>
            <a:r>
              <a:rPr lang="de-CH" dirty="0"/>
              <a:t> </a:t>
            </a:r>
            <a:r>
              <a:rPr lang="de-CH" dirty="0" err="1"/>
              <a:t>simulations</a:t>
            </a:r>
            <a:r>
              <a:rPr lang="de-CH" dirty="0"/>
              <a:t> and </a:t>
            </a:r>
            <a:r>
              <a:rPr lang="de-CH" dirty="0" err="1"/>
              <a:t>measurements</a:t>
            </a:r>
            <a:r>
              <a:rPr lang="de-CH" dirty="0"/>
              <a:t> </a:t>
            </a:r>
            <a:r>
              <a:rPr lang="de-CH" dirty="0" err="1"/>
              <a:t>agree</a:t>
            </a:r>
            <a:r>
              <a:rPr lang="de-CH" dirty="0"/>
              <a:t> </a:t>
            </a:r>
            <a:r>
              <a:rPr lang="de-CH" dirty="0" err="1"/>
              <a:t>except</a:t>
            </a:r>
            <a:r>
              <a:rPr lang="de-CH" dirty="0"/>
              <a:t> </a:t>
            </a:r>
            <a:r>
              <a:rPr lang="de-CH" dirty="0" err="1"/>
              <a:t>for</a:t>
            </a:r>
            <a:r>
              <a:rPr lang="de-CH" dirty="0"/>
              <a:t> </a:t>
            </a:r>
            <a:r>
              <a:rPr lang="de-CH" dirty="0" err="1"/>
              <a:t>very</a:t>
            </a:r>
            <a:r>
              <a:rPr lang="de-CH" dirty="0"/>
              <a:t> </a:t>
            </a:r>
            <a:r>
              <a:rPr lang="de-CH" dirty="0" err="1"/>
              <a:t>small</a:t>
            </a:r>
            <a:r>
              <a:rPr lang="de-CH" dirty="0"/>
              <a:t> </a:t>
            </a:r>
            <a:r>
              <a:rPr lang="de-CH" dirty="0" err="1"/>
              <a:t>gaps</a:t>
            </a:r>
            <a:endParaRPr lang="de-CH" dirty="0"/>
          </a:p>
          <a:p>
            <a:endParaRPr lang="de-CH" dirty="0"/>
          </a:p>
          <a:p>
            <a:r>
              <a:rPr lang="de-CH" dirty="0" err="1"/>
              <a:t>Dielectric</a:t>
            </a:r>
            <a:r>
              <a:rPr lang="de-CH" dirty="0"/>
              <a:t> </a:t>
            </a:r>
            <a:r>
              <a:rPr lang="de-CH" dirty="0" err="1"/>
              <a:t>structures</a:t>
            </a:r>
            <a:r>
              <a:rPr lang="de-CH" dirty="0"/>
              <a:t> </a:t>
            </a:r>
            <a:r>
              <a:rPr lang="de-CH" dirty="0" err="1"/>
              <a:t>can</a:t>
            </a:r>
            <a:r>
              <a:rPr lang="de-CH" dirty="0"/>
              <a:t> </a:t>
            </a:r>
            <a:r>
              <a:rPr lang="de-CH" dirty="0" err="1"/>
              <a:t>be</a:t>
            </a:r>
            <a:r>
              <a:rPr lang="de-CH" dirty="0"/>
              <a:t> </a:t>
            </a:r>
            <a:r>
              <a:rPr lang="de-CH" dirty="0" err="1"/>
              <a:t>used</a:t>
            </a:r>
            <a:r>
              <a:rPr lang="de-CH" dirty="0"/>
              <a:t> </a:t>
            </a:r>
            <a:r>
              <a:rPr lang="de-CH" dirty="0" err="1"/>
              <a:t>to</a:t>
            </a:r>
            <a:r>
              <a:rPr lang="de-CH" dirty="0"/>
              <a:t> </a:t>
            </a:r>
            <a:r>
              <a:rPr lang="de-CH" dirty="0" err="1"/>
              <a:t>adjust</a:t>
            </a:r>
            <a:r>
              <a:rPr lang="de-CH" dirty="0"/>
              <a:t> </a:t>
            </a:r>
            <a:r>
              <a:rPr lang="de-CH" dirty="0" err="1"/>
              <a:t>the</a:t>
            </a:r>
            <a:r>
              <a:rPr lang="de-CH" dirty="0"/>
              <a:t> FEL </a:t>
            </a:r>
            <a:r>
              <a:rPr lang="de-CH" dirty="0" err="1"/>
              <a:t>bandwidth</a:t>
            </a:r>
            <a:endParaRPr lang="de-CH" dirty="0"/>
          </a:p>
          <a:p>
            <a:endParaRPr lang="de-CH" dirty="0"/>
          </a:p>
        </p:txBody>
      </p:sp>
      <p:sp>
        <p:nvSpPr>
          <p:cNvPr id="5" name="Slide Number Placeholder 4">
            <a:extLst>
              <a:ext uri="{FF2B5EF4-FFF2-40B4-BE49-F238E27FC236}">
                <a16:creationId xmlns:a16="http://schemas.microsoft.com/office/drawing/2014/main" id="{141E7318-976C-12DD-4A64-C216B5C4FE82}"/>
              </a:ext>
            </a:extLst>
          </p:cNvPr>
          <p:cNvSpPr>
            <a:spLocks noGrp="1"/>
          </p:cNvSpPr>
          <p:nvPr>
            <p:ph type="sldNum" sz="quarter" idx="12"/>
          </p:nvPr>
        </p:nvSpPr>
        <p:spPr/>
        <p:txBody>
          <a:bodyPr/>
          <a:lstStyle/>
          <a:p>
            <a:fld id="{442AD375-037F-43D0-B059-5172DA06796A}" type="slidenum">
              <a:rPr lang="en-GB" noProof="0" smtClean="0"/>
              <a:pPr/>
              <a:t>15</a:t>
            </a:fld>
            <a:endParaRPr lang="en-GB" noProof="0" dirty="0"/>
          </a:p>
        </p:txBody>
      </p:sp>
      <p:sp>
        <p:nvSpPr>
          <p:cNvPr id="6" name="Title 5">
            <a:extLst>
              <a:ext uri="{FF2B5EF4-FFF2-40B4-BE49-F238E27FC236}">
                <a16:creationId xmlns:a16="http://schemas.microsoft.com/office/drawing/2014/main" id="{CF1A55C5-DFBD-1A9B-7EEC-33FBE041B678}"/>
              </a:ext>
            </a:extLst>
          </p:cNvPr>
          <p:cNvSpPr>
            <a:spLocks noGrp="1"/>
          </p:cNvSpPr>
          <p:nvPr>
            <p:ph type="title"/>
          </p:nvPr>
        </p:nvSpPr>
        <p:spPr/>
        <p:txBody>
          <a:bodyPr/>
          <a:lstStyle/>
          <a:p>
            <a:endParaRPr lang="de-CH"/>
          </a:p>
        </p:txBody>
      </p:sp>
      <p:pic>
        <p:nvPicPr>
          <p:cNvPr id="7" name="Content Placeholder 7">
            <a:extLst>
              <a:ext uri="{FF2B5EF4-FFF2-40B4-BE49-F238E27FC236}">
                <a16:creationId xmlns:a16="http://schemas.microsoft.com/office/drawing/2014/main" id="{4DFAF7CC-F1BF-23D5-0CFA-1F1BFBCE76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2224" y="-159293"/>
            <a:ext cx="4764703" cy="6738997"/>
          </a:xfrm>
          <a:prstGeom prst="rect">
            <a:avLst/>
          </a:prstGeom>
        </p:spPr>
      </p:pic>
      <p:pic>
        <p:nvPicPr>
          <p:cNvPr id="8" name="Content Placeholder 7">
            <a:extLst>
              <a:ext uri="{FF2B5EF4-FFF2-40B4-BE49-F238E27FC236}">
                <a16:creationId xmlns:a16="http://schemas.microsoft.com/office/drawing/2014/main" id="{D0DBDF0F-002F-E721-6A1F-FD78FDDEE3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0176" y="3813472"/>
            <a:ext cx="4217545" cy="2207917"/>
          </a:xfrm>
          <a:prstGeom prst="rect">
            <a:avLst/>
          </a:prstGeom>
        </p:spPr>
      </p:pic>
      <p:pic>
        <p:nvPicPr>
          <p:cNvPr id="11" name="Content Placeholder 7" descr="A graph of a graph&#10;&#10;AI-generated content may be incorrect.">
            <a:extLst>
              <a:ext uri="{FF2B5EF4-FFF2-40B4-BE49-F238E27FC236}">
                <a16:creationId xmlns:a16="http://schemas.microsoft.com/office/drawing/2014/main" id="{E4DC9F03-2FDD-151C-61B0-978ADF896536}"/>
              </a:ext>
            </a:extLst>
          </p:cNvPr>
          <p:cNvPicPr>
            <a:picLocks noChangeAspect="1"/>
          </p:cNvPicPr>
          <p:nvPr/>
        </p:nvPicPr>
        <p:blipFill>
          <a:blip r:embed="rId6"/>
          <a:stretch>
            <a:fillRect/>
          </a:stretch>
        </p:blipFill>
        <p:spPr>
          <a:xfrm>
            <a:off x="2701489" y="4389536"/>
            <a:ext cx="3502151" cy="1823445"/>
          </a:xfrm>
          <a:prstGeom prst="rect">
            <a:avLst/>
          </a:prstGeom>
        </p:spPr>
      </p:pic>
      <p:sp>
        <p:nvSpPr>
          <p:cNvPr id="12" name="Rectangle 11">
            <a:extLst>
              <a:ext uri="{FF2B5EF4-FFF2-40B4-BE49-F238E27FC236}">
                <a16:creationId xmlns:a16="http://schemas.microsoft.com/office/drawing/2014/main" id="{55F9AB30-B47C-DCAF-7179-3391BF07C18A}"/>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891236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AEE3-95A5-13F6-C64B-1C035D5B6B68}"/>
              </a:ext>
            </a:extLst>
          </p:cNvPr>
          <p:cNvSpPr>
            <a:spLocks noGrp="1"/>
          </p:cNvSpPr>
          <p:nvPr>
            <p:ph type="ctrTitle"/>
          </p:nvPr>
        </p:nvSpPr>
        <p:spPr/>
        <p:txBody>
          <a:bodyPr/>
          <a:lstStyle/>
          <a:p>
            <a:r>
              <a:rPr lang="de-CH" dirty="0">
                <a:effectLst/>
                <a:ea typeface="Calibri" panose="020F0502020204030204" pitchFamily="34" charset="0"/>
                <a:cs typeface="Times New Roman" panose="02020603050405020304" pitchFamily="18" charset="0"/>
              </a:rPr>
              <a:t>Controlling FEL </a:t>
            </a:r>
            <a:r>
              <a:rPr lang="de-CH" dirty="0" err="1">
                <a:effectLst/>
                <a:ea typeface="Calibri" panose="020F0502020204030204" pitchFamily="34" charset="0"/>
                <a:cs typeface="Times New Roman" panose="02020603050405020304" pitchFamily="18" charset="0"/>
              </a:rPr>
              <a:t>bandwidth</a:t>
            </a:r>
            <a:r>
              <a:rPr lang="de-CH" dirty="0">
                <a:effectLst/>
                <a:ea typeface="Calibri" panose="020F0502020204030204" pitchFamily="34" charset="0"/>
                <a:cs typeface="Times New Roman" panose="02020603050405020304" pitchFamily="18" charset="0"/>
              </a:rPr>
              <a:t> at </a:t>
            </a:r>
            <a:r>
              <a:rPr lang="de-CH" dirty="0" err="1">
                <a:effectLst/>
                <a:ea typeface="Calibri" panose="020F0502020204030204" pitchFamily="34" charset="0"/>
                <a:cs typeface="Times New Roman" panose="02020603050405020304" pitchFamily="18" charset="0"/>
              </a:rPr>
              <a:t>SwissFEL</a:t>
            </a:r>
            <a:r>
              <a:rPr lang="de-CH" dirty="0">
                <a:effectLst/>
                <a:ea typeface="Calibri" panose="020F0502020204030204" pitchFamily="34" charset="0"/>
                <a:cs typeface="Times New Roman" panose="02020603050405020304" pitchFamily="18" charset="0"/>
              </a:rPr>
              <a:t> </a:t>
            </a:r>
            <a:r>
              <a:rPr lang="de-CH" dirty="0" err="1">
                <a:effectLst/>
                <a:ea typeface="Calibri" panose="020F0502020204030204" pitchFamily="34" charset="0"/>
                <a:cs typeface="Times New Roman" panose="02020603050405020304" pitchFamily="18" charset="0"/>
              </a:rPr>
              <a:t>using</a:t>
            </a:r>
            <a:r>
              <a:rPr lang="de-CH" dirty="0">
                <a:effectLst/>
                <a:ea typeface="Calibri" panose="020F0502020204030204" pitchFamily="34" charset="0"/>
                <a:cs typeface="Times New Roman" panose="02020603050405020304" pitchFamily="18" charset="0"/>
              </a:rPr>
              <a:t> a </a:t>
            </a:r>
            <a:r>
              <a:rPr lang="de-CH" dirty="0" err="1">
                <a:effectLst/>
                <a:ea typeface="Calibri" panose="020F0502020204030204" pitchFamily="34" charset="0"/>
                <a:cs typeface="Times New Roman" panose="02020603050405020304" pitchFamily="18" charset="0"/>
              </a:rPr>
              <a:t>dielectric</a:t>
            </a:r>
            <a:r>
              <a:rPr lang="de-CH" dirty="0">
                <a:effectLst/>
                <a:ea typeface="Calibri" panose="020F0502020204030204" pitchFamily="34" charset="0"/>
                <a:cs typeface="Times New Roman" panose="02020603050405020304" pitchFamily="18" charset="0"/>
              </a:rPr>
              <a:t> </a:t>
            </a:r>
            <a:r>
              <a:rPr lang="de-CH" dirty="0" err="1">
                <a:effectLst/>
                <a:ea typeface="Calibri" panose="020F0502020204030204" pitchFamily="34" charset="0"/>
                <a:cs typeface="Times New Roman" panose="02020603050405020304" pitchFamily="18" charset="0"/>
              </a:rPr>
              <a:t>wakefield</a:t>
            </a:r>
            <a:r>
              <a:rPr lang="de-CH" dirty="0">
                <a:effectLst/>
                <a:ea typeface="Calibri" panose="020F0502020204030204" pitchFamily="34" charset="0"/>
                <a:cs typeface="Times New Roman" panose="02020603050405020304" pitchFamily="18" charset="0"/>
              </a:rPr>
              <a:t> </a:t>
            </a:r>
            <a:r>
              <a:rPr lang="de-CH" dirty="0" err="1">
                <a:effectLst/>
                <a:ea typeface="Calibri" panose="020F0502020204030204" pitchFamily="34" charset="0"/>
                <a:cs typeface="Times New Roman" panose="02020603050405020304" pitchFamily="18" charset="0"/>
              </a:rPr>
              <a:t>structure</a:t>
            </a:r>
            <a:endParaRPr lang="de-CH" dirty="0"/>
          </a:p>
        </p:txBody>
      </p:sp>
      <p:sp>
        <p:nvSpPr>
          <p:cNvPr id="3" name="Subtitle 2">
            <a:extLst>
              <a:ext uri="{FF2B5EF4-FFF2-40B4-BE49-F238E27FC236}">
                <a16:creationId xmlns:a16="http://schemas.microsoft.com/office/drawing/2014/main" id="{B5BC5CF6-9BCE-7CC5-47DA-E0FAE65DF2F5}"/>
              </a:ext>
            </a:extLst>
          </p:cNvPr>
          <p:cNvSpPr>
            <a:spLocks noGrp="1"/>
          </p:cNvSpPr>
          <p:nvPr>
            <p:ph type="subTitle" idx="1"/>
          </p:nvPr>
        </p:nvSpPr>
        <p:spPr/>
        <p:txBody>
          <a:bodyPr/>
          <a:lstStyle/>
          <a:p>
            <a:endParaRPr lang="de-CH" dirty="0"/>
          </a:p>
        </p:txBody>
      </p:sp>
      <p:sp>
        <p:nvSpPr>
          <p:cNvPr id="4" name="Text Placeholder 3">
            <a:extLst>
              <a:ext uri="{FF2B5EF4-FFF2-40B4-BE49-F238E27FC236}">
                <a16:creationId xmlns:a16="http://schemas.microsoft.com/office/drawing/2014/main" id="{8AB319CC-0FAC-2B50-8B17-7D67C011ED82}"/>
              </a:ext>
            </a:extLst>
          </p:cNvPr>
          <p:cNvSpPr>
            <a:spLocks noGrp="1"/>
          </p:cNvSpPr>
          <p:nvPr>
            <p:ph type="body" sz="quarter" idx="13"/>
          </p:nvPr>
        </p:nvSpPr>
        <p:spPr/>
        <p:txBody>
          <a:bodyPr/>
          <a:lstStyle/>
          <a:p>
            <a:r>
              <a:rPr lang="en-US" dirty="0"/>
              <a:t>Evan Ericson, Paolo Craievich, Rasmus Ischebeck, Fabio Marcellini, Eduard Prat, Sven Reiche, Mike Seidel</a:t>
            </a:r>
            <a:endParaRPr lang="de-CH" dirty="0"/>
          </a:p>
        </p:txBody>
      </p:sp>
      <p:sp>
        <p:nvSpPr>
          <p:cNvPr id="5" name="Text Placeholder 4">
            <a:extLst>
              <a:ext uri="{FF2B5EF4-FFF2-40B4-BE49-F238E27FC236}">
                <a16:creationId xmlns:a16="http://schemas.microsoft.com/office/drawing/2014/main" id="{48421302-1635-4646-6573-F5081D036E9D}"/>
              </a:ext>
            </a:extLst>
          </p:cNvPr>
          <p:cNvSpPr>
            <a:spLocks noGrp="1"/>
          </p:cNvSpPr>
          <p:nvPr>
            <p:ph type="body" sz="quarter" idx="14"/>
          </p:nvPr>
        </p:nvSpPr>
        <p:spPr>
          <a:xfrm>
            <a:off x="695325" y="6129300"/>
            <a:ext cx="5760715" cy="252028"/>
          </a:xfrm>
        </p:spPr>
        <p:txBody>
          <a:bodyPr/>
          <a:lstStyle/>
          <a:p>
            <a:r>
              <a:rPr lang="en-US" dirty="0"/>
              <a:t>European Advanced Accelerator Conference, 22 September 2025</a:t>
            </a:r>
            <a:endParaRPr lang="de-CH" dirty="0"/>
          </a:p>
        </p:txBody>
      </p:sp>
    </p:spTree>
    <p:extLst>
      <p:ext uri="{BB962C8B-B14F-4D97-AF65-F5344CB8AC3E}">
        <p14:creationId xmlns:p14="http://schemas.microsoft.com/office/powerpoint/2010/main" val="544555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50313E-D11A-612F-A578-1CB7223F404D}"/>
              </a:ext>
            </a:extLst>
          </p:cNvPr>
          <p:cNvSpPr>
            <a:spLocks noGrp="1"/>
          </p:cNvSpPr>
          <p:nvPr>
            <p:ph type="sldNum" sz="quarter" idx="12"/>
          </p:nvPr>
        </p:nvSpPr>
        <p:spPr/>
        <p:txBody>
          <a:bodyPr/>
          <a:lstStyle/>
          <a:p>
            <a:fld id="{442AD375-037F-43D0-B059-5172DA06796A}" type="slidenum">
              <a:rPr lang="en-GB" noProof="0" smtClean="0"/>
              <a:pPr/>
              <a:t>17</a:t>
            </a:fld>
            <a:endParaRPr lang="en-GB" noProof="0" dirty="0"/>
          </a:p>
        </p:txBody>
      </p:sp>
      <p:sp>
        <p:nvSpPr>
          <p:cNvPr id="5" name="Text Placeholder 4">
            <a:extLst>
              <a:ext uri="{FF2B5EF4-FFF2-40B4-BE49-F238E27FC236}">
                <a16:creationId xmlns:a16="http://schemas.microsoft.com/office/drawing/2014/main" id="{A45BD05A-83F3-2B08-466B-18146826B1BD}"/>
              </a:ext>
            </a:extLst>
          </p:cNvPr>
          <p:cNvSpPr>
            <a:spLocks noGrp="1"/>
          </p:cNvSpPr>
          <p:nvPr>
            <p:ph type="body" sz="quarter" idx="13"/>
          </p:nvPr>
        </p:nvSpPr>
        <p:spPr/>
        <p:txBody>
          <a:bodyPr/>
          <a:lstStyle/>
          <a:p>
            <a:endParaRPr lang="de-CH"/>
          </a:p>
        </p:txBody>
      </p:sp>
      <p:sp>
        <p:nvSpPr>
          <p:cNvPr id="6" name="Rectangle 5">
            <a:extLst>
              <a:ext uri="{FF2B5EF4-FFF2-40B4-BE49-F238E27FC236}">
                <a16:creationId xmlns:a16="http://schemas.microsoft.com/office/drawing/2014/main" id="{4E759E8E-02E5-6493-BB80-62BE875361BA}"/>
              </a:ext>
            </a:extLst>
          </p:cNvPr>
          <p:cNvSpPr/>
          <p:nvPr/>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7" name="TextBox 6">
            <a:extLst>
              <a:ext uri="{FF2B5EF4-FFF2-40B4-BE49-F238E27FC236}">
                <a16:creationId xmlns:a16="http://schemas.microsoft.com/office/drawing/2014/main" id="{E0502B56-EFB8-BEA7-2A6D-44E4E71CF9A2}"/>
              </a:ext>
            </a:extLst>
          </p:cNvPr>
          <p:cNvSpPr txBox="1"/>
          <p:nvPr/>
        </p:nvSpPr>
        <p:spPr>
          <a:xfrm>
            <a:off x="5159896" y="2751892"/>
            <a:ext cx="1872208" cy="1354217"/>
          </a:xfrm>
          <a:prstGeom prst="rect">
            <a:avLst/>
          </a:prstGeom>
          <a:noFill/>
        </p:spPr>
        <p:txBody>
          <a:bodyPr wrap="square" lIns="0" tIns="0" rIns="0" bIns="0" rtlCol="0">
            <a:spAutoFit/>
          </a:bodyPr>
          <a:lstStyle/>
          <a:p>
            <a:pPr algn="ctr"/>
            <a:r>
              <a:rPr lang="en-US" sz="4400" dirty="0">
                <a:solidFill>
                  <a:schemeClr val="bg1"/>
                </a:solidFill>
              </a:rPr>
              <a:t>EXTRA SLIDES</a:t>
            </a:r>
            <a:endParaRPr lang="de-CH" sz="4400" dirty="0">
              <a:solidFill>
                <a:schemeClr val="bg1"/>
              </a:solidFill>
            </a:endParaRPr>
          </a:p>
        </p:txBody>
      </p:sp>
    </p:spTree>
    <p:extLst>
      <p:ext uri="{BB962C8B-B14F-4D97-AF65-F5344CB8AC3E}">
        <p14:creationId xmlns:p14="http://schemas.microsoft.com/office/powerpoint/2010/main" val="139118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E06019-9298-C197-BEBC-D1343835FDFB}"/>
              </a:ext>
            </a:extLst>
          </p:cNvPr>
          <p:cNvSpPr>
            <a:spLocks noGrp="1"/>
          </p:cNvSpPr>
          <p:nvPr>
            <p:ph idx="1"/>
          </p:nvPr>
        </p:nvSpPr>
        <p:spPr/>
        <p:txBody>
          <a:bodyPr/>
          <a:lstStyle/>
          <a:p>
            <a:endParaRPr lang="de-CH"/>
          </a:p>
        </p:txBody>
      </p:sp>
      <p:sp>
        <p:nvSpPr>
          <p:cNvPr id="5" name="Slide Number Placeholder 4">
            <a:extLst>
              <a:ext uri="{FF2B5EF4-FFF2-40B4-BE49-F238E27FC236}">
                <a16:creationId xmlns:a16="http://schemas.microsoft.com/office/drawing/2014/main" id="{F9E28EBB-09B9-95E7-3E17-D8D5964D4F7B}"/>
              </a:ext>
            </a:extLst>
          </p:cNvPr>
          <p:cNvSpPr>
            <a:spLocks noGrp="1"/>
          </p:cNvSpPr>
          <p:nvPr>
            <p:ph type="sldNum" sz="quarter" idx="12"/>
          </p:nvPr>
        </p:nvSpPr>
        <p:spPr/>
        <p:txBody>
          <a:bodyPr/>
          <a:lstStyle/>
          <a:p>
            <a:fld id="{442AD375-037F-43D0-B059-5172DA06796A}" type="slidenum">
              <a:rPr lang="en-GB" noProof="0" smtClean="0"/>
              <a:pPr/>
              <a:t>18</a:t>
            </a:fld>
            <a:endParaRPr lang="en-GB" noProof="0" dirty="0"/>
          </a:p>
        </p:txBody>
      </p:sp>
      <p:sp>
        <p:nvSpPr>
          <p:cNvPr id="6" name="Title 5">
            <a:extLst>
              <a:ext uri="{FF2B5EF4-FFF2-40B4-BE49-F238E27FC236}">
                <a16:creationId xmlns:a16="http://schemas.microsoft.com/office/drawing/2014/main" id="{B0F581BB-057D-43B7-53AE-8826EF96A0F3}"/>
              </a:ext>
            </a:extLst>
          </p:cNvPr>
          <p:cNvSpPr>
            <a:spLocks noGrp="1"/>
          </p:cNvSpPr>
          <p:nvPr>
            <p:ph type="title"/>
          </p:nvPr>
        </p:nvSpPr>
        <p:spPr/>
        <p:txBody>
          <a:bodyPr/>
          <a:lstStyle/>
          <a:p>
            <a:endParaRPr lang="de-CH"/>
          </a:p>
        </p:txBody>
      </p:sp>
      <p:graphicFrame>
        <p:nvGraphicFramePr>
          <p:cNvPr id="7" name="Table 6">
            <a:extLst>
              <a:ext uri="{FF2B5EF4-FFF2-40B4-BE49-F238E27FC236}">
                <a16:creationId xmlns:a16="http://schemas.microsoft.com/office/drawing/2014/main" id="{04106DD5-569B-A346-6E28-240567441983}"/>
              </a:ext>
            </a:extLst>
          </p:cNvPr>
          <p:cNvGraphicFramePr>
            <a:graphicFrameLocks noGrp="1"/>
          </p:cNvGraphicFramePr>
          <p:nvPr>
            <p:extLst>
              <p:ext uri="{D42A27DB-BD31-4B8C-83A1-F6EECF244321}">
                <p14:modId xmlns:p14="http://schemas.microsoft.com/office/powerpoint/2010/main" val="600930110"/>
              </p:ext>
            </p:extLst>
          </p:nvPr>
        </p:nvGraphicFramePr>
        <p:xfrm>
          <a:off x="407368" y="1052736"/>
          <a:ext cx="3744416" cy="3758403"/>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1528776515"/>
                    </a:ext>
                  </a:extLst>
                </a:gridCol>
                <a:gridCol w="1800200">
                  <a:extLst>
                    <a:ext uri="{9D8B030D-6E8A-4147-A177-3AD203B41FA5}">
                      <a16:colId xmlns:a16="http://schemas.microsoft.com/office/drawing/2014/main" val="2695416055"/>
                    </a:ext>
                  </a:extLst>
                </a:gridCol>
              </a:tblGrid>
              <a:tr h="341673">
                <a:tc>
                  <a:txBody>
                    <a:bodyPr/>
                    <a:lstStyle/>
                    <a:p>
                      <a:r>
                        <a:rPr lang="en-US" sz="1400" dirty="0"/>
                        <a:t>Parameter</a:t>
                      </a:r>
                    </a:p>
                  </a:txBody>
                  <a:tcPr/>
                </a:tc>
                <a:tc>
                  <a:txBody>
                    <a:bodyPr/>
                    <a:lstStyle/>
                    <a:p>
                      <a:r>
                        <a:rPr lang="en-US" sz="1400" dirty="0" err="1"/>
                        <a:t>SwissFEL</a:t>
                      </a:r>
                      <a:endParaRPr lang="en-US" sz="1400" dirty="0"/>
                    </a:p>
                  </a:txBody>
                  <a:tcPr/>
                </a:tc>
                <a:extLst>
                  <a:ext uri="{0D108BD9-81ED-4DB2-BD59-A6C34878D82A}">
                    <a16:rowId xmlns:a16="http://schemas.microsoft.com/office/drawing/2014/main" val="675095606"/>
                  </a:ext>
                </a:extLst>
              </a:tr>
              <a:tr h="341673">
                <a:tc>
                  <a:txBody>
                    <a:bodyPr/>
                    <a:lstStyle/>
                    <a:p>
                      <a:r>
                        <a:rPr lang="en-US" sz="1400" dirty="0"/>
                        <a:t>Length</a:t>
                      </a:r>
                    </a:p>
                  </a:txBody>
                  <a:tcPr/>
                </a:tc>
                <a:tc>
                  <a:txBody>
                    <a:bodyPr/>
                    <a:lstStyle/>
                    <a:p>
                      <a:r>
                        <a:rPr lang="en-US" sz="1400" dirty="0"/>
                        <a:t>740 m</a:t>
                      </a:r>
                    </a:p>
                  </a:txBody>
                  <a:tcPr/>
                </a:tc>
                <a:extLst>
                  <a:ext uri="{0D108BD9-81ED-4DB2-BD59-A6C34878D82A}">
                    <a16:rowId xmlns:a16="http://schemas.microsoft.com/office/drawing/2014/main" val="2664453960"/>
                  </a:ext>
                </a:extLst>
              </a:tr>
              <a:tr h="341673">
                <a:tc>
                  <a:txBody>
                    <a:bodyPr/>
                    <a:lstStyle/>
                    <a:p>
                      <a:r>
                        <a:rPr lang="en-US" sz="1400" dirty="0"/>
                        <a:t>LINAC frequency</a:t>
                      </a:r>
                    </a:p>
                  </a:txBody>
                  <a:tcPr/>
                </a:tc>
                <a:tc>
                  <a:txBody>
                    <a:bodyPr/>
                    <a:lstStyle/>
                    <a:p>
                      <a:r>
                        <a:rPr lang="en-US" sz="1400" dirty="0"/>
                        <a:t>5.7 GHz (C-band)</a:t>
                      </a:r>
                    </a:p>
                  </a:txBody>
                  <a:tcPr/>
                </a:tc>
                <a:extLst>
                  <a:ext uri="{0D108BD9-81ED-4DB2-BD59-A6C34878D82A}">
                    <a16:rowId xmlns:a16="http://schemas.microsoft.com/office/drawing/2014/main" val="2651642183"/>
                  </a:ext>
                </a:extLst>
              </a:tr>
              <a:tr h="341673">
                <a:tc>
                  <a:txBody>
                    <a:bodyPr/>
                    <a:lstStyle/>
                    <a:p>
                      <a:r>
                        <a:rPr lang="en-US" sz="1400" dirty="0"/>
                        <a:t>Repetition rate</a:t>
                      </a:r>
                    </a:p>
                  </a:txBody>
                  <a:tcPr/>
                </a:tc>
                <a:tc>
                  <a:txBody>
                    <a:bodyPr/>
                    <a:lstStyle/>
                    <a:p>
                      <a:r>
                        <a:rPr lang="en-US" sz="1400" dirty="0"/>
                        <a:t>100 Hz</a:t>
                      </a:r>
                    </a:p>
                  </a:txBody>
                  <a:tcPr/>
                </a:tc>
                <a:extLst>
                  <a:ext uri="{0D108BD9-81ED-4DB2-BD59-A6C34878D82A}">
                    <a16:rowId xmlns:a16="http://schemas.microsoft.com/office/drawing/2014/main" val="1206813488"/>
                  </a:ext>
                </a:extLst>
              </a:tr>
              <a:tr h="341673">
                <a:tc>
                  <a:txBody>
                    <a:bodyPr/>
                    <a:lstStyle/>
                    <a:p>
                      <a:r>
                        <a:rPr lang="en-US" sz="1400" dirty="0"/>
                        <a:t>Energy</a:t>
                      </a:r>
                    </a:p>
                  </a:txBody>
                  <a:tcPr/>
                </a:tc>
                <a:tc>
                  <a:txBody>
                    <a:bodyPr/>
                    <a:lstStyle/>
                    <a:p>
                      <a:r>
                        <a:rPr lang="en-US" sz="1400" dirty="0"/>
                        <a:t>up to 6.1 GeV</a:t>
                      </a:r>
                    </a:p>
                  </a:txBody>
                  <a:tcPr/>
                </a:tc>
                <a:extLst>
                  <a:ext uri="{0D108BD9-81ED-4DB2-BD59-A6C34878D82A}">
                    <a16:rowId xmlns:a16="http://schemas.microsoft.com/office/drawing/2014/main" val="2721276138"/>
                  </a:ext>
                </a:extLst>
              </a:tr>
              <a:tr h="341673">
                <a:tc>
                  <a:txBody>
                    <a:bodyPr/>
                    <a:lstStyle/>
                    <a:p>
                      <a:r>
                        <a:rPr lang="en-US" sz="1400" dirty="0"/>
                        <a:t>Bunch charge</a:t>
                      </a:r>
                    </a:p>
                  </a:txBody>
                  <a:tcPr/>
                </a:tc>
                <a:tc>
                  <a:txBody>
                    <a:bodyPr/>
                    <a:lstStyle/>
                    <a:p>
                      <a:r>
                        <a:rPr lang="en-US" sz="1400" dirty="0"/>
                        <a:t>10 – 200 </a:t>
                      </a:r>
                      <a:r>
                        <a:rPr lang="en-US" sz="1400" dirty="0" err="1"/>
                        <a:t>pC</a:t>
                      </a:r>
                      <a:endParaRPr lang="en-US" sz="1400" dirty="0"/>
                    </a:p>
                  </a:txBody>
                  <a:tcPr/>
                </a:tc>
                <a:extLst>
                  <a:ext uri="{0D108BD9-81ED-4DB2-BD59-A6C34878D82A}">
                    <a16:rowId xmlns:a16="http://schemas.microsoft.com/office/drawing/2014/main" val="2436528535"/>
                  </a:ext>
                </a:extLst>
              </a:tr>
              <a:tr h="341673">
                <a:tc>
                  <a:txBody>
                    <a:bodyPr/>
                    <a:lstStyle/>
                    <a:p>
                      <a:r>
                        <a:rPr lang="en-US" sz="1400" dirty="0"/>
                        <a:t>Trajectory jitter</a:t>
                      </a:r>
                    </a:p>
                  </a:txBody>
                  <a:tcPr/>
                </a:tc>
                <a:tc>
                  <a:txBody>
                    <a:bodyPr/>
                    <a:lstStyle/>
                    <a:p>
                      <a:r>
                        <a:rPr lang="en-US" sz="1400" dirty="0"/>
                        <a:t>&lt; 10% of beam size</a:t>
                      </a:r>
                    </a:p>
                  </a:txBody>
                  <a:tcPr/>
                </a:tc>
                <a:extLst>
                  <a:ext uri="{0D108BD9-81ED-4DB2-BD59-A6C34878D82A}">
                    <a16:rowId xmlns:a16="http://schemas.microsoft.com/office/drawing/2014/main" val="2719676306"/>
                  </a:ext>
                </a:extLst>
              </a:tr>
              <a:tr h="341673">
                <a:tc>
                  <a:txBody>
                    <a:bodyPr/>
                    <a:lstStyle/>
                    <a:p>
                      <a:r>
                        <a:rPr lang="en-US" sz="1400" dirty="0"/>
                        <a:t>Relative energy jitter</a:t>
                      </a:r>
                    </a:p>
                  </a:txBody>
                  <a:tcPr/>
                </a:tc>
                <a:tc>
                  <a:txBody>
                    <a:bodyPr/>
                    <a:lstStyle/>
                    <a:p>
                      <a:r>
                        <a:rPr lang="en-US" sz="1400" dirty="0"/>
                        <a:t>~ 10</a:t>
                      </a:r>
                      <a:r>
                        <a:rPr lang="en-US" sz="1400" baseline="30000" dirty="0"/>
                        <a:t>-4</a:t>
                      </a:r>
                    </a:p>
                  </a:txBody>
                  <a:tcPr/>
                </a:tc>
                <a:extLst>
                  <a:ext uri="{0D108BD9-81ED-4DB2-BD59-A6C34878D82A}">
                    <a16:rowId xmlns:a16="http://schemas.microsoft.com/office/drawing/2014/main" val="4149544192"/>
                  </a:ext>
                </a:extLst>
              </a:tr>
              <a:tr h="341673">
                <a:tc>
                  <a:txBody>
                    <a:bodyPr/>
                    <a:lstStyle/>
                    <a:p>
                      <a:r>
                        <a:rPr lang="en-US" sz="1400" dirty="0"/>
                        <a:t>Arrival time jitter</a:t>
                      </a:r>
                    </a:p>
                  </a:txBody>
                  <a:tcPr/>
                </a:tc>
                <a:tc>
                  <a:txBody>
                    <a:bodyPr/>
                    <a:lstStyle/>
                    <a:p>
                      <a:r>
                        <a:rPr lang="en-US" sz="1400" baseline="0" dirty="0"/>
                        <a:t>&lt; 10 fs</a:t>
                      </a:r>
                    </a:p>
                  </a:txBody>
                  <a:tcPr/>
                </a:tc>
                <a:extLst>
                  <a:ext uri="{0D108BD9-81ED-4DB2-BD59-A6C34878D82A}">
                    <a16:rowId xmlns:a16="http://schemas.microsoft.com/office/drawing/2014/main" val="1381776163"/>
                  </a:ext>
                </a:extLst>
              </a:tr>
              <a:tr h="341673">
                <a:tc>
                  <a:txBody>
                    <a:bodyPr/>
                    <a:lstStyle/>
                    <a:p>
                      <a:r>
                        <a:rPr lang="en-US" sz="1400" dirty="0"/>
                        <a:t>Slice emittance</a:t>
                      </a:r>
                    </a:p>
                  </a:txBody>
                  <a:tcPr/>
                </a:tc>
                <a:tc>
                  <a:txBody>
                    <a:bodyPr/>
                    <a:lstStyle/>
                    <a:p>
                      <a:r>
                        <a:rPr lang="en-US" sz="1400" dirty="0"/>
                        <a:t>200 nm (for 200 </a:t>
                      </a:r>
                      <a:r>
                        <a:rPr lang="en-US" sz="1400" dirty="0" err="1"/>
                        <a:t>pC</a:t>
                      </a:r>
                      <a:r>
                        <a:rPr lang="en-US" sz="1400" dirty="0"/>
                        <a:t>)</a:t>
                      </a:r>
                    </a:p>
                  </a:txBody>
                  <a:tcPr/>
                </a:tc>
                <a:extLst>
                  <a:ext uri="{0D108BD9-81ED-4DB2-BD59-A6C34878D82A}">
                    <a16:rowId xmlns:a16="http://schemas.microsoft.com/office/drawing/2014/main" val="518122219"/>
                  </a:ext>
                </a:extLst>
              </a:tr>
              <a:tr h="341673">
                <a:tc>
                  <a:txBody>
                    <a:bodyPr/>
                    <a:lstStyle/>
                    <a:p>
                      <a:r>
                        <a:rPr lang="en-US" sz="1400" dirty="0"/>
                        <a:t>Bunch length</a:t>
                      </a:r>
                    </a:p>
                  </a:txBody>
                  <a:tcPr/>
                </a:tc>
                <a:tc>
                  <a:txBody>
                    <a:bodyPr/>
                    <a:lstStyle/>
                    <a:p>
                      <a:r>
                        <a:rPr lang="en-US" sz="1400" dirty="0"/>
                        <a:t>&lt; 1 fs – 50 fs</a:t>
                      </a:r>
                    </a:p>
                  </a:txBody>
                  <a:tcPr/>
                </a:tc>
                <a:extLst>
                  <a:ext uri="{0D108BD9-81ED-4DB2-BD59-A6C34878D82A}">
                    <a16:rowId xmlns:a16="http://schemas.microsoft.com/office/drawing/2014/main" val="946146962"/>
                  </a:ext>
                </a:extLst>
              </a:tr>
            </a:tbl>
          </a:graphicData>
        </a:graphic>
      </p:graphicFrame>
      <p:pic>
        <p:nvPicPr>
          <p:cNvPr id="8" name="Picture 4" descr="Slow Motion the Ultrafast – Observing Biochemical Reactions That Make us  Human - VAT Valves">
            <a:extLst>
              <a:ext uri="{FF2B5EF4-FFF2-40B4-BE49-F238E27FC236}">
                <a16:creationId xmlns:a16="http://schemas.microsoft.com/office/drawing/2014/main" id="{D65E7D5F-D9F3-4BBF-FC3F-9AC6A080E7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84"/>
          <a:stretch/>
        </p:blipFill>
        <p:spPr bwMode="auto">
          <a:xfrm>
            <a:off x="7203932" y="1628800"/>
            <a:ext cx="4843110" cy="27875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5E27C32-7AAD-2964-B887-B74C3C832331}"/>
              </a:ext>
            </a:extLst>
          </p:cNvPr>
          <p:cNvPicPr>
            <a:picLocks noChangeAspect="1"/>
          </p:cNvPicPr>
          <p:nvPr/>
        </p:nvPicPr>
        <p:blipFill>
          <a:blip r:embed="rId3"/>
          <a:stretch>
            <a:fillRect/>
          </a:stretch>
        </p:blipFill>
        <p:spPr>
          <a:xfrm>
            <a:off x="4457694" y="1952385"/>
            <a:ext cx="2228062" cy="2086407"/>
          </a:xfrm>
          <a:prstGeom prst="rect">
            <a:avLst/>
          </a:prstGeom>
        </p:spPr>
      </p:pic>
      <p:sp>
        <p:nvSpPr>
          <p:cNvPr id="10" name="TextBox 9">
            <a:extLst>
              <a:ext uri="{FF2B5EF4-FFF2-40B4-BE49-F238E27FC236}">
                <a16:creationId xmlns:a16="http://schemas.microsoft.com/office/drawing/2014/main" id="{593B2D98-03AB-DEA3-F3A2-752004D5CF87}"/>
              </a:ext>
            </a:extLst>
          </p:cNvPr>
          <p:cNvSpPr txBox="1"/>
          <p:nvPr/>
        </p:nvSpPr>
        <p:spPr>
          <a:xfrm>
            <a:off x="4648133" y="4038792"/>
            <a:ext cx="1368152" cy="21604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Courtesy: Eduard Prat</a:t>
            </a:r>
            <a:endParaRPr lang="de-CH" sz="1400" dirty="0" err="1">
              <a:solidFill>
                <a:srgbClr val="000000"/>
              </a:solidFill>
            </a:endParaRPr>
          </a:p>
        </p:txBody>
      </p:sp>
      <p:pic>
        <p:nvPicPr>
          <p:cNvPr id="11" name="Picture 10">
            <a:extLst>
              <a:ext uri="{FF2B5EF4-FFF2-40B4-BE49-F238E27FC236}">
                <a16:creationId xmlns:a16="http://schemas.microsoft.com/office/drawing/2014/main" id="{D5D0AE96-26DB-99CB-0907-489B86654E09}"/>
              </a:ext>
            </a:extLst>
          </p:cNvPr>
          <p:cNvPicPr>
            <a:picLocks noChangeAspect="1"/>
          </p:cNvPicPr>
          <p:nvPr/>
        </p:nvPicPr>
        <p:blipFill>
          <a:blip r:embed="rId4"/>
          <a:stretch>
            <a:fillRect/>
          </a:stretch>
        </p:blipFill>
        <p:spPr>
          <a:xfrm>
            <a:off x="4079775" y="4905615"/>
            <a:ext cx="4918991" cy="1384319"/>
          </a:xfrm>
          <a:prstGeom prst="rect">
            <a:avLst/>
          </a:prstGeom>
        </p:spPr>
      </p:pic>
    </p:spTree>
    <p:extLst>
      <p:ext uri="{BB962C8B-B14F-4D97-AF65-F5344CB8AC3E}">
        <p14:creationId xmlns:p14="http://schemas.microsoft.com/office/powerpoint/2010/main" val="209308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CBE778-92E1-76B5-502F-E1F5716D7DCD}"/>
              </a:ext>
            </a:extLst>
          </p:cNvPr>
          <p:cNvSpPr>
            <a:spLocks noGrp="1"/>
          </p:cNvSpPr>
          <p:nvPr>
            <p:ph idx="1"/>
          </p:nvPr>
        </p:nvSpPr>
        <p:spPr/>
        <p:txBody>
          <a:bodyPr/>
          <a:lstStyle/>
          <a:p>
            <a:endParaRPr lang="de-CH"/>
          </a:p>
        </p:txBody>
      </p:sp>
      <p:sp>
        <p:nvSpPr>
          <p:cNvPr id="5" name="Slide Number Placeholder 4">
            <a:extLst>
              <a:ext uri="{FF2B5EF4-FFF2-40B4-BE49-F238E27FC236}">
                <a16:creationId xmlns:a16="http://schemas.microsoft.com/office/drawing/2014/main" id="{3AFE9E10-CE81-547B-3695-44D9A3A613B0}"/>
              </a:ext>
            </a:extLst>
          </p:cNvPr>
          <p:cNvSpPr>
            <a:spLocks noGrp="1"/>
          </p:cNvSpPr>
          <p:nvPr>
            <p:ph type="sldNum" sz="quarter" idx="12"/>
          </p:nvPr>
        </p:nvSpPr>
        <p:spPr/>
        <p:txBody>
          <a:bodyPr/>
          <a:lstStyle/>
          <a:p>
            <a:fld id="{442AD375-037F-43D0-B059-5172DA06796A}" type="slidenum">
              <a:rPr lang="en-GB" noProof="0" smtClean="0"/>
              <a:pPr/>
              <a:t>19</a:t>
            </a:fld>
            <a:endParaRPr lang="en-GB" noProof="0" dirty="0"/>
          </a:p>
        </p:txBody>
      </p:sp>
      <p:sp>
        <p:nvSpPr>
          <p:cNvPr id="6" name="Title 5">
            <a:extLst>
              <a:ext uri="{FF2B5EF4-FFF2-40B4-BE49-F238E27FC236}">
                <a16:creationId xmlns:a16="http://schemas.microsoft.com/office/drawing/2014/main" id="{117890B3-1845-1550-5A54-FE7F4D90491A}"/>
              </a:ext>
            </a:extLst>
          </p:cNvPr>
          <p:cNvSpPr>
            <a:spLocks noGrp="1"/>
          </p:cNvSpPr>
          <p:nvPr>
            <p:ph type="title"/>
          </p:nvPr>
        </p:nvSpPr>
        <p:spPr/>
        <p:txBody>
          <a:bodyPr/>
          <a:lstStyle/>
          <a:p>
            <a:r>
              <a:rPr lang="en-US" dirty="0"/>
              <a:t>Structure parameters</a:t>
            </a:r>
            <a:endParaRPr lang="de-CH" dirty="0"/>
          </a:p>
        </p:txBody>
      </p:sp>
      <p:pic>
        <p:nvPicPr>
          <p:cNvPr id="7" name="Content Placeholder 7">
            <a:extLst>
              <a:ext uri="{FF2B5EF4-FFF2-40B4-BE49-F238E27FC236}">
                <a16:creationId xmlns:a16="http://schemas.microsoft.com/office/drawing/2014/main" id="{698C883E-5C4A-7049-D66E-BAC7590454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360" y="836611"/>
            <a:ext cx="5400600" cy="7638383"/>
          </a:xfrm>
          <a:prstGeom prst="rect">
            <a:avLst/>
          </a:prstGeom>
        </p:spPr>
      </p:pic>
      <p:graphicFrame>
        <p:nvGraphicFramePr>
          <p:cNvPr id="8" name="Table 7">
            <a:extLst>
              <a:ext uri="{FF2B5EF4-FFF2-40B4-BE49-F238E27FC236}">
                <a16:creationId xmlns:a16="http://schemas.microsoft.com/office/drawing/2014/main" id="{CCD0B6A6-FABF-614B-4E08-74E58998165A}"/>
              </a:ext>
            </a:extLst>
          </p:cNvPr>
          <p:cNvGraphicFramePr>
            <a:graphicFrameLocks noGrp="1"/>
          </p:cNvGraphicFramePr>
          <p:nvPr>
            <p:extLst>
              <p:ext uri="{D42A27DB-BD31-4B8C-83A1-F6EECF244321}">
                <p14:modId xmlns:p14="http://schemas.microsoft.com/office/powerpoint/2010/main" val="3707440391"/>
              </p:ext>
            </p:extLst>
          </p:nvPr>
        </p:nvGraphicFramePr>
        <p:xfrm>
          <a:off x="5951984" y="2252980"/>
          <a:ext cx="4924594" cy="2352040"/>
        </p:xfrm>
        <a:graphic>
          <a:graphicData uri="http://schemas.openxmlformats.org/drawingml/2006/table">
            <a:tbl>
              <a:tblPr firstRow="1" bandRow="1">
                <a:tableStyleId>{5C22544A-7EE6-4342-B048-85BDC9FD1C3A}</a:tableStyleId>
              </a:tblPr>
              <a:tblGrid>
                <a:gridCol w="2666226">
                  <a:extLst>
                    <a:ext uri="{9D8B030D-6E8A-4147-A177-3AD203B41FA5}">
                      <a16:colId xmlns:a16="http://schemas.microsoft.com/office/drawing/2014/main" val="1392249101"/>
                    </a:ext>
                  </a:extLst>
                </a:gridCol>
                <a:gridCol w="2258368">
                  <a:extLst>
                    <a:ext uri="{9D8B030D-6E8A-4147-A177-3AD203B41FA5}">
                      <a16:colId xmlns:a16="http://schemas.microsoft.com/office/drawing/2014/main" val="1708762090"/>
                    </a:ext>
                  </a:extLst>
                </a:gridCol>
              </a:tblGrid>
              <a:tr h="370840">
                <a:tc>
                  <a:txBody>
                    <a:bodyPr/>
                    <a:lstStyle/>
                    <a:p>
                      <a:pPr algn="ctr"/>
                      <a:r>
                        <a:rPr lang="en-US" sz="1800" dirty="0"/>
                        <a:t>Parameter</a:t>
                      </a:r>
                    </a:p>
                  </a:txBody>
                  <a:tcPr/>
                </a:tc>
                <a:tc>
                  <a:txBody>
                    <a:bodyPr/>
                    <a:lstStyle/>
                    <a:p>
                      <a:pPr algn="ctr"/>
                      <a:r>
                        <a:rPr lang="en-US" sz="1800" dirty="0"/>
                        <a:t>Value</a:t>
                      </a:r>
                    </a:p>
                  </a:txBody>
                  <a:tcPr/>
                </a:tc>
                <a:extLst>
                  <a:ext uri="{0D108BD9-81ED-4DB2-BD59-A6C34878D82A}">
                    <a16:rowId xmlns:a16="http://schemas.microsoft.com/office/drawing/2014/main" val="725701166"/>
                  </a:ext>
                </a:extLst>
              </a:tr>
              <a:tr h="396240">
                <a:tc>
                  <a:txBody>
                    <a:bodyPr/>
                    <a:lstStyle/>
                    <a:p>
                      <a:pPr algn="ctr"/>
                      <a:r>
                        <a:rPr lang="en-US" sz="1800" dirty="0"/>
                        <a:t>Length, L</a:t>
                      </a:r>
                      <a:endParaRPr lang="en-US" sz="1800" dirty="0">
                        <a:solidFill>
                          <a:schemeClr val="accent3">
                            <a:lumMod val="60000"/>
                            <a:lumOff val="40000"/>
                          </a:schemeClr>
                        </a:solidFill>
                      </a:endParaRPr>
                    </a:p>
                  </a:txBody>
                  <a:tcPr/>
                </a:tc>
                <a:tc>
                  <a:txBody>
                    <a:bodyPr/>
                    <a:lstStyle/>
                    <a:p>
                      <a:pPr algn="ctr"/>
                      <a:r>
                        <a:rPr lang="en-US" sz="1800" dirty="0"/>
                        <a:t>1 m</a:t>
                      </a:r>
                    </a:p>
                  </a:txBody>
                  <a:tcPr/>
                </a:tc>
                <a:extLst>
                  <a:ext uri="{0D108BD9-81ED-4DB2-BD59-A6C34878D82A}">
                    <a16:rowId xmlns:a16="http://schemas.microsoft.com/office/drawing/2014/main" val="4171590744"/>
                  </a:ext>
                </a:extLst>
              </a:tr>
              <a:tr h="396240">
                <a:tc>
                  <a:txBody>
                    <a:bodyPr/>
                    <a:lstStyle/>
                    <a:p>
                      <a:pPr algn="ctr"/>
                      <a:r>
                        <a:rPr lang="en-US" sz="1800" dirty="0"/>
                        <a:t>gap, </a:t>
                      </a:r>
                      <a:r>
                        <a:rPr lang="en-US" sz="1800" dirty="0">
                          <a:solidFill>
                            <a:schemeClr val="accent5">
                              <a:lumMod val="60000"/>
                              <a:lumOff val="40000"/>
                            </a:schemeClr>
                          </a:solidFill>
                        </a:rPr>
                        <a:t>2a</a:t>
                      </a:r>
                    </a:p>
                  </a:txBody>
                  <a:tcPr/>
                </a:tc>
                <a:tc>
                  <a:txBody>
                    <a:bodyPr/>
                    <a:lstStyle/>
                    <a:p>
                      <a:pPr algn="ctr"/>
                      <a:r>
                        <a:rPr lang="en-US" sz="1800" dirty="0"/>
                        <a:t>500 </a:t>
                      </a:r>
                      <a:r>
                        <a:rPr lang="en-US" sz="1800" dirty="0" err="1"/>
                        <a:t>μm</a:t>
                      </a:r>
                      <a:r>
                        <a:rPr lang="en-US" sz="1800" dirty="0"/>
                        <a:t> – 4000 </a:t>
                      </a:r>
                      <a:r>
                        <a:rPr lang="en-US" sz="1800" dirty="0" err="1"/>
                        <a:t>μm</a:t>
                      </a:r>
                      <a:endParaRPr lang="en-US" sz="1800" dirty="0"/>
                    </a:p>
                  </a:txBody>
                  <a:tcPr/>
                </a:tc>
                <a:extLst>
                  <a:ext uri="{0D108BD9-81ED-4DB2-BD59-A6C34878D82A}">
                    <a16:rowId xmlns:a16="http://schemas.microsoft.com/office/drawing/2014/main" val="620399549"/>
                  </a:ext>
                </a:extLst>
              </a:tr>
              <a:tr h="396240">
                <a:tc>
                  <a:txBody>
                    <a:bodyPr/>
                    <a:lstStyle/>
                    <a:p>
                      <a:pPr algn="ctr"/>
                      <a:r>
                        <a:rPr lang="en-US" sz="1800" dirty="0"/>
                        <a:t>Width, </a:t>
                      </a:r>
                      <a:r>
                        <a:rPr lang="en-US" sz="1800" dirty="0">
                          <a:solidFill>
                            <a:schemeClr val="accent6"/>
                          </a:solidFill>
                        </a:rPr>
                        <a:t>2w</a:t>
                      </a:r>
                    </a:p>
                  </a:txBody>
                  <a:tcPr/>
                </a:tc>
                <a:tc>
                  <a:txBody>
                    <a:bodyPr/>
                    <a:lstStyle/>
                    <a:p>
                      <a:pPr algn="ctr"/>
                      <a:r>
                        <a:rPr lang="en-US" sz="1800" dirty="0"/>
                        <a:t>42 mm</a:t>
                      </a:r>
                    </a:p>
                  </a:txBody>
                  <a:tcPr/>
                </a:tc>
                <a:extLst>
                  <a:ext uri="{0D108BD9-81ED-4DB2-BD59-A6C34878D82A}">
                    <a16:rowId xmlns:a16="http://schemas.microsoft.com/office/drawing/2014/main" val="679215049"/>
                  </a:ext>
                </a:extLst>
              </a:tr>
              <a:tr h="396240">
                <a:tc>
                  <a:txBody>
                    <a:bodyPr/>
                    <a:lstStyle/>
                    <a:p>
                      <a:pPr algn="ctr"/>
                      <a:r>
                        <a:rPr lang="en-US" sz="1800" dirty="0"/>
                        <a:t>Dielectric thickness, </a:t>
                      </a:r>
                      <a:r>
                        <a:rPr lang="en-US" sz="1800" dirty="0">
                          <a:solidFill>
                            <a:srgbClr val="00FFFF"/>
                          </a:solidFill>
                        </a:rPr>
                        <a:t>d</a:t>
                      </a:r>
                    </a:p>
                  </a:txBody>
                  <a:tcPr/>
                </a:tc>
                <a:tc>
                  <a:txBody>
                    <a:bodyPr/>
                    <a:lstStyle/>
                    <a:p>
                      <a:pPr algn="ctr"/>
                      <a:r>
                        <a:rPr lang="en-US" sz="1800" dirty="0"/>
                        <a:t>400 </a:t>
                      </a:r>
                      <a:r>
                        <a:rPr lang="en-US" sz="1800" dirty="0" err="1"/>
                        <a:t>μm</a:t>
                      </a:r>
                      <a:endParaRPr lang="en-US" sz="1800" dirty="0"/>
                    </a:p>
                  </a:txBody>
                  <a:tcPr/>
                </a:tc>
                <a:extLst>
                  <a:ext uri="{0D108BD9-81ED-4DB2-BD59-A6C34878D82A}">
                    <a16:rowId xmlns:a16="http://schemas.microsoft.com/office/drawing/2014/main" val="2483890527"/>
                  </a:ext>
                </a:extLst>
              </a:tr>
              <a:tr h="396240">
                <a:tc>
                  <a:txBody>
                    <a:bodyPr/>
                    <a:lstStyle/>
                    <a:p>
                      <a:pPr algn="ctr"/>
                      <a:r>
                        <a:rPr lang="en-US" sz="1800" dirty="0"/>
                        <a:t>Alumina permittivity, </a:t>
                      </a:r>
                      <a:r>
                        <a:rPr lang="en-US" sz="1800" dirty="0" err="1">
                          <a:solidFill>
                            <a:srgbClr val="307978"/>
                          </a:solidFill>
                        </a:rPr>
                        <a:t>ε</a:t>
                      </a:r>
                      <a:r>
                        <a:rPr lang="en-US" sz="1800" baseline="-25000" dirty="0" err="1">
                          <a:solidFill>
                            <a:srgbClr val="307978"/>
                          </a:solidFill>
                        </a:rPr>
                        <a:t>r</a:t>
                      </a:r>
                      <a:endParaRPr lang="en-US" sz="1800" baseline="-25000" dirty="0">
                        <a:solidFill>
                          <a:srgbClr val="307978"/>
                        </a:solidFill>
                      </a:endParaRPr>
                    </a:p>
                  </a:txBody>
                  <a:tcPr/>
                </a:tc>
                <a:tc>
                  <a:txBody>
                    <a:bodyPr/>
                    <a:lstStyle/>
                    <a:p>
                      <a:pPr algn="ctr"/>
                      <a:r>
                        <a:rPr lang="en-US" sz="1800" dirty="0"/>
                        <a:t>~ 10</a:t>
                      </a:r>
                    </a:p>
                  </a:txBody>
                  <a:tcPr/>
                </a:tc>
                <a:extLst>
                  <a:ext uri="{0D108BD9-81ED-4DB2-BD59-A6C34878D82A}">
                    <a16:rowId xmlns:a16="http://schemas.microsoft.com/office/drawing/2014/main" val="4050982580"/>
                  </a:ext>
                </a:extLst>
              </a:tr>
            </a:tbl>
          </a:graphicData>
        </a:graphic>
      </p:graphicFrame>
    </p:spTree>
    <p:extLst>
      <p:ext uri="{BB962C8B-B14F-4D97-AF65-F5344CB8AC3E}">
        <p14:creationId xmlns:p14="http://schemas.microsoft.com/office/powerpoint/2010/main" val="223019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A360AB7-7E5E-4B2B-BEEE-7BC9EBA42155}"/>
              </a:ext>
            </a:extLst>
          </p:cNvPr>
          <p:cNvSpPr>
            <a:spLocks noGrp="1"/>
          </p:cNvSpPr>
          <p:nvPr>
            <p:ph type="sldNum" sz="quarter" idx="12"/>
          </p:nvPr>
        </p:nvSpPr>
        <p:spPr/>
        <p:txBody>
          <a:bodyPr/>
          <a:lstStyle/>
          <a:p>
            <a:fld id="{442AD375-037F-43D0-B059-5172DA06796A}" type="slidenum">
              <a:rPr lang="en-GB" noProof="0" smtClean="0"/>
              <a:pPr/>
              <a:t>2</a:t>
            </a:fld>
            <a:endParaRPr lang="en-GB" noProof="0" dirty="0"/>
          </a:p>
        </p:txBody>
      </p:sp>
      <p:sp>
        <p:nvSpPr>
          <p:cNvPr id="7" name="Rectangle 6">
            <a:extLst>
              <a:ext uri="{FF2B5EF4-FFF2-40B4-BE49-F238E27FC236}">
                <a16:creationId xmlns:a16="http://schemas.microsoft.com/office/drawing/2014/main" id="{3DE844BA-CFB3-8210-9458-E4F02E5A56D7}"/>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pic>
        <p:nvPicPr>
          <p:cNvPr id="4" name="Picture 3">
            <a:extLst>
              <a:ext uri="{FF2B5EF4-FFF2-40B4-BE49-F238E27FC236}">
                <a16:creationId xmlns:a16="http://schemas.microsoft.com/office/drawing/2014/main" id="{886B7E93-D34B-DD49-26E2-3203777E6553}"/>
              </a:ext>
            </a:extLst>
          </p:cNvPr>
          <p:cNvPicPr>
            <a:picLocks noChangeAspect="1"/>
          </p:cNvPicPr>
          <p:nvPr/>
        </p:nvPicPr>
        <p:blipFill>
          <a:blip r:embed="rId3"/>
          <a:stretch>
            <a:fillRect/>
          </a:stretch>
        </p:blipFill>
        <p:spPr>
          <a:xfrm>
            <a:off x="6929664" y="908043"/>
            <a:ext cx="2952328" cy="1151408"/>
          </a:xfrm>
          <a:prstGeom prst="rect">
            <a:avLst/>
          </a:prstGeom>
        </p:spPr>
      </p:pic>
      <p:pic>
        <p:nvPicPr>
          <p:cNvPr id="9" name="Picture 8">
            <a:extLst>
              <a:ext uri="{FF2B5EF4-FFF2-40B4-BE49-F238E27FC236}">
                <a16:creationId xmlns:a16="http://schemas.microsoft.com/office/drawing/2014/main" id="{D1E3BBBC-F6BD-4F22-5205-15AB45A948B9}"/>
              </a:ext>
            </a:extLst>
          </p:cNvPr>
          <p:cNvPicPr>
            <a:picLocks noChangeAspect="1"/>
          </p:cNvPicPr>
          <p:nvPr/>
        </p:nvPicPr>
        <p:blipFill>
          <a:blip r:embed="rId4"/>
          <a:stretch>
            <a:fillRect/>
          </a:stretch>
        </p:blipFill>
        <p:spPr>
          <a:xfrm>
            <a:off x="2135560" y="740021"/>
            <a:ext cx="2616895" cy="1188424"/>
          </a:xfrm>
          <a:prstGeom prst="rect">
            <a:avLst/>
          </a:prstGeom>
        </p:spPr>
      </p:pic>
      <p:pic>
        <p:nvPicPr>
          <p:cNvPr id="11" name="Picture 10">
            <a:extLst>
              <a:ext uri="{FF2B5EF4-FFF2-40B4-BE49-F238E27FC236}">
                <a16:creationId xmlns:a16="http://schemas.microsoft.com/office/drawing/2014/main" id="{93170593-92F5-87FF-057E-7C129B2C002C}"/>
              </a:ext>
            </a:extLst>
          </p:cNvPr>
          <p:cNvPicPr>
            <a:picLocks noChangeAspect="1"/>
          </p:cNvPicPr>
          <p:nvPr/>
        </p:nvPicPr>
        <p:blipFill>
          <a:blip r:embed="rId5"/>
          <a:stretch>
            <a:fillRect/>
          </a:stretch>
        </p:blipFill>
        <p:spPr>
          <a:xfrm>
            <a:off x="2135561" y="2708395"/>
            <a:ext cx="2999922" cy="1380290"/>
          </a:xfrm>
          <a:prstGeom prst="rect">
            <a:avLst/>
          </a:prstGeom>
        </p:spPr>
      </p:pic>
      <p:pic>
        <p:nvPicPr>
          <p:cNvPr id="13" name="Picture 12">
            <a:extLst>
              <a:ext uri="{FF2B5EF4-FFF2-40B4-BE49-F238E27FC236}">
                <a16:creationId xmlns:a16="http://schemas.microsoft.com/office/drawing/2014/main" id="{5CD6C249-17C5-3286-56BA-38E27D0B5C6A}"/>
              </a:ext>
            </a:extLst>
          </p:cNvPr>
          <p:cNvPicPr>
            <a:picLocks noChangeAspect="1"/>
          </p:cNvPicPr>
          <p:nvPr/>
        </p:nvPicPr>
        <p:blipFill>
          <a:blip r:embed="rId6"/>
          <a:stretch>
            <a:fillRect/>
          </a:stretch>
        </p:blipFill>
        <p:spPr>
          <a:xfrm>
            <a:off x="2135560" y="4790719"/>
            <a:ext cx="2931180" cy="1020589"/>
          </a:xfrm>
          <a:prstGeom prst="rect">
            <a:avLst/>
          </a:prstGeom>
        </p:spPr>
      </p:pic>
      <p:sp>
        <p:nvSpPr>
          <p:cNvPr id="15" name="TextBox 14">
            <a:extLst>
              <a:ext uri="{FF2B5EF4-FFF2-40B4-BE49-F238E27FC236}">
                <a16:creationId xmlns:a16="http://schemas.microsoft.com/office/drawing/2014/main" id="{24865820-593F-369A-98BA-EDB83C591F78}"/>
              </a:ext>
            </a:extLst>
          </p:cNvPr>
          <p:cNvSpPr txBox="1"/>
          <p:nvPr/>
        </p:nvSpPr>
        <p:spPr>
          <a:xfrm>
            <a:off x="2139278" y="1928445"/>
            <a:ext cx="1424621" cy="492443"/>
          </a:xfrm>
          <a:prstGeom prst="rect">
            <a:avLst/>
          </a:prstGeom>
          <a:noFill/>
        </p:spPr>
        <p:txBody>
          <a:bodyPr wrap="none" lIns="0" tIns="0" rIns="0" bIns="0" rtlCol="0">
            <a:spAutoFit/>
          </a:bodyPr>
          <a:lstStyle/>
          <a:p>
            <a:r>
              <a:rPr lang="en-US" sz="1600" dirty="0"/>
              <a:t>X-ray Diffraction</a:t>
            </a:r>
          </a:p>
          <a:p>
            <a:r>
              <a:rPr lang="en-US" sz="1600" dirty="0"/>
              <a:t>1 eV bandwidth</a:t>
            </a:r>
          </a:p>
        </p:txBody>
      </p:sp>
      <p:sp>
        <p:nvSpPr>
          <p:cNvPr id="16" name="TextBox 15">
            <a:extLst>
              <a:ext uri="{FF2B5EF4-FFF2-40B4-BE49-F238E27FC236}">
                <a16:creationId xmlns:a16="http://schemas.microsoft.com/office/drawing/2014/main" id="{5D06A12C-876B-D87F-5BDF-868F4559CFB0}"/>
              </a:ext>
            </a:extLst>
          </p:cNvPr>
          <p:cNvSpPr txBox="1"/>
          <p:nvPr/>
        </p:nvSpPr>
        <p:spPr>
          <a:xfrm>
            <a:off x="2135560" y="4088685"/>
            <a:ext cx="3054106" cy="492443"/>
          </a:xfrm>
          <a:prstGeom prst="rect">
            <a:avLst/>
          </a:prstGeom>
          <a:noFill/>
        </p:spPr>
        <p:txBody>
          <a:bodyPr wrap="none" lIns="0" tIns="0" rIns="0" bIns="0" rtlCol="0">
            <a:spAutoFit/>
          </a:bodyPr>
          <a:lstStyle/>
          <a:p>
            <a:r>
              <a:rPr lang="en-US" sz="1600" dirty="0"/>
              <a:t>Resonant inelastic X-ray scattering</a:t>
            </a:r>
          </a:p>
          <a:p>
            <a:r>
              <a:rPr lang="en-US" sz="1600" dirty="0"/>
              <a:t>40 </a:t>
            </a:r>
            <a:r>
              <a:rPr lang="en-US" sz="1600" dirty="0" err="1"/>
              <a:t>meV</a:t>
            </a:r>
            <a:endParaRPr lang="en-US" sz="1600" dirty="0"/>
          </a:p>
        </p:txBody>
      </p:sp>
      <p:sp>
        <p:nvSpPr>
          <p:cNvPr id="17" name="TextBox 16">
            <a:extLst>
              <a:ext uri="{FF2B5EF4-FFF2-40B4-BE49-F238E27FC236}">
                <a16:creationId xmlns:a16="http://schemas.microsoft.com/office/drawing/2014/main" id="{5D7CAB10-AACC-EE1F-5984-8B0ECE73E455}"/>
              </a:ext>
            </a:extLst>
          </p:cNvPr>
          <p:cNvSpPr txBox="1"/>
          <p:nvPr/>
        </p:nvSpPr>
        <p:spPr>
          <a:xfrm>
            <a:off x="6922691" y="2059451"/>
            <a:ext cx="4883850" cy="492443"/>
          </a:xfrm>
          <a:prstGeom prst="rect">
            <a:avLst/>
          </a:prstGeom>
          <a:noFill/>
        </p:spPr>
        <p:txBody>
          <a:bodyPr wrap="square" lIns="0" tIns="0" rIns="0" bIns="0" rtlCol="0">
            <a:spAutoFit/>
          </a:bodyPr>
          <a:lstStyle/>
          <a:p>
            <a:r>
              <a:rPr lang="en-US" sz="1600" dirty="0"/>
              <a:t>X-ray absorption near edge structure</a:t>
            </a:r>
          </a:p>
          <a:p>
            <a:r>
              <a:rPr lang="en-US" sz="1600" dirty="0"/>
              <a:t>100 eV bandwidth</a:t>
            </a:r>
          </a:p>
        </p:txBody>
      </p:sp>
      <p:sp>
        <p:nvSpPr>
          <p:cNvPr id="18" name="TextBox 17">
            <a:extLst>
              <a:ext uri="{FF2B5EF4-FFF2-40B4-BE49-F238E27FC236}">
                <a16:creationId xmlns:a16="http://schemas.microsoft.com/office/drawing/2014/main" id="{7B6C8D2E-1089-6F87-8D7D-CFE470080073}"/>
              </a:ext>
            </a:extLst>
          </p:cNvPr>
          <p:cNvSpPr txBox="1"/>
          <p:nvPr/>
        </p:nvSpPr>
        <p:spPr>
          <a:xfrm>
            <a:off x="2135560" y="5816877"/>
            <a:ext cx="3312368" cy="492443"/>
          </a:xfrm>
          <a:prstGeom prst="rect">
            <a:avLst/>
          </a:prstGeom>
          <a:noFill/>
        </p:spPr>
        <p:txBody>
          <a:bodyPr wrap="square" lIns="0" tIns="0" rIns="0" bIns="0" rtlCol="0">
            <a:spAutoFit/>
          </a:bodyPr>
          <a:lstStyle/>
          <a:p>
            <a:pPr algn="l"/>
            <a:r>
              <a:rPr lang="en-US" sz="1600" dirty="0"/>
              <a:t>Nonlinear X-ray absorption</a:t>
            </a:r>
          </a:p>
          <a:p>
            <a:pPr algn="l"/>
            <a:r>
              <a:rPr lang="en-US" sz="1600" dirty="0"/>
              <a:t>420 </a:t>
            </a:r>
            <a:r>
              <a:rPr lang="en-US" sz="1600" dirty="0" err="1"/>
              <a:t>meV</a:t>
            </a:r>
            <a:endParaRPr lang="de-CH" sz="1600" dirty="0"/>
          </a:p>
        </p:txBody>
      </p:sp>
      <p:pic>
        <p:nvPicPr>
          <p:cNvPr id="20" name="Picture 19">
            <a:extLst>
              <a:ext uri="{FF2B5EF4-FFF2-40B4-BE49-F238E27FC236}">
                <a16:creationId xmlns:a16="http://schemas.microsoft.com/office/drawing/2014/main" id="{FE3C6CC7-FDB6-B287-7E9D-7033C0BB32AD}"/>
              </a:ext>
            </a:extLst>
          </p:cNvPr>
          <p:cNvPicPr>
            <a:picLocks noChangeAspect="1"/>
          </p:cNvPicPr>
          <p:nvPr/>
        </p:nvPicPr>
        <p:blipFill>
          <a:blip r:embed="rId7"/>
          <a:stretch>
            <a:fillRect/>
          </a:stretch>
        </p:blipFill>
        <p:spPr>
          <a:xfrm>
            <a:off x="6922547" y="2890558"/>
            <a:ext cx="3997989" cy="588210"/>
          </a:xfrm>
          <a:prstGeom prst="rect">
            <a:avLst/>
          </a:prstGeom>
        </p:spPr>
      </p:pic>
      <p:grpSp>
        <p:nvGrpSpPr>
          <p:cNvPr id="26" name="Group 25">
            <a:extLst>
              <a:ext uri="{FF2B5EF4-FFF2-40B4-BE49-F238E27FC236}">
                <a16:creationId xmlns:a16="http://schemas.microsoft.com/office/drawing/2014/main" id="{029DE643-1CEC-B1C3-DE12-5E7BB4E5C9F9}"/>
              </a:ext>
            </a:extLst>
          </p:cNvPr>
          <p:cNvGrpSpPr>
            <a:grpSpLocks noChangeAspect="1"/>
          </p:cNvGrpSpPr>
          <p:nvPr/>
        </p:nvGrpSpPr>
        <p:grpSpPr>
          <a:xfrm>
            <a:off x="6922547" y="3547804"/>
            <a:ext cx="2269797" cy="1022871"/>
            <a:chOff x="6301010" y="3204110"/>
            <a:chExt cx="2586294" cy="1165499"/>
          </a:xfrm>
        </p:grpSpPr>
        <p:pic>
          <p:nvPicPr>
            <p:cNvPr id="21" name="Picture 20">
              <a:extLst>
                <a:ext uri="{FF2B5EF4-FFF2-40B4-BE49-F238E27FC236}">
                  <a16:creationId xmlns:a16="http://schemas.microsoft.com/office/drawing/2014/main" id="{06A72B04-17FB-1786-7C92-3F4C3693DA26}"/>
                </a:ext>
              </a:extLst>
            </p:cNvPr>
            <p:cNvPicPr>
              <a:picLocks noChangeAspect="1"/>
            </p:cNvPicPr>
            <p:nvPr/>
          </p:nvPicPr>
          <p:blipFill>
            <a:blip r:embed="rId8"/>
            <a:stretch>
              <a:fillRect/>
            </a:stretch>
          </p:blipFill>
          <p:spPr>
            <a:xfrm>
              <a:off x="6301010" y="3204110"/>
              <a:ext cx="1265781" cy="1165499"/>
            </a:xfrm>
            <a:prstGeom prst="rect">
              <a:avLst/>
            </a:prstGeom>
          </p:spPr>
        </p:pic>
        <p:pic>
          <p:nvPicPr>
            <p:cNvPr id="22" name="Picture 21">
              <a:extLst>
                <a:ext uri="{FF2B5EF4-FFF2-40B4-BE49-F238E27FC236}">
                  <a16:creationId xmlns:a16="http://schemas.microsoft.com/office/drawing/2014/main" id="{A2E2C39D-8262-1E88-8821-5B947F1607B6}"/>
                </a:ext>
              </a:extLst>
            </p:cNvPr>
            <p:cNvPicPr>
              <a:picLocks noChangeAspect="1"/>
            </p:cNvPicPr>
            <p:nvPr/>
          </p:nvPicPr>
          <p:blipFill>
            <a:blip r:embed="rId9"/>
            <a:stretch>
              <a:fillRect/>
            </a:stretch>
          </p:blipFill>
          <p:spPr>
            <a:xfrm>
              <a:off x="7594781" y="3210795"/>
              <a:ext cx="1292523" cy="1152128"/>
            </a:xfrm>
            <a:prstGeom prst="rect">
              <a:avLst/>
            </a:prstGeom>
          </p:spPr>
        </p:pic>
      </p:grpSp>
      <p:pic>
        <p:nvPicPr>
          <p:cNvPr id="24" name="Picture 23">
            <a:extLst>
              <a:ext uri="{FF2B5EF4-FFF2-40B4-BE49-F238E27FC236}">
                <a16:creationId xmlns:a16="http://schemas.microsoft.com/office/drawing/2014/main" id="{D4DA1560-87A0-4B74-EDB6-C81143228BC0}"/>
              </a:ext>
            </a:extLst>
          </p:cNvPr>
          <p:cNvPicPr>
            <a:picLocks noChangeAspect="1"/>
          </p:cNvPicPr>
          <p:nvPr/>
        </p:nvPicPr>
        <p:blipFill>
          <a:blip r:embed="rId10"/>
          <a:stretch>
            <a:fillRect/>
          </a:stretch>
        </p:blipFill>
        <p:spPr>
          <a:xfrm>
            <a:off x="6922547" y="5020084"/>
            <a:ext cx="4286021" cy="504390"/>
          </a:xfrm>
          <a:prstGeom prst="rect">
            <a:avLst/>
          </a:prstGeom>
        </p:spPr>
      </p:pic>
      <p:pic>
        <p:nvPicPr>
          <p:cNvPr id="25" name="Picture 24">
            <a:extLst>
              <a:ext uri="{FF2B5EF4-FFF2-40B4-BE49-F238E27FC236}">
                <a16:creationId xmlns:a16="http://schemas.microsoft.com/office/drawing/2014/main" id="{BDBCA7EB-C059-326E-8A0A-154BD45E5750}"/>
              </a:ext>
            </a:extLst>
          </p:cNvPr>
          <p:cNvPicPr>
            <a:picLocks noChangeAspect="1"/>
          </p:cNvPicPr>
          <p:nvPr/>
        </p:nvPicPr>
        <p:blipFill>
          <a:blip r:embed="rId11"/>
          <a:stretch>
            <a:fillRect/>
          </a:stretch>
        </p:blipFill>
        <p:spPr>
          <a:xfrm>
            <a:off x="6922547" y="5609701"/>
            <a:ext cx="2586322" cy="674513"/>
          </a:xfrm>
          <a:prstGeom prst="rect">
            <a:avLst/>
          </a:prstGeom>
        </p:spPr>
      </p:pic>
      <p:sp>
        <p:nvSpPr>
          <p:cNvPr id="29" name="TextBox 28">
            <a:extLst>
              <a:ext uri="{FF2B5EF4-FFF2-40B4-BE49-F238E27FC236}">
                <a16:creationId xmlns:a16="http://schemas.microsoft.com/office/drawing/2014/main" id="{D34EDF0C-78E7-AE31-D2D7-EC74A42206AF}"/>
              </a:ext>
            </a:extLst>
          </p:cNvPr>
          <p:cNvSpPr txBox="1"/>
          <p:nvPr/>
        </p:nvSpPr>
        <p:spPr>
          <a:xfrm>
            <a:off x="2504647" y="56572"/>
            <a:ext cx="2377254" cy="369332"/>
          </a:xfrm>
          <a:prstGeom prst="rect">
            <a:avLst/>
          </a:prstGeom>
          <a:noFill/>
        </p:spPr>
        <p:txBody>
          <a:bodyPr wrap="none" lIns="0" tIns="0" rIns="0" bIns="0" rtlCol="0">
            <a:spAutoFit/>
          </a:bodyPr>
          <a:lstStyle/>
          <a:p>
            <a:pPr algn="l"/>
            <a:r>
              <a:rPr lang="en-US" sz="2400" b="1" dirty="0"/>
              <a:t>Small Bandwidth</a:t>
            </a:r>
            <a:endParaRPr lang="de-CH" sz="2400" b="1" dirty="0"/>
          </a:p>
        </p:txBody>
      </p:sp>
      <p:sp>
        <p:nvSpPr>
          <p:cNvPr id="2" name="TextBox 1">
            <a:extLst>
              <a:ext uri="{FF2B5EF4-FFF2-40B4-BE49-F238E27FC236}">
                <a16:creationId xmlns:a16="http://schemas.microsoft.com/office/drawing/2014/main" id="{8A36A3B4-A718-4040-7DC5-11C9D0747F05}"/>
              </a:ext>
            </a:extLst>
          </p:cNvPr>
          <p:cNvSpPr txBox="1"/>
          <p:nvPr/>
        </p:nvSpPr>
        <p:spPr>
          <a:xfrm>
            <a:off x="7239258" y="56572"/>
            <a:ext cx="2333139" cy="369332"/>
          </a:xfrm>
          <a:prstGeom prst="rect">
            <a:avLst/>
          </a:prstGeom>
          <a:noFill/>
        </p:spPr>
        <p:txBody>
          <a:bodyPr wrap="none" lIns="0" tIns="0" rIns="0" bIns="0" rtlCol="0">
            <a:spAutoFit/>
          </a:bodyPr>
          <a:lstStyle/>
          <a:p>
            <a:pPr algn="l"/>
            <a:r>
              <a:rPr lang="en-US" sz="2400" b="1" dirty="0"/>
              <a:t>Large Bandwidth</a:t>
            </a:r>
            <a:endParaRPr lang="de-CH" sz="2400" b="1" dirty="0"/>
          </a:p>
        </p:txBody>
      </p:sp>
    </p:spTree>
    <p:extLst>
      <p:ext uri="{BB962C8B-B14F-4D97-AF65-F5344CB8AC3E}">
        <p14:creationId xmlns:p14="http://schemas.microsoft.com/office/powerpoint/2010/main" val="6538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D8DA7D2-47F8-361B-B439-8F383D6A4749}"/>
              </a:ext>
            </a:extLst>
          </p:cNvPr>
          <p:cNvSpPr/>
          <p:nvPr/>
        </p:nvSpPr>
        <p:spPr>
          <a:xfrm>
            <a:off x="9296634" y="1088740"/>
            <a:ext cx="2704022" cy="19989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19" name="Rectangle 18">
            <a:extLst>
              <a:ext uri="{FF2B5EF4-FFF2-40B4-BE49-F238E27FC236}">
                <a16:creationId xmlns:a16="http://schemas.microsoft.com/office/drawing/2014/main" id="{A65F38ED-9146-CD08-BD54-8AB983B86F9A}"/>
              </a:ext>
            </a:extLst>
          </p:cNvPr>
          <p:cNvSpPr/>
          <p:nvPr/>
        </p:nvSpPr>
        <p:spPr>
          <a:xfrm>
            <a:off x="407368" y="806359"/>
            <a:ext cx="3413472" cy="471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17" name="Freeform: Shape 16">
            <a:extLst>
              <a:ext uri="{FF2B5EF4-FFF2-40B4-BE49-F238E27FC236}">
                <a16:creationId xmlns:a16="http://schemas.microsoft.com/office/drawing/2014/main" id="{2D804807-2605-A4E6-E4C2-2A813548F576}"/>
              </a:ext>
            </a:extLst>
          </p:cNvPr>
          <p:cNvSpPr/>
          <p:nvPr/>
        </p:nvSpPr>
        <p:spPr>
          <a:xfrm>
            <a:off x="4213697" y="309411"/>
            <a:ext cx="5053384" cy="5832648"/>
          </a:xfrm>
          <a:custGeom>
            <a:avLst/>
            <a:gdLst>
              <a:gd name="connsiteX0" fmla="*/ 0 w 5053384"/>
              <a:gd name="connsiteY0" fmla="*/ 0 h 5832648"/>
              <a:gd name="connsiteX1" fmla="*/ 6071 w 5053384"/>
              <a:gd name="connsiteY1" fmla="*/ 0 h 5832648"/>
              <a:gd name="connsiteX2" fmla="*/ 2622463 w 5053384"/>
              <a:gd name="connsiteY2" fmla="*/ 0 h 5832648"/>
              <a:gd name="connsiteX3" fmla="*/ 5053384 w 5053384"/>
              <a:gd name="connsiteY3" fmla="*/ 0 h 5832648"/>
              <a:gd name="connsiteX4" fmla="*/ 5053384 w 5053384"/>
              <a:gd name="connsiteY4" fmla="*/ 2624400 h 5832648"/>
              <a:gd name="connsiteX5" fmla="*/ 2622463 w 5053384"/>
              <a:gd name="connsiteY5" fmla="*/ 2624400 h 5832648"/>
              <a:gd name="connsiteX6" fmla="*/ 2622463 w 5053384"/>
              <a:gd name="connsiteY6" fmla="*/ 5832648 h 5832648"/>
              <a:gd name="connsiteX7" fmla="*/ 0 w 5053384"/>
              <a:gd name="connsiteY7" fmla="*/ 5832648 h 5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3384" h="5832648">
                <a:moveTo>
                  <a:pt x="0" y="0"/>
                </a:moveTo>
                <a:lnTo>
                  <a:pt x="6071" y="0"/>
                </a:lnTo>
                <a:lnTo>
                  <a:pt x="2622463" y="0"/>
                </a:lnTo>
                <a:lnTo>
                  <a:pt x="5053384" y="0"/>
                </a:lnTo>
                <a:lnTo>
                  <a:pt x="5053384" y="2624400"/>
                </a:lnTo>
                <a:lnTo>
                  <a:pt x="2622463" y="2624400"/>
                </a:lnTo>
                <a:lnTo>
                  <a:pt x="2622463" y="5832648"/>
                </a:lnTo>
                <a:lnTo>
                  <a:pt x="0" y="58326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sz="2000" dirty="0" err="1"/>
          </a:p>
        </p:txBody>
      </p:sp>
      <p:pic>
        <p:nvPicPr>
          <p:cNvPr id="8" name="Content Placeholder 7">
            <a:extLst>
              <a:ext uri="{FF2B5EF4-FFF2-40B4-BE49-F238E27FC236}">
                <a16:creationId xmlns:a16="http://schemas.microsoft.com/office/drawing/2014/main" id="{106F89C0-046A-1F09-15D1-95D345CBCC2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112224" y="3770320"/>
            <a:ext cx="3186165" cy="2371739"/>
          </a:xfrm>
        </p:spPr>
      </p:pic>
      <p:sp>
        <p:nvSpPr>
          <p:cNvPr id="5" name="Slide Number Placeholder 4">
            <a:extLst>
              <a:ext uri="{FF2B5EF4-FFF2-40B4-BE49-F238E27FC236}">
                <a16:creationId xmlns:a16="http://schemas.microsoft.com/office/drawing/2014/main" id="{B5CBC455-1344-C2AD-8F8E-DD5D29530FF4}"/>
              </a:ext>
            </a:extLst>
          </p:cNvPr>
          <p:cNvSpPr>
            <a:spLocks noGrp="1"/>
          </p:cNvSpPr>
          <p:nvPr>
            <p:ph type="sldNum" sz="quarter" idx="12"/>
          </p:nvPr>
        </p:nvSpPr>
        <p:spPr/>
        <p:txBody>
          <a:bodyPr/>
          <a:lstStyle/>
          <a:p>
            <a:fld id="{442AD375-037F-43D0-B059-5172DA06796A}" type="slidenum">
              <a:rPr lang="en-GB" noProof="0" smtClean="0"/>
              <a:pPr/>
              <a:t>20</a:t>
            </a:fld>
            <a:endParaRPr lang="en-GB" noProof="0" dirty="0"/>
          </a:p>
        </p:txBody>
      </p:sp>
      <p:sp>
        <p:nvSpPr>
          <p:cNvPr id="6" name="Title 5">
            <a:extLst>
              <a:ext uri="{FF2B5EF4-FFF2-40B4-BE49-F238E27FC236}">
                <a16:creationId xmlns:a16="http://schemas.microsoft.com/office/drawing/2014/main" id="{990269FC-456A-DDEB-CAB5-B863B3CBA734}"/>
              </a:ext>
            </a:extLst>
          </p:cNvPr>
          <p:cNvSpPr>
            <a:spLocks noGrp="1"/>
          </p:cNvSpPr>
          <p:nvPr>
            <p:ph type="title"/>
          </p:nvPr>
        </p:nvSpPr>
        <p:spPr/>
        <p:txBody>
          <a:bodyPr/>
          <a:lstStyle/>
          <a:p>
            <a:r>
              <a:rPr lang="en-US" dirty="0"/>
              <a:t>ECHO2D simulations</a:t>
            </a:r>
            <a:endParaRPr lang="de-CH" dirty="0"/>
          </a:p>
        </p:txBody>
      </p:sp>
      <p:pic>
        <p:nvPicPr>
          <p:cNvPr id="10" name="Graphic 9">
            <a:extLst>
              <a:ext uri="{FF2B5EF4-FFF2-40B4-BE49-F238E27FC236}">
                <a16:creationId xmlns:a16="http://schemas.microsoft.com/office/drawing/2014/main" id="{208F62A3-DA7F-ED81-B785-3698F28EE3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383" y="944314"/>
            <a:ext cx="2950957" cy="2196653"/>
          </a:xfrm>
          <a:prstGeom prst="rect">
            <a:avLst/>
          </a:prstGeom>
        </p:spPr>
      </p:pic>
      <p:pic>
        <p:nvPicPr>
          <p:cNvPr id="12" name="Graphic 11">
            <a:extLst>
              <a:ext uri="{FF2B5EF4-FFF2-40B4-BE49-F238E27FC236}">
                <a16:creationId xmlns:a16="http://schemas.microsoft.com/office/drawing/2014/main" id="{A945B8BF-5B7A-E9A7-2285-719AD1C958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25979" y="499660"/>
            <a:ext cx="2418093" cy="1800000"/>
          </a:xfrm>
          <a:prstGeom prst="rect">
            <a:avLst/>
          </a:prstGeom>
        </p:spPr>
      </p:pic>
      <p:pic>
        <p:nvPicPr>
          <p:cNvPr id="14" name="Graphic 13">
            <a:extLst>
              <a:ext uri="{FF2B5EF4-FFF2-40B4-BE49-F238E27FC236}">
                <a16:creationId xmlns:a16="http://schemas.microsoft.com/office/drawing/2014/main" id="{1D66374F-293B-2C3E-AD0A-5532E3FFA8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5979" y="2359018"/>
            <a:ext cx="2418093" cy="1800000"/>
          </a:xfrm>
          <a:prstGeom prst="rect">
            <a:avLst/>
          </a:prstGeom>
        </p:spPr>
      </p:pic>
      <p:pic>
        <p:nvPicPr>
          <p:cNvPr id="16" name="Graphic 15">
            <a:extLst>
              <a:ext uri="{FF2B5EF4-FFF2-40B4-BE49-F238E27FC236}">
                <a16:creationId xmlns:a16="http://schemas.microsoft.com/office/drawing/2014/main" id="{138478F8-A3C3-250D-A964-B94EEAB1BB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25979" y="4218375"/>
            <a:ext cx="2418093" cy="1800000"/>
          </a:xfrm>
          <a:prstGeom prst="rect">
            <a:avLst/>
          </a:prstGeom>
        </p:spPr>
      </p:pic>
      <p:pic>
        <p:nvPicPr>
          <p:cNvPr id="18" name="Graphic 17">
            <a:extLst>
              <a:ext uri="{FF2B5EF4-FFF2-40B4-BE49-F238E27FC236}">
                <a16:creationId xmlns:a16="http://schemas.microsoft.com/office/drawing/2014/main" id="{DF8F440F-3E1E-6E1D-2AC6-A9CD0B7769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73625" y="499660"/>
            <a:ext cx="2438710" cy="1800000"/>
          </a:xfrm>
          <a:prstGeom prst="rect">
            <a:avLst/>
          </a:prstGeom>
        </p:spPr>
      </p:pic>
      <p:pic>
        <p:nvPicPr>
          <p:cNvPr id="20" name="Graphic 19">
            <a:extLst>
              <a:ext uri="{FF2B5EF4-FFF2-40B4-BE49-F238E27FC236}">
                <a16:creationId xmlns:a16="http://schemas.microsoft.com/office/drawing/2014/main" id="{6833C3D8-2C69-AF6A-8BAF-3226592319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08368" y="1208900"/>
            <a:ext cx="2418097" cy="1800000"/>
          </a:xfrm>
          <a:prstGeom prst="rect">
            <a:avLst/>
          </a:prstGeom>
        </p:spPr>
      </p:pic>
      <p:pic>
        <p:nvPicPr>
          <p:cNvPr id="2" name="Content Placeholder 7">
            <a:extLst>
              <a:ext uri="{FF2B5EF4-FFF2-40B4-BE49-F238E27FC236}">
                <a16:creationId xmlns:a16="http://schemas.microsoft.com/office/drawing/2014/main" id="{58CE256E-6B9B-1318-6478-C7C90F092CF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5145" y="3208043"/>
            <a:ext cx="2917195" cy="2196653"/>
          </a:xfrm>
          <a:prstGeom prst="rect">
            <a:avLst/>
          </a:prstGeom>
        </p:spPr>
      </p:pic>
      <p:sp>
        <p:nvSpPr>
          <p:cNvPr id="7" name="TextBox 6">
            <a:extLst>
              <a:ext uri="{FF2B5EF4-FFF2-40B4-BE49-F238E27FC236}">
                <a16:creationId xmlns:a16="http://schemas.microsoft.com/office/drawing/2014/main" id="{726D0178-D4BE-31F6-C823-1E5739349EE4}"/>
              </a:ext>
            </a:extLst>
          </p:cNvPr>
          <p:cNvSpPr txBox="1"/>
          <p:nvPr/>
        </p:nvSpPr>
        <p:spPr>
          <a:xfrm>
            <a:off x="523299" y="5649616"/>
            <a:ext cx="3429746" cy="492443"/>
          </a:xfrm>
          <a:prstGeom prst="rect">
            <a:avLst/>
          </a:prstGeom>
          <a:noFill/>
        </p:spPr>
        <p:txBody>
          <a:bodyPr wrap="square" lIns="0" tIns="0" rIns="0" bIns="0" rtlCol="0">
            <a:spAutoFit/>
          </a:bodyPr>
          <a:lstStyle/>
          <a:p>
            <a:pPr algn="l"/>
            <a:r>
              <a:rPr lang="en-US" sz="1600" dirty="0"/>
              <a:t>Coarser mesh overestimates amplitude of loss factor for small gaps</a:t>
            </a:r>
            <a:endParaRPr lang="de-CH" sz="1600" dirty="0"/>
          </a:p>
        </p:txBody>
      </p:sp>
    </p:spTree>
    <p:extLst>
      <p:ext uri="{BB962C8B-B14F-4D97-AF65-F5344CB8AC3E}">
        <p14:creationId xmlns:p14="http://schemas.microsoft.com/office/powerpoint/2010/main" val="723136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660125-E52D-2C17-AA18-011993B371AE}"/>
              </a:ext>
            </a:extLst>
          </p:cNvPr>
          <p:cNvSpPr>
            <a:spLocks noGrp="1"/>
          </p:cNvSpPr>
          <p:nvPr>
            <p:ph idx="1"/>
          </p:nvPr>
        </p:nvSpPr>
        <p:spPr>
          <a:xfrm>
            <a:off x="695325" y="1376773"/>
            <a:ext cx="6192763" cy="4644616"/>
          </a:xfrm>
        </p:spPr>
        <p:txBody>
          <a:bodyPr/>
          <a:lstStyle/>
          <a:p>
            <a:r>
              <a:rPr lang="en-US" dirty="0"/>
              <a:t>Record LPS using TDS</a:t>
            </a:r>
          </a:p>
          <a:p>
            <a:r>
              <a:rPr lang="en-US" dirty="0"/>
              <a:t>Extract current profile from TDS</a:t>
            </a:r>
          </a:p>
          <a:p>
            <a:r>
              <a:rPr lang="en-US" dirty="0"/>
              <a:t>Simulate current profile passing through </a:t>
            </a:r>
            <a:r>
              <a:rPr lang="en-US" dirty="0" err="1"/>
              <a:t>wakefield</a:t>
            </a:r>
            <a:r>
              <a:rPr lang="en-US" dirty="0"/>
              <a:t> structure in ECHO2D</a:t>
            </a:r>
          </a:p>
          <a:p>
            <a:r>
              <a:rPr lang="en-US" dirty="0"/>
              <a:t>Track LPS through wake</a:t>
            </a:r>
          </a:p>
          <a:p>
            <a:r>
              <a:rPr lang="en-US" dirty="0"/>
              <a:t>Derive energy projection</a:t>
            </a:r>
          </a:p>
          <a:p>
            <a:r>
              <a:rPr lang="en-US" dirty="0"/>
              <a:t>Extract loss factor &amp; energy spread</a:t>
            </a:r>
          </a:p>
          <a:p>
            <a:endParaRPr lang="en-US" dirty="0"/>
          </a:p>
          <a:p>
            <a:r>
              <a:rPr lang="de-CH" dirty="0" err="1"/>
              <a:t>Vary</a:t>
            </a:r>
            <a:r>
              <a:rPr lang="de-CH" dirty="0"/>
              <a:t> </a:t>
            </a:r>
            <a:r>
              <a:rPr lang="de-CH" dirty="0" err="1"/>
              <a:t>wakefield</a:t>
            </a:r>
            <a:r>
              <a:rPr lang="de-CH" dirty="0"/>
              <a:t> </a:t>
            </a:r>
            <a:r>
              <a:rPr lang="de-CH" dirty="0" err="1"/>
              <a:t>structure</a:t>
            </a:r>
            <a:r>
              <a:rPr lang="de-CH" dirty="0"/>
              <a:t> </a:t>
            </a:r>
            <a:r>
              <a:rPr lang="de-CH" dirty="0" err="1"/>
              <a:t>gap</a:t>
            </a:r>
            <a:r>
              <a:rPr lang="de-CH" dirty="0"/>
              <a:t> </a:t>
            </a:r>
            <a:r>
              <a:rPr lang="de-CH" dirty="0" err="1"/>
              <a:t>while</a:t>
            </a:r>
            <a:r>
              <a:rPr lang="de-CH" dirty="0"/>
              <a:t> </a:t>
            </a:r>
            <a:r>
              <a:rPr lang="de-CH" dirty="0" err="1"/>
              <a:t>measuring</a:t>
            </a:r>
            <a:r>
              <a:rPr lang="de-CH" dirty="0"/>
              <a:t> </a:t>
            </a:r>
          </a:p>
          <a:p>
            <a:r>
              <a:rPr lang="de-CH" dirty="0" err="1"/>
              <a:t>energy</a:t>
            </a:r>
            <a:r>
              <a:rPr lang="de-CH" dirty="0"/>
              <a:t> </a:t>
            </a:r>
            <a:r>
              <a:rPr lang="de-CH" dirty="0" err="1"/>
              <a:t>projection</a:t>
            </a:r>
            <a:endParaRPr lang="de-CH" dirty="0"/>
          </a:p>
          <a:p>
            <a:r>
              <a:rPr lang="en-US" dirty="0"/>
              <a:t>Extract loss factor &amp; energy spread</a:t>
            </a:r>
          </a:p>
          <a:p>
            <a:endParaRPr lang="en-US" dirty="0"/>
          </a:p>
          <a:p>
            <a:r>
              <a:rPr lang="en-US" dirty="0"/>
              <a:t>0.8 m dispersion at Screen 2 → 58 keV resolution</a:t>
            </a:r>
          </a:p>
          <a:p>
            <a:endParaRPr lang="en-US" dirty="0"/>
          </a:p>
        </p:txBody>
      </p:sp>
      <p:sp>
        <p:nvSpPr>
          <p:cNvPr id="5" name="Slide Number Placeholder 4">
            <a:extLst>
              <a:ext uri="{FF2B5EF4-FFF2-40B4-BE49-F238E27FC236}">
                <a16:creationId xmlns:a16="http://schemas.microsoft.com/office/drawing/2014/main" id="{BDB93567-05A6-89D7-5E54-66BC5D0BAE89}"/>
              </a:ext>
            </a:extLst>
          </p:cNvPr>
          <p:cNvSpPr>
            <a:spLocks noGrp="1"/>
          </p:cNvSpPr>
          <p:nvPr>
            <p:ph type="sldNum" sz="quarter" idx="12"/>
          </p:nvPr>
        </p:nvSpPr>
        <p:spPr/>
        <p:txBody>
          <a:bodyPr/>
          <a:lstStyle/>
          <a:p>
            <a:fld id="{442AD375-037F-43D0-B059-5172DA06796A}" type="slidenum">
              <a:rPr lang="en-GB" noProof="0" smtClean="0"/>
              <a:pPr/>
              <a:t>21</a:t>
            </a:fld>
            <a:endParaRPr lang="en-GB" noProof="0" dirty="0"/>
          </a:p>
        </p:txBody>
      </p:sp>
      <p:sp>
        <p:nvSpPr>
          <p:cNvPr id="6" name="Title 5">
            <a:extLst>
              <a:ext uri="{FF2B5EF4-FFF2-40B4-BE49-F238E27FC236}">
                <a16:creationId xmlns:a16="http://schemas.microsoft.com/office/drawing/2014/main" id="{1B02C7DC-A89F-DA60-03EA-87E0422AEB18}"/>
              </a:ext>
            </a:extLst>
          </p:cNvPr>
          <p:cNvSpPr>
            <a:spLocks noGrp="1"/>
          </p:cNvSpPr>
          <p:nvPr>
            <p:ph type="title"/>
          </p:nvPr>
        </p:nvSpPr>
        <p:spPr/>
        <p:txBody>
          <a:bodyPr/>
          <a:lstStyle/>
          <a:p>
            <a:r>
              <a:rPr lang="en-US" dirty="0"/>
              <a:t>Measurement</a:t>
            </a:r>
            <a:endParaRPr lang="de-CH" dirty="0"/>
          </a:p>
        </p:txBody>
      </p:sp>
      <p:pic>
        <p:nvPicPr>
          <p:cNvPr id="10" name="Graphic 9">
            <a:extLst>
              <a:ext uri="{FF2B5EF4-FFF2-40B4-BE49-F238E27FC236}">
                <a16:creationId xmlns:a16="http://schemas.microsoft.com/office/drawing/2014/main" id="{A2DE3599-53B6-B91D-8B0E-11B15809B1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6400" y="2529000"/>
            <a:ext cx="2292672" cy="1800000"/>
          </a:xfrm>
          <a:prstGeom prst="rect">
            <a:avLst/>
          </a:prstGeom>
        </p:spPr>
      </p:pic>
      <p:pic>
        <p:nvPicPr>
          <p:cNvPr id="12" name="Graphic 11">
            <a:extLst>
              <a:ext uri="{FF2B5EF4-FFF2-40B4-BE49-F238E27FC236}">
                <a16:creationId xmlns:a16="http://schemas.microsoft.com/office/drawing/2014/main" id="{2D39E793-A14B-AB5A-A649-C7D58D7A2A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8752" y="404864"/>
            <a:ext cx="2237247" cy="1800000"/>
          </a:xfrm>
          <a:prstGeom prst="rect">
            <a:avLst/>
          </a:prstGeom>
        </p:spPr>
      </p:pic>
      <p:pic>
        <p:nvPicPr>
          <p:cNvPr id="14" name="Graphic 13">
            <a:extLst>
              <a:ext uri="{FF2B5EF4-FFF2-40B4-BE49-F238E27FC236}">
                <a16:creationId xmlns:a16="http://schemas.microsoft.com/office/drawing/2014/main" id="{C50524CE-444E-FDA9-E15B-F8A77F339B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6056" y="404864"/>
            <a:ext cx="2237247" cy="1800000"/>
          </a:xfrm>
          <a:prstGeom prst="rect">
            <a:avLst/>
          </a:prstGeom>
        </p:spPr>
      </p:pic>
      <p:pic>
        <p:nvPicPr>
          <p:cNvPr id="3" name="Graphic 2">
            <a:extLst>
              <a:ext uri="{FF2B5EF4-FFF2-40B4-BE49-F238E27FC236}">
                <a16:creationId xmlns:a16="http://schemas.microsoft.com/office/drawing/2014/main" id="{ABB8D9DF-183F-E3FE-1EE5-A36044F1FF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1944" y="4829963"/>
            <a:ext cx="6060976" cy="922012"/>
          </a:xfrm>
          <a:prstGeom prst="rect">
            <a:avLst/>
          </a:prstGeom>
        </p:spPr>
      </p:pic>
    </p:spTree>
    <p:extLst>
      <p:ext uri="{BB962C8B-B14F-4D97-AF65-F5344CB8AC3E}">
        <p14:creationId xmlns:p14="http://schemas.microsoft.com/office/powerpoint/2010/main" val="1598618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275-4043-BBDF-4415-3527BD7C328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497FEC-DC95-5CDB-3964-0CA86E1C8205}"/>
              </a:ext>
            </a:extLst>
          </p:cNvPr>
          <p:cNvSpPr>
            <a:spLocks noGrp="1"/>
          </p:cNvSpPr>
          <p:nvPr>
            <p:ph idx="1"/>
          </p:nvPr>
        </p:nvSpPr>
        <p:spPr>
          <a:xfrm>
            <a:off x="695325" y="1376773"/>
            <a:ext cx="6192763" cy="4644616"/>
          </a:xfrm>
        </p:spPr>
        <p:txBody>
          <a:bodyPr/>
          <a:lstStyle/>
          <a:p>
            <a:r>
              <a:rPr lang="en-US" dirty="0"/>
              <a:t>Both structures centered using: </a:t>
            </a:r>
          </a:p>
          <a:p>
            <a:r>
              <a:rPr lang="en-US" dirty="0"/>
              <a:t>Transverse profile on Screen 1</a:t>
            </a:r>
          </a:p>
          <a:p>
            <a:r>
              <a:rPr lang="en-US" dirty="0"/>
              <a:t>Downstream BPM measurements</a:t>
            </a:r>
          </a:p>
          <a:p>
            <a:endParaRPr lang="en-US" dirty="0"/>
          </a:p>
          <a:p>
            <a:r>
              <a:rPr lang="en-US" dirty="0"/>
              <a:t>0.8 m dispersion at Screen 2 → 58 keV resolution</a:t>
            </a:r>
          </a:p>
          <a:p>
            <a:endParaRPr lang="en-US" dirty="0"/>
          </a:p>
        </p:txBody>
      </p:sp>
      <p:sp>
        <p:nvSpPr>
          <p:cNvPr id="5" name="Slide Number Placeholder 4">
            <a:extLst>
              <a:ext uri="{FF2B5EF4-FFF2-40B4-BE49-F238E27FC236}">
                <a16:creationId xmlns:a16="http://schemas.microsoft.com/office/drawing/2014/main" id="{3BFCBA20-4EDA-A47A-6B21-7C5472C982AE}"/>
              </a:ext>
            </a:extLst>
          </p:cNvPr>
          <p:cNvSpPr>
            <a:spLocks noGrp="1"/>
          </p:cNvSpPr>
          <p:nvPr>
            <p:ph type="sldNum" sz="quarter" idx="12"/>
          </p:nvPr>
        </p:nvSpPr>
        <p:spPr/>
        <p:txBody>
          <a:bodyPr/>
          <a:lstStyle/>
          <a:p>
            <a:fld id="{442AD375-037F-43D0-B059-5172DA06796A}" type="slidenum">
              <a:rPr lang="en-GB" noProof="0" smtClean="0"/>
              <a:pPr/>
              <a:t>22</a:t>
            </a:fld>
            <a:endParaRPr lang="en-GB" noProof="0" dirty="0"/>
          </a:p>
        </p:txBody>
      </p:sp>
      <p:sp>
        <p:nvSpPr>
          <p:cNvPr id="6" name="Title 5">
            <a:extLst>
              <a:ext uri="{FF2B5EF4-FFF2-40B4-BE49-F238E27FC236}">
                <a16:creationId xmlns:a16="http://schemas.microsoft.com/office/drawing/2014/main" id="{B3D41A45-3C3A-6A94-DC02-2C69BB2CDC93}"/>
              </a:ext>
            </a:extLst>
          </p:cNvPr>
          <p:cNvSpPr>
            <a:spLocks noGrp="1"/>
          </p:cNvSpPr>
          <p:nvPr>
            <p:ph type="title"/>
          </p:nvPr>
        </p:nvSpPr>
        <p:spPr/>
        <p:txBody>
          <a:bodyPr/>
          <a:lstStyle/>
          <a:p>
            <a:r>
              <a:rPr lang="en-US" dirty="0"/>
              <a:t>Measurement</a:t>
            </a:r>
            <a:endParaRPr lang="de-CH" dirty="0"/>
          </a:p>
        </p:txBody>
      </p:sp>
      <p:pic>
        <p:nvPicPr>
          <p:cNvPr id="10" name="Graphic 9">
            <a:extLst>
              <a:ext uri="{FF2B5EF4-FFF2-40B4-BE49-F238E27FC236}">
                <a16:creationId xmlns:a16="http://schemas.microsoft.com/office/drawing/2014/main" id="{F00788F9-444E-CE46-2A26-CDC490FB7A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6400" y="2529000"/>
            <a:ext cx="2292672" cy="1800000"/>
          </a:xfrm>
          <a:prstGeom prst="rect">
            <a:avLst/>
          </a:prstGeom>
        </p:spPr>
      </p:pic>
      <p:pic>
        <p:nvPicPr>
          <p:cNvPr id="12" name="Graphic 11">
            <a:extLst>
              <a:ext uri="{FF2B5EF4-FFF2-40B4-BE49-F238E27FC236}">
                <a16:creationId xmlns:a16="http://schemas.microsoft.com/office/drawing/2014/main" id="{EF393268-51EC-4105-5B29-2EF9B97E89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8752" y="404864"/>
            <a:ext cx="2237247" cy="1800000"/>
          </a:xfrm>
          <a:prstGeom prst="rect">
            <a:avLst/>
          </a:prstGeom>
        </p:spPr>
      </p:pic>
      <p:pic>
        <p:nvPicPr>
          <p:cNvPr id="14" name="Graphic 13">
            <a:extLst>
              <a:ext uri="{FF2B5EF4-FFF2-40B4-BE49-F238E27FC236}">
                <a16:creationId xmlns:a16="http://schemas.microsoft.com/office/drawing/2014/main" id="{766A2599-7E12-1FCF-EA17-BAE96954C1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6056" y="404864"/>
            <a:ext cx="2237247" cy="1800000"/>
          </a:xfrm>
          <a:prstGeom prst="rect">
            <a:avLst/>
          </a:prstGeom>
        </p:spPr>
      </p:pic>
      <p:pic>
        <p:nvPicPr>
          <p:cNvPr id="3" name="Graphic 2">
            <a:extLst>
              <a:ext uri="{FF2B5EF4-FFF2-40B4-BE49-F238E27FC236}">
                <a16:creationId xmlns:a16="http://schemas.microsoft.com/office/drawing/2014/main" id="{F2521FBF-0F44-9F17-9711-E72F2578FD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18152" y="4792664"/>
            <a:ext cx="8077200" cy="1228725"/>
          </a:xfrm>
          <a:prstGeom prst="rect">
            <a:avLst/>
          </a:prstGeom>
        </p:spPr>
      </p:pic>
    </p:spTree>
    <p:extLst>
      <p:ext uri="{BB962C8B-B14F-4D97-AF65-F5344CB8AC3E}">
        <p14:creationId xmlns:p14="http://schemas.microsoft.com/office/powerpoint/2010/main" val="81628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B4B0A4-C89B-791C-D9ED-39EB1A153B12}"/>
              </a:ext>
            </a:extLst>
          </p:cNvPr>
          <p:cNvSpPr>
            <a:spLocks noGrp="1"/>
          </p:cNvSpPr>
          <p:nvPr>
            <p:ph idx="1"/>
          </p:nvPr>
        </p:nvSpPr>
        <p:spPr/>
        <p:txBody>
          <a:bodyPr/>
          <a:lstStyle/>
          <a:p>
            <a:endParaRPr lang="de-CH"/>
          </a:p>
        </p:txBody>
      </p:sp>
      <p:sp>
        <p:nvSpPr>
          <p:cNvPr id="5" name="Slide Number Placeholder 4">
            <a:extLst>
              <a:ext uri="{FF2B5EF4-FFF2-40B4-BE49-F238E27FC236}">
                <a16:creationId xmlns:a16="http://schemas.microsoft.com/office/drawing/2014/main" id="{F176BF48-DA0A-1ED6-E3CB-CC0CF8ECC4ED}"/>
              </a:ext>
            </a:extLst>
          </p:cNvPr>
          <p:cNvSpPr>
            <a:spLocks noGrp="1"/>
          </p:cNvSpPr>
          <p:nvPr>
            <p:ph type="sldNum" sz="quarter" idx="12"/>
          </p:nvPr>
        </p:nvSpPr>
        <p:spPr/>
        <p:txBody>
          <a:bodyPr/>
          <a:lstStyle/>
          <a:p>
            <a:fld id="{442AD375-037F-43D0-B059-5172DA06796A}" type="slidenum">
              <a:rPr lang="en-GB" noProof="0" smtClean="0"/>
              <a:pPr/>
              <a:t>23</a:t>
            </a:fld>
            <a:endParaRPr lang="en-GB" noProof="0" dirty="0"/>
          </a:p>
        </p:txBody>
      </p:sp>
      <p:sp>
        <p:nvSpPr>
          <p:cNvPr id="6" name="Title 5">
            <a:extLst>
              <a:ext uri="{FF2B5EF4-FFF2-40B4-BE49-F238E27FC236}">
                <a16:creationId xmlns:a16="http://schemas.microsoft.com/office/drawing/2014/main" id="{8B9071F1-4FB1-6EC7-B65B-5C179F403E0C}"/>
              </a:ext>
            </a:extLst>
          </p:cNvPr>
          <p:cNvSpPr>
            <a:spLocks noGrp="1"/>
          </p:cNvSpPr>
          <p:nvPr>
            <p:ph type="title"/>
          </p:nvPr>
        </p:nvSpPr>
        <p:spPr/>
        <p:txBody>
          <a:bodyPr/>
          <a:lstStyle/>
          <a:p>
            <a:endParaRPr lang="de-CH"/>
          </a:p>
        </p:txBody>
      </p:sp>
      <p:pic>
        <p:nvPicPr>
          <p:cNvPr id="7" name="Picture 6" descr="A graph of a normal distribution&#10;&#10;AI-generated content may be incorrect.">
            <a:extLst>
              <a:ext uri="{FF2B5EF4-FFF2-40B4-BE49-F238E27FC236}">
                <a16:creationId xmlns:a16="http://schemas.microsoft.com/office/drawing/2014/main" id="{AC873670-B710-595D-531C-3EBB5843C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3164" y="2191938"/>
            <a:ext cx="3172246" cy="2520000"/>
          </a:xfrm>
          <a:prstGeom prst="rect">
            <a:avLst/>
          </a:prstGeom>
        </p:spPr>
      </p:pic>
      <p:pic>
        <p:nvPicPr>
          <p:cNvPr id="8" name="Picture 7" descr="A graph of a number of lines&#10;&#10;AI-generated content may be incorrect.">
            <a:extLst>
              <a:ext uri="{FF2B5EF4-FFF2-40B4-BE49-F238E27FC236}">
                <a16:creationId xmlns:a16="http://schemas.microsoft.com/office/drawing/2014/main" id="{288DBD29-1010-78FB-FBC1-31E894F8F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2191938"/>
            <a:ext cx="3107453" cy="2520000"/>
          </a:xfrm>
          <a:prstGeom prst="rect">
            <a:avLst/>
          </a:prstGeom>
        </p:spPr>
      </p:pic>
      <p:pic>
        <p:nvPicPr>
          <p:cNvPr id="9" name="Picture 8" descr="A graph of a normal distribution&#10;&#10;AI-generated content may be incorrect.">
            <a:extLst>
              <a:ext uri="{FF2B5EF4-FFF2-40B4-BE49-F238E27FC236}">
                <a16:creationId xmlns:a16="http://schemas.microsoft.com/office/drawing/2014/main" id="{B99836B6-916A-5CCD-2388-1D7AE1942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878" y="2196130"/>
            <a:ext cx="3172245" cy="2520000"/>
          </a:xfrm>
          <a:prstGeom prst="rect">
            <a:avLst/>
          </a:prstGeom>
        </p:spPr>
      </p:pic>
    </p:spTree>
    <p:extLst>
      <p:ext uri="{BB962C8B-B14F-4D97-AF65-F5344CB8AC3E}">
        <p14:creationId xmlns:p14="http://schemas.microsoft.com/office/powerpoint/2010/main" val="1172649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0A6041-E577-FF5B-81EB-ED804D6CF8BB}"/>
              </a:ext>
            </a:extLst>
          </p:cNvPr>
          <p:cNvSpPr>
            <a:spLocks noGrp="1"/>
          </p:cNvSpPr>
          <p:nvPr>
            <p:ph type="sldNum" sz="quarter" idx="12"/>
          </p:nvPr>
        </p:nvSpPr>
        <p:spPr/>
        <p:txBody>
          <a:bodyPr/>
          <a:lstStyle/>
          <a:p>
            <a:fld id="{442AD375-037F-43D0-B059-5172DA06796A}" type="slidenum">
              <a:rPr lang="en-GB" noProof="0" smtClean="0"/>
              <a:pPr/>
              <a:t>24</a:t>
            </a:fld>
            <a:endParaRPr lang="en-GB" noProof="0" dirty="0"/>
          </a:p>
        </p:txBody>
      </p:sp>
      <p:sp>
        <p:nvSpPr>
          <p:cNvPr id="6" name="Title 5">
            <a:extLst>
              <a:ext uri="{FF2B5EF4-FFF2-40B4-BE49-F238E27FC236}">
                <a16:creationId xmlns:a16="http://schemas.microsoft.com/office/drawing/2014/main" id="{C64B5E43-5859-B203-3BE4-B9C9754E9682}"/>
              </a:ext>
            </a:extLst>
          </p:cNvPr>
          <p:cNvSpPr>
            <a:spLocks noGrp="1"/>
          </p:cNvSpPr>
          <p:nvPr>
            <p:ph type="title"/>
          </p:nvPr>
        </p:nvSpPr>
        <p:spPr/>
        <p:txBody>
          <a:bodyPr/>
          <a:lstStyle/>
          <a:p>
            <a:r>
              <a:rPr lang="en-US" dirty="0"/>
              <a:t>Transverse </a:t>
            </a:r>
            <a:r>
              <a:rPr lang="en-US" dirty="0" err="1"/>
              <a:t>wakefields</a:t>
            </a:r>
            <a:endParaRPr lang="de-CH" dirty="0"/>
          </a:p>
        </p:txBody>
      </p:sp>
      <p:pic>
        <p:nvPicPr>
          <p:cNvPr id="7" name="Content Placeholder 6">
            <a:extLst>
              <a:ext uri="{FF2B5EF4-FFF2-40B4-BE49-F238E27FC236}">
                <a16:creationId xmlns:a16="http://schemas.microsoft.com/office/drawing/2014/main" id="{1102AAA8-3243-0F8E-5B4D-586E3D78C104}"/>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268694" y="1413016"/>
            <a:ext cx="2684697" cy="2160000"/>
          </a:xfrm>
        </p:spPr>
      </p:pic>
      <p:pic>
        <p:nvPicPr>
          <p:cNvPr id="9" name="Graphic 8">
            <a:extLst>
              <a:ext uri="{FF2B5EF4-FFF2-40B4-BE49-F238E27FC236}">
                <a16:creationId xmlns:a16="http://schemas.microsoft.com/office/drawing/2014/main" id="{A3A28803-8F1C-7ADD-D55E-B526694C57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7065" y="1413016"/>
            <a:ext cx="2684697" cy="2160000"/>
          </a:xfrm>
          <a:prstGeom prst="rect">
            <a:avLst/>
          </a:prstGeom>
        </p:spPr>
      </p:pic>
      <p:pic>
        <p:nvPicPr>
          <p:cNvPr id="12" name="Graphic 11">
            <a:extLst>
              <a:ext uri="{FF2B5EF4-FFF2-40B4-BE49-F238E27FC236}">
                <a16:creationId xmlns:a16="http://schemas.microsoft.com/office/drawing/2014/main" id="{9E433BB9-FCB0-3BFB-47E5-3785536979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1953" y="3681028"/>
            <a:ext cx="2684697" cy="2160000"/>
          </a:xfrm>
          <a:prstGeom prst="rect">
            <a:avLst/>
          </a:prstGeom>
        </p:spPr>
      </p:pic>
      <p:pic>
        <p:nvPicPr>
          <p:cNvPr id="14" name="Graphic 13">
            <a:extLst>
              <a:ext uri="{FF2B5EF4-FFF2-40B4-BE49-F238E27FC236}">
                <a16:creationId xmlns:a16="http://schemas.microsoft.com/office/drawing/2014/main" id="{C7CCA125-CAB4-F264-36E8-DE3802EC16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0324" y="3681028"/>
            <a:ext cx="2684697" cy="2160000"/>
          </a:xfrm>
          <a:prstGeom prst="rect">
            <a:avLst/>
          </a:prstGeom>
        </p:spPr>
      </p:pic>
      <p:pic>
        <p:nvPicPr>
          <p:cNvPr id="16" name="Graphic 15">
            <a:extLst>
              <a:ext uri="{FF2B5EF4-FFF2-40B4-BE49-F238E27FC236}">
                <a16:creationId xmlns:a16="http://schemas.microsoft.com/office/drawing/2014/main" id="{31C5CD1D-901F-E3DC-6742-B87E0EC67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68694" y="3681028"/>
            <a:ext cx="2684697" cy="2160000"/>
          </a:xfrm>
          <a:prstGeom prst="rect">
            <a:avLst/>
          </a:prstGeom>
        </p:spPr>
      </p:pic>
      <p:pic>
        <p:nvPicPr>
          <p:cNvPr id="18" name="Graphic 17">
            <a:extLst>
              <a:ext uri="{FF2B5EF4-FFF2-40B4-BE49-F238E27FC236}">
                <a16:creationId xmlns:a16="http://schemas.microsoft.com/office/drawing/2014/main" id="{D12AAFBA-0567-21B0-B69D-5195B27D995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7064" y="3681028"/>
            <a:ext cx="2684697" cy="2160000"/>
          </a:xfrm>
          <a:prstGeom prst="rect">
            <a:avLst/>
          </a:prstGeom>
        </p:spPr>
      </p:pic>
      <p:pic>
        <p:nvPicPr>
          <p:cNvPr id="20" name="Graphic 19">
            <a:extLst>
              <a:ext uri="{FF2B5EF4-FFF2-40B4-BE49-F238E27FC236}">
                <a16:creationId xmlns:a16="http://schemas.microsoft.com/office/drawing/2014/main" id="{FA4F99AA-6EBC-EB04-41AC-B3DD9E19D69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51953" y="1413016"/>
            <a:ext cx="2684697" cy="2160000"/>
          </a:xfrm>
          <a:prstGeom prst="rect">
            <a:avLst/>
          </a:prstGeom>
        </p:spPr>
      </p:pic>
      <p:pic>
        <p:nvPicPr>
          <p:cNvPr id="22" name="Graphic 21">
            <a:extLst>
              <a:ext uri="{FF2B5EF4-FFF2-40B4-BE49-F238E27FC236}">
                <a16:creationId xmlns:a16="http://schemas.microsoft.com/office/drawing/2014/main" id="{853D4CDB-7B4C-FD9B-A564-9B5D9CA80ED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10323" y="1413016"/>
            <a:ext cx="2684697" cy="2160000"/>
          </a:xfrm>
          <a:prstGeom prst="rect">
            <a:avLst/>
          </a:prstGeom>
        </p:spPr>
      </p:pic>
    </p:spTree>
    <p:extLst>
      <p:ext uri="{BB962C8B-B14F-4D97-AF65-F5344CB8AC3E}">
        <p14:creationId xmlns:p14="http://schemas.microsoft.com/office/powerpoint/2010/main" val="3149331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aph of colored lines&#10;&#10;AI-generated content may be incorrect.">
            <a:extLst>
              <a:ext uri="{FF2B5EF4-FFF2-40B4-BE49-F238E27FC236}">
                <a16:creationId xmlns:a16="http://schemas.microsoft.com/office/drawing/2014/main" id="{82FC8852-9AC2-1581-570E-BB5C1247C6E5}"/>
              </a:ext>
            </a:extLst>
          </p:cNvPr>
          <p:cNvPicPr>
            <a:picLocks noGrp="1" noChangeAspect="1"/>
          </p:cNvPicPr>
          <p:nvPr>
            <p:ph idx="1"/>
          </p:nvPr>
        </p:nvPicPr>
        <p:blipFill>
          <a:blip r:embed="rId2"/>
          <a:stretch>
            <a:fillRect/>
          </a:stretch>
        </p:blipFill>
        <p:spPr>
          <a:xfrm>
            <a:off x="723181" y="3663715"/>
            <a:ext cx="3053096" cy="2288973"/>
          </a:xfrm>
        </p:spPr>
      </p:pic>
      <p:sp>
        <p:nvSpPr>
          <p:cNvPr id="5" name="Slide Number Placeholder 4">
            <a:extLst>
              <a:ext uri="{FF2B5EF4-FFF2-40B4-BE49-F238E27FC236}">
                <a16:creationId xmlns:a16="http://schemas.microsoft.com/office/drawing/2014/main" id="{84B461FA-02B7-6B13-1F76-3E02225760AD}"/>
              </a:ext>
            </a:extLst>
          </p:cNvPr>
          <p:cNvSpPr>
            <a:spLocks noGrp="1"/>
          </p:cNvSpPr>
          <p:nvPr>
            <p:ph type="sldNum" sz="quarter" idx="12"/>
          </p:nvPr>
        </p:nvSpPr>
        <p:spPr/>
        <p:txBody>
          <a:bodyPr/>
          <a:lstStyle/>
          <a:p>
            <a:fld id="{442AD375-037F-43D0-B059-5172DA06796A}" type="slidenum">
              <a:rPr lang="en-GB" noProof="0" smtClean="0"/>
              <a:pPr/>
              <a:t>25</a:t>
            </a:fld>
            <a:endParaRPr lang="en-GB" noProof="0" dirty="0"/>
          </a:p>
        </p:txBody>
      </p:sp>
      <p:sp>
        <p:nvSpPr>
          <p:cNvPr id="6" name="Title 5">
            <a:extLst>
              <a:ext uri="{FF2B5EF4-FFF2-40B4-BE49-F238E27FC236}">
                <a16:creationId xmlns:a16="http://schemas.microsoft.com/office/drawing/2014/main" id="{CC8F8B57-C5E9-9684-67B6-2E4A90CC33B3}"/>
              </a:ext>
            </a:extLst>
          </p:cNvPr>
          <p:cNvSpPr>
            <a:spLocks noGrp="1"/>
          </p:cNvSpPr>
          <p:nvPr>
            <p:ph type="title"/>
          </p:nvPr>
        </p:nvSpPr>
        <p:spPr/>
        <p:txBody>
          <a:bodyPr/>
          <a:lstStyle/>
          <a:p>
            <a:endParaRPr lang="de-CH"/>
          </a:p>
        </p:txBody>
      </p:sp>
      <p:pic>
        <p:nvPicPr>
          <p:cNvPr id="10" name="Picture 9" descr="A graph of a graph showing different colored lines&#10;&#10;AI-generated content may be incorrect.">
            <a:extLst>
              <a:ext uri="{FF2B5EF4-FFF2-40B4-BE49-F238E27FC236}">
                <a16:creationId xmlns:a16="http://schemas.microsoft.com/office/drawing/2014/main" id="{D0CA7057-AC2D-C12A-2B86-53C9EB48D93C}"/>
              </a:ext>
            </a:extLst>
          </p:cNvPr>
          <p:cNvPicPr>
            <a:picLocks noChangeAspect="1"/>
          </p:cNvPicPr>
          <p:nvPr/>
        </p:nvPicPr>
        <p:blipFill>
          <a:blip r:embed="rId3"/>
          <a:stretch>
            <a:fillRect/>
          </a:stretch>
        </p:blipFill>
        <p:spPr>
          <a:xfrm>
            <a:off x="672381" y="908720"/>
            <a:ext cx="3456384" cy="2288973"/>
          </a:xfrm>
          <a:prstGeom prst="rect">
            <a:avLst/>
          </a:prstGeom>
        </p:spPr>
      </p:pic>
      <p:pic>
        <p:nvPicPr>
          <p:cNvPr id="12" name="Picture 11" descr="A graph of a graph showing a number of numbers&#10;&#10;AI-generated content may be incorrect.">
            <a:extLst>
              <a:ext uri="{FF2B5EF4-FFF2-40B4-BE49-F238E27FC236}">
                <a16:creationId xmlns:a16="http://schemas.microsoft.com/office/drawing/2014/main" id="{E8E4C8FD-AC54-99ED-0C83-E4C6EF8810CE}"/>
              </a:ext>
            </a:extLst>
          </p:cNvPr>
          <p:cNvPicPr>
            <a:picLocks noChangeAspect="1"/>
          </p:cNvPicPr>
          <p:nvPr/>
        </p:nvPicPr>
        <p:blipFill>
          <a:blip r:embed="rId4"/>
          <a:stretch>
            <a:fillRect/>
          </a:stretch>
        </p:blipFill>
        <p:spPr>
          <a:xfrm>
            <a:off x="4223792" y="3649578"/>
            <a:ext cx="2881068" cy="2160000"/>
          </a:xfrm>
          <a:prstGeom prst="rect">
            <a:avLst/>
          </a:prstGeom>
        </p:spPr>
      </p:pic>
      <p:pic>
        <p:nvPicPr>
          <p:cNvPr id="14" name="Picture 13" descr="A graph of different colored lines&#10;&#10;AI-generated content may be incorrect.">
            <a:extLst>
              <a:ext uri="{FF2B5EF4-FFF2-40B4-BE49-F238E27FC236}">
                <a16:creationId xmlns:a16="http://schemas.microsoft.com/office/drawing/2014/main" id="{2CDF7694-4BCC-32FE-8B7A-967CB38CD3D4}"/>
              </a:ext>
            </a:extLst>
          </p:cNvPr>
          <p:cNvPicPr>
            <a:picLocks noChangeAspect="1"/>
          </p:cNvPicPr>
          <p:nvPr/>
        </p:nvPicPr>
        <p:blipFill>
          <a:blip r:embed="rId5"/>
          <a:stretch>
            <a:fillRect/>
          </a:stretch>
        </p:blipFill>
        <p:spPr>
          <a:xfrm>
            <a:off x="4216048" y="997258"/>
            <a:ext cx="3261633" cy="2160000"/>
          </a:xfrm>
          <a:prstGeom prst="rect">
            <a:avLst/>
          </a:prstGeom>
        </p:spPr>
      </p:pic>
      <p:pic>
        <p:nvPicPr>
          <p:cNvPr id="16" name="Picture 15" descr="A graph of a graph showing a curve&#10;&#10;AI-generated content may be incorrect.">
            <a:extLst>
              <a:ext uri="{FF2B5EF4-FFF2-40B4-BE49-F238E27FC236}">
                <a16:creationId xmlns:a16="http://schemas.microsoft.com/office/drawing/2014/main" id="{BB9C4859-1105-9DDE-FE58-BE41CCF2A6D9}"/>
              </a:ext>
            </a:extLst>
          </p:cNvPr>
          <p:cNvPicPr>
            <a:picLocks noChangeAspect="1"/>
          </p:cNvPicPr>
          <p:nvPr/>
        </p:nvPicPr>
        <p:blipFill>
          <a:blip r:embed="rId6"/>
          <a:stretch>
            <a:fillRect/>
          </a:stretch>
        </p:blipFill>
        <p:spPr>
          <a:xfrm>
            <a:off x="7896200" y="3573016"/>
            <a:ext cx="2881068" cy="2160000"/>
          </a:xfrm>
          <a:prstGeom prst="rect">
            <a:avLst/>
          </a:prstGeom>
        </p:spPr>
      </p:pic>
      <p:pic>
        <p:nvPicPr>
          <p:cNvPr id="18" name="Picture 17" descr="A diagram of a graph&#10;&#10;AI-generated content may be incorrect.">
            <a:extLst>
              <a:ext uri="{FF2B5EF4-FFF2-40B4-BE49-F238E27FC236}">
                <a16:creationId xmlns:a16="http://schemas.microsoft.com/office/drawing/2014/main" id="{88390015-39D8-38E6-7D59-7CCB6F751EE2}"/>
              </a:ext>
            </a:extLst>
          </p:cNvPr>
          <p:cNvPicPr>
            <a:picLocks noChangeAspect="1"/>
          </p:cNvPicPr>
          <p:nvPr/>
        </p:nvPicPr>
        <p:blipFill>
          <a:blip r:embed="rId7"/>
          <a:stretch>
            <a:fillRect/>
          </a:stretch>
        </p:blipFill>
        <p:spPr>
          <a:xfrm>
            <a:off x="7931720" y="1060821"/>
            <a:ext cx="3261633" cy="2160000"/>
          </a:xfrm>
          <a:prstGeom prst="rect">
            <a:avLst/>
          </a:prstGeom>
        </p:spPr>
      </p:pic>
    </p:spTree>
    <p:extLst>
      <p:ext uri="{BB962C8B-B14F-4D97-AF65-F5344CB8AC3E}">
        <p14:creationId xmlns:p14="http://schemas.microsoft.com/office/powerpoint/2010/main" val="35396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01C8064-1B48-A9F5-46E2-2B5986ED06A8}"/>
              </a:ext>
            </a:extLst>
          </p:cNvPr>
          <p:cNvSpPr>
            <a:spLocks noGrp="1"/>
          </p:cNvSpPr>
          <p:nvPr>
            <p:ph type="sldNum" sz="quarter" idx="12"/>
          </p:nvPr>
        </p:nvSpPr>
        <p:spPr/>
        <p:txBody>
          <a:bodyPr/>
          <a:lstStyle/>
          <a:p>
            <a:fld id="{442AD375-037F-43D0-B059-5172DA06796A}" type="slidenum">
              <a:rPr lang="en-GB" noProof="0" smtClean="0"/>
              <a:pPr/>
              <a:t>3</a:t>
            </a:fld>
            <a:endParaRPr lang="en-GB" noProof="0" dirty="0"/>
          </a:p>
        </p:txBody>
      </p:sp>
      <p:sp>
        <p:nvSpPr>
          <p:cNvPr id="6" name="Title 5">
            <a:extLst>
              <a:ext uri="{FF2B5EF4-FFF2-40B4-BE49-F238E27FC236}">
                <a16:creationId xmlns:a16="http://schemas.microsoft.com/office/drawing/2014/main" id="{BD4F97C4-DD4A-45CD-1CB6-7083E0B3018D}"/>
              </a:ext>
            </a:extLst>
          </p:cNvPr>
          <p:cNvSpPr>
            <a:spLocks noGrp="1"/>
          </p:cNvSpPr>
          <p:nvPr>
            <p:ph type="title"/>
          </p:nvPr>
        </p:nvSpPr>
        <p:spPr/>
        <p:txBody>
          <a:bodyPr/>
          <a:lstStyle/>
          <a:p>
            <a:endParaRPr lang="de-CH"/>
          </a:p>
        </p:txBody>
      </p:sp>
      <p:sp>
        <p:nvSpPr>
          <p:cNvPr id="15" name="Rectangle 14">
            <a:extLst>
              <a:ext uri="{FF2B5EF4-FFF2-40B4-BE49-F238E27FC236}">
                <a16:creationId xmlns:a16="http://schemas.microsoft.com/office/drawing/2014/main" id="{507DEC9F-5004-8349-2752-CA5D77E852AB}"/>
              </a:ext>
            </a:extLst>
          </p:cNvPr>
          <p:cNvSpPr/>
          <p:nvPr/>
        </p:nvSpPr>
        <p:spPr>
          <a:xfrm>
            <a:off x="10488488" y="278296"/>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pic>
        <p:nvPicPr>
          <p:cNvPr id="14" name="Picture 13">
            <a:extLst>
              <a:ext uri="{FF2B5EF4-FFF2-40B4-BE49-F238E27FC236}">
                <a16:creationId xmlns:a16="http://schemas.microsoft.com/office/drawing/2014/main" id="{8DE4C0C5-DA2F-AFEB-2998-417CF6DE82C2}"/>
              </a:ext>
            </a:extLst>
          </p:cNvPr>
          <p:cNvPicPr>
            <a:picLocks noChangeAspect="1"/>
          </p:cNvPicPr>
          <p:nvPr/>
        </p:nvPicPr>
        <p:blipFill>
          <a:blip r:embed="rId3">
            <a:alphaModFix amt="50000"/>
          </a:blip>
          <a:stretch>
            <a:fillRect/>
          </a:stretch>
        </p:blipFill>
        <p:spPr>
          <a:xfrm>
            <a:off x="6627501" y="0"/>
            <a:ext cx="5564499" cy="6858000"/>
          </a:xfrm>
          <a:prstGeom prst="rect">
            <a:avLst/>
          </a:prstGeom>
        </p:spPr>
      </p:pic>
      <p:sp>
        <p:nvSpPr>
          <p:cNvPr id="2" name="Content Placeholder 1">
            <a:extLst>
              <a:ext uri="{FF2B5EF4-FFF2-40B4-BE49-F238E27FC236}">
                <a16:creationId xmlns:a16="http://schemas.microsoft.com/office/drawing/2014/main" id="{EA9C4BDD-2890-5D1E-E3F1-7E33E63C9CBC}"/>
              </a:ext>
            </a:extLst>
          </p:cNvPr>
          <p:cNvSpPr>
            <a:spLocks noGrp="1"/>
          </p:cNvSpPr>
          <p:nvPr>
            <p:ph idx="1"/>
          </p:nvPr>
        </p:nvSpPr>
        <p:spPr>
          <a:xfrm>
            <a:off x="1271389" y="1376773"/>
            <a:ext cx="6624811" cy="4644616"/>
          </a:xfrm>
        </p:spPr>
        <p:txBody>
          <a:bodyPr/>
          <a:lstStyle/>
          <a:p>
            <a:endParaRPr lang="en-US" dirty="0"/>
          </a:p>
          <a:p>
            <a:r>
              <a:rPr lang="en-US" dirty="0"/>
              <a:t>“We found that the minimal number of images needed for a good quality data set could be </a:t>
            </a:r>
            <a:r>
              <a:rPr lang="en-US" b="1" dirty="0"/>
              <a:t>reduced by a factor of four </a:t>
            </a:r>
            <a:r>
              <a:rPr lang="en-US" dirty="0"/>
              <a:t>when using X-ray pulses with a large BW of 2.2% when compared with X-ray pulses with a nominal SASE BW of 0.17% and similar experimental conditions.” </a:t>
            </a:r>
          </a:p>
          <a:p>
            <a:endParaRPr lang="en-US" dirty="0"/>
          </a:p>
          <a:p>
            <a:r>
              <a:rPr lang="en-US" dirty="0"/>
              <a:t>Nass, et al. </a:t>
            </a:r>
            <a:r>
              <a:rPr lang="en-US" i="1" dirty="0"/>
              <a:t>Pink-beam serial femtosecond crystallography for accurate structure-factor determination at an X-ray free-electron laser</a:t>
            </a:r>
            <a:endParaRPr lang="en-US" dirty="0"/>
          </a:p>
          <a:p>
            <a:endParaRPr lang="de-CH" dirty="0"/>
          </a:p>
        </p:txBody>
      </p:sp>
    </p:spTree>
    <p:extLst>
      <p:ext uri="{BB962C8B-B14F-4D97-AF65-F5344CB8AC3E}">
        <p14:creationId xmlns:p14="http://schemas.microsoft.com/office/powerpoint/2010/main" val="552356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5A11141-7C8A-C521-7E9B-D9FEA4381737}"/>
              </a:ext>
            </a:extLst>
          </p:cNvPr>
          <p:cNvSpPr>
            <a:spLocks noGrp="1"/>
          </p:cNvSpPr>
          <p:nvPr>
            <p:ph type="sldNum" sz="quarter" idx="12"/>
          </p:nvPr>
        </p:nvSpPr>
        <p:spPr/>
        <p:txBody>
          <a:bodyPr/>
          <a:lstStyle/>
          <a:p>
            <a:fld id="{442AD375-037F-43D0-B059-5172DA06796A}" type="slidenum">
              <a:rPr lang="en-GB" noProof="0" smtClean="0"/>
              <a:pPr/>
              <a:t>4</a:t>
            </a:fld>
            <a:endParaRPr lang="en-GB" noProof="0" dirty="0"/>
          </a:p>
        </p:txBody>
      </p:sp>
      <p:grpSp>
        <p:nvGrpSpPr>
          <p:cNvPr id="8" name="Group 7">
            <a:extLst>
              <a:ext uri="{FF2B5EF4-FFF2-40B4-BE49-F238E27FC236}">
                <a16:creationId xmlns:a16="http://schemas.microsoft.com/office/drawing/2014/main" id="{27F24DEC-E158-BB56-89CF-A9426E70479A}"/>
              </a:ext>
            </a:extLst>
          </p:cNvPr>
          <p:cNvGrpSpPr/>
          <p:nvPr/>
        </p:nvGrpSpPr>
        <p:grpSpPr>
          <a:xfrm>
            <a:off x="1735897" y="3241617"/>
            <a:ext cx="8720207" cy="2131599"/>
            <a:chOff x="1735897" y="3241616"/>
            <a:chExt cx="8720207" cy="2131599"/>
          </a:xfrm>
        </p:grpSpPr>
        <p:sp>
          <p:nvSpPr>
            <p:cNvPr id="9" name="Rectangle 8">
              <a:extLst>
                <a:ext uri="{FF2B5EF4-FFF2-40B4-BE49-F238E27FC236}">
                  <a16:creationId xmlns:a16="http://schemas.microsoft.com/office/drawing/2014/main" id="{93C64D52-CF09-B59C-E838-98347FFC789F}"/>
                </a:ext>
              </a:extLst>
            </p:cNvPr>
            <p:cNvSpPr/>
            <p:nvPr/>
          </p:nvSpPr>
          <p:spPr bwMode="auto">
            <a:xfrm>
              <a:off x="1735897" y="5031175"/>
              <a:ext cx="1902172" cy="3420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Diagnostics &amp; Instrumentation</a:t>
              </a:r>
              <a:endParaRPr kumimoji="0" lang="de-CH" sz="1200" b="0" i="0" u="none" strike="noStrike" cap="none" normalizeH="0" baseline="0" dirty="0">
                <a:ln>
                  <a:noFill/>
                </a:ln>
                <a:solidFill>
                  <a:schemeClr val="bg1"/>
                </a:solidFill>
                <a:effectLst/>
              </a:endParaRPr>
            </a:p>
          </p:txBody>
        </p:sp>
        <p:sp>
          <p:nvSpPr>
            <p:cNvPr id="10" name="Rectangle 9">
              <a:extLst>
                <a:ext uri="{FF2B5EF4-FFF2-40B4-BE49-F238E27FC236}">
                  <a16:creationId xmlns:a16="http://schemas.microsoft.com/office/drawing/2014/main" id="{9A161499-87BD-EC9A-B27B-4C0BB8B23EB4}"/>
                </a:ext>
              </a:extLst>
            </p:cNvPr>
            <p:cNvSpPr/>
            <p:nvPr/>
          </p:nvSpPr>
          <p:spPr bwMode="auto">
            <a:xfrm>
              <a:off x="4059059" y="5022707"/>
              <a:ext cx="1902173" cy="34204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Radio Frequency Systems</a:t>
              </a:r>
              <a:endParaRPr kumimoji="0" lang="de-CH" sz="1200" b="0" i="0" u="none" strike="noStrike" cap="none" normalizeH="0" baseline="0" dirty="0">
                <a:ln>
                  <a:noFill/>
                </a:ln>
                <a:solidFill>
                  <a:schemeClr val="bg1"/>
                </a:solidFill>
                <a:effectLst/>
              </a:endParaRPr>
            </a:p>
          </p:txBody>
        </p:sp>
        <p:sp>
          <p:nvSpPr>
            <p:cNvPr id="11" name="Rectangle 10">
              <a:extLst>
                <a:ext uri="{FF2B5EF4-FFF2-40B4-BE49-F238E27FC236}">
                  <a16:creationId xmlns:a16="http://schemas.microsoft.com/office/drawing/2014/main" id="{0FD964FA-B5FE-40F4-1395-62B692E7D572}"/>
                </a:ext>
              </a:extLst>
            </p:cNvPr>
            <p:cNvSpPr/>
            <p:nvPr/>
          </p:nvSpPr>
          <p:spPr bwMode="auto">
            <a:xfrm>
              <a:off x="6281253" y="5026959"/>
              <a:ext cx="1902174" cy="34204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Beam Dynamics</a:t>
              </a:r>
              <a:endParaRPr kumimoji="0" lang="de-CH" sz="1200" b="0" i="0" u="none" strike="noStrike" cap="none" normalizeH="0" baseline="0" dirty="0">
                <a:ln>
                  <a:noFill/>
                </a:ln>
                <a:solidFill>
                  <a:schemeClr val="bg1"/>
                </a:solidFill>
                <a:effectLst/>
              </a:endParaRPr>
            </a:p>
          </p:txBody>
        </p:sp>
        <p:sp>
          <p:nvSpPr>
            <p:cNvPr id="12" name="Rectangle 11">
              <a:extLst>
                <a:ext uri="{FF2B5EF4-FFF2-40B4-BE49-F238E27FC236}">
                  <a16:creationId xmlns:a16="http://schemas.microsoft.com/office/drawing/2014/main" id="{D4DC17AB-DEBC-1C80-9182-44AB5DEF44A5}"/>
                </a:ext>
              </a:extLst>
            </p:cNvPr>
            <p:cNvSpPr/>
            <p:nvPr/>
          </p:nvSpPr>
          <p:spPr bwMode="auto">
            <a:xfrm>
              <a:off x="8553931" y="5022706"/>
              <a:ext cx="1902173" cy="34204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Accelerator Science &amp; Engineering</a:t>
              </a:r>
              <a:endParaRPr kumimoji="0" lang="de-CH" sz="1200" b="0" i="0" u="none" strike="noStrike" cap="none" normalizeH="0" baseline="0" dirty="0">
                <a:ln>
                  <a:noFill/>
                </a:ln>
                <a:solidFill>
                  <a:schemeClr val="bg1"/>
                </a:solidFill>
                <a:effectLst/>
              </a:endParaRPr>
            </a:p>
          </p:txBody>
        </p:sp>
        <p:grpSp>
          <p:nvGrpSpPr>
            <p:cNvPr id="13" name="Group 12">
              <a:extLst>
                <a:ext uri="{FF2B5EF4-FFF2-40B4-BE49-F238E27FC236}">
                  <a16:creationId xmlns:a16="http://schemas.microsoft.com/office/drawing/2014/main" id="{34C91884-0847-2857-76F2-BD9DDEE8C141}"/>
                </a:ext>
              </a:extLst>
            </p:cNvPr>
            <p:cNvGrpSpPr/>
            <p:nvPr/>
          </p:nvGrpSpPr>
          <p:grpSpPr>
            <a:xfrm>
              <a:off x="2259318" y="3241616"/>
              <a:ext cx="855330" cy="1631485"/>
              <a:chOff x="1356308" y="1918259"/>
              <a:chExt cx="1028354" cy="1961517"/>
            </a:xfrm>
          </p:grpSpPr>
          <p:pic>
            <p:nvPicPr>
              <p:cNvPr id="31" name="Picture 30" descr="A person wearing glasses and a grey suit&#10;&#10;Description automatically generated">
                <a:extLst>
                  <a:ext uri="{FF2B5EF4-FFF2-40B4-BE49-F238E27FC236}">
                    <a16:creationId xmlns:a16="http://schemas.microsoft.com/office/drawing/2014/main" id="{C0542829-F8EA-AC5E-B9A8-634DB390422B}"/>
                  </a:ext>
                </a:extLst>
              </p:cNvPr>
              <p:cNvPicPr>
                <a:picLocks noChangeAspect="1"/>
              </p:cNvPicPr>
              <p:nvPr/>
            </p:nvPicPr>
            <p:blipFill>
              <a:blip r:embed="rId3"/>
              <a:stretch>
                <a:fillRect/>
              </a:stretch>
            </p:blipFill>
            <p:spPr>
              <a:xfrm>
                <a:off x="1356308" y="1918259"/>
                <a:ext cx="1028354" cy="1371139"/>
              </a:xfrm>
              <a:prstGeom prst="rect">
                <a:avLst/>
              </a:prstGeom>
            </p:spPr>
          </p:pic>
          <p:sp>
            <p:nvSpPr>
              <p:cNvPr id="32" name="TextBox 31">
                <a:extLst>
                  <a:ext uri="{FF2B5EF4-FFF2-40B4-BE49-F238E27FC236}">
                    <a16:creationId xmlns:a16="http://schemas.microsoft.com/office/drawing/2014/main" id="{84C1407D-C508-4363-B924-624F6C89C521}"/>
                  </a:ext>
                </a:extLst>
              </p:cNvPr>
              <p:cNvSpPr txBox="1"/>
              <p:nvPr/>
            </p:nvSpPr>
            <p:spPr>
              <a:xfrm>
                <a:off x="1356308" y="3317017"/>
                <a:ext cx="1028354"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Rasmus </a:t>
                </a:r>
              </a:p>
              <a:p>
                <a:pPr algn="ctr" eaLnBrk="1" hangingPunct="1">
                  <a:spcBef>
                    <a:spcPct val="0"/>
                  </a:spcBef>
                  <a:buClr>
                    <a:srgbClr val="000000"/>
                  </a:buClr>
                </a:pPr>
                <a:r>
                  <a:rPr lang="en-US" sz="1800" dirty="0">
                    <a:solidFill>
                      <a:srgbClr val="000000"/>
                    </a:solidFill>
                  </a:rPr>
                  <a:t>Ischebeck</a:t>
                </a:r>
                <a:endParaRPr lang="de-CH" sz="1800" dirty="0" err="1">
                  <a:solidFill>
                    <a:srgbClr val="000000"/>
                  </a:solidFill>
                </a:endParaRPr>
              </a:p>
            </p:txBody>
          </p:sp>
        </p:grpSp>
        <p:grpSp>
          <p:nvGrpSpPr>
            <p:cNvPr id="14" name="Group 13">
              <a:extLst>
                <a:ext uri="{FF2B5EF4-FFF2-40B4-BE49-F238E27FC236}">
                  <a16:creationId xmlns:a16="http://schemas.microsoft.com/office/drawing/2014/main" id="{A79E2CE5-464D-89F3-8C15-260CF6C5F898}"/>
                </a:ext>
              </a:extLst>
            </p:cNvPr>
            <p:cNvGrpSpPr/>
            <p:nvPr/>
          </p:nvGrpSpPr>
          <p:grpSpPr>
            <a:xfrm>
              <a:off x="9077353" y="3253257"/>
              <a:ext cx="855330" cy="1615337"/>
              <a:chOff x="9047961" y="1932255"/>
              <a:chExt cx="1028354" cy="1942102"/>
            </a:xfrm>
          </p:grpSpPr>
          <p:pic>
            <p:nvPicPr>
              <p:cNvPr id="29" name="Picture 28" descr="A person in a suit&#10;&#10;Description automatically generated">
                <a:extLst>
                  <a:ext uri="{FF2B5EF4-FFF2-40B4-BE49-F238E27FC236}">
                    <a16:creationId xmlns:a16="http://schemas.microsoft.com/office/drawing/2014/main" id="{31204742-64B2-C50A-07E1-E1FEFADE4917}"/>
                  </a:ext>
                </a:extLst>
              </p:cNvPr>
              <p:cNvPicPr>
                <a:picLocks noChangeAspect="1"/>
              </p:cNvPicPr>
              <p:nvPr/>
            </p:nvPicPr>
            <p:blipFill>
              <a:blip r:embed="rId4"/>
              <a:stretch>
                <a:fillRect/>
              </a:stretch>
            </p:blipFill>
            <p:spPr>
              <a:xfrm>
                <a:off x="9048694" y="1932255"/>
                <a:ext cx="1027621" cy="1371139"/>
              </a:xfrm>
              <a:prstGeom prst="rect">
                <a:avLst/>
              </a:prstGeom>
            </p:spPr>
          </p:pic>
          <p:sp>
            <p:nvSpPr>
              <p:cNvPr id="30" name="TextBox 29">
                <a:extLst>
                  <a:ext uri="{FF2B5EF4-FFF2-40B4-BE49-F238E27FC236}">
                    <a16:creationId xmlns:a16="http://schemas.microsoft.com/office/drawing/2014/main" id="{65E53FA0-436D-601F-316F-A16006946164}"/>
                  </a:ext>
                </a:extLst>
              </p:cNvPr>
              <p:cNvSpPr txBox="1"/>
              <p:nvPr/>
            </p:nvSpPr>
            <p:spPr>
              <a:xfrm>
                <a:off x="9047961" y="3311598"/>
                <a:ext cx="1028354"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Mike </a:t>
                </a:r>
              </a:p>
              <a:p>
                <a:pPr algn="ctr" eaLnBrk="1" hangingPunct="1">
                  <a:spcBef>
                    <a:spcPct val="0"/>
                  </a:spcBef>
                  <a:buClr>
                    <a:srgbClr val="000000"/>
                  </a:buClr>
                </a:pPr>
                <a:r>
                  <a:rPr lang="en-US" sz="1800" dirty="0">
                    <a:solidFill>
                      <a:srgbClr val="000000"/>
                    </a:solidFill>
                  </a:rPr>
                  <a:t>Seidel</a:t>
                </a:r>
              </a:p>
            </p:txBody>
          </p:sp>
        </p:grpSp>
        <p:grpSp>
          <p:nvGrpSpPr>
            <p:cNvPr id="15" name="Group 14">
              <a:extLst>
                <a:ext uri="{FF2B5EF4-FFF2-40B4-BE49-F238E27FC236}">
                  <a16:creationId xmlns:a16="http://schemas.microsoft.com/office/drawing/2014/main" id="{7F6453C2-2E50-1DF3-586E-DF72C42568DB}"/>
                </a:ext>
              </a:extLst>
            </p:cNvPr>
            <p:cNvGrpSpPr/>
            <p:nvPr/>
          </p:nvGrpSpPr>
          <p:grpSpPr>
            <a:xfrm>
              <a:off x="6281253" y="3256971"/>
              <a:ext cx="1902174" cy="1637105"/>
              <a:chOff x="6152993" y="1936720"/>
              <a:chExt cx="2286963" cy="1968273"/>
            </a:xfrm>
          </p:grpSpPr>
          <p:grpSp>
            <p:nvGrpSpPr>
              <p:cNvPr id="23" name="Group 22">
                <a:extLst>
                  <a:ext uri="{FF2B5EF4-FFF2-40B4-BE49-F238E27FC236}">
                    <a16:creationId xmlns:a16="http://schemas.microsoft.com/office/drawing/2014/main" id="{51C2827D-D63B-CF78-2F5F-F61826AFE6E7}"/>
                  </a:ext>
                </a:extLst>
              </p:cNvPr>
              <p:cNvGrpSpPr/>
              <p:nvPr/>
            </p:nvGrpSpPr>
            <p:grpSpPr>
              <a:xfrm>
                <a:off x="6152993" y="1936720"/>
                <a:ext cx="1074297" cy="1968273"/>
                <a:chOff x="6152993" y="1936720"/>
                <a:chExt cx="1074297" cy="1968273"/>
              </a:xfrm>
            </p:grpSpPr>
            <p:sp>
              <p:nvSpPr>
                <p:cNvPr id="27" name="TextBox 26">
                  <a:extLst>
                    <a:ext uri="{FF2B5EF4-FFF2-40B4-BE49-F238E27FC236}">
                      <a16:creationId xmlns:a16="http://schemas.microsoft.com/office/drawing/2014/main" id="{E2A86D3A-65FF-8B90-8D34-007BD6ADB9B8}"/>
                    </a:ext>
                  </a:extLst>
                </p:cNvPr>
                <p:cNvSpPr txBox="1"/>
                <p:nvPr/>
              </p:nvSpPr>
              <p:spPr>
                <a:xfrm>
                  <a:off x="6152993" y="3342234"/>
                  <a:ext cx="1074297"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Sven </a:t>
                  </a:r>
                </a:p>
                <a:p>
                  <a:pPr algn="ctr" eaLnBrk="1" hangingPunct="1">
                    <a:spcBef>
                      <a:spcPct val="0"/>
                    </a:spcBef>
                    <a:buClr>
                      <a:srgbClr val="000000"/>
                    </a:buClr>
                  </a:pPr>
                  <a:r>
                    <a:rPr lang="en-US" sz="1800" dirty="0">
                      <a:solidFill>
                        <a:srgbClr val="000000"/>
                      </a:solidFill>
                    </a:rPr>
                    <a:t>Reiche</a:t>
                  </a:r>
                </a:p>
              </p:txBody>
            </p:sp>
            <p:pic>
              <p:nvPicPr>
                <p:cNvPr id="28" name="Picture 27" descr="A person sitting in a chair&#10;&#10;Description automatically generated">
                  <a:extLst>
                    <a:ext uri="{FF2B5EF4-FFF2-40B4-BE49-F238E27FC236}">
                      <a16:creationId xmlns:a16="http://schemas.microsoft.com/office/drawing/2014/main" id="{22B78F00-419E-1C55-5BF6-438C6B8B2582}"/>
                    </a:ext>
                  </a:extLst>
                </p:cNvPr>
                <p:cNvPicPr>
                  <a:picLocks noChangeAspect="1"/>
                </p:cNvPicPr>
                <p:nvPr/>
              </p:nvPicPr>
              <p:blipFill rotWithShape="1">
                <a:blip r:embed="rId5"/>
                <a:srcRect l="8464" t="10277" r="20695" b="21950"/>
                <a:stretch/>
              </p:blipFill>
              <p:spPr>
                <a:xfrm>
                  <a:off x="6152993" y="1936720"/>
                  <a:ext cx="1074297" cy="1371600"/>
                </a:xfrm>
                <a:prstGeom prst="rect">
                  <a:avLst/>
                </a:prstGeom>
              </p:spPr>
            </p:pic>
          </p:grpSp>
          <p:grpSp>
            <p:nvGrpSpPr>
              <p:cNvPr id="24" name="Group 23">
                <a:extLst>
                  <a:ext uri="{FF2B5EF4-FFF2-40B4-BE49-F238E27FC236}">
                    <a16:creationId xmlns:a16="http://schemas.microsoft.com/office/drawing/2014/main" id="{32CD2FB4-EB00-6A08-13A0-07B5D9E4478C}"/>
                  </a:ext>
                </a:extLst>
              </p:cNvPr>
              <p:cNvGrpSpPr/>
              <p:nvPr/>
            </p:nvGrpSpPr>
            <p:grpSpPr>
              <a:xfrm>
                <a:off x="7378469" y="1939998"/>
                <a:ext cx="1061487" cy="1963056"/>
                <a:chOff x="7378469" y="1939998"/>
                <a:chExt cx="1061487" cy="1963056"/>
              </a:xfrm>
            </p:grpSpPr>
            <p:sp>
              <p:nvSpPr>
                <p:cNvPr id="25" name="TextBox 24">
                  <a:extLst>
                    <a:ext uri="{FF2B5EF4-FFF2-40B4-BE49-F238E27FC236}">
                      <a16:creationId xmlns:a16="http://schemas.microsoft.com/office/drawing/2014/main" id="{4B363FC0-79A3-8173-A2E6-904840B4933D}"/>
                    </a:ext>
                  </a:extLst>
                </p:cNvPr>
                <p:cNvSpPr txBox="1"/>
                <p:nvPr/>
              </p:nvSpPr>
              <p:spPr>
                <a:xfrm>
                  <a:off x="7378469" y="3340295"/>
                  <a:ext cx="1061487"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Eduard</a:t>
                  </a:r>
                </a:p>
                <a:p>
                  <a:pPr algn="ctr" eaLnBrk="1" hangingPunct="1">
                    <a:spcBef>
                      <a:spcPct val="0"/>
                    </a:spcBef>
                    <a:buClr>
                      <a:srgbClr val="000000"/>
                    </a:buClr>
                  </a:pPr>
                  <a:r>
                    <a:rPr lang="en-US" sz="1800" dirty="0">
                      <a:solidFill>
                        <a:srgbClr val="000000"/>
                      </a:solidFill>
                    </a:rPr>
                    <a:t>Prat</a:t>
                  </a:r>
                </a:p>
              </p:txBody>
            </p:sp>
            <p:pic>
              <p:nvPicPr>
                <p:cNvPr id="26" name="Picture 25" descr="A person with a beard and mustache&#10;&#10;Description automatically generated">
                  <a:extLst>
                    <a:ext uri="{FF2B5EF4-FFF2-40B4-BE49-F238E27FC236}">
                      <a16:creationId xmlns:a16="http://schemas.microsoft.com/office/drawing/2014/main" id="{27B453F7-D1B4-03D6-3D68-474542E56BD9}"/>
                    </a:ext>
                  </a:extLst>
                </p:cNvPr>
                <p:cNvPicPr>
                  <a:picLocks noChangeAspect="1"/>
                </p:cNvPicPr>
                <p:nvPr/>
              </p:nvPicPr>
              <p:blipFill rotWithShape="1">
                <a:blip r:embed="rId6"/>
                <a:srcRect l="23288" r="18557"/>
                <a:stretch/>
              </p:blipFill>
              <p:spPr>
                <a:xfrm>
                  <a:off x="7378469" y="1939998"/>
                  <a:ext cx="1061487" cy="1371600"/>
                </a:xfrm>
                <a:prstGeom prst="rect">
                  <a:avLst/>
                </a:prstGeom>
              </p:spPr>
            </p:pic>
          </p:grpSp>
        </p:grpSp>
        <p:grpSp>
          <p:nvGrpSpPr>
            <p:cNvPr id="16" name="Group 15">
              <a:extLst>
                <a:ext uri="{FF2B5EF4-FFF2-40B4-BE49-F238E27FC236}">
                  <a16:creationId xmlns:a16="http://schemas.microsoft.com/office/drawing/2014/main" id="{CAC3E711-5942-4275-CEB0-4F546894A377}"/>
                </a:ext>
              </a:extLst>
            </p:cNvPr>
            <p:cNvGrpSpPr/>
            <p:nvPr/>
          </p:nvGrpSpPr>
          <p:grpSpPr>
            <a:xfrm>
              <a:off x="4076178" y="3246612"/>
              <a:ext cx="1867935" cy="1632277"/>
              <a:chOff x="3583136" y="1924266"/>
              <a:chExt cx="2245798" cy="1962469"/>
            </a:xfrm>
          </p:grpSpPr>
          <p:grpSp>
            <p:nvGrpSpPr>
              <p:cNvPr id="17" name="Group 16">
                <a:extLst>
                  <a:ext uri="{FF2B5EF4-FFF2-40B4-BE49-F238E27FC236}">
                    <a16:creationId xmlns:a16="http://schemas.microsoft.com/office/drawing/2014/main" id="{10E9019E-AABD-FE35-3201-429F291ABDF3}"/>
                  </a:ext>
                </a:extLst>
              </p:cNvPr>
              <p:cNvGrpSpPr/>
              <p:nvPr/>
            </p:nvGrpSpPr>
            <p:grpSpPr>
              <a:xfrm>
                <a:off x="3583136" y="1924266"/>
                <a:ext cx="1050106" cy="1962469"/>
                <a:chOff x="3611259" y="1926117"/>
                <a:chExt cx="1050106" cy="1962469"/>
              </a:xfrm>
            </p:grpSpPr>
            <p:pic>
              <p:nvPicPr>
                <p:cNvPr id="21" name="Picture 20" descr="A person with a beard and sunglasses&#10;&#10;Description automatically generated">
                  <a:extLst>
                    <a:ext uri="{FF2B5EF4-FFF2-40B4-BE49-F238E27FC236}">
                      <a16:creationId xmlns:a16="http://schemas.microsoft.com/office/drawing/2014/main" id="{DA68AAC3-AE88-A41E-5F7A-24E5EC58DE02}"/>
                    </a:ext>
                  </a:extLst>
                </p:cNvPr>
                <p:cNvPicPr>
                  <a:picLocks noChangeAspect="1"/>
                </p:cNvPicPr>
                <p:nvPr/>
              </p:nvPicPr>
              <p:blipFill>
                <a:blip r:embed="rId7"/>
                <a:stretch>
                  <a:fillRect/>
                </a:stretch>
              </p:blipFill>
              <p:spPr>
                <a:xfrm>
                  <a:off x="3611259" y="1926117"/>
                  <a:ext cx="1050106" cy="1371139"/>
                </a:xfrm>
                <a:prstGeom prst="rect">
                  <a:avLst/>
                </a:prstGeom>
              </p:spPr>
            </p:pic>
            <p:sp>
              <p:nvSpPr>
                <p:cNvPr id="22" name="TextBox 21">
                  <a:extLst>
                    <a:ext uri="{FF2B5EF4-FFF2-40B4-BE49-F238E27FC236}">
                      <a16:creationId xmlns:a16="http://schemas.microsoft.com/office/drawing/2014/main" id="{631091B2-3207-6104-BAE0-ED5D0B01A22A}"/>
                    </a:ext>
                  </a:extLst>
                </p:cNvPr>
                <p:cNvSpPr txBox="1"/>
                <p:nvPr/>
              </p:nvSpPr>
              <p:spPr>
                <a:xfrm>
                  <a:off x="3613124" y="3325827"/>
                  <a:ext cx="1046377"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Paolo</a:t>
                  </a:r>
                </a:p>
                <a:p>
                  <a:pPr algn="ctr" eaLnBrk="1" hangingPunct="1">
                    <a:spcBef>
                      <a:spcPct val="0"/>
                    </a:spcBef>
                    <a:buClr>
                      <a:srgbClr val="000000"/>
                    </a:buClr>
                  </a:pPr>
                  <a:r>
                    <a:rPr lang="en-US" sz="1800" dirty="0">
                      <a:solidFill>
                        <a:srgbClr val="000000"/>
                      </a:solidFill>
                    </a:rPr>
                    <a:t>Craievich</a:t>
                  </a:r>
                </a:p>
              </p:txBody>
            </p:sp>
          </p:grpSp>
          <p:grpSp>
            <p:nvGrpSpPr>
              <p:cNvPr id="18" name="Group 17">
                <a:extLst>
                  <a:ext uri="{FF2B5EF4-FFF2-40B4-BE49-F238E27FC236}">
                    <a16:creationId xmlns:a16="http://schemas.microsoft.com/office/drawing/2014/main" id="{ED62047E-FFA1-1D5A-9109-30890E1529C5}"/>
                  </a:ext>
                </a:extLst>
              </p:cNvPr>
              <p:cNvGrpSpPr/>
              <p:nvPr/>
            </p:nvGrpSpPr>
            <p:grpSpPr>
              <a:xfrm>
                <a:off x="4782557" y="1932255"/>
                <a:ext cx="1046377" cy="1954375"/>
                <a:chOff x="4812544" y="1931794"/>
                <a:chExt cx="1046377" cy="1954375"/>
              </a:xfrm>
            </p:grpSpPr>
            <p:sp>
              <p:nvSpPr>
                <p:cNvPr id="19" name="TextBox 18">
                  <a:extLst>
                    <a:ext uri="{FF2B5EF4-FFF2-40B4-BE49-F238E27FC236}">
                      <a16:creationId xmlns:a16="http://schemas.microsoft.com/office/drawing/2014/main" id="{4EEF68E5-3AA2-8FC5-A4CF-3626CEAD4A1C}"/>
                    </a:ext>
                  </a:extLst>
                </p:cNvPr>
                <p:cNvSpPr txBox="1"/>
                <p:nvPr/>
              </p:nvSpPr>
              <p:spPr>
                <a:xfrm>
                  <a:off x="4812544" y="3323410"/>
                  <a:ext cx="1046377"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Fabio </a:t>
                  </a:r>
                </a:p>
                <a:p>
                  <a:pPr algn="ctr" eaLnBrk="1" hangingPunct="1">
                    <a:spcBef>
                      <a:spcPct val="0"/>
                    </a:spcBef>
                    <a:buClr>
                      <a:srgbClr val="000000"/>
                    </a:buClr>
                  </a:pPr>
                  <a:r>
                    <a:rPr lang="en-US" sz="1800" dirty="0">
                      <a:solidFill>
                        <a:srgbClr val="000000"/>
                      </a:solidFill>
                    </a:rPr>
                    <a:t>Marcellini</a:t>
                  </a:r>
                </a:p>
              </p:txBody>
            </p:sp>
            <p:pic>
              <p:nvPicPr>
                <p:cNvPr id="20" name="Picture 2" descr="image">
                  <a:extLst>
                    <a:ext uri="{FF2B5EF4-FFF2-40B4-BE49-F238E27FC236}">
                      <a16:creationId xmlns:a16="http://schemas.microsoft.com/office/drawing/2014/main" id="{BA13D1F3-F802-F84E-63CC-531184CD5F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0747" y="1931794"/>
                  <a:ext cx="1029970" cy="1371600"/>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33" name="Picture 32" descr="A red and white logo&#10;&#10;Description automatically generated">
            <a:extLst>
              <a:ext uri="{FF2B5EF4-FFF2-40B4-BE49-F238E27FC236}">
                <a16:creationId xmlns:a16="http://schemas.microsoft.com/office/drawing/2014/main" id="{C0255DEB-0EDA-C92B-E364-F88B0C02C99B}"/>
              </a:ext>
            </a:extLst>
          </p:cNvPr>
          <p:cNvPicPr>
            <a:picLocks noChangeAspect="1"/>
          </p:cNvPicPr>
          <p:nvPr/>
        </p:nvPicPr>
        <p:blipFill>
          <a:blip r:embed="rId9"/>
          <a:stretch>
            <a:fillRect/>
          </a:stretch>
        </p:blipFill>
        <p:spPr>
          <a:xfrm>
            <a:off x="1485720" y="1086042"/>
            <a:ext cx="2270322" cy="735841"/>
          </a:xfrm>
          <a:prstGeom prst="rect">
            <a:avLst/>
          </a:prstGeom>
        </p:spPr>
      </p:pic>
      <p:sp>
        <p:nvSpPr>
          <p:cNvPr id="36" name="Rectangle 35">
            <a:extLst>
              <a:ext uri="{FF2B5EF4-FFF2-40B4-BE49-F238E27FC236}">
                <a16:creationId xmlns:a16="http://schemas.microsoft.com/office/drawing/2014/main" id="{4067F661-337D-DD47-1699-C7E8CB95ADF5}"/>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pic>
        <p:nvPicPr>
          <p:cNvPr id="45" name="Graphic 44">
            <a:extLst>
              <a:ext uri="{FF2B5EF4-FFF2-40B4-BE49-F238E27FC236}">
                <a16:creationId xmlns:a16="http://schemas.microsoft.com/office/drawing/2014/main" id="{320E36E9-EEF5-627B-999B-32F307415E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35958" y="534778"/>
            <a:ext cx="2993449" cy="1838368"/>
          </a:xfrm>
          <a:prstGeom prst="rect">
            <a:avLst/>
          </a:prstGeom>
        </p:spPr>
      </p:pic>
      <p:pic>
        <p:nvPicPr>
          <p:cNvPr id="6" name="Graphic 5">
            <a:extLst>
              <a:ext uri="{FF2B5EF4-FFF2-40B4-BE49-F238E27FC236}">
                <a16:creationId xmlns:a16="http://schemas.microsoft.com/office/drawing/2014/main" id="{0FE07FED-B8C3-F5E6-36EE-7930E149D7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89978" y="547563"/>
            <a:ext cx="4012044" cy="1812798"/>
          </a:xfrm>
          <a:prstGeom prst="rect">
            <a:avLst/>
          </a:prstGeom>
        </p:spPr>
      </p:pic>
      <p:sp>
        <p:nvSpPr>
          <p:cNvPr id="2" name="Content Placeholder 1">
            <a:extLst>
              <a:ext uri="{FF2B5EF4-FFF2-40B4-BE49-F238E27FC236}">
                <a16:creationId xmlns:a16="http://schemas.microsoft.com/office/drawing/2014/main" id="{285C9AAC-512F-4032-DD28-275BC145ECD6}"/>
              </a:ext>
            </a:extLst>
          </p:cNvPr>
          <p:cNvSpPr txBox="1">
            <a:spLocks/>
          </p:cNvSpPr>
          <p:nvPr/>
        </p:nvSpPr>
        <p:spPr>
          <a:xfrm>
            <a:off x="3756042" y="5944934"/>
            <a:ext cx="6618864" cy="469495"/>
          </a:xfrm>
          <a:prstGeom prst="rect">
            <a:avLst/>
          </a:prstGeom>
        </p:spPr>
        <p:txBody>
          <a:bodyPr/>
          <a:lstStyle>
            <a:lvl1pPr marL="171450" indent="-171450" algn="l" defTabSz="685800">
              <a:lnSpc>
                <a:spcPct val="90000"/>
              </a:lnSpc>
              <a:spcBef>
                <a:spcPts val="750"/>
              </a:spcBef>
              <a:buClr>
                <a:schemeClr val="accent1"/>
              </a:buClr>
              <a:buSzPct val="90000"/>
              <a:buFont typeface="Wingdings"/>
              <a:buChar char="§"/>
              <a:defRPr sz="1800" b="0" i="0">
                <a:solidFill>
                  <a:schemeClr val="tx1"/>
                </a:solidFill>
                <a:latin typeface="Arial"/>
                <a:ea typeface="+mn-ea"/>
                <a:cs typeface="Arial"/>
              </a:defRPr>
            </a:lvl1pPr>
            <a:lvl2pPr marL="514350" indent="-171450" algn="l" defTabSz="685800">
              <a:lnSpc>
                <a:spcPct val="90000"/>
              </a:lnSpc>
              <a:spcBef>
                <a:spcPts val="375"/>
              </a:spcBef>
              <a:buClr>
                <a:schemeClr val="accent1"/>
              </a:buClr>
              <a:buSzPct val="100000"/>
              <a:buFont typeface="Arial"/>
              <a:buChar char="•"/>
              <a:defRPr sz="1600" b="0" i="0">
                <a:solidFill>
                  <a:schemeClr val="tx1"/>
                </a:solidFill>
                <a:latin typeface="Arial"/>
                <a:ea typeface="+mn-ea"/>
                <a:cs typeface="Arial"/>
              </a:defRPr>
            </a:lvl2pPr>
            <a:lvl3pPr marL="857250" indent="-171450" algn="l" defTabSz="685800">
              <a:lnSpc>
                <a:spcPct val="90000"/>
              </a:lnSpc>
              <a:spcBef>
                <a:spcPts val="375"/>
              </a:spcBef>
              <a:buSzPct val="90000"/>
              <a:buFont typeface="Wingdings"/>
              <a:buChar char="§"/>
              <a:defRPr sz="1500" b="0" i="0">
                <a:solidFill>
                  <a:schemeClr val="tx1"/>
                </a:solidFill>
                <a:latin typeface="Arial"/>
                <a:ea typeface="+mn-ea"/>
                <a:cs typeface="Arial"/>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buFont typeface="Wingdings"/>
              <a:buNone/>
            </a:pPr>
            <a:r>
              <a:rPr lang="en-US" sz="1400" dirty="0">
                <a:latin typeface="+mn-lt"/>
              </a:rPr>
              <a:t>This project has received funding from the European Union’s Horizon Europe research and innovation </a:t>
            </a:r>
            <a:r>
              <a:rPr lang="en-US" sz="1400" dirty="0" err="1">
                <a:latin typeface="+mn-lt"/>
              </a:rPr>
              <a:t>programme</a:t>
            </a:r>
            <a:r>
              <a:rPr lang="en-US" sz="1400" dirty="0">
                <a:latin typeface="+mn-lt"/>
              </a:rPr>
              <a:t> under grant agreement No. 101079773</a:t>
            </a:r>
            <a:endParaRPr lang="de-CH" sz="1400" dirty="0">
              <a:latin typeface="+mn-lt"/>
            </a:endParaRPr>
          </a:p>
        </p:txBody>
      </p:sp>
      <p:pic>
        <p:nvPicPr>
          <p:cNvPr id="3" name="Graphic 2">
            <a:extLst>
              <a:ext uri="{FF2B5EF4-FFF2-40B4-BE49-F238E27FC236}">
                <a16:creationId xmlns:a16="http://schemas.microsoft.com/office/drawing/2014/main" id="{F0C7140F-2632-E29F-9012-ABF6AA92887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37248" y="5944934"/>
            <a:ext cx="749691" cy="499794"/>
          </a:xfrm>
          <a:prstGeom prst="rect">
            <a:avLst/>
          </a:prstGeom>
        </p:spPr>
      </p:pic>
    </p:spTree>
    <p:extLst>
      <p:ext uri="{BB962C8B-B14F-4D97-AF65-F5344CB8AC3E}">
        <p14:creationId xmlns:p14="http://schemas.microsoft.com/office/powerpoint/2010/main" val="35934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9EF8BF-7224-86BF-8A07-AD5100DBABF6}"/>
              </a:ext>
            </a:extLst>
          </p:cNvPr>
          <p:cNvSpPr>
            <a:spLocks noGrp="1"/>
          </p:cNvSpPr>
          <p:nvPr>
            <p:ph idx="1"/>
          </p:nvPr>
        </p:nvSpPr>
        <p:spPr/>
        <p:txBody>
          <a:bodyPr/>
          <a:lstStyle/>
          <a:p>
            <a:endParaRPr lang="de-CH" dirty="0"/>
          </a:p>
        </p:txBody>
      </p:sp>
      <p:sp>
        <p:nvSpPr>
          <p:cNvPr id="5" name="Slide Number Placeholder 4">
            <a:extLst>
              <a:ext uri="{FF2B5EF4-FFF2-40B4-BE49-F238E27FC236}">
                <a16:creationId xmlns:a16="http://schemas.microsoft.com/office/drawing/2014/main" id="{F3205B76-4508-092D-678B-6BA48B8644A5}"/>
              </a:ext>
            </a:extLst>
          </p:cNvPr>
          <p:cNvSpPr>
            <a:spLocks noGrp="1"/>
          </p:cNvSpPr>
          <p:nvPr>
            <p:ph type="sldNum" sz="quarter" idx="12"/>
          </p:nvPr>
        </p:nvSpPr>
        <p:spPr/>
        <p:txBody>
          <a:bodyPr/>
          <a:lstStyle/>
          <a:p>
            <a:fld id="{442AD375-037F-43D0-B059-5172DA06796A}" type="slidenum">
              <a:rPr lang="en-GB" noProof="0" smtClean="0"/>
              <a:pPr/>
              <a:t>5</a:t>
            </a:fld>
            <a:endParaRPr lang="en-GB" noProof="0" dirty="0"/>
          </a:p>
        </p:txBody>
      </p:sp>
      <p:sp>
        <p:nvSpPr>
          <p:cNvPr id="6" name="Title 5">
            <a:extLst>
              <a:ext uri="{FF2B5EF4-FFF2-40B4-BE49-F238E27FC236}">
                <a16:creationId xmlns:a16="http://schemas.microsoft.com/office/drawing/2014/main" id="{FFF74554-AD78-CA66-FBCB-C666DD6AEA52}"/>
              </a:ext>
            </a:extLst>
          </p:cNvPr>
          <p:cNvSpPr>
            <a:spLocks noGrp="1"/>
          </p:cNvSpPr>
          <p:nvPr>
            <p:ph type="title"/>
          </p:nvPr>
        </p:nvSpPr>
        <p:spPr/>
        <p:txBody>
          <a:bodyPr/>
          <a:lstStyle/>
          <a:p>
            <a:endParaRPr lang="de-CH"/>
          </a:p>
        </p:txBody>
      </p:sp>
      <p:pic>
        <p:nvPicPr>
          <p:cNvPr id="7" name="Picture 6">
            <a:extLst>
              <a:ext uri="{FF2B5EF4-FFF2-40B4-BE49-F238E27FC236}">
                <a16:creationId xmlns:a16="http://schemas.microsoft.com/office/drawing/2014/main" id="{19717A24-3ACF-CEBF-DCA8-F10BE90031EF}"/>
              </a:ext>
            </a:extLst>
          </p:cNvPr>
          <p:cNvPicPr>
            <a:picLocks noChangeAspect="1"/>
          </p:cNvPicPr>
          <p:nvPr/>
        </p:nvPicPr>
        <p:blipFill rotWithShape="1">
          <a:blip r:embed="rId3"/>
          <a:srcRect t="6981"/>
          <a:stretch/>
        </p:blipFill>
        <p:spPr>
          <a:xfrm>
            <a:off x="505733" y="1207617"/>
            <a:ext cx="6637466" cy="1737539"/>
          </a:xfrm>
          <a:prstGeom prst="rect">
            <a:avLst/>
          </a:prstGeom>
        </p:spPr>
      </p:pic>
      <p:grpSp>
        <p:nvGrpSpPr>
          <p:cNvPr id="8" name="Group 7">
            <a:extLst>
              <a:ext uri="{FF2B5EF4-FFF2-40B4-BE49-F238E27FC236}">
                <a16:creationId xmlns:a16="http://schemas.microsoft.com/office/drawing/2014/main" id="{E3476A68-E2A6-8138-9347-5E40DECA1D02}"/>
              </a:ext>
            </a:extLst>
          </p:cNvPr>
          <p:cNvGrpSpPr>
            <a:grpSpLocks noChangeAspect="1"/>
          </p:cNvGrpSpPr>
          <p:nvPr/>
        </p:nvGrpSpPr>
        <p:grpSpPr>
          <a:xfrm>
            <a:off x="979466" y="3876700"/>
            <a:ext cx="4352418" cy="1557521"/>
            <a:chOff x="3780420" y="2062897"/>
            <a:chExt cx="5256584" cy="1867136"/>
          </a:xfrm>
        </p:grpSpPr>
        <p:pic>
          <p:nvPicPr>
            <p:cNvPr id="9" name="Picture 8" descr="A close-up of a car engine&#10;&#10;Description automatically generated with medium confidence">
              <a:extLst>
                <a:ext uri="{FF2B5EF4-FFF2-40B4-BE49-F238E27FC236}">
                  <a16:creationId xmlns:a16="http://schemas.microsoft.com/office/drawing/2014/main" id="{E636EA33-143E-E5A3-69EE-A7F99EC2E1FE}"/>
                </a:ext>
              </a:extLst>
            </p:cNvPr>
            <p:cNvPicPr>
              <a:picLocks noChangeAspect="1"/>
            </p:cNvPicPr>
            <p:nvPr/>
          </p:nvPicPr>
          <p:blipFill rotWithShape="1">
            <a:blip r:embed="rId4"/>
            <a:srcRect t="47094" r="1103" b="8377"/>
            <a:stretch/>
          </p:blipFill>
          <p:spPr>
            <a:xfrm>
              <a:off x="3858181" y="2134035"/>
              <a:ext cx="5107685" cy="1724860"/>
            </a:xfrm>
            <a:custGeom>
              <a:avLst/>
              <a:gdLst>
                <a:gd name="connsiteX0" fmla="*/ 2550531 w 5107685"/>
                <a:gd name="connsiteY0" fmla="*/ 0 h 1724860"/>
                <a:gd name="connsiteX1" fmla="*/ 5107685 w 5107685"/>
                <a:gd name="connsiteY1" fmla="*/ 862430 h 1724860"/>
                <a:gd name="connsiteX2" fmla="*/ 2550531 w 5107685"/>
                <a:gd name="connsiteY2" fmla="*/ 1724860 h 1724860"/>
                <a:gd name="connsiteX3" fmla="*/ 6579 w 5107685"/>
                <a:gd name="connsiteY3" fmla="*/ 950608 h 1724860"/>
                <a:gd name="connsiteX4" fmla="*/ 0 w 5107685"/>
                <a:gd name="connsiteY4" fmla="*/ 906666 h 1724860"/>
                <a:gd name="connsiteX5" fmla="*/ 0 w 5107685"/>
                <a:gd name="connsiteY5" fmla="*/ 818194 h 1724860"/>
                <a:gd name="connsiteX6" fmla="*/ 6579 w 5107685"/>
                <a:gd name="connsiteY6" fmla="*/ 774252 h 1724860"/>
                <a:gd name="connsiteX7" fmla="*/ 2550531 w 5107685"/>
                <a:gd name="connsiteY7" fmla="*/ 0 h 17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7685" h="1724860">
                  <a:moveTo>
                    <a:pt x="2550531" y="0"/>
                  </a:moveTo>
                  <a:cubicBezTo>
                    <a:pt x="3962808" y="0"/>
                    <a:pt x="5107685" y="386123"/>
                    <a:pt x="5107685" y="862430"/>
                  </a:cubicBezTo>
                  <a:cubicBezTo>
                    <a:pt x="5107685" y="1338737"/>
                    <a:pt x="3962808" y="1724860"/>
                    <a:pt x="2550531" y="1724860"/>
                  </a:cubicBezTo>
                  <a:cubicBezTo>
                    <a:pt x="1226521" y="1724860"/>
                    <a:pt x="137531" y="1385494"/>
                    <a:pt x="6579" y="950608"/>
                  </a:cubicBezTo>
                  <a:lnTo>
                    <a:pt x="0" y="906666"/>
                  </a:lnTo>
                  <a:lnTo>
                    <a:pt x="0" y="818194"/>
                  </a:lnTo>
                  <a:lnTo>
                    <a:pt x="6579" y="774252"/>
                  </a:lnTo>
                  <a:cubicBezTo>
                    <a:pt x="137531" y="339366"/>
                    <a:pt x="1226521" y="0"/>
                    <a:pt x="2550531" y="0"/>
                  </a:cubicBezTo>
                  <a:close/>
                </a:path>
              </a:pathLst>
            </a:custGeom>
          </p:spPr>
        </p:pic>
        <p:sp>
          <p:nvSpPr>
            <p:cNvPr id="10" name="Circle: Hollow 9">
              <a:extLst>
                <a:ext uri="{FF2B5EF4-FFF2-40B4-BE49-F238E27FC236}">
                  <a16:creationId xmlns:a16="http://schemas.microsoft.com/office/drawing/2014/main" id="{C06CE4FA-F27D-2A11-B83F-2DB4D3A4B560}"/>
                </a:ext>
              </a:extLst>
            </p:cNvPr>
            <p:cNvSpPr/>
            <p:nvPr/>
          </p:nvSpPr>
          <p:spPr bwMode="auto">
            <a:xfrm>
              <a:off x="3780420" y="2062897"/>
              <a:ext cx="5256584" cy="1867136"/>
            </a:xfrm>
            <a:prstGeom prst="donut">
              <a:avLst>
                <a:gd name="adj" fmla="val 3810"/>
              </a:avLst>
            </a:prstGeom>
            <a:solidFill>
              <a:schemeClr val="accent1"/>
            </a:solidFill>
            <a:ln>
              <a:solidFill>
                <a:schemeClr val="accent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cxnSp>
        <p:nvCxnSpPr>
          <p:cNvPr id="11" name="Straight Connector 10">
            <a:extLst>
              <a:ext uri="{FF2B5EF4-FFF2-40B4-BE49-F238E27FC236}">
                <a16:creationId xmlns:a16="http://schemas.microsoft.com/office/drawing/2014/main" id="{EF61E9CA-8BD6-D011-F24E-A717386F79C4}"/>
              </a:ext>
            </a:extLst>
          </p:cNvPr>
          <p:cNvCxnSpPr>
            <a:cxnSpLocks/>
            <a:endCxn id="10" idx="7"/>
          </p:cNvCxnSpPr>
          <p:nvPr/>
        </p:nvCxnSpPr>
        <p:spPr bwMode="auto">
          <a:xfrm flipH="1">
            <a:off x="4694487" y="2420888"/>
            <a:ext cx="64386" cy="1683906"/>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548414B-B270-5E6B-9783-D55542132906}"/>
              </a:ext>
            </a:extLst>
          </p:cNvPr>
          <p:cNvCxnSpPr>
            <a:cxnSpLocks/>
            <a:endCxn id="10" idx="1"/>
          </p:cNvCxnSpPr>
          <p:nvPr/>
        </p:nvCxnSpPr>
        <p:spPr bwMode="auto">
          <a:xfrm flipH="1">
            <a:off x="1616863" y="2420888"/>
            <a:ext cx="3077624" cy="1683906"/>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Content Placeholder 7">
            <a:extLst>
              <a:ext uri="{FF2B5EF4-FFF2-40B4-BE49-F238E27FC236}">
                <a16:creationId xmlns:a16="http://schemas.microsoft.com/office/drawing/2014/main" id="{AEF3D6F0-7C53-A71F-B6B5-4BF04E5DF4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9929" y="2162611"/>
            <a:ext cx="4764703" cy="6738997"/>
          </a:xfrm>
          <a:prstGeom prst="rect">
            <a:avLst/>
          </a:prstGeom>
        </p:spPr>
      </p:pic>
      <p:pic>
        <p:nvPicPr>
          <p:cNvPr id="15" name="Picture 14">
            <a:extLst>
              <a:ext uri="{FF2B5EF4-FFF2-40B4-BE49-F238E27FC236}">
                <a16:creationId xmlns:a16="http://schemas.microsoft.com/office/drawing/2014/main" id="{EC281249-F7D4-F8CE-48C1-0B64292CF54C}"/>
              </a:ext>
            </a:extLst>
          </p:cNvPr>
          <p:cNvPicPr>
            <a:picLocks noChangeAspect="1"/>
          </p:cNvPicPr>
          <p:nvPr/>
        </p:nvPicPr>
        <p:blipFill>
          <a:blip r:embed="rId7"/>
          <a:stretch>
            <a:fillRect/>
          </a:stretch>
        </p:blipFill>
        <p:spPr>
          <a:xfrm>
            <a:off x="7396018" y="1088740"/>
            <a:ext cx="3646203" cy="1856417"/>
          </a:xfrm>
          <a:prstGeom prst="rect">
            <a:avLst/>
          </a:prstGeom>
        </p:spPr>
      </p:pic>
      <p:sp>
        <p:nvSpPr>
          <p:cNvPr id="17" name="Rectangle 16">
            <a:extLst>
              <a:ext uri="{FF2B5EF4-FFF2-40B4-BE49-F238E27FC236}">
                <a16:creationId xmlns:a16="http://schemas.microsoft.com/office/drawing/2014/main" id="{620F163B-265D-A3A5-57C8-02952110C7EE}"/>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09081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D98965-19E3-CE3B-49B5-C3C707B9BDB0}"/>
              </a:ext>
            </a:extLst>
          </p:cNvPr>
          <p:cNvSpPr>
            <a:spLocks noGrp="1"/>
          </p:cNvSpPr>
          <p:nvPr>
            <p:ph type="sldNum" sz="quarter" idx="12"/>
          </p:nvPr>
        </p:nvSpPr>
        <p:spPr/>
        <p:txBody>
          <a:bodyPr/>
          <a:lstStyle/>
          <a:p>
            <a:fld id="{442AD375-037F-43D0-B059-5172DA06796A}" type="slidenum">
              <a:rPr lang="en-GB" noProof="0" smtClean="0"/>
              <a:pPr/>
              <a:t>6</a:t>
            </a:fld>
            <a:endParaRPr lang="en-GB" noProof="0" dirty="0"/>
          </a:p>
        </p:txBody>
      </p:sp>
      <p:sp>
        <p:nvSpPr>
          <p:cNvPr id="7" name="TextBox 6">
            <a:extLst>
              <a:ext uri="{FF2B5EF4-FFF2-40B4-BE49-F238E27FC236}">
                <a16:creationId xmlns:a16="http://schemas.microsoft.com/office/drawing/2014/main" id="{303FF49E-563E-F5F3-C654-AEE14661C856}"/>
              </a:ext>
            </a:extLst>
          </p:cNvPr>
          <p:cNvSpPr txBox="1"/>
          <p:nvPr/>
        </p:nvSpPr>
        <p:spPr>
          <a:xfrm>
            <a:off x="887042" y="66255"/>
            <a:ext cx="1776448" cy="461665"/>
          </a:xfrm>
          <a:prstGeom prst="rect">
            <a:avLst/>
          </a:prstGeom>
          <a:noFill/>
        </p:spPr>
        <p:txBody>
          <a:bodyPr wrap="none" rtlCol="0">
            <a:spAutoFit/>
          </a:bodyPr>
          <a:lstStyle/>
          <a:p>
            <a:r>
              <a:rPr lang="en-CA" sz="2400" b="1" dirty="0" err="1"/>
              <a:t>Dechirping</a:t>
            </a:r>
            <a:endParaRPr lang="de-CH" sz="2400" b="1" dirty="0"/>
          </a:p>
        </p:txBody>
      </p:sp>
      <p:grpSp>
        <p:nvGrpSpPr>
          <p:cNvPr id="18" name="Group 17">
            <a:extLst>
              <a:ext uri="{FF2B5EF4-FFF2-40B4-BE49-F238E27FC236}">
                <a16:creationId xmlns:a16="http://schemas.microsoft.com/office/drawing/2014/main" id="{EB6B662A-3815-22C1-34E5-AC4D53639FF0}"/>
              </a:ext>
            </a:extLst>
          </p:cNvPr>
          <p:cNvGrpSpPr/>
          <p:nvPr/>
        </p:nvGrpSpPr>
        <p:grpSpPr>
          <a:xfrm>
            <a:off x="4905838" y="351799"/>
            <a:ext cx="2181386" cy="2066511"/>
            <a:chOff x="5667735" y="4039497"/>
            <a:chExt cx="2181386" cy="2066511"/>
          </a:xfrm>
        </p:grpSpPr>
        <p:sp>
          <p:nvSpPr>
            <p:cNvPr id="11" name="Rectangle 10">
              <a:extLst>
                <a:ext uri="{FF2B5EF4-FFF2-40B4-BE49-F238E27FC236}">
                  <a16:creationId xmlns:a16="http://schemas.microsoft.com/office/drawing/2014/main" id="{3092D2E7-EABE-4E6B-7444-C8B35EDF8E44}"/>
                </a:ext>
              </a:extLst>
            </p:cNvPr>
            <p:cNvSpPr/>
            <p:nvPr/>
          </p:nvSpPr>
          <p:spPr>
            <a:xfrm rot="5400000">
              <a:off x="6676394" y="4751628"/>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2" name="Rectangle 11">
              <a:extLst>
                <a:ext uri="{FF2B5EF4-FFF2-40B4-BE49-F238E27FC236}">
                  <a16:creationId xmlns:a16="http://schemas.microsoft.com/office/drawing/2014/main" id="{0A316F87-1741-1772-E10C-FEBFA3CE2C08}"/>
                </a:ext>
              </a:extLst>
            </p:cNvPr>
            <p:cNvSpPr/>
            <p:nvPr/>
          </p:nvSpPr>
          <p:spPr>
            <a:xfrm rot="5400000">
              <a:off x="6717939" y="4018414"/>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3" name="Rectangle 12">
              <a:extLst>
                <a:ext uri="{FF2B5EF4-FFF2-40B4-BE49-F238E27FC236}">
                  <a16:creationId xmlns:a16="http://schemas.microsoft.com/office/drawing/2014/main" id="{9232C928-661A-8D57-F710-C904251047E4}"/>
                </a:ext>
              </a:extLst>
            </p:cNvPr>
            <p:cNvSpPr/>
            <p:nvPr/>
          </p:nvSpPr>
          <p:spPr>
            <a:xfrm rot="5400000" flipH="1">
              <a:off x="6717939" y="4631196"/>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4" name="Rectangle 13">
              <a:extLst>
                <a:ext uri="{FF2B5EF4-FFF2-40B4-BE49-F238E27FC236}">
                  <a16:creationId xmlns:a16="http://schemas.microsoft.com/office/drawing/2014/main" id="{5FCA8E96-25D7-33AA-643D-A699FB61E8B5}"/>
                </a:ext>
              </a:extLst>
            </p:cNvPr>
            <p:cNvSpPr/>
            <p:nvPr/>
          </p:nvSpPr>
          <p:spPr>
            <a:xfrm rot="5400000">
              <a:off x="6494520" y="4322813"/>
              <a:ext cx="527815" cy="1496169"/>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5" name="Rectangle 14">
              <a:extLst>
                <a:ext uri="{FF2B5EF4-FFF2-40B4-BE49-F238E27FC236}">
                  <a16:creationId xmlns:a16="http://schemas.microsoft.com/office/drawing/2014/main" id="{C62DAE9A-942F-5F1C-A4C7-F57F15D79B4F}"/>
                </a:ext>
              </a:extLst>
            </p:cNvPr>
            <p:cNvSpPr/>
            <p:nvPr/>
          </p:nvSpPr>
          <p:spPr>
            <a:xfrm rot="5400000">
              <a:off x="6496299" y="5776887"/>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6" name="Rectangle 15">
              <a:extLst>
                <a:ext uri="{FF2B5EF4-FFF2-40B4-BE49-F238E27FC236}">
                  <a16:creationId xmlns:a16="http://schemas.microsoft.com/office/drawing/2014/main" id="{1D62DB59-35EC-3B55-6F04-08DB5548EC57}"/>
                </a:ext>
              </a:extLst>
            </p:cNvPr>
            <p:cNvSpPr/>
            <p:nvPr/>
          </p:nvSpPr>
          <p:spPr>
            <a:xfrm rot="16200000" flipV="1">
              <a:off x="6496299" y="4234634"/>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7" name="Rectangle 16">
              <a:extLst>
                <a:ext uri="{FF2B5EF4-FFF2-40B4-BE49-F238E27FC236}">
                  <a16:creationId xmlns:a16="http://schemas.microsoft.com/office/drawing/2014/main" id="{BBE7B25A-14F3-2F22-218A-04635B61BC88}"/>
                </a:ext>
              </a:extLst>
            </p:cNvPr>
            <p:cNvSpPr/>
            <p:nvPr/>
          </p:nvSpPr>
          <p:spPr>
            <a:xfrm rot="16200000" flipV="1">
              <a:off x="6676394" y="3897707"/>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cxnSp>
          <p:nvCxnSpPr>
            <p:cNvPr id="20" name="Straight Arrow Connector 19">
              <a:extLst>
                <a:ext uri="{FF2B5EF4-FFF2-40B4-BE49-F238E27FC236}">
                  <a16:creationId xmlns:a16="http://schemas.microsoft.com/office/drawing/2014/main" id="{3FEB3507-00C7-F161-6689-D253F9E33BFC}"/>
                </a:ext>
              </a:extLst>
            </p:cNvPr>
            <p:cNvCxnSpPr>
              <a:cxnSpLocks/>
            </p:cNvCxnSpPr>
            <p:nvPr/>
          </p:nvCxnSpPr>
          <p:spPr bwMode="auto">
            <a:xfrm>
              <a:off x="5667735" y="5085623"/>
              <a:ext cx="2181386" cy="0"/>
            </a:xfrm>
            <a:prstGeom prst="straightConnector1">
              <a:avLst/>
            </a:prstGeom>
            <a:noFill/>
            <a:ln w="28575" cap="flat" cmpd="sng" algn="ctr">
              <a:solidFill>
                <a:srgbClr val="C50006">
                  <a:shade val="95000"/>
                  <a:satMod val="105000"/>
                </a:srgbClr>
              </a:solidFill>
              <a:prstDash val="solid"/>
              <a:headEnd type="none" w="med" len="med"/>
              <a:tailEnd type="triangle"/>
            </a:ln>
            <a:effectLst/>
          </p:spPr>
        </p:cxnSp>
      </p:grpSp>
      <p:sp>
        <p:nvSpPr>
          <p:cNvPr id="32" name="TextBox 31">
            <a:extLst>
              <a:ext uri="{FF2B5EF4-FFF2-40B4-BE49-F238E27FC236}">
                <a16:creationId xmlns:a16="http://schemas.microsoft.com/office/drawing/2014/main" id="{4556B7FF-1B8F-DA8B-43E6-E3D101619A03}"/>
              </a:ext>
            </a:extLst>
          </p:cNvPr>
          <p:cNvSpPr txBox="1"/>
          <p:nvPr/>
        </p:nvSpPr>
        <p:spPr>
          <a:xfrm>
            <a:off x="887042" y="2754992"/>
            <a:ext cx="1374094" cy="461665"/>
          </a:xfrm>
          <a:prstGeom prst="rect">
            <a:avLst/>
          </a:prstGeom>
          <a:noFill/>
        </p:spPr>
        <p:txBody>
          <a:bodyPr wrap="none" rtlCol="0">
            <a:spAutoFit/>
          </a:bodyPr>
          <a:lstStyle/>
          <a:p>
            <a:r>
              <a:rPr lang="en-CA" sz="2400" b="1" dirty="0"/>
              <a:t>Chirping</a:t>
            </a:r>
            <a:endParaRPr lang="de-CH" sz="2400" b="1" dirty="0"/>
          </a:p>
        </p:txBody>
      </p:sp>
      <p:grpSp>
        <p:nvGrpSpPr>
          <p:cNvPr id="40" name="Group 39">
            <a:extLst>
              <a:ext uri="{FF2B5EF4-FFF2-40B4-BE49-F238E27FC236}">
                <a16:creationId xmlns:a16="http://schemas.microsoft.com/office/drawing/2014/main" id="{208F8327-C30B-23EA-9408-0858279A880F}"/>
              </a:ext>
            </a:extLst>
          </p:cNvPr>
          <p:cNvGrpSpPr/>
          <p:nvPr/>
        </p:nvGrpSpPr>
        <p:grpSpPr>
          <a:xfrm>
            <a:off x="4907495" y="3788838"/>
            <a:ext cx="2181386" cy="2066511"/>
            <a:chOff x="5667735" y="4039497"/>
            <a:chExt cx="2181386" cy="2066511"/>
          </a:xfrm>
        </p:grpSpPr>
        <p:sp>
          <p:nvSpPr>
            <p:cNvPr id="49" name="Rectangle 48">
              <a:extLst>
                <a:ext uri="{FF2B5EF4-FFF2-40B4-BE49-F238E27FC236}">
                  <a16:creationId xmlns:a16="http://schemas.microsoft.com/office/drawing/2014/main" id="{0A26D117-3A3F-C078-D60D-568A0D203622}"/>
                </a:ext>
              </a:extLst>
            </p:cNvPr>
            <p:cNvSpPr/>
            <p:nvPr/>
          </p:nvSpPr>
          <p:spPr>
            <a:xfrm rot="5400000">
              <a:off x="6676394" y="4751628"/>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0" name="Rectangle 49">
              <a:extLst>
                <a:ext uri="{FF2B5EF4-FFF2-40B4-BE49-F238E27FC236}">
                  <a16:creationId xmlns:a16="http://schemas.microsoft.com/office/drawing/2014/main" id="{6B73E0A7-CBF1-7887-F6ED-50F4BFC4FD68}"/>
                </a:ext>
              </a:extLst>
            </p:cNvPr>
            <p:cNvSpPr/>
            <p:nvPr/>
          </p:nvSpPr>
          <p:spPr>
            <a:xfrm rot="5400000">
              <a:off x="6717939" y="4018414"/>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1" name="Rectangle 50">
              <a:extLst>
                <a:ext uri="{FF2B5EF4-FFF2-40B4-BE49-F238E27FC236}">
                  <a16:creationId xmlns:a16="http://schemas.microsoft.com/office/drawing/2014/main" id="{72D33C9B-8D0F-DA84-B41F-F098F619A601}"/>
                </a:ext>
              </a:extLst>
            </p:cNvPr>
            <p:cNvSpPr/>
            <p:nvPr/>
          </p:nvSpPr>
          <p:spPr>
            <a:xfrm rot="5400000" flipH="1">
              <a:off x="6717939" y="4631196"/>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2" name="Rectangle 51">
              <a:extLst>
                <a:ext uri="{FF2B5EF4-FFF2-40B4-BE49-F238E27FC236}">
                  <a16:creationId xmlns:a16="http://schemas.microsoft.com/office/drawing/2014/main" id="{9D15E829-C48F-BD50-722C-DEB629704266}"/>
                </a:ext>
              </a:extLst>
            </p:cNvPr>
            <p:cNvSpPr/>
            <p:nvPr/>
          </p:nvSpPr>
          <p:spPr>
            <a:xfrm rot="5400000">
              <a:off x="6494520" y="4322813"/>
              <a:ext cx="527815" cy="1496169"/>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3" name="Rectangle 52">
              <a:extLst>
                <a:ext uri="{FF2B5EF4-FFF2-40B4-BE49-F238E27FC236}">
                  <a16:creationId xmlns:a16="http://schemas.microsoft.com/office/drawing/2014/main" id="{B3F67121-30F2-3DD7-EAF0-FC802E4631CA}"/>
                </a:ext>
              </a:extLst>
            </p:cNvPr>
            <p:cNvSpPr/>
            <p:nvPr/>
          </p:nvSpPr>
          <p:spPr>
            <a:xfrm rot="5400000">
              <a:off x="6496299" y="5776887"/>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4" name="Rectangle 53">
              <a:extLst>
                <a:ext uri="{FF2B5EF4-FFF2-40B4-BE49-F238E27FC236}">
                  <a16:creationId xmlns:a16="http://schemas.microsoft.com/office/drawing/2014/main" id="{D355E038-2B13-2FCE-FB89-62D029CD32F3}"/>
                </a:ext>
              </a:extLst>
            </p:cNvPr>
            <p:cNvSpPr/>
            <p:nvPr/>
          </p:nvSpPr>
          <p:spPr>
            <a:xfrm rot="16200000" flipV="1">
              <a:off x="6496299" y="4234634"/>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5" name="Rectangle 54">
              <a:extLst>
                <a:ext uri="{FF2B5EF4-FFF2-40B4-BE49-F238E27FC236}">
                  <a16:creationId xmlns:a16="http://schemas.microsoft.com/office/drawing/2014/main" id="{BE77B12C-7C34-3A83-F871-8F048B1C0057}"/>
                </a:ext>
              </a:extLst>
            </p:cNvPr>
            <p:cNvSpPr/>
            <p:nvPr/>
          </p:nvSpPr>
          <p:spPr>
            <a:xfrm rot="16200000" flipV="1">
              <a:off x="6676394" y="3897707"/>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cxnSp>
          <p:nvCxnSpPr>
            <p:cNvPr id="56" name="Straight Arrow Connector 55">
              <a:extLst>
                <a:ext uri="{FF2B5EF4-FFF2-40B4-BE49-F238E27FC236}">
                  <a16:creationId xmlns:a16="http://schemas.microsoft.com/office/drawing/2014/main" id="{643A84E6-FCEE-51AD-8AB0-1DEA91959AEF}"/>
                </a:ext>
              </a:extLst>
            </p:cNvPr>
            <p:cNvCxnSpPr>
              <a:cxnSpLocks/>
            </p:cNvCxnSpPr>
            <p:nvPr/>
          </p:nvCxnSpPr>
          <p:spPr bwMode="auto">
            <a:xfrm>
              <a:off x="5667735" y="5085623"/>
              <a:ext cx="2181386" cy="0"/>
            </a:xfrm>
            <a:prstGeom prst="straightConnector1">
              <a:avLst/>
            </a:prstGeom>
            <a:noFill/>
            <a:ln w="28575" cap="flat" cmpd="sng" algn="ctr">
              <a:solidFill>
                <a:srgbClr val="C50006">
                  <a:shade val="95000"/>
                  <a:satMod val="105000"/>
                </a:srgbClr>
              </a:solidFill>
              <a:prstDash val="solid"/>
              <a:headEnd type="none" w="med" len="med"/>
              <a:tailEnd type="triangle"/>
            </a:ln>
            <a:effectLst/>
          </p:spPr>
        </p:cxnSp>
      </p:grpSp>
      <p:cxnSp>
        <p:nvCxnSpPr>
          <p:cNvPr id="65" name="Straight Connector 64">
            <a:extLst>
              <a:ext uri="{FF2B5EF4-FFF2-40B4-BE49-F238E27FC236}">
                <a16:creationId xmlns:a16="http://schemas.microsoft.com/office/drawing/2014/main" id="{5E913035-3F80-8EE7-9CDE-9037DA59784F}"/>
              </a:ext>
            </a:extLst>
          </p:cNvPr>
          <p:cNvCxnSpPr>
            <a:cxnSpLocks/>
          </p:cNvCxnSpPr>
          <p:nvPr/>
        </p:nvCxnSpPr>
        <p:spPr>
          <a:xfrm>
            <a:off x="371364" y="2564904"/>
            <a:ext cx="11449272" cy="0"/>
          </a:xfrm>
          <a:prstGeom prst="line">
            <a:avLst/>
          </a:prstGeom>
          <a:ln w="19050"/>
        </p:spPr>
        <p:style>
          <a:lnRef idx="1">
            <a:schemeClr val="dk1"/>
          </a:lnRef>
          <a:fillRef idx="0">
            <a:schemeClr val="dk1"/>
          </a:fillRef>
          <a:effectRef idx="0">
            <a:schemeClr val="dk1"/>
          </a:effectRef>
          <a:fontRef idx="minor">
            <a:schemeClr val="tx1"/>
          </a:fontRef>
        </p:style>
      </p:cxnSp>
      <p:sp>
        <p:nvSpPr>
          <p:cNvPr id="102" name="Rectangle 101">
            <a:extLst>
              <a:ext uri="{FF2B5EF4-FFF2-40B4-BE49-F238E27FC236}">
                <a16:creationId xmlns:a16="http://schemas.microsoft.com/office/drawing/2014/main" id="{7A443BEC-3F1C-2463-FD2F-DF9CC246E22F}"/>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grpSp>
        <p:nvGrpSpPr>
          <p:cNvPr id="141" name="Group 140">
            <a:extLst>
              <a:ext uri="{FF2B5EF4-FFF2-40B4-BE49-F238E27FC236}">
                <a16:creationId xmlns:a16="http://schemas.microsoft.com/office/drawing/2014/main" id="{84C90092-4940-1408-ACD1-4B0720DB02C7}"/>
              </a:ext>
            </a:extLst>
          </p:cNvPr>
          <p:cNvGrpSpPr/>
          <p:nvPr/>
        </p:nvGrpSpPr>
        <p:grpSpPr>
          <a:xfrm>
            <a:off x="1252467" y="511187"/>
            <a:ext cx="1823341" cy="1746040"/>
            <a:chOff x="1252467" y="511187"/>
            <a:chExt cx="1823341" cy="1746040"/>
          </a:xfrm>
        </p:grpSpPr>
        <p:grpSp>
          <p:nvGrpSpPr>
            <p:cNvPr id="85" name="Group 84">
              <a:extLst>
                <a:ext uri="{FF2B5EF4-FFF2-40B4-BE49-F238E27FC236}">
                  <a16:creationId xmlns:a16="http://schemas.microsoft.com/office/drawing/2014/main" id="{DDA5E4BA-2598-C4A5-B8DA-22495F3B3FC6}"/>
                </a:ext>
              </a:extLst>
            </p:cNvPr>
            <p:cNvGrpSpPr/>
            <p:nvPr/>
          </p:nvGrpSpPr>
          <p:grpSpPr>
            <a:xfrm>
              <a:off x="1252467" y="511187"/>
              <a:ext cx="1823341" cy="1746040"/>
              <a:chOff x="1503355" y="512034"/>
              <a:chExt cx="1823341" cy="1746040"/>
            </a:xfrm>
          </p:grpSpPr>
          <p:cxnSp>
            <p:nvCxnSpPr>
              <p:cNvPr id="26" name="Straight Arrow Connector 25">
                <a:extLst>
                  <a:ext uri="{FF2B5EF4-FFF2-40B4-BE49-F238E27FC236}">
                    <a16:creationId xmlns:a16="http://schemas.microsoft.com/office/drawing/2014/main" id="{71CA465D-C480-FB3C-A792-B38BE25F8CF5}"/>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638B45EC-F5A3-9F3A-288F-A2B524103736}"/>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55F70BCB-FFB2-7398-80AC-99B2A918D934}"/>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30" name="TextBox 29">
                <a:extLst>
                  <a:ext uri="{FF2B5EF4-FFF2-40B4-BE49-F238E27FC236}">
                    <a16:creationId xmlns:a16="http://schemas.microsoft.com/office/drawing/2014/main" id="{7EA4058F-50AA-31BC-F38F-F3401209264A}"/>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34" name="TextBox 33">
                <a:extLst>
                  <a:ext uri="{FF2B5EF4-FFF2-40B4-BE49-F238E27FC236}">
                    <a16:creationId xmlns:a16="http://schemas.microsoft.com/office/drawing/2014/main" id="{442C78DD-730C-FCB9-130D-5438FBD20073}"/>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35" name="TextBox 34">
                <a:extLst>
                  <a:ext uri="{FF2B5EF4-FFF2-40B4-BE49-F238E27FC236}">
                    <a16:creationId xmlns:a16="http://schemas.microsoft.com/office/drawing/2014/main" id="{BA326847-1F9B-00E3-DA83-28B1611F7BA3}"/>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sp>
          <p:nvSpPr>
            <p:cNvPr id="106" name="Freeform: Shape 105">
              <a:extLst>
                <a:ext uri="{FF2B5EF4-FFF2-40B4-BE49-F238E27FC236}">
                  <a16:creationId xmlns:a16="http://schemas.microsoft.com/office/drawing/2014/main" id="{9CD98F5A-345B-2355-1F0A-6213D50D8C21}"/>
                </a:ext>
              </a:extLst>
            </p:cNvPr>
            <p:cNvSpPr/>
            <p:nvPr/>
          </p:nvSpPr>
          <p:spPr bwMode="auto">
            <a:xfrm>
              <a:off x="1830924" y="1210876"/>
              <a:ext cx="736684" cy="568824"/>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grpSp>
        <p:nvGrpSpPr>
          <p:cNvPr id="142" name="Group 141">
            <a:extLst>
              <a:ext uri="{FF2B5EF4-FFF2-40B4-BE49-F238E27FC236}">
                <a16:creationId xmlns:a16="http://schemas.microsoft.com/office/drawing/2014/main" id="{54314617-E364-F90F-8279-FCECF2C2C703}"/>
              </a:ext>
            </a:extLst>
          </p:cNvPr>
          <p:cNvGrpSpPr/>
          <p:nvPr/>
        </p:nvGrpSpPr>
        <p:grpSpPr>
          <a:xfrm>
            <a:off x="8904312" y="511187"/>
            <a:ext cx="1823341" cy="1746040"/>
            <a:chOff x="8904312" y="511187"/>
            <a:chExt cx="1823341" cy="1746040"/>
          </a:xfrm>
        </p:grpSpPr>
        <p:sp>
          <p:nvSpPr>
            <p:cNvPr id="24" name="Oval 23">
              <a:extLst>
                <a:ext uri="{FF2B5EF4-FFF2-40B4-BE49-F238E27FC236}">
                  <a16:creationId xmlns:a16="http://schemas.microsoft.com/office/drawing/2014/main" id="{88AC460E-88CD-2544-6CF8-8C3E75023E11}"/>
                </a:ext>
              </a:extLst>
            </p:cNvPr>
            <p:cNvSpPr/>
            <p:nvPr/>
          </p:nvSpPr>
          <p:spPr bwMode="auto">
            <a:xfrm>
              <a:off x="9435078" y="1555838"/>
              <a:ext cx="876551" cy="243597"/>
            </a:xfrm>
            <a:prstGeom prst="ellipse">
              <a:avLst/>
            </a:prstGeom>
            <a:solidFill>
              <a:srgbClr val="EB5B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ndParaRPr>
            </a:p>
          </p:txBody>
        </p:sp>
        <p:grpSp>
          <p:nvGrpSpPr>
            <p:cNvPr id="134" name="Group 133">
              <a:extLst>
                <a:ext uri="{FF2B5EF4-FFF2-40B4-BE49-F238E27FC236}">
                  <a16:creationId xmlns:a16="http://schemas.microsoft.com/office/drawing/2014/main" id="{AD574A63-F005-63DB-9DAF-9809B7460CB2}"/>
                </a:ext>
              </a:extLst>
            </p:cNvPr>
            <p:cNvGrpSpPr/>
            <p:nvPr/>
          </p:nvGrpSpPr>
          <p:grpSpPr>
            <a:xfrm>
              <a:off x="8904312" y="511187"/>
              <a:ext cx="1823341" cy="1746040"/>
              <a:chOff x="1503355" y="512034"/>
              <a:chExt cx="1823341" cy="1746040"/>
            </a:xfrm>
          </p:grpSpPr>
          <p:cxnSp>
            <p:nvCxnSpPr>
              <p:cNvPr id="135" name="Straight Arrow Connector 134">
                <a:extLst>
                  <a:ext uri="{FF2B5EF4-FFF2-40B4-BE49-F238E27FC236}">
                    <a16:creationId xmlns:a16="http://schemas.microsoft.com/office/drawing/2014/main" id="{4FBA69A0-EFB4-6914-6BEE-30A157E7569E}"/>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7510D004-3D05-2F8F-7EAA-D007DB387CDE}"/>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37" name="TextBox 136">
                <a:extLst>
                  <a:ext uri="{FF2B5EF4-FFF2-40B4-BE49-F238E27FC236}">
                    <a16:creationId xmlns:a16="http://schemas.microsoft.com/office/drawing/2014/main" id="{8DED99E8-3AD6-9647-D239-F39A8366F788}"/>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138" name="TextBox 137">
                <a:extLst>
                  <a:ext uri="{FF2B5EF4-FFF2-40B4-BE49-F238E27FC236}">
                    <a16:creationId xmlns:a16="http://schemas.microsoft.com/office/drawing/2014/main" id="{78FCA697-7DC9-950B-96F2-9E4E4E96F728}"/>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139" name="TextBox 138">
                <a:extLst>
                  <a:ext uri="{FF2B5EF4-FFF2-40B4-BE49-F238E27FC236}">
                    <a16:creationId xmlns:a16="http://schemas.microsoft.com/office/drawing/2014/main" id="{8BCC777F-1162-8003-80F6-FF68364C9608}"/>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140" name="TextBox 139">
                <a:extLst>
                  <a:ext uri="{FF2B5EF4-FFF2-40B4-BE49-F238E27FC236}">
                    <a16:creationId xmlns:a16="http://schemas.microsoft.com/office/drawing/2014/main" id="{315CDE14-9B96-976E-5695-6AFDE7C090EC}"/>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grpSp>
      <p:grpSp>
        <p:nvGrpSpPr>
          <p:cNvPr id="174" name="Group 173">
            <a:extLst>
              <a:ext uri="{FF2B5EF4-FFF2-40B4-BE49-F238E27FC236}">
                <a16:creationId xmlns:a16="http://schemas.microsoft.com/office/drawing/2014/main" id="{870F7C27-50EB-866B-59D2-709EAB30055A}"/>
              </a:ext>
            </a:extLst>
          </p:cNvPr>
          <p:cNvGrpSpPr/>
          <p:nvPr/>
        </p:nvGrpSpPr>
        <p:grpSpPr>
          <a:xfrm>
            <a:off x="9029283" y="2995743"/>
            <a:ext cx="1823341" cy="1746040"/>
            <a:chOff x="9029283" y="2995743"/>
            <a:chExt cx="1823341" cy="1746040"/>
          </a:xfrm>
        </p:grpSpPr>
        <p:sp>
          <p:nvSpPr>
            <p:cNvPr id="112" name="Freeform: Shape 111">
              <a:extLst>
                <a:ext uri="{FF2B5EF4-FFF2-40B4-BE49-F238E27FC236}">
                  <a16:creationId xmlns:a16="http://schemas.microsoft.com/office/drawing/2014/main" id="{D9F75AE6-57D3-187B-7705-F41ED513F1BD}"/>
                </a:ext>
              </a:extLst>
            </p:cNvPr>
            <p:cNvSpPr/>
            <p:nvPr/>
          </p:nvSpPr>
          <p:spPr bwMode="auto">
            <a:xfrm flipH="1">
              <a:off x="9489388" y="3671812"/>
              <a:ext cx="736684" cy="568824"/>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nvGrpSpPr>
            <p:cNvPr id="151" name="Group 150">
              <a:extLst>
                <a:ext uri="{FF2B5EF4-FFF2-40B4-BE49-F238E27FC236}">
                  <a16:creationId xmlns:a16="http://schemas.microsoft.com/office/drawing/2014/main" id="{68459824-B43C-81EB-212E-E6D2A3D8E0FC}"/>
                </a:ext>
              </a:extLst>
            </p:cNvPr>
            <p:cNvGrpSpPr/>
            <p:nvPr/>
          </p:nvGrpSpPr>
          <p:grpSpPr>
            <a:xfrm>
              <a:off x="9029283" y="2995743"/>
              <a:ext cx="1823341" cy="1746040"/>
              <a:chOff x="1503355" y="512034"/>
              <a:chExt cx="1823341" cy="1746040"/>
            </a:xfrm>
          </p:grpSpPr>
          <p:cxnSp>
            <p:nvCxnSpPr>
              <p:cNvPr id="152" name="Straight Arrow Connector 151">
                <a:extLst>
                  <a:ext uri="{FF2B5EF4-FFF2-40B4-BE49-F238E27FC236}">
                    <a16:creationId xmlns:a16="http://schemas.microsoft.com/office/drawing/2014/main" id="{8FCD5495-0B82-1ED3-71EB-64F2350CE05E}"/>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3" name="Straight Arrow Connector 152">
                <a:extLst>
                  <a:ext uri="{FF2B5EF4-FFF2-40B4-BE49-F238E27FC236}">
                    <a16:creationId xmlns:a16="http://schemas.microsoft.com/office/drawing/2014/main" id="{579514A3-C61A-D0B6-4C59-C45955EE9640}"/>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54" name="TextBox 153">
                <a:extLst>
                  <a:ext uri="{FF2B5EF4-FFF2-40B4-BE49-F238E27FC236}">
                    <a16:creationId xmlns:a16="http://schemas.microsoft.com/office/drawing/2014/main" id="{EBC3ADEF-42F5-3BDE-49C8-8FF0A7966D94}"/>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155" name="TextBox 154">
                <a:extLst>
                  <a:ext uri="{FF2B5EF4-FFF2-40B4-BE49-F238E27FC236}">
                    <a16:creationId xmlns:a16="http://schemas.microsoft.com/office/drawing/2014/main" id="{9018E4C8-88EF-E4EC-6838-563314E4FD5B}"/>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156" name="TextBox 155">
                <a:extLst>
                  <a:ext uri="{FF2B5EF4-FFF2-40B4-BE49-F238E27FC236}">
                    <a16:creationId xmlns:a16="http://schemas.microsoft.com/office/drawing/2014/main" id="{9747B040-4531-73D4-F21E-B44DF599257C}"/>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157" name="TextBox 156">
                <a:extLst>
                  <a:ext uri="{FF2B5EF4-FFF2-40B4-BE49-F238E27FC236}">
                    <a16:creationId xmlns:a16="http://schemas.microsoft.com/office/drawing/2014/main" id="{CA3D75E8-D98F-FA1B-5638-E2FC0F7CC712}"/>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grpSp>
      <p:grpSp>
        <p:nvGrpSpPr>
          <p:cNvPr id="150" name="Group 149">
            <a:extLst>
              <a:ext uri="{FF2B5EF4-FFF2-40B4-BE49-F238E27FC236}">
                <a16:creationId xmlns:a16="http://schemas.microsoft.com/office/drawing/2014/main" id="{FD1B0BE0-B8F3-48B1-4BF6-9D5744EEA0F1}"/>
              </a:ext>
            </a:extLst>
          </p:cNvPr>
          <p:cNvGrpSpPr/>
          <p:nvPr/>
        </p:nvGrpSpPr>
        <p:grpSpPr>
          <a:xfrm>
            <a:off x="1227016" y="3183916"/>
            <a:ext cx="1823341" cy="1746040"/>
            <a:chOff x="1227016" y="3183916"/>
            <a:chExt cx="1823341" cy="1746040"/>
          </a:xfrm>
        </p:grpSpPr>
        <p:sp>
          <p:nvSpPr>
            <p:cNvPr id="60" name="Oval 59">
              <a:extLst>
                <a:ext uri="{FF2B5EF4-FFF2-40B4-BE49-F238E27FC236}">
                  <a16:creationId xmlns:a16="http://schemas.microsoft.com/office/drawing/2014/main" id="{44186816-A44C-2FD6-7340-0404A1550548}"/>
                </a:ext>
              </a:extLst>
            </p:cNvPr>
            <p:cNvSpPr/>
            <p:nvPr/>
          </p:nvSpPr>
          <p:spPr bwMode="auto">
            <a:xfrm>
              <a:off x="1766975" y="3905483"/>
              <a:ext cx="876551" cy="243597"/>
            </a:xfrm>
            <a:prstGeom prst="ellipse">
              <a:avLst/>
            </a:prstGeom>
            <a:solidFill>
              <a:srgbClr val="7C20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ndParaRPr>
            </a:p>
          </p:txBody>
        </p:sp>
        <p:grpSp>
          <p:nvGrpSpPr>
            <p:cNvPr id="143" name="Group 142">
              <a:extLst>
                <a:ext uri="{FF2B5EF4-FFF2-40B4-BE49-F238E27FC236}">
                  <a16:creationId xmlns:a16="http://schemas.microsoft.com/office/drawing/2014/main" id="{0CBB34FD-69BE-7EF3-903B-9F2D9D9B7A53}"/>
                </a:ext>
              </a:extLst>
            </p:cNvPr>
            <p:cNvGrpSpPr/>
            <p:nvPr/>
          </p:nvGrpSpPr>
          <p:grpSpPr>
            <a:xfrm>
              <a:off x="1227016" y="3183916"/>
              <a:ext cx="1823341" cy="1746040"/>
              <a:chOff x="1503355" y="512034"/>
              <a:chExt cx="1823341" cy="1746040"/>
            </a:xfrm>
          </p:grpSpPr>
          <p:cxnSp>
            <p:nvCxnSpPr>
              <p:cNvPr id="144" name="Straight Arrow Connector 143">
                <a:extLst>
                  <a:ext uri="{FF2B5EF4-FFF2-40B4-BE49-F238E27FC236}">
                    <a16:creationId xmlns:a16="http://schemas.microsoft.com/office/drawing/2014/main" id="{AB4B22A9-2A94-D4DE-70BB-03A4D3C35746}"/>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600D469E-3662-DAC9-8C5E-4A07056A6E43}"/>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46" name="TextBox 145">
                <a:extLst>
                  <a:ext uri="{FF2B5EF4-FFF2-40B4-BE49-F238E27FC236}">
                    <a16:creationId xmlns:a16="http://schemas.microsoft.com/office/drawing/2014/main" id="{76E66935-2F8E-913B-99B9-E99361F190CA}"/>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147" name="TextBox 146">
                <a:extLst>
                  <a:ext uri="{FF2B5EF4-FFF2-40B4-BE49-F238E27FC236}">
                    <a16:creationId xmlns:a16="http://schemas.microsoft.com/office/drawing/2014/main" id="{D29F982E-9799-85F6-E4FE-8EC857733185}"/>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148" name="TextBox 147">
                <a:extLst>
                  <a:ext uri="{FF2B5EF4-FFF2-40B4-BE49-F238E27FC236}">
                    <a16:creationId xmlns:a16="http://schemas.microsoft.com/office/drawing/2014/main" id="{EE808691-0484-FA7B-10E8-74E15202472A}"/>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149" name="TextBox 148">
                <a:extLst>
                  <a:ext uri="{FF2B5EF4-FFF2-40B4-BE49-F238E27FC236}">
                    <a16:creationId xmlns:a16="http://schemas.microsoft.com/office/drawing/2014/main" id="{654E122B-744D-7378-0FBE-1E6171E6FAD6}"/>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grpSp>
      <p:grpSp>
        <p:nvGrpSpPr>
          <p:cNvPr id="166" name="Group 165">
            <a:extLst>
              <a:ext uri="{FF2B5EF4-FFF2-40B4-BE49-F238E27FC236}">
                <a16:creationId xmlns:a16="http://schemas.microsoft.com/office/drawing/2014/main" id="{1C32BE86-B9D4-2E30-282E-AC00ED1E3D16}"/>
              </a:ext>
            </a:extLst>
          </p:cNvPr>
          <p:cNvGrpSpPr/>
          <p:nvPr/>
        </p:nvGrpSpPr>
        <p:grpSpPr>
          <a:xfrm>
            <a:off x="1224183" y="4714231"/>
            <a:ext cx="1823341" cy="1746040"/>
            <a:chOff x="1224183" y="4714231"/>
            <a:chExt cx="1823341" cy="1746040"/>
          </a:xfrm>
        </p:grpSpPr>
        <p:sp>
          <p:nvSpPr>
            <p:cNvPr id="122" name="Freeform: Shape 121">
              <a:extLst>
                <a:ext uri="{FF2B5EF4-FFF2-40B4-BE49-F238E27FC236}">
                  <a16:creationId xmlns:a16="http://schemas.microsoft.com/office/drawing/2014/main" id="{872E5212-5193-2240-7FD5-D1B0BE780D26}"/>
                </a:ext>
              </a:extLst>
            </p:cNvPr>
            <p:cNvSpPr/>
            <p:nvPr/>
          </p:nvSpPr>
          <p:spPr bwMode="auto">
            <a:xfrm flipH="1">
              <a:off x="1830924" y="5420916"/>
              <a:ext cx="736684" cy="568824"/>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nvGrpSpPr>
            <p:cNvPr id="159" name="Group 158">
              <a:extLst>
                <a:ext uri="{FF2B5EF4-FFF2-40B4-BE49-F238E27FC236}">
                  <a16:creationId xmlns:a16="http://schemas.microsoft.com/office/drawing/2014/main" id="{5D43ADA4-2EF6-9AD9-0DDA-32E6AF2F8E31}"/>
                </a:ext>
              </a:extLst>
            </p:cNvPr>
            <p:cNvGrpSpPr/>
            <p:nvPr/>
          </p:nvGrpSpPr>
          <p:grpSpPr>
            <a:xfrm>
              <a:off x="1224183" y="4714231"/>
              <a:ext cx="1823341" cy="1746040"/>
              <a:chOff x="1503355" y="512034"/>
              <a:chExt cx="1823341" cy="1746040"/>
            </a:xfrm>
          </p:grpSpPr>
          <p:cxnSp>
            <p:nvCxnSpPr>
              <p:cNvPr id="160" name="Straight Arrow Connector 159">
                <a:extLst>
                  <a:ext uri="{FF2B5EF4-FFF2-40B4-BE49-F238E27FC236}">
                    <a16:creationId xmlns:a16="http://schemas.microsoft.com/office/drawing/2014/main" id="{C8BF053F-0F08-9994-CEDC-32DBB55E1D82}"/>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1" name="Straight Arrow Connector 160">
                <a:extLst>
                  <a:ext uri="{FF2B5EF4-FFF2-40B4-BE49-F238E27FC236}">
                    <a16:creationId xmlns:a16="http://schemas.microsoft.com/office/drawing/2014/main" id="{ED71BD92-86FC-EA3E-72CD-93BCDCA6B679}"/>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62" name="TextBox 161">
                <a:extLst>
                  <a:ext uri="{FF2B5EF4-FFF2-40B4-BE49-F238E27FC236}">
                    <a16:creationId xmlns:a16="http://schemas.microsoft.com/office/drawing/2014/main" id="{F8D4E58F-5EA9-88B9-E389-06A0755F372C}"/>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163" name="TextBox 162">
                <a:extLst>
                  <a:ext uri="{FF2B5EF4-FFF2-40B4-BE49-F238E27FC236}">
                    <a16:creationId xmlns:a16="http://schemas.microsoft.com/office/drawing/2014/main" id="{BF3E5E7A-79AB-0F48-D4D4-CA7EBB766B5A}"/>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164" name="TextBox 163">
                <a:extLst>
                  <a:ext uri="{FF2B5EF4-FFF2-40B4-BE49-F238E27FC236}">
                    <a16:creationId xmlns:a16="http://schemas.microsoft.com/office/drawing/2014/main" id="{E25B6A6B-1E73-06EC-CD15-5B0216B509BE}"/>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165" name="TextBox 164">
                <a:extLst>
                  <a:ext uri="{FF2B5EF4-FFF2-40B4-BE49-F238E27FC236}">
                    <a16:creationId xmlns:a16="http://schemas.microsoft.com/office/drawing/2014/main" id="{9BF3EB4E-CF8D-4A7C-6AB7-E1B1D0FA45A6}"/>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grpSp>
      <p:grpSp>
        <p:nvGrpSpPr>
          <p:cNvPr id="175" name="Group 174">
            <a:extLst>
              <a:ext uri="{FF2B5EF4-FFF2-40B4-BE49-F238E27FC236}">
                <a16:creationId xmlns:a16="http://schemas.microsoft.com/office/drawing/2014/main" id="{C40632A4-7D37-B679-3E44-44C3294E9FC5}"/>
              </a:ext>
            </a:extLst>
          </p:cNvPr>
          <p:cNvGrpSpPr/>
          <p:nvPr/>
        </p:nvGrpSpPr>
        <p:grpSpPr>
          <a:xfrm>
            <a:off x="9062752" y="4762193"/>
            <a:ext cx="1823341" cy="1746040"/>
            <a:chOff x="9062752" y="4762193"/>
            <a:chExt cx="1823341" cy="1746040"/>
          </a:xfrm>
        </p:grpSpPr>
        <p:grpSp>
          <p:nvGrpSpPr>
            <p:cNvPr id="167" name="Group 166">
              <a:extLst>
                <a:ext uri="{FF2B5EF4-FFF2-40B4-BE49-F238E27FC236}">
                  <a16:creationId xmlns:a16="http://schemas.microsoft.com/office/drawing/2014/main" id="{48FD784C-A5B1-7E7A-C4A4-BFC32985C2F5}"/>
                </a:ext>
              </a:extLst>
            </p:cNvPr>
            <p:cNvGrpSpPr/>
            <p:nvPr/>
          </p:nvGrpSpPr>
          <p:grpSpPr>
            <a:xfrm>
              <a:off x="9062752" y="4762193"/>
              <a:ext cx="1823341" cy="1746040"/>
              <a:chOff x="1503355" y="512034"/>
              <a:chExt cx="1823341" cy="1746040"/>
            </a:xfrm>
          </p:grpSpPr>
          <p:cxnSp>
            <p:nvCxnSpPr>
              <p:cNvPr id="168" name="Straight Arrow Connector 167">
                <a:extLst>
                  <a:ext uri="{FF2B5EF4-FFF2-40B4-BE49-F238E27FC236}">
                    <a16:creationId xmlns:a16="http://schemas.microsoft.com/office/drawing/2014/main" id="{A0C95825-8A8A-E741-EE55-8DE193E544A1}"/>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9" name="Straight Arrow Connector 168">
                <a:extLst>
                  <a:ext uri="{FF2B5EF4-FFF2-40B4-BE49-F238E27FC236}">
                    <a16:creationId xmlns:a16="http://schemas.microsoft.com/office/drawing/2014/main" id="{4B7D8983-D1F1-4F34-D9F9-351B3D97AA88}"/>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70" name="TextBox 169">
                <a:extLst>
                  <a:ext uri="{FF2B5EF4-FFF2-40B4-BE49-F238E27FC236}">
                    <a16:creationId xmlns:a16="http://schemas.microsoft.com/office/drawing/2014/main" id="{2005E5A9-ED88-F565-A658-AD04418B3892}"/>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171" name="TextBox 170">
                <a:extLst>
                  <a:ext uri="{FF2B5EF4-FFF2-40B4-BE49-F238E27FC236}">
                    <a16:creationId xmlns:a16="http://schemas.microsoft.com/office/drawing/2014/main" id="{D62256E1-4794-6F32-0AE2-5E430D114E28}"/>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172" name="TextBox 171">
                <a:extLst>
                  <a:ext uri="{FF2B5EF4-FFF2-40B4-BE49-F238E27FC236}">
                    <a16:creationId xmlns:a16="http://schemas.microsoft.com/office/drawing/2014/main" id="{89BD7978-2857-1710-1DA3-8F23D6EA3A3E}"/>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173" name="TextBox 172">
                <a:extLst>
                  <a:ext uri="{FF2B5EF4-FFF2-40B4-BE49-F238E27FC236}">
                    <a16:creationId xmlns:a16="http://schemas.microsoft.com/office/drawing/2014/main" id="{C7D22563-9830-D9C0-4457-2D9EECEFB504}"/>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sp>
          <p:nvSpPr>
            <p:cNvPr id="73" name="Freeform: Shape 72">
              <a:extLst>
                <a:ext uri="{FF2B5EF4-FFF2-40B4-BE49-F238E27FC236}">
                  <a16:creationId xmlns:a16="http://schemas.microsoft.com/office/drawing/2014/main" id="{642BA77D-EA7E-D357-C39F-31A78B8A31A4}"/>
                </a:ext>
              </a:extLst>
            </p:cNvPr>
            <p:cNvSpPr/>
            <p:nvPr/>
          </p:nvSpPr>
          <p:spPr bwMode="auto">
            <a:xfrm flipH="1">
              <a:off x="9489388" y="5435071"/>
              <a:ext cx="736684" cy="1002777"/>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 pos="100000">
                  <a:srgbClr val="C50006"/>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spTree>
    <p:extLst>
      <p:ext uri="{BB962C8B-B14F-4D97-AF65-F5344CB8AC3E}">
        <p14:creationId xmlns:p14="http://schemas.microsoft.com/office/powerpoint/2010/main" val="354251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073010B-1749-93AE-A76C-E118B442F024}"/>
              </a:ext>
            </a:extLst>
          </p:cNvPr>
          <p:cNvSpPr>
            <a:spLocks noGrp="1"/>
          </p:cNvSpPr>
          <p:nvPr>
            <p:ph type="sldNum" sz="quarter" idx="12"/>
          </p:nvPr>
        </p:nvSpPr>
        <p:spPr/>
        <p:txBody>
          <a:bodyPr/>
          <a:lstStyle/>
          <a:p>
            <a:fld id="{442AD375-037F-43D0-B059-5172DA06796A}" type="slidenum">
              <a:rPr lang="en-GB" noProof="0" smtClean="0"/>
              <a:pPr/>
              <a:t>7</a:t>
            </a:fld>
            <a:endParaRPr lang="en-GB" noProof="0" dirty="0"/>
          </a:p>
        </p:txBody>
      </p:sp>
      <p:sp>
        <p:nvSpPr>
          <p:cNvPr id="6" name="Title 5">
            <a:extLst>
              <a:ext uri="{FF2B5EF4-FFF2-40B4-BE49-F238E27FC236}">
                <a16:creationId xmlns:a16="http://schemas.microsoft.com/office/drawing/2014/main" id="{395D465F-D5C5-C821-2553-A4C179C72D82}"/>
              </a:ext>
            </a:extLst>
          </p:cNvPr>
          <p:cNvSpPr>
            <a:spLocks noGrp="1"/>
          </p:cNvSpPr>
          <p:nvPr>
            <p:ph type="title"/>
          </p:nvPr>
        </p:nvSpPr>
        <p:spPr/>
        <p:txBody>
          <a:bodyPr/>
          <a:lstStyle/>
          <a:p>
            <a:endParaRPr lang="de-CH" dirty="0"/>
          </a:p>
        </p:txBody>
      </p:sp>
      <p:pic>
        <p:nvPicPr>
          <p:cNvPr id="41" name="Graphic 40">
            <a:extLst>
              <a:ext uri="{FF2B5EF4-FFF2-40B4-BE49-F238E27FC236}">
                <a16:creationId xmlns:a16="http://schemas.microsoft.com/office/drawing/2014/main" id="{6A9BD933-552F-929A-AC8F-C0A8D535B4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2289" y="4416598"/>
            <a:ext cx="2292672" cy="1800000"/>
          </a:xfrm>
          <a:prstGeom prst="rect">
            <a:avLst/>
          </a:prstGeom>
        </p:spPr>
      </p:pic>
      <p:grpSp>
        <p:nvGrpSpPr>
          <p:cNvPr id="48" name="Group 47">
            <a:extLst>
              <a:ext uri="{FF2B5EF4-FFF2-40B4-BE49-F238E27FC236}">
                <a16:creationId xmlns:a16="http://schemas.microsoft.com/office/drawing/2014/main" id="{012D0A1F-4956-C61D-969A-EBA446C8EAFB}"/>
              </a:ext>
            </a:extLst>
          </p:cNvPr>
          <p:cNvGrpSpPr/>
          <p:nvPr/>
        </p:nvGrpSpPr>
        <p:grpSpPr>
          <a:xfrm>
            <a:off x="8436595" y="764704"/>
            <a:ext cx="3564061" cy="3600000"/>
            <a:chOff x="7104112" y="620688"/>
            <a:chExt cx="3564061" cy="3600000"/>
          </a:xfrm>
        </p:grpSpPr>
        <p:pic>
          <p:nvPicPr>
            <p:cNvPr id="45" name="Graphic 44">
              <a:extLst>
                <a:ext uri="{FF2B5EF4-FFF2-40B4-BE49-F238E27FC236}">
                  <a16:creationId xmlns:a16="http://schemas.microsoft.com/office/drawing/2014/main" id="{2108B844-04B8-75B1-0914-1DF54E76AE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4112" y="620688"/>
              <a:ext cx="1885223" cy="3600000"/>
            </a:xfrm>
            <a:prstGeom prst="rect">
              <a:avLst/>
            </a:prstGeom>
          </p:spPr>
        </p:pic>
        <p:pic>
          <p:nvPicPr>
            <p:cNvPr id="47" name="Graphic 46">
              <a:extLst>
                <a:ext uri="{FF2B5EF4-FFF2-40B4-BE49-F238E27FC236}">
                  <a16:creationId xmlns:a16="http://schemas.microsoft.com/office/drawing/2014/main" id="{1BDE9418-949B-DD45-416B-A74D4FDE5A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37900" y="620688"/>
              <a:ext cx="1730273" cy="3600000"/>
            </a:xfrm>
            <a:prstGeom prst="rect">
              <a:avLst/>
            </a:prstGeom>
          </p:spPr>
        </p:pic>
      </p:grpSp>
      <p:pic>
        <p:nvPicPr>
          <p:cNvPr id="12" name="Graphic 11">
            <a:extLst>
              <a:ext uri="{FF2B5EF4-FFF2-40B4-BE49-F238E27FC236}">
                <a16:creationId xmlns:a16="http://schemas.microsoft.com/office/drawing/2014/main" id="{ABD2A28D-1449-EDA5-B33C-00C55DF680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3352" y="3595449"/>
            <a:ext cx="8077200" cy="1228725"/>
          </a:xfrm>
          <a:prstGeom prst="rect">
            <a:avLst/>
          </a:prstGeom>
        </p:spPr>
      </p:pic>
      <p:sp>
        <p:nvSpPr>
          <p:cNvPr id="2" name="Rectangle 1">
            <a:extLst>
              <a:ext uri="{FF2B5EF4-FFF2-40B4-BE49-F238E27FC236}">
                <a16:creationId xmlns:a16="http://schemas.microsoft.com/office/drawing/2014/main" id="{178F187B-93BE-8E65-8DE4-C5231958D1CB}"/>
              </a:ext>
            </a:extLst>
          </p:cNvPr>
          <p:cNvSpPr/>
          <p:nvPr/>
        </p:nvSpPr>
        <p:spPr>
          <a:xfrm>
            <a:off x="1578396" y="4005064"/>
            <a:ext cx="1997323" cy="864096"/>
          </a:xfrm>
          <a:prstGeom prst="rect">
            <a:avLst/>
          </a:prstGeom>
          <a:solidFill>
            <a:schemeClr val="bg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7" name="Rectangle 6">
            <a:extLst>
              <a:ext uri="{FF2B5EF4-FFF2-40B4-BE49-F238E27FC236}">
                <a16:creationId xmlns:a16="http://schemas.microsoft.com/office/drawing/2014/main" id="{51C55EA1-75A4-4DA8-366D-84A705FA50A8}"/>
              </a:ext>
            </a:extLst>
          </p:cNvPr>
          <p:cNvSpPr/>
          <p:nvPr/>
        </p:nvSpPr>
        <p:spPr>
          <a:xfrm>
            <a:off x="474566" y="4005064"/>
            <a:ext cx="1007787" cy="864096"/>
          </a:xfrm>
          <a:prstGeom prst="rect">
            <a:avLst/>
          </a:prstGeom>
          <a:solidFill>
            <a:schemeClr val="bg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
        <p:nvSpPr>
          <p:cNvPr id="9" name="Rectangle 8">
            <a:extLst>
              <a:ext uri="{FF2B5EF4-FFF2-40B4-BE49-F238E27FC236}">
                <a16:creationId xmlns:a16="http://schemas.microsoft.com/office/drawing/2014/main" id="{3D95CAC2-EE8E-BB8B-943D-FA4C9551DF13}"/>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86033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99DFF8-4FB7-4A14-902E-94940F3F5408}"/>
              </a:ext>
            </a:extLst>
          </p:cNvPr>
          <p:cNvSpPr>
            <a:spLocks noGrp="1"/>
          </p:cNvSpPr>
          <p:nvPr>
            <p:ph idx="1"/>
          </p:nvPr>
        </p:nvSpPr>
        <p:spPr/>
        <p:txBody>
          <a:bodyPr/>
          <a:lstStyle/>
          <a:p>
            <a:endParaRPr lang="de-CH" dirty="0"/>
          </a:p>
        </p:txBody>
      </p:sp>
      <p:sp>
        <p:nvSpPr>
          <p:cNvPr id="5" name="Slide Number Placeholder 4">
            <a:extLst>
              <a:ext uri="{FF2B5EF4-FFF2-40B4-BE49-F238E27FC236}">
                <a16:creationId xmlns:a16="http://schemas.microsoft.com/office/drawing/2014/main" id="{85797D46-31B8-3E75-C9E6-27BB207FA17E}"/>
              </a:ext>
            </a:extLst>
          </p:cNvPr>
          <p:cNvSpPr>
            <a:spLocks noGrp="1"/>
          </p:cNvSpPr>
          <p:nvPr>
            <p:ph type="sldNum" sz="quarter" idx="12"/>
          </p:nvPr>
        </p:nvSpPr>
        <p:spPr/>
        <p:txBody>
          <a:bodyPr/>
          <a:lstStyle/>
          <a:p>
            <a:fld id="{442AD375-037F-43D0-B059-5172DA06796A}" type="slidenum">
              <a:rPr lang="en-GB" noProof="0" smtClean="0"/>
              <a:pPr/>
              <a:t>8</a:t>
            </a:fld>
            <a:endParaRPr lang="en-GB" noProof="0" dirty="0"/>
          </a:p>
        </p:txBody>
      </p:sp>
      <p:sp>
        <p:nvSpPr>
          <p:cNvPr id="6" name="Title 5">
            <a:extLst>
              <a:ext uri="{FF2B5EF4-FFF2-40B4-BE49-F238E27FC236}">
                <a16:creationId xmlns:a16="http://schemas.microsoft.com/office/drawing/2014/main" id="{AF400D67-5E0F-3996-9AE9-1D438EBAEAAA}"/>
              </a:ext>
            </a:extLst>
          </p:cNvPr>
          <p:cNvSpPr>
            <a:spLocks noGrp="1"/>
          </p:cNvSpPr>
          <p:nvPr>
            <p:ph type="title"/>
          </p:nvPr>
        </p:nvSpPr>
        <p:spPr/>
        <p:txBody>
          <a:bodyPr/>
          <a:lstStyle/>
          <a:p>
            <a:endParaRPr lang="de-CH"/>
          </a:p>
        </p:txBody>
      </p:sp>
      <p:grpSp>
        <p:nvGrpSpPr>
          <p:cNvPr id="37" name="Group 36">
            <a:extLst>
              <a:ext uri="{FF2B5EF4-FFF2-40B4-BE49-F238E27FC236}">
                <a16:creationId xmlns:a16="http://schemas.microsoft.com/office/drawing/2014/main" id="{2084CB39-9C80-A788-2E2F-71598E2E970E}"/>
              </a:ext>
            </a:extLst>
          </p:cNvPr>
          <p:cNvGrpSpPr/>
          <p:nvPr/>
        </p:nvGrpSpPr>
        <p:grpSpPr>
          <a:xfrm>
            <a:off x="1283196" y="269555"/>
            <a:ext cx="9625608" cy="2066511"/>
            <a:chOff x="759337" y="269555"/>
            <a:chExt cx="9625608" cy="2066511"/>
          </a:xfrm>
        </p:grpSpPr>
        <p:grpSp>
          <p:nvGrpSpPr>
            <p:cNvPr id="9" name="Group 8">
              <a:extLst>
                <a:ext uri="{FF2B5EF4-FFF2-40B4-BE49-F238E27FC236}">
                  <a16:creationId xmlns:a16="http://schemas.microsoft.com/office/drawing/2014/main" id="{F93618FA-13B3-2424-B277-B36421CB3D11}"/>
                </a:ext>
              </a:extLst>
            </p:cNvPr>
            <p:cNvGrpSpPr/>
            <p:nvPr/>
          </p:nvGrpSpPr>
          <p:grpSpPr>
            <a:xfrm>
              <a:off x="4481448" y="269555"/>
              <a:ext cx="2181386" cy="2066511"/>
              <a:chOff x="5667735" y="4039497"/>
              <a:chExt cx="2181386" cy="2066511"/>
            </a:xfrm>
          </p:grpSpPr>
          <p:sp>
            <p:nvSpPr>
              <p:cNvPr id="11" name="Rectangle 10">
                <a:extLst>
                  <a:ext uri="{FF2B5EF4-FFF2-40B4-BE49-F238E27FC236}">
                    <a16:creationId xmlns:a16="http://schemas.microsoft.com/office/drawing/2014/main" id="{3048B420-C03D-6C93-A569-0706B6FC8CB4}"/>
                  </a:ext>
                </a:extLst>
              </p:cNvPr>
              <p:cNvSpPr/>
              <p:nvPr/>
            </p:nvSpPr>
            <p:spPr>
              <a:xfrm rot="5400000">
                <a:off x="6676394" y="4751628"/>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2" name="Rectangle 11">
                <a:extLst>
                  <a:ext uri="{FF2B5EF4-FFF2-40B4-BE49-F238E27FC236}">
                    <a16:creationId xmlns:a16="http://schemas.microsoft.com/office/drawing/2014/main" id="{41171361-BCBC-44B4-178B-B7F913573358}"/>
                  </a:ext>
                </a:extLst>
              </p:cNvPr>
              <p:cNvSpPr/>
              <p:nvPr/>
            </p:nvSpPr>
            <p:spPr>
              <a:xfrm rot="5400000">
                <a:off x="6717939" y="4018414"/>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3" name="Rectangle 12">
                <a:extLst>
                  <a:ext uri="{FF2B5EF4-FFF2-40B4-BE49-F238E27FC236}">
                    <a16:creationId xmlns:a16="http://schemas.microsoft.com/office/drawing/2014/main" id="{E3D15BD5-93D7-41F6-6BB7-5847EFD0F3EC}"/>
                  </a:ext>
                </a:extLst>
              </p:cNvPr>
              <p:cNvSpPr/>
              <p:nvPr/>
            </p:nvSpPr>
            <p:spPr>
              <a:xfrm rot="5400000" flipH="1">
                <a:off x="6717939" y="4631196"/>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4" name="Rectangle 13">
                <a:extLst>
                  <a:ext uri="{FF2B5EF4-FFF2-40B4-BE49-F238E27FC236}">
                    <a16:creationId xmlns:a16="http://schemas.microsoft.com/office/drawing/2014/main" id="{E3B3307F-14E1-C282-9E7D-2A15C0031E61}"/>
                  </a:ext>
                </a:extLst>
              </p:cNvPr>
              <p:cNvSpPr/>
              <p:nvPr/>
            </p:nvSpPr>
            <p:spPr>
              <a:xfrm rot="5400000">
                <a:off x="6494520" y="4322813"/>
                <a:ext cx="527815" cy="1496169"/>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5" name="Rectangle 14">
                <a:extLst>
                  <a:ext uri="{FF2B5EF4-FFF2-40B4-BE49-F238E27FC236}">
                    <a16:creationId xmlns:a16="http://schemas.microsoft.com/office/drawing/2014/main" id="{C9A344A9-4117-5F7C-5ADC-DF9186A73EF9}"/>
                  </a:ext>
                </a:extLst>
              </p:cNvPr>
              <p:cNvSpPr/>
              <p:nvPr/>
            </p:nvSpPr>
            <p:spPr>
              <a:xfrm rot="5400000">
                <a:off x="6496299" y="5776887"/>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6" name="Rectangle 15">
                <a:extLst>
                  <a:ext uri="{FF2B5EF4-FFF2-40B4-BE49-F238E27FC236}">
                    <a16:creationId xmlns:a16="http://schemas.microsoft.com/office/drawing/2014/main" id="{BC583348-03F1-93D7-9D77-D22CD6F6010F}"/>
                  </a:ext>
                </a:extLst>
              </p:cNvPr>
              <p:cNvSpPr/>
              <p:nvPr/>
            </p:nvSpPr>
            <p:spPr>
              <a:xfrm rot="16200000" flipV="1">
                <a:off x="6496299" y="4234634"/>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7" name="Rectangle 16">
                <a:extLst>
                  <a:ext uri="{FF2B5EF4-FFF2-40B4-BE49-F238E27FC236}">
                    <a16:creationId xmlns:a16="http://schemas.microsoft.com/office/drawing/2014/main" id="{4B3D8B33-6708-E549-ACD4-5BAFDBBAAF8B}"/>
                  </a:ext>
                </a:extLst>
              </p:cNvPr>
              <p:cNvSpPr/>
              <p:nvPr/>
            </p:nvSpPr>
            <p:spPr>
              <a:xfrm rot="16200000" flipV="1">
                <a:off x="6676394" y="3897707"/>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cxnSp>
            <p:nvCxnSpPr>
              <p:cNvPr id="18" name="Straight Arrow Connector 17">
                <a:extLst>
                  <a:ext uri="{FF2B5EF4-FFF2-40B4-BE49-F238E27FC236}">
                    <a16:creationId xmlns:a16="http://schemas.microsoft.com/office/drawing/2014/main" id="{5A5F1E81-4FC9-9E9D-6836-9BBEF38AF671}"/>
                  </a:ext>
                </a:extLst>
              </p:cNvPr>
              <p:cNvCxnSpPr>
                <a:cxnSpLocks/>
              </p:cNvCxnSpPr>
              <p:nvPr/>
            </p:nvCxnSpPr>
            <p:spPr bwMode="auto">
              <a:xfrm>
                <a:off x="5667735" y="5085623"/>
                <a:ext cx="2181386" cy="0"/>
              </a:xfrm>
              <a:prstGeom prst="straightConnector1">
                <a:avLst/>
              </a:prstGeom>
              <a:noFill/>
              <a:ln w="28575" cap="flat" cmpd="sng" algn="ctr">
                <a:solidFill>
                  <a:srgbClr val="C50006">
                    <a:shade val="95000"/>
                    <a:satMod val="105000"/>
                  </a:srgbClr>
                </a:solidFill>
                <a:prstDash val="solid"/>
                <a:headEnd type="none" w="med" len="med"/>
                <a:tailEnd type="triangle"/>
              </a:ln>
              <a:effectLst/>
            </p:spPr>
          </p:cxnSp>
        </p:grpSp>
        <p:grpSp>
          <p:nvGrpSpPr>
            <p:cNvPr id="19" name="Group 18">
              <a:extLst>
                <a:ext uri="{FF2B5EF4-FFF2-40B4-BE49-F238E27FC236}">
                  <a16:creationId xmlns:a16="http://schemas.microsoft.com/office/drawing/2014/main" id="{F104E506-ADAF-55E4-771E-5AA74F2EA317}"/>
                </a:ext>
              </a:extLst>
            </p:cNvPr>
            <p:cNvGrpSpPr/>
            <p:nvPr/>
          </p:nvGrpSpPr>
          <p:grpSpPr>
            <a:xfrm>
              <a:off x="759337" y="429790"/>
              <a:ext cx="1823341" cy="1746040"/>
              <a:chOff x="1227016" y="3183916"/>
              <a:chExt cx="1823341" cy="1746040"/>
            </a:xfrm>
          </p:grpSpPr>
          <p:sp>
            <p:nvSpPr>
              <p:cNvPr id="20" name="Oval 19">
                <a:extLst>
                  <a:ext uri="{FF2B5EF4-FFF2-40B4-BE49-F238E27FC236}">
                    <a16:creationId xmlns:a16="http://schemas.microsoft.com/office/drawing/2014/main" id="{0707B9BB-E63E-323D-DBF0-9484AEF170BE}"/>
                  </a:ext>
                </a:extLst>
              </p:cNvPr>
              <p:cNvSpPr/>
              <p:nvPr/>
            </p:nvSpPr>
            <p:spPr bwMode="auto">
              <a:xfrm>
                <a:off x="1766975" y="3905483"/>
                <a:ext cx="876551" cy="243597"/>
              </a:xfrm>
              <a:prstGeom prst="ellipse">
                <a:avLst/>
              </a:prstGeom>
              <a:solidFill>
                <a:srgbClr val="7C20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ndParaRPr>
              </a:p>
            </p:txBody>
          </p:sp>
          <p:grpSp>
            <p:nvGrpSpPr>
              <p:cNvPr id="21" name="Group 20">
                <a:extLst>
                  <a:ext uri="{FF2B5EF4-FFF2-40B4-BE49-F238E27FC236}">
                    <a16:creationId xmlns:a16="http://schemas.microsoft.com/office/drawing/2014/main" id="{63D8CC02-BF99-B360-5E77-C72F13BE4DBB}"/>
                  </a:ext>
                </a:extLst>
              </p:cNvPr>
              <p:cNvGrpSpPr/>
              <p:nvPr/>
            </p:nvGrpSpPr>
            <p:grpSpPr>
              <a:xfrm>
                <a:off x="1227016" y="3183916"/>
                <a:ext cx="1823341" cy="1746040"/>
                <a:chOff x="1503355" y="512034"/>
                <a:chExt cx="1823341" cy="1746040"/>
              </a:xfrm>
            </p:grpSpPr>
            <p:cxnSp>
              <p:nvCxnSpPr>
                <p:cNvPr id="22" name="Straight Arrow Connector 21">
                  <a:extLst>
                    <a:ext uri="{FF2B5EF4-FFF2-40B4-BE49-F238E27FC236}">
                      <a16:creationId xmlns:a16="http://schemas.microsoft.com/office/drawing/2014/main" id="{67ED2A38-8F8A-A7B2-5A84-A5F43A97080C}"/>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4857E64-66CC-9655-418B-68ECDB223517}"/>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4" name="TextBox 23">
                  <a:extLst>
                    <a:ext uri="{FF2B5EF4-FFF2-40B4-BE49-F238E27FC236}">
                      <a16:creationId xmlns:a16="http://schemas.microsoft.com/office/drawing/2014/main" id="{1F5067F9-ADA6-84CA-F794-0093469CDB47}"/>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25" name="TextBox 24">
                  <a:extLst>
                    <a:ext uri="{FF2B5EF4-FFF2-40B4-BE49-F238E27FC236}">
                      <a16:creationId xmlns:a16="http://schemas.microsoft.com/office/drawing/2014/main" id="{0FE9E480-646F-6A9B-E50D-B3A4ACD7E85D}"/>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26" name="TextBox 25">
                  <a:extLst>
                    <a:ext uri="{FF2B5EF4-FFF2-40B4-BE49-F238E27FC236}">
                      <a16:creationId xmlns:a16="http://schemas.microsoft.com/office/drawing/2014/main" id="{03C17A93-6180-91D7-552B-3F43CE30F170}"/>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27" name="TextBox 26">
                  <a:extLst>
                    <a:ext uri="{FF2B5EF4-FFF2-40B4-BE49-F238E27FC236}">
                      <a16:creationId xmlns:a16="http://schemas.microsoft.com/office/drawing/2014/main" id="{B7983171-90CF-7D45-C877-14185F8618B1}"/>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grpSp>
        <p:grpSp>
          <p:nvGrpSpPr>
            <p:cNvPr id="28" name="Group 27">
              <a:extLst>
                <a:ext uri="{FF2B5EF4-FFF2-40B4-BE49-F238E27FC236}">
                  <a16:creationId xmlns:a16="http://schemas.microsoft.com/office/drawing/2014/main" id="{FC6EE9DA-2CFB-2F3D-6D14-2EB47EEE628E}"/>
                </a:ext>
              </a:extLst>
            </p:cNvPr>
            <p:cNvGrpSpPr/>
            <p:nvPr/>
          </p:nvGrpSpPr>
          <p:grpSpPr>
            <a:xfrm>
              <a:off x="8561604" y="429790"/>
              <a:ext cx="1823341" cy="1746040"/>
              <a:chOff x="9029283" y="2995743"/>
              <a:chExt cx="1823341" cy="1746040"/>
            </a:xfrm>
          </p:grpSpPr>
          <p:sp>
            <p:nvSpPr>
              <p:cNvPr id="29" name="Freeform: Shape 28">
                <a:extLst>
                  <a:ext uri="{FF2B5EF4-FFF2-40B4-BE49-F238E27FC236}">
                    <a16:creationId xmlns:a16="http://schemas.microsoft.com/office/drawing/2014/main" id="{4BB9C6F5-80A1-62E5-EA92-9C16707FC02C}"/>
                  </a:ext>
                </a:extLst>
              </p:cNvPr>
              <p:cNvSpPr/>
              <p:nvPr/>
            </p:nvSpPr>
            <p:spPr bwMode="auto">
              <a:xfrm flipH="1">
                <a:off x="9489388" y="3671812"/>
                <a:ext cx="736684" cy="568824"/>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nvGrpSpPr>
              <p:cNvPr id="30" name="Group 29">
                <a:extLst>
                  <a:ext uri="{FF2B5EF4-FFF2-40B4-BE49-F238E27FC236}">
                    <a16:creationId xmlns:a16="http://schemas.microsoft.com/office/drawing/2014/main" id="{ECE49619-DB4F-E26A-034A-D1670ED7DB76}"/>
                  </a:ext>
                </a:extLst>
              </p:cNvPr>
              <p:cNvGrpSpPr/>
              <p:nvPr/>
            </p:nvGrpSpPr>
            <p:grpSpPr>
              <a:xfrm>
                <a:off x="9029283" y="2995743"/>
                <a:ext cx="1823341" cy="1746040"/>
                <a:chOff x="1503355" y="512034"/>
                <a:chExt cx="1823341" cy="1746040"/>
              </a:xfrm>
            </p:grpSpPr>
            <p:cxnSp>
              <p:nvCxnSpPr>
                <p:cNvPr id="31" name="Straight Arrow Connector 30">
                  <a:extLst>
                    <a:ext uri="{FF2B5EF4-FFF2-40B4-BE49-F238E27FC236}">
                      <a16:creationId xmlns:a16="http://schemas.microsoft.com/office/drawing/2014/main" id="{5458596D-01EF-9EC4-6BB6-77D484E74DB9}"/>
                    </a:ext>
                  </a:extLst>
                </p:cNvPr>
                <p:cNvCxnSpPr>
                  <a:cxnSpLocks/>
                </p:cNvCxnSpPr>
                <p:nvPr/>
              </p:nvCxnSpPr>
              <p:spPr bwMode="auto">
                <a:xfrm flipV="1">
                  <a:off x="1559574" y="922778"/>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E385175E-BE91-45A1-028D-8C382F49603A}"/>
                    </a:ext>
                  </a:extLst>
                </p:cNvPr>
                <p:cNvCxnSpPr>
                  <a:cxnSpLocks/>
                </p:cNvCxnSpPr>
                <p:nvPr/>
              </p:nvCxnSpPr>
              <p:spPr bwMode="auto">
                <a:xfrm rot="5400000" flipV="1">
                  <a:off x="2378778" y="104923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3" name="TextBox 32">
                  <a:extLst>
                    <a:ext uri="{FF2B5EF4-FFF2-40B4-BE49-F238E27FC236}">
                      <a16:creationId xmlns:a16="http://schemas.microsoft.com/office/drawing/2014/main" id="{DAF3AFF9-D82B-5946-1A5F-66D29E9B20C1}"/>
                    </a:ext>
                  </a:extLst>
                </p:cNvPr>
                <p:cNvSpPr txBox="1"/>
                <p:nvPr/>
              </p:nvSpPr>
              <p:spPr>
                <a:xfrm>
                  <a:off x="1503355" y="512034"/>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34" name="TextBox 33">
                  <a:extLst>
                    <a:ext uri="{FF2B5EF4-FFF2-40B4-BE49-F238E27FC236}">
                      <a16:creationId xmlns:a16="http://schemas.microsoft.com/office/drawing/2014/main" id="{5B2BB25C-3708-4039-DBF6-0810344257CE}"/>
                    </a:ext>
                  </a:extLst>
                </p:cNvPr>
                <p:cNvSpPr txBox="1"/>
                <p:nvPr/>
              </p:nvSpPr>
              <p:spPr>
                <a:xfrm>
                  <a:off x="2998069" y="182936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35" name="TextBox 34">
                  <a:extLst>
                    <a:ext uri="{FF2B5EF4-FFF2-40B4-BE49-F238E27FC236}">
                      <a16:creationId xmlns:a16="http://schemas.microsoft.com/office/drawing/2014/main" id="{67ECC9C0-1464-753E-6B47-B51DC48AE8FF}"/>
                    </a:ext>
                  </a:extLst>
                </p:cNvPr>
                <p:cNvSpPr txBox="1"/>
                <p:nvPr/>
              </p:nvSpPr>
              <p:spPr>
                <a:xfrm>
                  <a:off x="2770453" y="924758"/>
                  <a:ext cx="556243"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36" name="TextBox 35">
                  <a:extLst>
                    <a:ext uri="{FF2B5EF4-FFF2-40B4-BE49-F238E27FC236}">
                      <a16:creationId xmlns:a16="http://schemas.microsoft.com/office/drawing/2014/main" id="{0DB33FCB-25C1-56EE-7FD4-4371B741E83B}"/>
                    </a:ext>
                  </a:extLst>
                </p:cNvPr>
                <p:cNvSpPr txBox="1"/>
                <p:nvPr/>
              </p:nvSpPr>
              <p:spPr>
                <a:xfrm>
                  <a:off x="1674471" y="924758"/>
                  <a:ext cx="346826" cy="324961"/>
                </a:xfrm>
                <a:prstGeom prst="rect">
                  <a:avLst/>
                </a:prstGeom>
                <a:noFill/>
              </p:spPr>
              <p:txBody>
                <a:bodyPr wrap="none" lIns="0" tIns="0" rIns="0" bIns="0" rtlCol="0">
                  <a:spAutoFit/>
                </a:bodyPr>
                <a:lstStyle/>
                <a:p>
                  <a:pPr eaLnBrk="1" hangingPunct="1">
                    <a:lnSpc>
                      <a:spcPct val="110000"/>
                    </a:lnSpc>
                    <a:spcBef>
                      <a:spcPct val="0"/>
                    </a:spcBef>
                    <a:buClr>
                      <a:srgbClr val="000000"/>
                    </a:buClr>
                  </a:pPr>
                  <a:r>
                    <a:rPr lang="en-US" sz="2000" dirty="0">
                      <a:solidFill>
                        <a:srgbClr val="000000"/>
                      </a:solidFill>
                    </a:rPr>
                    <a:t>tail</a:t>
                  </a:r>
                </a:p>
              </p:txBody>
            </p:sp>
          </p:grpSp>
        </p:grpSp>
      </p:grpSp>
      <p:pic>
        <p:nvPicPr>
          <p:cNvPr id="10" name="Graphic 9">
            <a:extLst>
              <a:ext uri="{FF2B5EF4-FFF2-40B4-BE49-F238E27FC236}">
                <a16:creationId xmlns:a16="http://schemas.microsoft.com/office/drawing/2014/main" id="{EB1B3436-62CF-248E-DCA3-7D378274B1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77" y="2853216"/>
            <a:ext cx="3356103" cy="2520000"/>
          </a:xfrm>
          <a:prstGeom prst="rect">
            <a:avLst/>
          </a:prstGeom>
        </p:spPr>
      </p:pic>
      <p:grpSp>
        <p:nvGrpSpPr>
          <p:cNvPr id="49" name="Group 48">
            <a:extLst>
              <a:ext uri="{FF2B5EF4-FFF2-40B4-BE49-F238E27FC236}">
                <a16:creationId xmlns:a16="http://schemas.microsoft.com/office/drawing/2014/main" id="{4857067D-15AB-19BB-5C93-0CF1630F0E27}"/>
              </a:ext>
            </a:extLst>
          </p:cNvPr>
          <p:cNvGrpSpPr/>
          <p:nvPr/>
        </p:nvGrpSpPr>
        <p:grpSpPr>
          <a:xfrm>
            <a:off x="3719736" y="3035872"/>
            <a:ext cx="2748193" cy="2160000"/>
            <a:chOff x="4055050" y="2796047"/>
            <a:chExt cx="2748193" cy="2160000"/>
          </a:xfrm>
        </p:grpSpPr>
        <p:pic>
          <p:nvPicPr>
            <p:cNvPr id="39" name="Graphic 38">
              <a:extLst>
                <a:ext uri="{FF2B5EF4-FFF2-40B4-BE49-F238E27FC236}">
                  <a16:creationId xmlns:a16="http://schemas.microsoft.com/office/drawing/2014/main" id="{84A4446F-8E9C-4BCA-6CF0-981246ED61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5050" y="2796047"/>
              <a:ext cx="2748193" cy="2160000"/>
            </a:xfrm>
            <a:prstGeom prst="rect">
              <a:avLst/>
            </a:prstGeom>
          </p:spPr>
        </p:pic>
        <p:sp>
          <p:nvSpPr>
            <p:cNvPr id="40" name="TextBox 39">
              <a:extLst>
                <a:ext uri="{FF2B5EF4-FFF2-40B4-BE49-F238E27FC236}">
                  <a16:creationId xmlns:a16="http://schemas.microsoft.com/office/drawing/2014/main" id="{C684F5AD-B941-55FF-DC60-FBA8A353100D}"/>
                </a:ext>
              </a:extLst>
            </p:cNvPr>
            <p:cNvSpPr txBox="1"/>
            <p:nvPr/>
          </p:nvSpPr>
          <p:spPr>
            <a:xfrm>
              <a:off x="5420371" y="3762708"/>
              <a:ext cx="915251" cy="307777"/>
            </a:xfrm>
            <a:prstGeom prst="rect">
              <a:avLst/>
            </a:prstGeom>
            <a:noFill/>
          </p:spPr>
          <p:txBody>
            <a:bodyPr wrap="none" lIns="0" tIns="0" rIns="0" bIns="0" rtlCol="0">
              <a:spAutoFit/>
            </a:bodyPr>
            <a:lstStyle/>
            <a:p>
              <a:pPr algn="l"/>
              <a:r>
                <a:rPr lang="el-GR" sz="2000" dirty="0"/>
                <a:t>σ</a:t>
              </a:r>
              <a:r>
                <a:rPr lang="en-US" sz="2000" dirty="0"/>
                <a:t> = 71 fs</a:t>
              </a:r>
              <a:endParaRPr lang="de-CH" sz="2000" dirty="0"/>
            </a:p>
          </p:txBody>
        </p:sp>
      </p:grpSp>
      <p:grpSp>
        <p:nvGrpSpPr>
          <p:cNvPr id="47" name="Group 46">
            <a:extLst>
              <a:ext uri="{FF2B5EF4-FFF2-40B4-BE49-F238E27FC236}">
                <a16:creationId xmlns:a16="http://schemas.microsoft.com/office/drawing/2014/main" id="{0C050186-07CC-FF84-F508-54084C09A1B4}"/>
              </a:ext>
            </a:extLst>
          </p:cNvPr>
          <p:cNvGrpSpPr/>
          <p:nvPr/>
        </p:nvGrpSpPr>
        <p:grpSpPr>
          <a:xfrm>
            <a:off x="9264352" y="3035872"/>
            <a:ext cx="2786450" cy="2160000"/>
            <a:chOff x="9825489" y="2373290"/>
            <a:chExt cx="2786450" cy="2160000"/>
          </a:xfrm>
        </p:grpSpPr>
        <p:pic>
          <p:nvPicPr>
            <p:cNvPr id="42" name="Graphic 41">
              <a:extLst>
                <a:ext uri="{FF2B5EF4-FFF2-40B4-BE49-F238E27FC236}">
                  <a16:creationId xmlns:a16="http://schemas.microsoft.com/office/drawing/2014/main" id="{FA793DAC-9BBD-48A5-FFD0-11473A6D8E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5489" y="2373290"/>
              <a:ext cx="2786450" cy="2160000"/>
            </a:xfrm>
            <a:prstGeom prst="rect">
              <a:avLst/>
            </a:prstGeom>
          </p:spPr>
        </p:pic>
        <p:sp>
          <p:nvSpPr>
            <p:cNvPr id="43" name="TextBox 42">
              <a:extLst>
                <a:ext uri="{FF2B5EF4-FFF2-40B4-BE49-F238E27FC236}">
                  <a16:creationId xmlns:a16="http://schemas.microsoft.com/office/drawing/2014/main" id="{A7AC0657-4D0D-2EE3-0CC2-A88E9B80BD65}"/>
                </a:ext>
              </a:extLst>
            </p:cNvPr>
            <p:cNvSpPr txBox="1"/>
            <p:nvPr/>
          </p:nvSpPr>
          <p:spPr>
            <a:xfrm>
              <a:off x="11209023" y="3064729"/>
              <a:ext cx="1051506" cy="307777"/>
            </a:xfrm>
            <a:prstGeom prst="rect">
              <a:avLst/>
            </a:prstGeom>
            <a:noFill/>
          </p:spPr>
          <p:txBody>
            <a:bodyPr wrap="none" lIns="0" tIns="0" rIns="0" bIns="0" rtlCol="0">
              <a:spAutoFit/>
            </a:bodyPr>
            <a:lstStyle/>
            <a:p>
              <a:pPr algn="l"/>
              <a:r>
                <a:rPr lang="el-GR" sz="2000" dirty="0"/>
                <a:t>σ</a:t>
              </a:r>
              <a:r>
                <a:rPr lang="en-US" sz="2000" dirty="0"/>
                <a:t> = 320 fs</a:t>
              </a:r>
              <a:endParaRPr lang="de-CH" sz="2000" dirty="0"/>
            </a:p>
          </p:txBody>
        </p:sp>
      </p:grpSp>
      <p:grpSp>
        <p:nvGrpSpPr>
          <p:cNvPr id="48" name="Group 47">
            <a:extLst>
              <a:ext uri="{FF2B5EF4-FFF2-40B4-BE49-F238E27FC236}">
                <a16:creationId xmlns:a16="http://schemas.microsoft.com/office/drawing/2014/main" id="{B2613FF2-9821-5B20-0867-B9D3296AC2FD}"/>
              </a:ext>
            </a:extLst>
          </p:cNvPr>
          <p:cNvGrpSpPr/>
          <p:nvPr/>
        </p:nvGrpSpPr>
        <p:grpSpPr>
          <a:xfrm>
            <a:off x="6472915" y="3035872"/>
            <a:ext cx="2786450" cy="2160000"/>
            <a:chOff x="6971642" y="3140968"/>
            <a:chExt cx="2786450" cy="2160000"/>
          </a:xfrm>
        </p:grpSpPr>
        <p:pic>
          <p:nvPicPr>
            <p:cNvPr id="7" name="Content Placeholder 8">
              <a:extLst>
                <a:ext uri="{FF2B5EF4-FFF2-40B4-BE49-F238E27FC236}">
                  <a16:creationId xmlns:a16="http://schemas.microsoft.com/office/drawing/2014/main" id="{EB23A223-EF04-6AF1-1A34-833372502B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71642" y="3140968"/>
              <a:ext cx="2786450" cy="2160000"/>
            </a:xfrm>
            <a:prstGeom prst="rect">
              <a:avLst/>
            </a:prstGeom>
          </p:spPr>
        </p:pic>
        <p:sp>
          <p:nvSpPr>
            <p:cNvPr id="44" name="TextBox 43">
              <a:extLst>
                <a:ext uri="{FF2B5EF4-FFF2-40B4-BE49-F238E27FC236}">
                  <a16:creationId xmlns:a16="http://schemas.microsoft.com/office/drawing/2014/main" id="{CEA47C56-2DCC-DD98-8484-CE952D85E3AB}"/>
                </a:ext>
              </a:extLst>
            </p:cNvPr>
            <p:cNvSpPr txBox="1"/>
            <p:nvPr/>
          </p:nvSpPr>
          <p:spPr>
            <a:xfrm>
              <a:off x="8349242" y="4031829"/>
              <a:ext cx="1051506" cy="307777"/>
            </a:xfrm>
            <a:prstGeom prst="rect">
              <a:avLst/>
            </a:prstGeom>
            <a:noFill/>
          </p:spPr>
          <p:txBody>
            <a:bodyPr wrap="none" lIns="0" tIns="0" rIns="0" bIns="0" rtlCol="0">
              <a:spAutoFit/>
            </a:bodyPr>
            <a:lstStyle/>
            <a:p>
              <a:pPr algn="l"/>
              <a:r>
                <a:rPr lang="el-GR" sz="2000" dirty="0"/>
                <a:t>σ</a:t>
              </a:r>
              <a:r>
                <a:rPr lang="en-US" sz="2000" dirty="0"/>
                <a:t> = 173 fs</a:t>
              </a:r>
              <a:endParaRPr lang="de-CH" sz="2000" dirty="0"/>
            </a:p>
          </p:txBody>
        </p:sp>
      </p:grpSp>
      <p:sp>
        <p:nvSpPr>
          <p:cNvPr id="8" name="Rectangle 7">
            <a:extLst>
              <a:ext uri="{FF2B5EF4-FFF2-40B4-BE49-F238E27FC236}">
                <a16:creationId xmlns:a16="http://schemas.microsoft.com/office/drawing/2014/main" id="{FD3CFF02-F67C-AD33-86F7-0A0D563BBEE1}"/>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98664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1CDAFF-C467-DB2A-F55D-9DBE876E9D98}"/>
              </a:ext>
            </a:extLst>
          </p:cNvPr>
          <p:cNvSpPr>
            <a:spLocks noGrp="1"/>
          </p:cNvSpPr>
          <p:nvPr>
            <p:ph type="sldNum" sz="quarter" idx="12"/>
          </p:nvPr>
        </p:nvSpPr>
        <p:spPr/>
        <p:txBody>
          <a:bodyPr/>
          <a:lstStyle/>
          <a:p>
            <a:fld id="{442AD375-037F-43D0-B059-5172DA06796A}" type="slidenum">
              <a:rPr lang="en-GB" noProof="0" smtClean="0"/>
              <a:pPr/>
              <a:t>9</a:t>
            </a:fld>
            <a:endParaRPr lang="en-GB" noProof="0" dirty="0"/>
          </a:p>
        </p:txBody>
      </p:sp>
      <p:sp>
        <p:nvSpPr>
          <p:cNvPr id="6" name="Title 5">
            <a:extLst>
              <a:ext uri="{FF2B5EF4-FFF2-40B4-BE49-F238E27FC236}">
                <a16:creationId xmlns:a16="http://schemas.microsoft.com/office/drawing/2014/main" id="{8FF664C8-942D-7445-A79F-269E164EF7CC}"/>
              </a:ext>
            </a:extLst>
          </p:cNvPr>
          <p:cNvSpPr>
            <a:spLocks noGrp="1"/>
          </p:cNvSpPr>
          <p:nvPr>
            <p:ph type="title"/>
          </p:nvPr>
        </p:nvSpPr>
        <p:spPr/>
        <p:txBody>
          <a:bodyPr/>
          <a:lstStyle/>
          <a:p>
            <a:endParaRPr lang="de-CH"/>
          </a:p>
        </p:txBody>
      </p:sp>
      <p:sp>
        <p:nvSpPr>
          <p:cNvPr id="8" name="Content Placeholder 7">
            <a:extLst>
              <a:ext uri="{FF2B5EF4-FFF2-40B4-BE49-F238E27FC236}">
                <a16:creationId xmlns:a16="http://schemas.microsoft.com/office/drawing/2014/main" id="{5B6BDD3E-3DFF-0BAC-86D2-C080A2B4B54A}"/>
              </a:ext>
            </a:extLst>
          </p:cNvPr>
          <p:cNvSpPr>
            <a:spLocks noGrp="1"/>
          </p:cNvSpPr>
          <p:nvPr>
            <p:ph idx="1"/>
          </p:nvPr>
        </p:nvSpPr>
        <p:spPr/>
        <p:txBody>
          <a:bodyPr/>
          <a:lstStyle/>
          <a:p>
            <a:endParaRPr lang="de-CH" dirty="0"/>
          </a:p>
        </p:txBody>
      </p:sp>
      <p:pic>
        <p:nvPicPr>
          <p:cNvPr id="11" name="Content Placeholder 7">
            <a:extLst>
              <a:ext uri="{FF2B5EF4-FFF2-40B4-BE49-F238E27FC236}">
                <a16:creationId xmlns:a16="http://schemas.microsoft.com/office/drawing/2014/main" id="{F849F0C8-6F77-A227-1908-936AAD0109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5366" y="839462"/>
            <a:ext cx="7921268" cy="5179077"/>
          </a:xfrm>
          <a:prstGeom prst="rect">
            <a:avLst/>
          </a:prstGeom>
        </p:spPr>
      </p:pic>
      <p:sp>
        <p:nvSpPr>
          <p:cNvPr id="2" name="Rectangle 1">
            <a:extLst>
              <a:ext uri="{FF2B5EF4-FFF2-40B4-BE49-F238E27FC236}">
                <a16:creationId xmlns:a16="http://schemas.microsoft.com/office/drawing/2014/main" id="{92DBB96D-D477-4948-AB25-65A79F873950}"/>
              </a:ext>
            </a:extLst>
          </p:cNvPr>
          <p:cNvSpPr/>
          <p:nvPr/>
        </p:nvSpPr>
        <p:spPr>
          <a:xfrm>
            <a:off x="10573403" y="149268"/>
            <a:ext cx="1186621" cy="57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568199030"/>
      </p:ext>
    </p:extLst>
  </p:cSld>
  <p:clrMapOvr>
    <a:masterClrMapping/>
  </p:clrMapOvr>
</p:sld>
</file>

<file path=ppt/theme/theme1.xml><?xml version="1.0" encoding="utf-8"?>
<a:theme xmlns:a="http://schemas.openxmlformats.org/drawingml/2006/main" name="Benutzerdefiniertes Design">
  <a:themeElements>
    <a:clrScheme name="PSI">
      <a:dk1>
        <a:sysClr val="windowText" lastClr="000000"/>
      </a:dk1>
      <a:lt1>
        <a:sysClr val="window" lastClr="FFFFFF"/>
      </a:lt1>
      <a:dk2>
        <a:srgbClr val="4B4B4B"/>
      </a:dk2>
      <a:lt2>
        <a:srgbClr val="B9B9B9"/>
      </a:lt2>
      <a:accent1>
        <a:srgbClr val="0014E6"/>
      </a:accent1>
      <a:accent2>
        <a:srgbClr val="00F0A0"/>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Presentation PSI CAS V8" id="{064E1F69-F7DB-4A09-94E4-8C427170E7EA}" vid="{7643CE5B-6D02-48B3-BE19-E2325451F8F3}"/>
    </a:ext>
  </a:extLst>
</a:theme>
</file>

<file path=ppt/theme/theme2.xml><?xml version="1.0" encoding="utf-8"?>
<a:theme xmlns:a="http://schemas.openxmlformats.org/drawingml/2006/main" name="Office Theme">
  <a:themeElements>
    <a:clrScheme name="PSI">
      <a:dk1>
        <a:sysClr val="windowText" lastClr="000000"/>
      </a:dk1>
      <a:lt1>
        <a:sysClr val="window" lastClr="FFFFFF"/>
      </a:lt1>
      <a:dk2>
        <a:srgbClr val="4B4B4B"/>
      </a:dk2>
      <a:lt2>
        <a:srgbClr val="B9B9B9"/>
      </a:lt2>
      <a:accent1>
        <a:srgbClr val="0014E6"/>
      </a:accent1>
      <a:accent2>
        <a:srgbClr val="00F096"/>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SI">
      <a:dk1>
        <a:sysClr val="windowText" lastClr="000000"/>
      </a:dk1>
      <a:lt1>
        <a:sysClr val="window" lastClr="FFFFFF"/>
      </a:lt1>
      <a:dk2>
        <a:srgbClr val="4B4B4B"/>
      </a:dk2>
      <a:lt2>
        <a:srgbClr val="B9B9B9"/>
      </a:lt2>
      <a:accent1>
        <a:srgbClr val="0014E6"/>
      </a:accent1>
      <a:accent2>
        <a:srgbClr val="00F096"/>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E594130A2AF244FBF3F304D904ED593" ma:contentTypeVersion="18" ma:contentTypeDescription="Ein neues Dokument erstellen." ma:contentTypeScope="" ma:versionID="9c227ad3ab8d826471e210bb857ebfda">
  <xsd:schema xmlns:xsd="http://www.w3.org/2001/XMLSchema" xmlns:xs="http://www.w3.org/2001/XMLSchema" xmlns:p="http://schemas.microsoft.com/office/2006/metadata/properties" xmlns:ns2="c9077d15-72ed-4fec-bcfe-3472729e9195" xmlns:ns3="bc24777f-78b6-4f3c-a73a-d5fa08e4d537" targetNamespace="http://schemas.microsoft.com/office/2006/metadata/properties" ma:root="true" ma:fieldsID="2a0acd45fe6cc66a06723547185abeb0" ns2:_="" ns3:_="">
    <xsd:import namespace="c9077d15-72ed-4fec-bcfe-3472729e9195"/>
    <xsd:import namespace="bc24777f-78b6-4f3c-a73a-d5fa08e4d5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77d15-72ed-4fec-bcfe-3472729e9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7fbe3b91-0d7a-4fca-85de-75d49bc052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4777f-78b6-4f3c-a73a-d5fa08e4d53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23888c3-3691-4ee2-9093-74875a1c94d8}" ma:internalName="TaxCatchAll" ma:showField="CatchAllData" ma:web="bc24777f-78b6-4f3c-a73a-d5fa08e4d53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c24777f-78b6-4f3c-a73a-d5fa08e4d537" xsi:nil="true"/>
    <lcf76f155ced4ddcb4097134ff3c332f xmlns="c9077d15-72ed-4fec-bcfe-3472729e91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B9C8326-17BB-45BD-9C1C-A05512924E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77d15-72ed-4fec-bcfe-3472729e9195"/>
    <ds:schemaRef ds:uri="bc24777f-78b6-4f3c-a73a-d5fa08e4d5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5626B806-0237-4942-A1FD-5C97285908C2}">
  <ds:schemaRefs>
    <ds:schemaRef ds:uri="c9077d15-72ed-4fec-bcfe-3472729e9195"/>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bc24777f-78b6-4f3c-a73a-d5fa08e4d537"/>
    <ds:schemaRef ds:uri="http://www.w3.org/XML/1998/namespace"/>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VO-9722-782_0_CAS Presentation Content Slides</Template>
  <TotalTime>2695</TotalTime>
  <Words>1914</Words>
  <Application>Microsoft Macintosh PowerPoint</Application>
  <PresentationFormat>Widescreen</PresentationFormat>
  <Paragraphs>224</Paragraphs>
  <Slides>25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Arial</vt:lpstr>
      <vt:lpstr>Calibri</vt:lpstr>
      <vt:lpstr>Helvetica Neue</vt:lpstr>
      <vt:lpstr>Times</vt:lpstr>
      <vt:lpstr>Wingdings</vt:lpstr>
      <vt:lpstr>Benutzerdefiniertes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wakefield structure can reduce FEL bandwidth</vt:lpstr>
      <vt:lpstr>Increasing FEL bandwidth</vt:lpstr>
      <vt:lpstr>PowerPoint Presentation</vt:lpstr>
      <vt:lpstr>PowerPoint Presentation</vt:lpstr>
      <vt:lpstr>Controlling FEL bandwidth at SwissFEL using a dielectric wakefield structure</vt:lpstr>
      <vt:lpstr>PowerPoint Presentation</vt:lpstr>
      <vt:lpstr>PowerPoint Presentation</vt:lpstr>
      <vt:lpstr>Structure parameters</vt:lpstr>
      <vt:lpstr>ECHO2D simulations</vt:lpstr>
      <vt:lpstr>Measurement</vt:lpstr>
      <vt:lpstr>Measurement</vt:lpstr>
      <vt:lpstr>PowerPoint Presentation</vt:lpstr>
      <vt:lpstr>Transverse wakefields</vt:lpstr>
      <vt:lpstr>PowerPoint Presentation</vt:lpstr>
    </vt:vector>
  </TitlesOfParts>
  <Company>Paul Scherrer Institut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 range wake potential</dc:title>
  <dc:creator>Ericson Evan James</dc:creator>
  <dc:description>erstellt durch Vorlagenbauer.ch</dc:description>
  <cp:lastModifiedBy>Ericson, Evan</cp:lastModifiedBy>
  <cp:revision>513</cp:revision>
  <cp:lastPrinted>2024-12-17T10:40:01Z</cp:lastPrinted>
  <dcterms:created xsi:type="dcterms:W3CDTF">2024-07-11T13:39:52Z</dcterms:created>
  <dcterms:modified xsi:type="dcterms:W3CDTF">2025-09-22T12:48:49Z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0x0101000E594130A2AF244FBF3F304D904ED593</vt:lpwstr>
  </property>
  <property fmtid="{D5CDD505-2E9C-101B-9397-08002B2CF9AE}" pid="3" name="MediaServiceImageTags">
    <vt:lpwstr/>
  </property>
</Properties>
</file>