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653" r:id="rId4"/>
    <p:sldId id="654" r:id="rId5"/>
    <p:sldId id="622" r:id="rId6"/>
    <p:sldId id="655" r:id="rId7"/>
    <p:sldId id="663" r:id="rId8"/>
    <p:sldId id="666" r:id="rId9"/>
    <p:sldId id="662" r:id="rId10"/>
    <p:sldId id="337" r:id="rId11"/>
    <p:sldId id="621" r:id="rId12"/>
    <p:sldId id="624" r:id="rId13"/>
    <p:sldId id="660" r:id="rId14"/>
    <p:sldId id="628" r:id="rId15"/>
    <p:sldId id="640" r:id="rId16"/>
    <p:sldId id="641" r:id="rId17"/>
    <p:sldId id="658" r:id="rId18"/>
    <p:sldId id="657" r:id="rId19"/>
    <p:sldId id="644" r:id="rId20"/>
    <p:sldId id="664" r:id="rId21"/>
    <p:sldId id="665" r:id="rId22"/>
    <p:sldId id="651" r:id="rId23"/>
    <p:sldId id="635" r:id="rId24"/>
    <p:sldId id="75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3AB8E5C-9FF0-EF98-2A0F-9193FBE8DDF3}" name="Pratik Manwani" initials="PM" userId="S::pkmanwani@PersonalMicrosoftSoftware.ucla.edu::2bb0ba7e-7095-48ba-a698-dd9670ca4d6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6199"/>
    <a:srgbClr val="00FFFF"/>
    <a:srgbClr val="4D4EF4"/>
    <a:srgbClr val="4D50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6286" autoAdjust="0"/>
  </p:normalViewPr>
  <p:slideViewPr>
    <p:cSldViewPr snapToGrid="0">
      <p:cViewPr varScale="1">
        <p:scale>
          <a:sx n="100" d="100"/>
          <a:sy n="100" d="100"/>
        </p:scale>
        <p:origin x="184" y="7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8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DC1B1A-EAB3-6F44-A4FA-5C83561D5E6D}" type="datetimeFigureOut">
              <a:rPr lang="en-US" smtClean="0"/>
              <a:t>9/24/25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6731A-FF82-3C4C-B3FE-ED7E2F130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18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3C98A-F7D7-C34F-9ED8-578F682F2E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00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E846C-B4F9-9C38-59B2-908C3B036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C68DB1-385C-EB14-830A-08362254CE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D6384A-AF71-60C3-B416-27000D73AB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5595A-D1F2-699F-67AB-5650580DBB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3C98A-F7D7-C34F-9ED8-578F682F2E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0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9323B-7E47-AF09-EED3-00B204D15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3F9803-9EED-7952-7021-4197FD4440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0E56C3-29F4-0370-04E4-5CDB6CED88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1C4953-8505-6BDA-4F32-829BD7579F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3C98A-F7D7-C34F-9ED8-578F682F2E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012C8-E449-B4B5-02A3-DBE043842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6E8C6B-5344-BDCC-5DBC-BF9E7011D0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438BC7-B051-CA5D-DFEE-395D2FA7DB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C502DD-83B6-2963-E9C4-FCEBD1D4CD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3C98A-F7D7-C34F-9ED8-578F682F2E3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2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CD2C8-ECAA-CEB9-CC42-A0490EA30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FA8DB2-ED76-D54E-8D13-BBE532A398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C20106-A243-5E24-8476-93C0CD0D53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A1E28-DF28-DF97-C3C7-53B9027FC2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3C98A-F7D7-C34F-9ED8-578F682F2E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20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4601C-B111-0198-3216-70AE412BF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1BFBD5-0121-5786-E112-6555F78C08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13799C-FD4D-9980-4B2A-1320D0DB58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37A64-B06D-BD4A-F217-668634F565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3C98A-F7D7-C34F-9ED8-578F682F2E3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414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71208-81F6-A22E-D102-4102AFF0B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DF1B1F-1BEB-906F-2FDF-F787C4EA0C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BCB970-5D2B-FE21-D4A9-C628357273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 T/m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7B36C-26F9-C2BE-0781-199477BAAA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3C98A-F7D7-C34F-9ED8-578F682F2E3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838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3A14F-DFBA-EDB2-21E7-A48471E8C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E674BD-6977-474E-5700-F36758F357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2DF4B9-5184-C90E-2E58-3641284FCF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B21DB-D0FA-FF41-1FA0-6D2BE16EF5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3C98A-F7D7-C34F-9ED8-578F682F2E3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80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FB2B0-9F3A-6B67-8F4C-9D502A5BD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1141B4-2986-1FA4-5EE7-99AB68BFE9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A2945A-B266-32ED-1BCC-2E469CFBE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B1587-6234-75A4-F68A-F58B2D4D99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3C98A-F7D7-C34F-9ED8-578F682F2E3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415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9E179-535D-879A-B9A1-6019E608C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AF55BC-C225-DE3B-965F-35D59F9C5B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F53515-820B-D0E6-1D73-4665C91182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02E5A8-C525-DF00-6EF1-A4CC8DA66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3C98A-F7D7-C34F-9ED8-578F682F2E3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968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3036C-E0CC-E83F-24B1-6D770CE57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C167CA-63AC-EAFA-DD38-EF8400426C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C38526-E4EA-EE6C-D3B3-84C110C979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4919BA-F097-C92F-E8B3-EA34952472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3C98A-F7D7-C34F-9ED8-578F682F2E3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21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3C98A-F7D7-C34F-9ED8-578F682F2E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84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D21D1-8F81-6ECC-7315-B4962C83B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67EAD1-6B48-1EDE-13E2-A5E2B1687D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E28E41-BDDF-F2FD-ACD3-CF68B17465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F546-1A8D-2A4E-124D-484C730E4D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3C98A-F7D7-C34F-9ED8-578F682F2E3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92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CEB5B-71FB-9709-16DA-E2389DBD7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27F2B5-1CB3-428C-9EBE-7C82F96D4B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52584E-0BA8-4B50-AF73-6C4274121A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90E49-D412-28EB-1E52-C97FA58CF3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3C98A-F7D7-C34F-9ED8-578F682F2E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85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3E085-489D-17D4-5AC3-0123FE75E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16BEB4-0459-CC07-785B-9BEADC80EE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6E8A2F-A0E9-9F97-B170-06021AEEEE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504D6-0077-0563-B3A8-ADD1C453A0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3C98A-F7D7-C34F-9ED8-578F682F2E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961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A4E6C-3E56-801B-B0FD-8F4C360F7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98B07D-6089-7779-F0FA-C373CBE49D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B08B95-9272-A706-D82A-E757CCAAD9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A923A-DD16-FBE0-DAF5-729413D2A0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3C98A-F7D7-C34F-9ED8-578F682F2E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25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22B8D-9B0E-25AB-5236-3F50E554C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D91124-FC1C-C5F8-A75C-6A699B483C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CB8B71-0C98-F327-CE68-3E51D1E4DE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81ECCD-AC1E-D7E9-3994-87F3E524F7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3C98A-F7D7-C34F-9ED8-578F682F2E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54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3A84B-C22F-AC86-A6FF-C9CB7B8D2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D7F523-EFB3-C71B-3562-76158E33FC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5E2F14-2DCD-E862-B29A-F405FB6CCB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EADC4-DB16-056E-31A5-CD35EBDD8D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3C98A-F7D7-C34F-9ED8-578F682F2E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04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8564D-A3FE-3498-1452-A23DDA1ED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F8E045-23CB-8A76-9619-EEE4BA22EE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D54550-4D79-9097-4ECE-03DE3928EC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AE4E9-A2B3-462E-4CF3-67F8D7AEF8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3C98A-F7D7-C34F-9ED8-578F682F2E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951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63F88-0F1A-AD76-CDC9-B3B5446C5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714D51-4941-07A6-D656-CCE5C300A7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566119-37C7-4C46-9697-C0F23A98C5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3199D-EAC2-92C6-9087-4380017076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3C98A-F7D7-C34F-9ED8-578F682F2E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69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A6694-D384-6DED-FF62-95BA08BFDE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803342-2D4F-6197-40E7-A81B6F8E57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98482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AE1F6-416E-6164-7D35-A59FEB34D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FA5336-6696-DB1B-28BB-CFA0E09F34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44A28-EFCC-825E-8741-32AF98454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B348C-E3A5-EA1B-2BA1-5BF67F91F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02E6A-9DE4-1197-705B-A3B27356B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9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5B5A14-E3D8-4112-68E1-D32DB51287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2B85B-36DF-23B1-DA0A-072367F49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2EF48-6FDD-C5E3-A6F1-099EA64F9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E9E0A-A4D2-BD0E-5662-440F49D1F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0D360-0CB3-5AA9-BFCD-6C0CD6316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99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2"/>
            <a:ext cx="11163868" cy="557429"/>
          </a:xfrm>
        </p:spPr>
        <p:txBody>
          <a:bodyPr/>
          <a:lstStyle>
            <a:lvl1pPr>
              <a:defRPr sz="3200" b="1"/>
            </a:lvl1pPr>
          </a:lstStyle>
          <a:p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2" y="1554826"/>
            <a:ext cx="11163868" cy="4745745"/>
          </a:xfrm>
        </p:spPr>
        <p:txBody>
          <a:bodyPr vert="horz" lIns="0" tIns="0" rIns="0" bIns="45720" rtlCol="0">
            <a:noAutofit/>
          </a:bodyPr>
          <a:lstStyle>
            <a:lvl1pPr>
              <a:defRPr lang="en-US" sz="1867" dirty="0">
                <a:solidFill>
                  <a:schemeClr val="accent2"/>
                </a:solidFill>
              </a:defRPr>
            </a:lvl1pPr>
            <a:lvl2pPr>
              <a:defRPr lang="en-US" sz="1333" dirty="0">
                <a:solidFill>
                  <a:schemeClr val="accent2"/>
                </a:solidFill>
              </a:defRPr>
            </a:lvl2pPr>
            <a:lvl3pPr>
              <a:defRPr lang="en-US" sz="1067" dirty="0"/>
            </a:lvl3pPr>
            <a:lvl4pPr>
              <a:defRPr lang="en-US" sz="1067" dirty="0"/>
            </a:lvl4pPr>
            <a:lvl5pPr>
              <a:defRPr lang="en-US" sz="1067" dirty="0"/>
            </a:lvl5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marL="609585" lvl="1" indent="-230712"/>
            <a:r>
              <a:rPr lang="en-US" dirty="0"/>
              <a:t>Second level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55742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133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3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C584B-53E9-5A26-D718-D7118DA3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2114B-6C39-AB0C-A5E8-CF7A30399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7667F-C708-F778-AE38-8FB71792A5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6525"/>
            <a:ext cx="2743200" cy="365125"/>
          </a:xfrm>
        </p:spPr>
        <p:txBody>
          <a:bodyPr/>
          <a:lstStyle/>
          <a:p>
            <a:r>
              <a:rPr lang="en-US"/>
              <a:t>25/09/2025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9C5D9-4D91-27FA-1057-9B5B1A0EF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6524"/>
            <a:ext cx="4114800" cy="365125"/>
          </a:xfrm>
        </p:spPr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65212-89AB-83A2-3541-92DA3B02A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6050"/>
            <a:ext cx="2743200" cy="365125"/>
          </a:xfrm>
        </p:spPr>
        <p:txBody>
          <a:bodyPr/>
          <a:lstStyle/>
          <a:p>
            <a:fld id="{32039ED1-FB5F-BD45-812C-44901D0380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087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FEC2E-E52B-5C19-516A-E0683B8E8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61798-E867-6095-26A6-4D2F6EA7E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7378A-9E5D-BF61-909D-5FCC3212F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82986-8DDD-8DB0-A2E1-5FF3E68E7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9E320-4E1A-1A5C-7CC5-EFBF57037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10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CD985-A886-9063-576D-5B19A1EF4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E9E08-B0E7-411C-85BD-DAE9887BC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D23ABF-6A62-AA09-C419-F3F93A69B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50C73-222A-4482-1B7D-60A5E91E5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D0B97-D81C-3499-58AE-955F17D92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91B2A0-7A2D-E3CE-2D9B-EC8F86552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705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7BCAB-5753-A1C3-8CE0-6E577B417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6801C-73F9-091E-18A0-75A6BEF48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46519A-246A-4493-3699-61C214BD0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19427D-1DEE-1FFD-CCA9-DCB5030700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F96837-BA62-98C8-4709-43390455C7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066F5F-6160-ACAE-E11B-47E5472A1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E4CF27-C9BE-3026-A4C7-11F6B4094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B200CA-5C32-045A-76C2-9E3B0E0A8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33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CC41E-F594-D01C-3C9B-A67AFD53E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FA022-6766-E918-4BDC-C854B1846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3D861-B2AD-71CB-A96E-412E03465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66F45C-1D8F-261B-C7CB-F2D1C5544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70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24F29-CFD4-0844-FEC9-4CBE743E9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BE314-8DA2-C06A-1C89-B6EF9A8F2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2CD656-E70D-6790-D03A-6664B3219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625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47E6E-9EE6-9BEC-613D-4134E5FDF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2B17A-BE8C-89CF-047A-9E7A5D166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4354CE-C878-A96B-513D-C4ECE41A7A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20A0CD-957B-8902-C26F-36FEC31CA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011391-A978-AA40-7200-F4EE0A46D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134722-42A8-57A7-210A-2B5C23465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23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E8107-8981-622A-7D9E-165928BE1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26A110-DE2F-1701-189C-FC1254657D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2A36BC-DC84-0EAC-FD15-FCAB5FDB7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C45924-CDAA-5D7C-96CC-D55A68300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3B757A-69EE-D1B5-141E-1DA386800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3190A-0F24-5AFF-B994-3F82C1760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26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378774-B3DC-032F-7F24-EB178193E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E5E72-857C-16BE-9AB2-3DA4E0D71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73AE2-48AF-7911-21C5-ED39A0B0D8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67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25/09/2025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86B42-CDFD-774F-EDCC-B4A4B559D4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Pratik Manwani | EAAC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8183A-7DAF-9802-B8AD-C289554AF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039ED1-FB5F-BD45-812C-44901D0380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18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6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1.png"/><Relationship Id="rId3" Type="http://schemas.openxmlformats.org/officeDocument/2006/relationships/image" Target="../media/image55.png"/><Relationship Id="rId7" Type="http://schemas.openxmlformats.org/officeDocument/2006/relationships/image" Target="../media/image40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link.aps.org/doi/10.1103/PhysRevSTAB.3.011301" TargetMode="External"/><Relationship Id="rId3" Type="http://schemas.openxmlformats.org/officeDocument/2006/relationships/image" Target="../media/image64.png"/><Relationship Id="rId7" Type="http://schemas.openxmlformats.org/officeDocument/2006/relationships/hyperlink" Target="https://doi.org/10.18429/JACoW-IPAC2019-WEPTS094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03/28c4-blhg" TargetMode="External"/><Relationship Id="rId5" Type="http://schemas.openxmlformats.org/officeDocument/2006/relationships/image" Target="../media/image67.png"/><Relationship Id="rId10" Type="http://schemas.openxmlformats.org/officeDocument/2006/relationships/image" Target="../media/image68.png"/><Relationship Id="rId4" Type="http://schemas.openxmlformats.org/officeDocument/2006/relationships/image" Target="../media/image66.png"/><Relationship Id="rId9" Type="http://schemas.openxmlformats.org/officeDocument/2006/relationships/hyperlink" Target="https://doi.org/10.1103/PhysRevSTAB.15.081304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image" Target="../media/image69.png"/><Relationship Id="rId9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image" Target="../media/image72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430.png"/><Relationship Id="rId4" Type="http://schemas.openxmlformats.org/officeDocument/2006/relationships/image" Target="../media/image370.png"/><Relationship Id="rId9" Type="http://schemas.openxmlformats.org/officeDocument/2006/relationships/image" Target="../media/image4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10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87994-4597-B4DF-E568-4F17A3891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488" y="406399"/>
            <a:ext cx="10749861" cy="23876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0F6299"/>
                </a:solidFill>
              </a:rPr>
              <a:t>Progress on the Flat beam PWFA experiment at AWA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84E880-02EA-DFB1-669D-FE881EA9E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830" y="3070194"/>
            <a:ext cx="10963468" cy="1655762"/>
          </a:xfrm>
        </p:spPr>
        <p:txBody>
          <a:bodyPr>
            <a:noAutofit/>
          </a:bodyPr>
          <a:lstStyle/>
          <a:p>
            <a:pPr algn="l"/>
            <a:r>
              <a:rPr lang="en-US" b="1" dirty="0"/>
              <a:t>Pratik Manwani</a:t>
            </a:r>
            <a:r>
              <a:rPr lang="en-US" b="1" baseline="30000" dirty="0"/>
              <a:t>1</a:t>
            </a:r>
            <a:r>
              <a:rPr lang="en-US" dirty="0"/>
              <a:t>, Alex Ody</a:t>
            </a:r>
            <a:r>
              <a:rPr lang="en-US" baseline="30000" dirty="0"/>
              <a:t>2</a:t>
            </a:r>
            <a:r>
              <a:rPr lang="en-US" dirty="0"/>
              <a:t>, </a:t>
            </a:r>
            <a:r>
              <a:rPr lang="en-US" dirty="0" err="1"/>
              <a:t>Yunbo</a:t>
            </a:r>
            <a:r>
              <a:rPr lang="en-US" dirty="0"/>
              <a:t> Kang</a:t>
            </a:r>
            <a:r>
              <a:rPr lang="en-US" baseline="30000" dirty="0"/>
              <a:t>1</a:t>
            </a:r>
            <a:r>
              <a:rPr lang="en-US" dirty="0"/>
              <a:t>, Joshua Mann</a:t>
            </a:r>
            <a:r>
              <a:rPr lang="en-US" baseline="30000" dirty="0"/>
              <a:t>1</a:t>
            </a:r>
            <a:r>
              <a:rPr lang="en-US" dirty="0"/>
              <a:t>, Nathan Majernik</a:t>
            </a:r>
            <a:r>
              <a:rPr lang="en-US" baseline="30000" dirty="0"/>
              <a:t>2</a:t>
            </a:r>
            <a:r>
              <a:rPr lang="en-US" dirty="0"/>
              <a:t>, Kai Huang</a:t>
            </a:r>
            <a:r>
              <a:rPr lang="en-US" baseline="30000" dirty="0"/>
              <a:t>1</a:t>
            </a:r>
            <a:r>
              <a:rPr lang="en-US" dirty="0"/>
              <a:t>, Gerard Andonian</a:t>
            </a:r>
            <a:r>
              <a:rPr lang="en-US" baseline="30000" dirty="0"/>
              <a:t>1</a:t>
            </a:r>
            <a:r>
              <a:rPr lang="en-US" dirty="0"/>
              <a:t>, B. Naranjo</a:t>
            </a:r>
            <a:r>
              <a:rPr lang="en-US" baseline="30000" dirty="0"/>
              <a:t>1</a:t>
            </a:r>
            <a:r>
              <a:rPr lang="en-US" dirty="0"/>
              <a:t>, Phillipe Piot</a:t>
            </a:r>
            <a:r>
              <a:rPr lang="en-US" baseline="30000" dirty="0"/>
              <a:t>2</a:t>
            </a:r>
            <a:r>
              <a:rPr lang="en-US" dirty="0"/>
              <a:t>, Doran Scott</a:t>
            </a:r>
            <a:r>
              <a:rPr lang="en-US" baseline="30000" dirty="0"/>
              <a:t>2</a:t>
            </a:r>
            <a:r>
              <a:rPr lang="en-US" dirty="0"/>
              <a:t>, Eric Wisniewski</a:t>
            </a:r>
            <a:r>
              <a:rPr lang="en-US" baseline="30000" dirty="0"/>
              <a:t>2</a:t>
            </a:r>
            <a:r>
              <a:rPr lang="en-US" dirty="0"/>
              <a:t>, </a:t>
            </a:r>
            <a:r>
              <a:rPr lang="en-US" dirty="0" err="1"/>
              <a:t>Wahming</a:t>
            </a:r>
            <a:r>
              <a:rPr lang="en-US" dirty="0"/>
              <a:t>  Liu, John Power</a:t>
            </a:r>
            <a:r>
              <a:rPr lang="en-US" baseline="30000" dirty="0"/>
              <a:t>2</a:t>
            </a:r>
            <a:r>
              <a:rPr lang="en-US" dirty="0"/>
              <a:t>, and James Rosenzweig</a:t>
            </a:r>
            <a:r>
              <a:rPr lang="en-US" baseline="30000" dirty="0"/>
              <a:t>1</a:t>
            </a:r>
            <a:r>
              <a:rPr lang="en-US" dirty="0"/>
              <a:t>  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1: University of California, Los Angeles</a:t>
            </a:r>
          </a:p>
          <a:p>
            <a:pPr algn="l"/>
            <a:r>
              <a:rPr lang="en-US" sz="2000" dirty="0"/>
              <a:t>2. ANL, Lemont, Illinois </a:t>
            </a:r>
          </a:p>
          <a:p>
            <a:pPr algn="l"/>
            <a:r>
              <a:rPr lang="en-US" sz="2000" dirty="0"/>
              <a:t>3: Stanford Linear Accelerator Center (SLAC)</a:t>
            </a:r>
          </a:p>
          <a:p>
            <a:endParaRPr lang="en-US" dirty="0"/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72BD2EC0-447D-8DDD-D56E-0FCD99A00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815" y="4310743"/>
            <a:ext cx="5124534" cy="1191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4DF1FB-9AC8-665F-9607-7EDAF9D49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180" y="5201215"/>
            <a:ext cx="3195431" cy="125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9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87994-4597-B4DF-E568-4F17A3891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687" y="1439346"/>
            <a:ext cx="11090625" cy="23876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F6299"/>
                </a:solidFill>
              </a:rPr>
              <a:t>Flat beam PWFA Experiment </a:t>
            </a:r>
            <a:br>
              <a:rPr lang="en-US" sz="5400" dirty="0">
                <a:solidFill>
                  <a:srgbClr val="0F6299"/>
                </a:solidFill>
              </a:rPr>
            </a:br>
            <a:r>
              <a:rPr lang="en-US" sz="5400" dirty="0">
                <a:solidFill>
                  <a:srgbClr val="0F6299"/>
                </a:solidFill>
              </a:rPr>
              <a:t>at the AWA facility</a:t>
            </a:r>
          </a:p>
        </p:txBody>
      </p:sp>
    </p:spTree>
    <p:extLst>
      <p:ext uri="{BB962C8B-B14F-4D97-AF65-F5344CB8AC3E}">
        <p14:creationId xmlns:p14="http://schemas.microsoft.com/office/powerpoint/2010/main" val="43505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06"/>
    </mc:Choice>
    <mc:Fallback xmlns="">
      <p:transition spd="slow" advTm="1450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20EAA-8F92-A3DB-8A77-C1CE078DA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AA389E-85C4-8F26-1DA9-08661BAF53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5273" y="1069989"/>
                <a:ext cx="6712237" cy="5542683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Argonne Wakefield Accelerator Facility (AWA) has capabilities to produce flat beams</a:t>
                </a:r>
              </a:p>
              <a:p>
                <a:pPr lvl="1"/>
                <a:endParaRPr lang="en-US" sz="2000" dirty="0"/>
              </a:p>
              <a:p>
                <a:pPr lvl="1"/>
                <a:r>
                  <a:rPr lang="en-US" sz="2000" dirty="0"/>
                  <a:t>Emittance ratio: 100:1</a:t>
                </a:r>
              </a:p>
              <a:p>
                <a:pPr lvl="1"/>
                <a:r>
                  <a:rPr lang="en-US" sz="2000" dirty="0"/>
                  <a:t>High charge</a:t>
                </a:r>
              </a:p>
              <a:p>
                <a:pPr lvl="1"/>
                <a:r>
                  <a:rPr lang="en-US" sz="2000" dirty="0"/>
                  <a:t>Diagnostics for longitudinal and transverse characterization of the beam are available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r>
                  <a:rPr lang="en-US" sz="2400" dirty="0"/>
                  <a:t>Weak blowout can be accessed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/>
                  <a:t>)</a:t>
                </a:r>
              </a:p>
              <a:p>
                <a:pPr lvl="1"/>
                <a:endParaRPr lang="en-US" sz="2000" dirty="0"/>
              </a:p>
              <a:p>
                <a:pPr lvl="1"/>
                <a:r>
                  <a:rPr lang="en-US" sz="2000" dirty="0"/>
                  <a:t>Plasma source with peak density of </a:t>
                </a:r>
              </a:p>
              <a:p>
                <a:pPr marL="457200" lvl="1" indent="0">
                  <a:buNone/>
                </a:pPr>
                <a:r>
                  <a:rPr lang="en-US" sz="2000" dirty="0"/>
                  <a:t>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2000" dirty="0"/>
                  <a:t> (developed at UCLA)</a:t>
                </a:r>
              </a:p>
              <a:p>
                <a:pPr lvl="1"/>
                <a:endParaRPr lang="en-US" sz="2000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AA389E-85C4-8F26-1DA9-08661BAF53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5273" y="1069989"/>
                <a:ext cx="6712237" cy="5542683"/>
              </a:xfrm>
              <a:blipFill>
                <a:blip r:embed="rId3"/>
                <a:stretch>
                  <a:fillRect l="-1323" t="-1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9B97BAED-C4AE-0094-00D5-DCF8AB03D192}"/>
              </a:ext>
            </a:extLst>
          </p:cNvPr>
          <p:cNvSpPr txBox="1">
            <a:spLocks/>
          </p:cNvSpPr>
          <p:nvPr/>
        </p:nvSpPr>
        <p:spPr>
          <a:xfrm>
            <a:off x="168273" y="136525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F6299"/>
                </a:solidFill>
              </a:rPr>
              <a:t>Flat beam PWFA experiment at AWA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56DE09-BD27-02B1-1220-528B5E611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CBFA6-6231-C89B-BB7D-5A6BDF017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785F04-2C2C-DBF7-085F-9BBB9FCD0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FA6D05-029D-D47A-A5FB-DE9E7876CCC3}"/>
              </a:ext>
            </a:extLst>
          </p:cNvPr>
          <p:cNvSpPr txBox="1"/>
          <p:nvPr/>
        </p:nvSpPr>
        <p:spPr>
          <a:xfrm>
            <a:off x="8753872" y="6192696"/>
            <a:ext cx="1598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AWA facility</a:t>
            </a:r>
          </a:p>
        </p:txBody>
      </p:sp>
      <p:pic>
        <p:nvPicPr>
          <p:cNvPr id="7" name="Picture 6" descr="A high angle view of a factory&#10;&#10;Description automatically generated with medium confidence">
            <a:extLst>
              <a:ext uri="{FF2B5EF4-FFF2-40B4-BE49-F238E27FC236}">
                <a16:creationId xmlns:a16="http://schemas.microsoft.com/office/drawing/2014/main" id="{39C5EA22-60D4-572E-C480-68C1256F3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770" y="3448585"/>
            <a:ext cx="4950735" cy="27241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B1BA22-A492-0E4A-68D6-FD554718B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0601" y="1037840"/>
            <a:ext cx="3638550" cy="17641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EC50C2-D36B-CD0B-86CC-BFC61E1815E4}"/>
              </a:ext>
            </a:extLst>
          </p:cNvPr>
          <p:cNvSpPr txBox="1"/>
          <p:nvPr/>
        </p:nvSpPr>
        <p:spPr>
          <a:xfrm>
            <a:off x="7607983" y="2816287"/>
            <a:ext cx="3889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Flat beam parameters at AWA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657365-2578-6AF9-9BE2-BFCB5ACBB877}"/>
              </a:ext>
            </a:extLst>
          </p:cNvPr>
          <p:cNvSpPr/>
          <p:nvPr/>
        </p:nvSpPr>
        <p:spPr>
          <a:xfrm>
            <a:off x="7515225" y="1977847"/>
            <a:ext cx="3457575" cy="44613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8E22EA9-A544-F145-D5BB-6E3609AB3CCB}"/>
              </a:ext>
            </a:extLst>
          </p:cNvPr>
          <p:cNvSpPr/>
          <p:nvPr/>
        </p:nvSpPr>
        <p:spPr>
          <a:xfrm>
            <a:off x="7515225" y="2814854"/>
            <a:ext cx="3429345" cy="372197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99F2809-2E90-9B77-D3FE-70438C0A3F9A}"/>
              </a:ext>
            </a:extLst>
          </p:cNvPr>
          <p:cNvSpPr/>
          <p:nvPr/>
        </p:nvSpPr>
        <p:spPr>
          <a:xfrm>
            <a:off x="8615965" y="6212640"/>
            <a:ext cx="1598196" cy="329444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30476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56"/>
    </mc:Choice>
    <mc:Fallback xmlns="">
      <p:transition spd="slow" advTm="60356"/>
    </mc:Fallback>
  </mc:AlternateContent>
  <p:extLst>
    <p:ext uri="{3A86A75C-4F4B-4683-9AE1-C65F6400EC91}">
      <p14:laserTraceLst xmlns:p14="http://schemas.microsoft.com/office/powerpoint/2010/main">
        <p14:tracePtLst>
          <p14:tracePt t="421" x="11576050" y="2152650"/>
          <p14:tracePt t="431" x="11264900" y="2235200"/>
          <p14:tracePt t="465" x="10299700" y="2622550"/>
          <p14:tracePt t="481" x="9950450" y="2749550"/>
          <p14:tracePt t="498" x="9696450" y="2838450"/>
          <p14:tracePt t="515" x="9309100" y="2927350"/>
          <p14:tracePt t="532" x="9029700" y="2959100"/>
          <p14:tracePt t="548" x="8712200" y="2984500"/>
          <p14:tracePt t="563" x="8572500" y="2984500"/>
          <p14:tracePt t="580" x="8089900" y="2984500"/>
          <p14:tracePt t="598" x="7727950" y="2984500"/>
          <p14:tracePt t="615" x="7461250" y="2984500"/>
          <p14:tracePt t="631" x="7264400" y="2984500"/>
          <p14:tracePt t="649" x="7118350" y="2984500"/>
          <p14:tracePt t="651" x="7054850" y="2984500"/>
          <p14:tracePt t="665" x="7023100" y="2984500"/>
          <p14:tracePt t="667" x="6985000" y="2965450"/>
          <p14:tracePt t="682" x="6972300" y="2965450"/>
          <p14:tracePt t="684" x="6959600" y="2959100"/>
          <p14:tracePt t="698" x="6946900" y="2959100"/>
          <p14:tracePt t="700" x="6940550" y="2952750"/>
          <p14:tracePt t="716" x="6915150" y="2946400"/>
          <p14:tracePt t="732" x="6889750" y="2933700"/>
          <p14:tracePt t="748" x="6877050" y="2933700"/>
          <p14:tracePt t="14764" x="6877050" y="2927350"/>
          <p14:tracePt t="14772" x="6965950" y="2889250"/>
          <p14:tracePt t="14782" x="7099300" y="2863850"/>
          <p14:tracePt t="14798" x="7366000" y="2819400"/>
          <p14:tracePt t="14816" x="7664450" y="2774950"/>
          <p14:tracePt t="14831" x="7861300" y="2774950"/>
          <p14:tracePt t="14848" x="7937500" y="2774950"/>
          <p14:tracePt t="14865" x="7950200" y="2774950"/>
          <p14:tracePt t="15012" x="7956550" y="2774950"/>
          <p14:tracePt t="15028" x="7962900" y="2774950"/>
          <p14:tracePt t="15036" x="8001000" y="2787650"/>
          <p14:tracePt t="15048" x="8045450" y="2800350"/>
          <p14:tracePt t="15064" x="8216900" y="2825750"/>
          <p14:tracePt t="15082" x="8458200" y="2825750"/>
          <p14:tracePt t="15084" x="8636000" y="2825750"/>
          <p14:tracePt t="15098" x="8788400" y="2825750"/>
          <p14:tracePt t="15100" x="8928100" y="2825750"/>
          <p14:tracePt t="15116" x="9239250" y="2825750"/>
          <p14:tracePt t="15131" x="9410700" y="2825750"/>
          <p14:tracePt t="15148" x="9480550" y="2813050"/>
          <p14:tracePt t="15164" x="9505950" y="2794000"/>
          <p14:tracePt t="15182" x="9550400" y="2768600"/>
          <p14:tracePt t="15197" x="9588500" y="2755900"/>
          <p14:tracePt t="15215" x="9620250" y="2743200"/>
          <p14:tracePt t="15236" x="9626600" y="2736850"/>
          <p14:tracePt t="15340" x="9607550" y="2736850"/>
          <p14:tracePt t="15348" x="9588500" y="2736850"/>
          <p14:tracePt t="15356" x="9575800" y="2736850"/>
          <p14:tracePt t="15365" x="9556750" y="2736850"/>
          <p14:tracePt t="15382" x="9550400" y="2730500"/>
          <p14:tracePt t="15399" x="9550400" y="2705100"/>
          <p14:tracePt t="15417" x="9550400" y="2647950"/>
          <p14:tracePt t="15432" x="9556750" y="2546350"/>
          <p14:tracePt t="15448" x="9639300" y="2393950"/>
          <p14:tracePt t="15464" x="9734550" y="2273300"/>
          <p14:tracePt t="15482" x="9817100" y="2216150"/>
          <p14:tracePt t="15484" x="9874250" y="2203450"/>
          <p14:tracePt t="15499" x="10001250" y="2203450"/>
          <p14:tracePt t="15515" x="10153650" y="2241550"/>
          <p14:tracePt t="15533" x="10299700" y="2336800"/>
          <p14:tracePt t="15548" x="10356850" y="2425700"/>
          <p14:tracePt t="15565" x="10356850" y="2508250"/>
          <p14:tracePt t="15581" x="10306050" y="2603500"/>
          <p14:tracePt t="15597" x="10210800" y="2654300"/>
          <p14:tracePt t="15613" x="10115550" y="2667000"/>
          <p14:tracePt t="15630" x="9975850" y="2597150"/>
          <p14:tracePt t="15647" x="9804400" y="2438400"/>
          <p14:tracePt t="15663" x="9677400" y="2298700"/>
          <p14:tracePt t="15680" x="9582150" y="2178050"/>
          <p14:tracePt t="15696" x="9563100" y="2114550"/>
          <p14:tracePt t="15713" x="9563100" y="2076450"/>
          <p14:tracePt t="15715" x="9563100" y="2070100"/>
          <p14:tracePt t="15730" x="9575800" y="2051050"/>
          <p14:tracePt t="15732" x="9620250" y="2038350"/>
          <p14:tracePt t="15747" x="9715500" y="2038350"/>
          <p14:tracePt t="15763" x="9753600" y="2038350"/>
          <p14:tracePt t="15780" x="9931400" y="2089150"/>
          <p14:tracePt t="15796" x="10007600" y="2152650"/>
          <p14:tracePt t="15814" x="10045700" y="2222500"/>
          <p14:tracePt t="15830" x="10045700" y="2266950"/>
          <p14:tracePt t="15847" x="10020300" y="2317750"/>
          <p14:tracePt t="15863" x="9988550" y="2355850"/>
          <p14:tracePt t="15880" x="9950450" y="2355850"/>
          <p14:tracePt t="15896" x="9925050" y="2355850"/>
          <p14:tracePt t="15913" x="9918700" y="2355850"/>
          <p14:tracePt t="15915" x="9906000" y="2349500"/>
          <p14:tracePt t="15931" x="9899650" y="2324100"/>
          <p14:tracePt t="15948" x="9899650" y="2279650"/>
          <p14:tracePt t="15963" x="9899650" y="2235200"/>
          <p14:tracePt t="15980" x="9918700" y="2197100"/>
          <p14:tracePt t="15996" x="9944100" y="2165350"/>
          <p14:tracePt t="16014" x="9975850" y="2159000"/>
          <p14:tracePt t="16029" x="10001250" y="2159000"/>
          <p14:tracePt t="16047" x="10020300" y="2159000"/>
          <p14:tracePt t="16063" x="10020300" y="2178050"/>
          <p14:tracePt t="16080" x="10020300" y="2216150"/>
          <p14:tracePt t="16096" x="9994900" y="2266950"/>
          <p14:tracePt t="16114" x="9975850" y="2311400"/>
          <p14:tracePt t="16115" x="9956800" y="2330450"/>
          <p14:tracePt t="16130" x="9937750" y="2355850"/>
          <p14:tracePt t="16147" x="9912350" y="2368550"/>
          <p14:tracePt t="16164" x="9848850" y="2387600"/>
          <p14:tracePt t="16180" x="9779000" y="2413000"/>
          <p14:tracePt t="16196" x="9721850" y="2419350"/>
          <p14:tracePt t="16214" x="9702800" y="2419350"/>
          <p14:tracePt t="16261" x="9696450" y="2419350"/>
          <p14:tracePt t="16284" x="9696450" y="2413000"/>
          <p14:tracePt t="16300" x="9696450" y="2400300"/>
          <p14:tracePt t="16308" x="9696450" y="2393950"/>
          <p14:tracePt t="16324" x="9696450" y="2387600"/>
          <p14:tracePt t="16405" x="9702800" y="2387600"/>
          <p14:tracePt t="16427" x="9702800" y="2393950"/>
          <p14:tracePt t="16476" x="9709150" y="2400300"/>
          <p14:tracePt t="16579" x="9715500" y="2400300"/>
          <p14:tracePt t="16588" x="9721850" y="2400300"/>
          <p14:tracePt t="16597" x="9721850" y="2406650"/>
          <p14:tracePt t="16613" x="9728200" y="2413000"/>
          <p14:tracePt t="16836" x="9734550" y="2413000"/>
          <p14:tracePt t="16844" x="9759950" y="2400300"/>
          <p14:tracePt t="16852" x="9798050" y="2355850"/>
          <p14:tracePt t="16865" x="9836150" y="2324100"/>
          <p14:tracePt t="16881" x="9925050" y="2247900"/>
          <p14:tracePt t="16899" x="9975850" y="2216150"/>
          <p14:tracePt t="16900" x="9994900" y="2190750"/>
          <p14:tracePt t="16916" x="10026650" y="2146300"/>
          <p14:tracePt t="17084" x="10026650" y="2139950"/>
          <p14:tracePt t="17220" x="10033000" y="2133600"/>
          <p14:tracePt t="17444" x="10033000" y="2139950"/>
          <p14:tracePt t="17452" x="10026650" y="2165350"/>
          <p14:tracePt t="17466" x="10013950" y="2171700"/>
          <p14:tracePt t="17481" x="10007600" y="2197100"/>
          <p14:tracePt t="17498" x="9969500" y="2254250"/>
          <p14:tracePt t="17514" x="9956800" y="2266950"/>
          <p14:tracePt t="17531" x="9937750" y="2286000"/>
          <p14:tracePt t="17547" x="9931400" y="2292350"/>
          <p14:tracePt t="17612" x="9925050" y="2292350"/>
          <p14:tracePt t="17620" x="9912350" y="2292350"/>
          <p14:tracePt t="17636" x="9906000" y="2286000"/>
          <p14:tracePt t="17648" x="9906000" y="2279650"/>
          <p14:tracePt t="17665" x="9906000" y="2254250"/>
          <p14:tracePt t="17681" x="9906000" y="2222500"/>
          <p14:tracePt t="17698" x="9918700" y="2171700"/>
          <p14:tracePt t="17716" x="9969500" y="2152650"/>
          <p14:tracePt t="17732" x="10007600" y="2152650"/>
          <p14:tracePt t="17748" x="10039350" y="2165350"/>
          <p14:tracePt t="17765" x="10045700" y="2209800"/>
          <p14:tracePt t="17781" x="10045700" y="2279650"/>
          <p14:tracePt t="17798" x="10013950" y="2349500"/>
          <p14:tracePt t="17815" x="9975850" y="2381250"/>
          <p14:tracePt t="17831" x="9918700" y="2393950"/>
          <p14:tracePt t="17849" x="9861550" y="2393950"/>
          <p14:tracePt t="17851" x="9829800" y="2387600"/>
          <p14:tracePt t="17865" x="9804400" y="2368550"/>
          <p14:tracePt t="17867" x="9779000" y="2330450"/>
          <p14:tracePt t="17882" x="9772650" y="2298700"/>
          <p14:tracePt t="17884" x="9740900" y="2247900"/>
          <p14:tracePt t="17898" x="9728200" y="2178050"/>
          <p14:tracePt t="17915" x="9715500" y="2063750"/>
          <p14:tracePt t="17932" x="9721850" y="2038350"/>
          <p14:tracePt t="17949" x="9753600" y="2038350"/>
          <p14:tracePt t="17965" x="9791700" y="2038350"/>
          <p14:tracePt t="17981" x="9836150" y="2051050"/>
          <p14:tracePt t="17997" x="9886950" y="2114550"/>
          <p14:tracePt t="18015" x="9906000" y="2171700"/>
          <p14:tracePt t="18031" x="9906000" y="2222500"/>
          <p14:tracePt t="18048" x="9906000" y="2260600"/>
          <p14:tracePt t="18051" x="9899650" y="2273300"/>
          <p14:tracePt t="18065" x="9886950" y="2286000"/>
          <p14:tracePt t="18081" x="9867900" y="2286000"/>
          <p14:tracePt t="18083" x="9861550" y="2286000"/>
          <p14:tracePt t="18097" x="9855200" y="2286000"/>
          <p14:tracePt t="18115" x="9829800" y="2266950"/>
          <p14:tracePt t="18132" x="9798050" y="2216150"/>
          <p14:tracePt t="18149" x="9779000" y="2171700"/>
          <p14:tracePt t="18164" x="9766300" y="2159000"/>
          <p14:tracePt t="18252" x="9772650" y="2159000"/>
          <p14:tracePt t="18259" x="9779000" y="2159000"/>
          <p14:tracePt t="18267" x="9779000" y="2165350"/>
          <p14:tracePt t="18281" x="9785350" y="2165350"/>
          <p14:tracePt t="18297" x="9785350" y="2184400"/>
          <p14:tracePt t="18315" x="9798050" y="2197100"/>
          <p14:tracePt t="18331" x="9798050" y="2203450"/>
          <p14:tracePt t="18452" x="9798050" y="2197100"/>
          <p14:tracePt t="18460" x="9798050" y="2178050"/>
          <p14:tracePt t="18467" x="9798050" y="2171700"/>
          <p14:tracePt t="18482" x="9798050" y="2152650"/>
          <p14:tracePt t="18499" x="9817100" y="2108200"/>
          <p14:tracePt t="18515" x="9842500" y="2101850"/>
          <p14:tracePt t="18531" x="9867900" y="2101850"/>
          <p14:tracePt t="18548" x="9886950" y="2101850"/>
          <p14:tracePt t="18564" x="9906000" y="2114550"/>
          <p14:tracePt t="18581" x="9918700" y="2133600"/>
          <p14:tracePt t="18597" x="9925050" y="2165350"/>
          <p14:tracePt t="18615" x="9925050" y="2197100"/>
          <p14:tracePt t="18631" x="9925050" y="2235200"/>
          <p14:tracePt t="18648" x="9912350" y="2260600"/>
          <p14:tracePt t="18664" x="9906000" y="2266950"/>
          <p14:tracePt t="18681" x="9893300" y="2266950"/>
          <p14:tracePt t="18740" x="9886950" y="2266950"/>
          <p14:tracePt t="18812" x="9886950" y="2273300"/>
          <p14:tracePt t="18820" x="9893300" y="2279650"/>
          <p14:tracePt t="18831" x="9906000" y="2292350"/>
          <p14:tracePt t="18847" x="9937750" y="2362200"/>
          <p14:tracePt t="18865" x="9956800" y="2425700"/>
          <p14:tracePt t="18867" x="9956800" y="2457450"/>
          <p14:tracePt t="18881" x="9956800" y="2482850"/>
          <p14:tracePt t="18898" x="9956800" y="2520950"/>
          <p14:tracePt t="18900" x="9956800" y="2540000"/>
          <p14:tracePt t="18916" x="9956800" y="2552700"/>
          <p14:tracePt t="18931" x="9956800" y="2565400"/>
          <p14:tracePt t="18980" x="9950450" y="2565400"/>
          <p14:tracePt t="19004" x="9937750" y="2565400"/>
          <p14:tracePt t="19036" x="9931400" y="2565400"/>
          <p14:tracePt t="19213" x="9918700" y="2565400"/>
          <p14:tracePt t="19500" x="9912350" y="2565400"/>
          <p14:tracePt t="20061" x="9893300" y="2559050"/>
          <p14:tracePt t="20068" x="9874250" y="2552700"/>
          <p14:tracePt t="20082" x="9855200" y="2552700"/>
          <p14:tracePt t="20098" x="9817100" y="2546350"/>
          <p14:tracePt t="20115" x="9779000" y="2527300"/>
          <p14:tracePt t="20131" x="9759950" y="2527300"/>
          <p14:tracePt t="20148" x="9747250" y="2520950"/>
          <p14:tracePt t="20165" x="9740900" y="2514600"/>
          <p14:tracePt t="20181" x="9734550" y="2514600"/>
          <p14:tracePt t="20220" x="9728200" y="2508250"/>
          <p14:tracePt t="20228" x="9721850" y="2508250"/>
          <p14:tracePt t="20236" x="9709150" y="2489200"/>
          <p14:tracePt t="20252" x="9696450" y="2476500"/>
          <p14:tracePt t="20265" x="9683750" y="2470150"/>
          <p14:tracePt t="20281" x="9671050" y="2463800"/>
          <p14:tracePt t="20298" x="9658350" y="2451100"/>
          <p14:tracePt t="20314" x="9645650" y="2438400"/>
          <p14:tracePt t="20332" x="9626600" y="2432050"/>
          <p14:tracePt t="20484" x="9613900" y="2432050"/>
          <p14:tracePt t="20876" x="9613900" y="2425700"/>
          <p14:tracePt t="20884" x="9607550" y="2425700"/>
          <p14:tracePt t="20898" x="9607550" y="2419350"/>
          <p14:tracePt t="20915" x="9588500" y="2406650"/>
          <p14:tracePt t="20932" x="9588500" y="2387600"/>
          <p14:tracePt t="20948" x="9582150" y="2349500"/>
          <p14:tracePt t="20964" x="9582150" y="2311400"/>
          <p14:tracePt t="20981" x="9582150" y="2273300"/>
          <p14:tracePt t="20997" x="9582150" y="2247900"/>
          <p14:tracePt t="21015" x="9588500" y="2216150"/>
          <p14:tracePt t="21031" x="9601200" y="2197100"/>
          <p14:tracePt t="21048" x="9613900" y="2178050"/>
          <p14:tracePt t="21064" x="9626600" y="2159000"/>
          <p14:tracePt t="21081" x="9658350" y="2139950"/>
          <p14:tracePt t="21085" x="9677400" y="2133600"/>
          <p14:tracePt t="21097" x="9690100" y="2127250"/>
          <p14:tracePt t="21116" x="9766300" y="2127250"/>
          <p14:tracePt t="21132" x="9817100" y="2127250"/>
          <p14:tracePt t="21149" x="9848850" y="2127250"/>
          <p14:tracePt t="21165" x="9861550" y="2127250"/>
          <p14:tracePt t="21181" x="9874250" y="2127250"/>
          <p14:tracePt t="21198" x="9880600" y="2139950"/>
          <p14:tracePt t="21216" x="9880600" y="2171700"/>
          <p14:tracePt t="21231" x="9880600" y="2197100"/>
          <p14:tracePt t="21248" x="9861550" y="2222500"/>
          <p14:tracePt t="21265" x="9842500" y="2228850"/>
          <p14:tracePt t="21267" x="9836150" y="2228850"/>
          <p14:tracePt t="21281" x="9829800" y="2228850"/>
          <p14:tracePt t="21298" x="9810750" y="2222500"/>
          <p14:tracePt t="21300" x="9804400" y="2209800"/>
          <p14:tracePt t="21314" x="9785350" y="2178050"/>
          <p14:tracePt t="21332" x="9785350" y="2120900"/>
          <p14:tracePt t="21349" x="9785350" y="2108200"/>
          <p14:tracePt t="21364" x="9785350" y="2095500"/>
          <p14:tracePt t="21382" x="9798050" y="2082800"/>
          <p14:tracePt t="21398" x="9817100" y="2082800"/>
          <p14:tracePt t="21415" x="9836150" y="2082800"/>
          <p14:tracePt t="21432" x="9867900" y="2101850"/>
          <p14:tracePt t="21448" x="9874250" y="2127250"/>
          <p14:tracePt t="21465" x="9880600" y="2171700"/>
          <p14:tracePt t="21467" x="9880600" y="2197100"/>
          <p14:tracePt t="21481" x="9880600" y="2222500"/>
          <p14:tracePt t="21484" x="9880600" y="2228850"/>
          <p14:tracePt t="21500" x="9867900" y="2273300"/>
          <p14:tracePt t="21516" x="9855200" y="2286000"/>
          <p14:tracePt t="21572" x="9848850" y="2286000"/>
          <p14:tracePt t="21587" x="9842500" y="2286000"/>
          <p14:tracePt t="21595" x="9836150" y="2286000"/>
          <p14:tracePt t="21603" x="9823450" y="2286000"/>
          <p14:tracePt t="21613" x="9823450" y="2279650"/>
          <p14:tracePt t="21631" x="9823450" y="2260600"/>
          <p14:tracePt t="21648" x="9823450" y="2247900"/>
          <p14:tracePt t="21664" x="9823450" y="2241550"/>
          <p14:tracePt t="21681" x="9823450" y="2235200"/>
          <p14:tracePt t="21698" x="9829800" y="2235200"/>
          <p14:tracePt t="21700" x="9842500" y="2235200"/>
          <p14:tracePt t="21716" x="9848850" y="2235200"/>
          <p14:tracePt t="21731" x="9874250" y="2247900"/>
          <p14:tracePt t="21748" x="9880600" y="2266950"/>
          <p14:tracePt t="21765" x="9886950" y="2292350"/>
          <p14:tracePt t="21781" x="9886950" y="2324100"/>
          <p14:tracePt t="21799" x="9886950" y="2336800"/>
          <p14:tracePt t="21814" x="9886950" y="2343150"/>
          <p14:tracePt t="21832" x="9874250" y="2343150"/>
          <p14:tracePt t="21848" x="9867900" y="2343150"/>
          <p14:tracePt t="21864" x="9855200" y="2343150"/>
          <p14:tracePt t="21881" x="9836150" y="2317750"/>
          <p14:tracePt t="21898" x="9823450" y="2298700"/>
          <p14:tracePt t="21900" x="9817100" y="2279650"/>
          <p14:tracePt t="21916" x="9810750" y="2260600"/>
          <p14:tracePt t="21932" x="9810750" y="2254250"/>
          <p14:tracePt t="21948" x="9810750" y="2241550"/>
          <p14:tracePt t="21965" x="9810750" y="2235200"/>
          <p14:tracePt t="21981" x="9810750" y="2222500"/>
          <p14:tracePt t="22004" x="9823450" y="2216150"/>
          <p14:tracePt t="22044" x="9829800" y="2216150"/>
          <p14:tracePt t="22051" x="9836150" y="2216150"/>
          <p14:tracePt t="22065" x="9848850" y="2222500"/>
          <p14:tracePt t="22081" x="9855200" y="2235200"/>
          <p14:tracePt t="22097" x="9867900" y="2254250"/>
          <p14:tracePt t="22115" x="9867900" y="2260600"/>
          <p14:tracePt t="22131" x="9867900" y="2286000"/>
          <p14:tracePt t="22148" x="9867900" y="2305050"/>
          <p14:tracePt t="22165" x="9861550" y="2317750"/>
          <p14:tracePt t="22181" x="9855200" y="2324100"/>
          <p14:tracePt t="22198" x="9842500" y="2324100"/>
          <p14:tracePt t="22228" x="9836150" y="2324100"/>
          <p14:tracePt t="22243" x="9829800" y="2324100"/>
          <p14:tracePt t="22252" x="9823450" y="2324100"/>
          <p14:tracePt t="22265" x="9817100" y="2317750"/>
          <p14:tracePt t="22281" x="9810750" y="2298700"/>
          <p14:tracePt t="22298" x="9810750" y="2286000"/>
          <p14:tracePt t="22300" x="9810750" y="2266950"/>
          <p14:tracePt t="22315" x="9817100" y="2254250"/>
          <p14:tracePt t="22333" x="9842500" y="2247900"/>
          <p14:tracePt t="22348" x="9874250" y="2247900"/>
          <p14:tracePt t="22366" x="9912350" y="2247900"/>
          <p14:tracePt t="22382" x="9925050" y="2260600"/>
          <p14:tracePt t="22398" x="9931400" y="2286000"/>
          <p14:tracePt t="22415" x="9931400" y="2317750"/>
          <p14:tracePt t="22431" x="9918700" y="2336800"/>
          <p14:tracePt t="22448" x="9874250" y="2349500"/>
          <p14:tracePt t="22464" x="9829800" y="2349500"/>
          <p14:tracePt t="22481" x="9766300" y="2324100"/>
          <p14:tracePt t="22499" x="9632950" y="2241550"/>
          <p14:tracePt t="22516" x="9531350" y="2178050"/>
          <p14:tracePt t="22532" x="9467850" y="2139950"/>
          <p14:tracePt t="22548" x="9436100" y="2114550"/>
          <p14:tracePt t="22564" x="9429750" y="2101850"/>
          <p14:tracePt t="22582" x="9423400" y="2095500"/>
          <p14:tracePt t="22668" x="9429750" y="2095500"/>
          <p14:tracePt t="22676" x="9442450" y="2095500"/>
          <p14:tracePt t="22683" x="9448800" y="2108200"/>
          <p14:tracePt t="22699" x="9448800" y="2146300"/>
          <p14:tracePt t="22714" x="9448800" y="2159000"/>
          <p14:tracePt t="22732" x="9404350" y="2216150"/>
          <p14:tracePt t="22749" x="9315450" y="2247900"/>
          <p14:tracePt t="22765" x="9220200" y="2266950"/>
          <p14:tracePt t="22782" x="9086850" y="2273300"/>
          <p14:tracePt t="22798" x="8966200" y="2273300"/>
          <p14:tracePt t="22815" x="8820150" y="2305050"/>
          <p14:tracePt t="22832" x="8680450" y="2317750"/>
          <p14:tracePt t="22848" x="8553450" y="2336800"/>
          <p14:tracePt t="22865" x="8470900" y="2349500"/>
          <p14:tracePt t="22867" x="8445500" y="2362200"/>
          <p14:tracePt t="22881" x="8426450" y="2362200"/>
          <p14:tracePt t="22897" x="8413750" y="2368550"/>
          <p14:tracePt t="23100" x="8407400" y="2368550"/>
          <p14:tracePt t="23115" x="8407400" y="2374900"/>
          <p14:tracePt t="23140" x="8401050" y="2374900"/>
          <p14:tracePt t="23620" x="8407400" y="2374900"/>
          <p14:tracePt t="23628" x="8420100" y="2374900"/>
          <p14:tracePt t="23636" x="8426450" y="2374900"/>
          <p14:tracePt t="23648" x="8439150" y="2374900"/>
          <p14:tracePt t="23664" x="8483600" y="2362200"/>
          <p14:tracePt t="23681" x="8572500" y="2336800"/>
          <p14:tracePt t="23697" x="8674100" y="2305050"/>
          <p14:tracePt t="23716" x="8915400" y="2260600"/>
          <p14:tracePt t="23732" x="9112250" y="2247900"/>
          <p14:tracePt t="23748" x="9378950" y="2247900"/>
          <p14:tracePt t="23765" x="9639300" y="2247900"/>
          <p14:tracePt t="23782" x="9848850" y="2247900"/>
          <p14:tracePt t="23798" x="9994900" y="2247900"/>
          <p14:tracePt t="23815" x="10096500" y="2266950"/>
          <p14:tracePt t="23831" x="10147300" y="2273300"/>
          <p14:tracePt t="23849" x="10166350" y="2273300"/>
          <p14:tracePt t="23851" x="10166350" y="2279650"/>
          <p14:tracePt t="24093" x="10166350" y="2286000"/>
          <p14:tracePt t="24100" x="10166350" y="2292350"/>
          <p14:tracePt t="24114" x="10166350" y="2305050"/>
          <p14:tracePt t="24132" x="10147300" y="2362200"/>
          <p14:tracePt t="24148" x="10140950" y="2400300"/>
          <p14:tracePt t="24164" x="10134600" y="2419350"/>
          <p14:tracePt t="24182" x="10128250" y="2444750"/>
          <p14:tracePt t="24198" x="10121900" y="2463800"/>
          <p14:tracePt t="24215" x="10121900" y="2470150"/>
          <p14:tracePt t="24231" x="10121900" y="2476500"/>
          <p14:tracePt t="24315" x="10115550" y="2476500"/>
          <p14:tracePt t="24332" x="10109200" y="2476500"/>
          <p14:tracePt t="24348" x="10096500" y="2476500"/>
          <p14:tracePt t="24356" x="10096500" y="2470150"/>
          <p14:tracePt t="24365" x="10083800" y="2463800"/>
          <p14:tracePt t="24382" x="10077450" y="2444750"/>
          <p14:tracePt t="24398" x="10077450" y="2400300"/>
          <p14:tracePt t="24415" x="10071100" y="2387600"/>
          <p14:tracePt t="24431" x="10071100" y="2381250"/>
          <p14:tracePt t="24448" x="10071100" y="2374900"/>
          <p14:tracePt t="24465" x="10071100" y="2368550"/>
          <p14:tracePt t="24492" x="10071100" y="2362200"/>
          <p14:tracePt t="24515" x="10071100" y="2355850"/>
          <p14:tracePt t="24532" x="10071100" y="2349500"/>
          <p14:tracePt t="24548" x="10071100" y="2343150"/>
          <p14:tracePt t="24555" x="10077450" y="2336800"/>
          <p14:tracePt t="24571" x="10083800" y="2330450"/>
          <p14:tracePt t="24580" x="10090150" y="2330450"/>
          <p14:tracePt t="24597" x="10096500" y="2317750"/>
          <p14:tracePt t="24613" x="10102850" y="2311400"/>
          <p14:tracePt t="24631" x="10109200" y="2305050"/>
          <p14:tracePt t="24748" x="10109200" y="2311400"/>
          <p14:tracePt t="24756" x="10090150" y="2324100"/>
          <p14:tracePt t="24765" x="10064750" y="2349500"/>
          <p14:tracePt t="24782" x="9950450" y="2419350"/>
          <p14:tracePt t="24798" x="9779000" y="2482850"/>
          <p14:tracePt t="24815" x="9467850" y="2571750"/>
          <p14:tracePt t="24831" x="8997950" y="2590800"/>
          <p14:tracePt t="24848" x="8464550" y="2590800"/>
          <p14:tracePt t="24864" x="7823200" y="2584450"/>
          <p14:tracePt t="24882" x="7264400" y="2343150"/>
          <p14:tracePt t="24884" x="7080250" y="2184400"/>
          <p14:tracePt t="24898" x="6985000" y="2044700"/>
          <p14:tracePt t="24914" x="6978650" y="2012950"/>
          <p14:tracePt t="25228" x="6978650" y="2019300"/>
          <p14:tracePt t="25244" x="6972300" y="2019300"/>
          <p14:tracePt t="25252" x="6965950" y="2019300"/>
          <p14:tracePt t="25266" x="6953250" y="2019300"/>
          <p14:tracePt t="25267" x="6946900" y="2019300"/>
          <p14:tracePt t="25281" x="6927850" y="2019300"/>
          <p14:tracePt t="25298" x="6858000" y="2019300"/>
          <p14:tracePt t="25315" x="6686550" y="2025650"/>
          <p14:tracePt t="25332" x="6572250" y="2044700"/>
          <p14:tracePt t="25348" x="6502400" y="2057400"/>
          <p14:tracePt t="25364" x="6407150" y="2076450"/>
          <p14:tracePt t="25382" x="6369050" y="2076450"/>
          <p14:tracePt t="25398" x="6362700" y="2076450"/>
          <p14:tracePt t="25452" x="6350000" y="2076450"/>
          <p14:tracePt t="25579" x="6356350" y="2076450"/>
          <p14:tracePt t="25587" x="6362700" y="2076450"/>
          <p14:tracePt t="25603" x="6369050" y="2076450"/>
          <p14:tracePt t="25614" x="6381750" y="2076450"/>
          <p14:tracePt t="25630" x="6394450" y="2076450"/>
          <p14:tracePt t="25647" x="6407150" y="2070100"/>
          <p14:tracePt t="25732" x="6413500" y="2063750"/>
          <p14:tracePt t="25740" x="6419850" y="2051050"/>
          <p14:tracePt t="25749" x="6426200" y="2032000"/>
          <p14:tracePt t="25765" x="6432550" y="1993900"/>
          <p14:tracePt t="25781" x="6432550" y="1955800"/>
          <p14:tracePt t="25798" x="6432550" y="1911350"/>
          <p14:tracePt t="25815" x="6413500" y="1860550"/>
          <p14:tracePt t="25832" x="6381750" y="1803400"/>
          <p14:tracePt t="25849" x="6356350" y="1765300"/>
          <p14:tracePt t="25865" x="6330950" y="1727200"/>
          <p14:tracePt t="25867" x="6311900" y="1708150"/>
          <p14:tracePt t="25881" x="6286500" y="1689100"/>
          <p14:tracePt t="25898" x="6229350" y="1657350"/>
          <p14:tracePt t="25914" x="6172200" y="1625600"/>
          <p14:tracePt t="25931" x="6083300" y="1600200"/>
          <p14:tracePt t="25948" x="6026150" y="1574800"/>
          <p14:tracePt t="25964" x="5994400" y="1568450"/>
          <p14:tracePt t="25981" x="5975350" y="1562100"/>
          <p14:tracePt t="25998" x="5956300" y="1562100"/>
          <p14:tracePt t="26014" x="5943600" y="1562100"/>
          <p14:tracePt t="26031" x="5924550" y="1555750"/>
          <p14:tracePt t="26048" x="5911850" y="1555750"/>
          <p14:tracePt t="26064" x="5892800" y="1549400"/>
          <p14:tracePt t="26081" x="5861050" y="1549400"/>
          <p14:tracePt t="26083" x="5854700" y="1549400"/>
          <p14:tracePt t="26098" x="5835650" y="1549400"/>
          <p14:tracePt t="26100" x="5816600" y="1549400"/>
          <p14:tracePt t="26114" x="5803900" y="1549400"/>
          <p14:tracePt t="26131" x="5740400" y="1549400"/>
          <p14:tracePt t="26148" x="5683250" y="1549400"/>
          <p14:tracePt t="26165" x="5632450" y="1562100"/>
          <p14:tracePt t="26181" x="5575300" y="1568450"/>
          <p14:tracePt t="26199" x="5543550" y="1587500"/>
          <p14:tracePt t="26215" x="5518150" y="1587500"/>
          <p14:tracePt t="26231" x="5492750" y="1600200"/>
          <p14:tracePt t="26248" x="5454650" y="1619250"/>
          <p14:tracePt t="26264" x="5422900" y="1644650"/>
          <p14:tracePt t="26281" x="5359400" y="1670050"/>
          <p14:tracePt t="26283" x="5334000" y="1695450"/>
          <p14:tracePt t="26298" x="5295900" y="1708150"/>
          <p14:tracePt t="26300" x="5257800" y="1733550"/>
          <p14:tracePt t="26315" x="5181600" y="1771650"/>
          <p14:tracePt t="26331" x="5111750" y="1816100"/>
          <p14:tracePt t="26347" x="5054600" y="1854200"/>
          <p14:tracePt t="26365" x="5003800" y="1898650"/>
          <p14:tracePt t="26381" x="4933950" y="1943100"/>
          <p14:tracePt t="26400" x="4832350" y="2012950"/>
          <p14:tracePt t="26405" x="4762500" y="2044700"/>
          <p14:tracePt t="26415" x="4679950" y="2076450"/>
          <p14:tracePt t="26431" x="4527550" y="2146300"/>
          <p14:tracePt t="26447" x="4330700" y="2216150"/>
          <p14:tracePt t="26464" x="4184650" y="2254250"/>
          <p14:tracePt t="26481" x="4057650" y="2292350"/>
          <p14:tracePt t="26484" x="4013200" y="2311400"/>
          <p14:tracePt t="26498" x="3962400" y="2330450"/>
          <p14:tracePt t="26500" x="3937000" y="2336800"/>
          <p14:tracePt t="26515" x="3898900" y="2355850"/>
          <p14:tracePt t="26532" x="3867150" y="2368550"/>
          <p14:tracePt t="26548" x="3835400" y="2374900"/>
          <p14:tracePt t="26564" x="3810000" y="2381250"/>
          <p14:tracePt t="26580" x="3790950" y="2393950"/>
          <p14:tracePt t="26619" x="3784600" y="2393950"/>
          <p14:tracePt t="26651" x="3771900" y="2393950"/>
          <p14:tracePt t="26748" x="3765550" y="2400300"/>
          <p14:tracePt t="26859" x="3759200" y="2406650"/>
          <p14:tracePt t="26868" x="3752850" y="2413000"/>
          <p14:tracePt t="26883" x="3740150" y="2419350"/>
          <p14:tracePt t="26900" x="3663950" y="2438400"/>
          <p14:tracePt t="26916" x="3460750" y="2489200"/>
          <p14:tracePt t="26931" x="3130550" y="2527300"/>
          <p14:tracePt t="26948" x="2832100" y="2533650"/>
          <p14:tracePt t="26963" x="2578100" y="2559050"/>
          <p14:tracePt t="26980" x="2336800" y="2559050"/>
          <p14:tracePt t="26996" x="2184400" y="2565400"/>
          <p14:tracePt t="27013" x="2095500" y="2578100"/>
          <p14:tracePt t="27030" x="2057400" y="2597150"/>
          <p14:tracePt t="27047" x="2044700" y="2603500"/>
          <p14:tracePt t="27124" x="2063750" y="2590800"/>
          <p14:tracePt t="27132" x="2127250" y="2559050"/>
          <p14:tracePt t="27140" x="2197100" y="2533650"/>
          <p14:tracePt t="27149" x="2286000" y="2514600"/>
          <p14:tracePt t="27165" x="2527300" y="2489200"/>
          <p14:tracePt t="27182" x="2825750" y="2489200"/>
          <p14:tracePt t="27197" x="3092450" y="2495550"/>
          <p14:tracePt t="27215" x="3257550" y="2533650"/>
          <p14:tracePt t="27231" x="3333750" y="2578100"/>
          <p14:tracePt t="27248" x="3352800" y="2609850"/>
          <p14:tracePt t="27265" x="3352800" y="2647950"/>
          <p14:tracePt t="27282" x="3346450" y="2686050"/>
          <p14:tracePt t="27284" x="3295650" y="2717800"/>
          <p14:tracePt t="27299" x="3194050" y="2730500"/>
          <p14:tracePt t="27314" x="3124200" y="2730500"/>
          <p14:tracePt t="27333" x="2959100" y="2679700"/>
          <p14:tracePt t="27349" x="2889250" y="2622550"/>
          <p14:tracePt t="27366" x="2870200" y="2571750"/>
          <p14:tracePt t="27381" x="2870200" y="2514600"/>
          <p14:tracePt t="27398" x="2921000" y="2438400"/>
          <p14:tracePt t="27417" x="3079750" y="2381250"/>
          <p14:tracePt t="27431" x="3321050" y="2374900"/>
          <p14:tracePt t="27448" x="3562350" y="2374900"/>
          <p14:tracePt t="27465" x="3740150" y="2393950"/>
          <p14:tracePt t="27467" x="3778250" y="2419350"/>
          <p14:tracePt t="27481" x="3803650" y="2451100"/>
          <p14:tracePt t="27483" x="3803650" y="2470150"/>
          <p14:tracePt t="27498" x="3803650" y="2489200"/>
          <p14:tracePt t="27500" x="3803650" y="2514600"/>
          <p14:tracePt t="27516" x="3778250" y="2552700"/>
          <p14:tracePt t="27533" x="3733800" y="2571750"/>
          <p14:tracePt t="27548" x="3638550" y="2578100"/>
          <p14:tracePt t="27565" x="3543300" y="2578100"/>
          <p14:tracePt t="27581" x="3498850" y="2565400"/>
          <p14:tracePt t="27597" x="3486150" y="2559050"/>
          <p14:tracePt t="27615" x="3486150" y="2546350"/>
          <p14:tracePt t="27631" x="3498850" y="2520950"/>
          <p14:tracePt t="27649" x="3562350" y="2501900"/>
          <p14:tracePt t="27651" x="3594100" y="2501900"/>
          <p14:tracePt t="27664" x="3644900" y="2501900"/>
          <p14:tracePt t="27681" x="3746500" y="2514600"/>
          <p14:tracePt t="27698" x="3790950" y="2559050"/>
          <p14:tracePt t="27700" x="3797300" y="2590800"/>
          <p14:tracePt t="27716" x="3797300" y="2660650"/>
          <p14:tracePt t="27733" x="3797300" y="2743200"/>
          <p14:tracePt t="27749" x="3746500" y="2819400"/>
          <p14:tracePt t="27764" x="3657600" y="2901950"/>
          <p14:tracePt t="27781" x="3524250" y="2971800"/>
          <p14:tracePt t="27798" x="3378200" y="3022600"/>
          <p14:tracePt t="27814" x="3219450" y="3054350"/>
          <p14:tracePt t="27832" x="3086100" y="3054350"/>
          <p14:tracePt t="27848" x="2984500" y="3054350"/>
          <p14:tracePt t="27865" x="2889250" y="3054350"/>
          <p14:tracePt t="27881" x="2832100" y="3041650"/>
          <p14:tracePt t="27884" x="2806700" y="3041650"/>
          <p14:tracePt t="27898" x="2787650" y="3041650"/>
          <p14:tracePt t="27900" x="2774950" y="3041650"/>
          <p14:tracePt t="27916" x="2762250" y="3041650"/>
          <p14:tracePt t="27932" x="2749550" y="3041650"/>
          <p14:tracePt t="27948" x="2743200" y="3041650"/>
          <p14:tracePt t="27966" x="2724150" y="3041650"/>
          <p14:tracePt t="27983" x="2717800" y="3048000"/>
          <p14:tracePt t="27998" x="2717800" y="3054350"/>
          <p14:tracePt t="28076" x="2730500" y="3054350"/>
          <p14:tracePt t="28084" x="2743200" y="3054350"/>
          <p14:tracePt t="28098" x="2749550" y="3054350"/>
          <p14:tracePt t="28114" x="2774950" y="3054350"/>
          <p14:tracePt t="28196" x="2768600" y="3054350"/>
          <p14:tracePt t="28204" x="2736850" y="3067050"/>
          <p14:tracePt t="28216" x="2711450" y="3073400"/>
          <p14:tracePt t="28231" x="2597150" y="3105150"/>
          <p14:tracePt t="28248" x="2476500" y="3130550"/>
          <p14:tracePt t="28266" x="2362200" y="3136900"/>
          <p14:tracePt t="28268" x="2330450" y="3136900"/>
          <p14:tracePt t="28282" x="2311400" y="3136900"/>
          <p14:tracePt t="28298" x="2305050" y="3136900"/>
          <p14:tracePt t="28372" x="2330450" y="3136900"/>
          <p14:tracePt t="28380" x="2343150" y="3124200"/>
          <p14:tracePt t="28388" x="2355850" y="3124200"/>
          <p14:tracePt t="28398" x="2362200" y="3111500"/>
          <p14:tracePt t="28414" x="2368550" y="3111500"/>
          <p14:tracePt t="28451" x="2362200" y="3111500"/>
          <p14:tracePt t="28460" x="2343150" y="3111500"/>
          <p14:tracePt t="28467" x="2317750" y="3111500"/>
          <p14:tracePt t="28482" x="2266950" y="3117850"/>
          <p14:tracePt t="28498" x="2171700" y="3143250"/>
          <p14:tracePt t="28500" x="2114550" y="3155950"/>
          <p14:tracePt t="28516" x="2038350" y="3162300"/>
          <p14:tracePt t="28532" x="2006600" y="3162300"/>
          <p14:tracePt t="28547" x="2000250" y="3162300"/>
          <p14:tracePt t="28612" x="2012950" y="3162300"/>
          <p14:tracePt t="28621" x="2063750" y="3143250"/>
          <p14:tracePt t="28631" x="2127250" y="3136900"/>
          <p14:tracePt t="28647" x="2381250" y="3098800"/>
          <p14:tracePt t="28665" x="2857500" y="3060700"/>
          <p14:tracePt t="28667" x="3117850" y="3048000"/>
          <p14:tracePt t="28681" x="3441700" y="3048000"/>
          <p14:tracePt t="28698" x="4083050" y="2965450"/>
          <p14:tracePt t="28715" x="4914900" y="2844800"/>
          <p14:tracePt t="28732" x="5289550" y="2806700"/>
          <p14:tracePt t="28748" x="5505450" y="2774950"/>
          <p14:tracePt t="28764" x="5638800" y="2749550"/>
          <p14:tracePt t="28782" x="5727700" y="2730500"/>
          <p14:tracePt t="28797" x="5759450" y="2717800"/>
          <p14:tracePt t="29004" x="5765800" y="2717800"/>
          <p14:tracePt t="29013" x="5772150" y="2717800"/>
          <p14:tracePt t="29020" x="5778500" y="2717800"/>
          <p14:tracePt t="29032" x="5797550" y="2743200"/>
          <p14:tracePt t="29047" x="5810250" y="2768600"/>
          <p14:tracePt t="29063" x="5842000" y="2832100"/>
          <p14:tracePt t="29080" x="5892800" y="2914650"/>
          <p14:tracePt t="29097" x="5969000" y="3028950"/>
          <p14:tracePt t="29113" x="6038850" y="3149600"/>
          <p14:tracePt t="29129" x="6096000" y="3232150"/>
          <p14:tracePt t="29147" x="6165850" y="3327400"/>
          <p14:tracePt t="29163" x="6184900" y="3352800"/>
          <p14:tracePt t="29180" x="6191250" y="3365500"/>
          <p14:tracePt t="29780" x="6184900" y="3365500"/>
          <p14:tracePt t="29804" x="6178550" y="3371850"/>
          <p14:tracePt t="29828" x="6172200" y="3371850"/>
          <p14:tracePt t="29844" x="6159500" y="3378200"/>
          <p14:tracePt t="29851" x="6159500" y="3384550"/>
          <p14:tracePt t="29865" x="6159500" y="3409950"/>
          <p14:tracePt t="29881" x="6159500" y="3422650"/>
          <p14:tracePt t="29897" x="6159500" y="3429000"/>
          <p14:tracePt t="29964" x="6159500" y="3435350"/>
          <p14:tracePt t="29980" x="6178550" y="3435350"/>
          <p14:tracePt t="29988" x="6191250" y="3435350"/>
          <p14:tracePt t="29999" x="6203950" y="3435350"/>
          <p14:tracePt t="30015" x="6229350" y="3435350"/>
          <p14:tracePt t="30032" x="6254750" y="3435350"/>
          <p14:tracePt t="30047" x="6280150" y="3435350"/>
          <p14:tracePt t="30064" x="6299200" y="3422650"/>
          <p14:tracePt t="30082" x="6324600" y="3397250"/>
          <p14:tracePt t="30084" x="6343650" y="3378200"/>
          <p14:tracePt t="30098" x="6343650" y="3365500"/>
          <p14:tracePt t="30099" x="6356350" y="3359150"/>
          <p14:tracePt t="30116" x="6381750" y="3314700"/>
          <p14:tracePt t="30132" x="6419850" y="3276600"/>
          <p14:tracePt t="30149" x="6445250" y="3251200"/>
          <p14:tracePt t="30164" x="6457950" y="3238500"/>
          <p14:tracePt t="30619" x="6464300" y="3219450"/>
          <p14:tracePt t="30628" x="6464300" y="3206750"/>
          <p14:tracePt t="30635" x="6470650" y="3187700"/>
          <p14:tracePt t="30648" x="6470650" y="3168650"/>
          <p14:tracePt t="30664" x="6470650" y="3136900"/>
          <p14:tracePt t="30682" x="6477000" y="3098800"/>
          <p14:tracePt t="30684" x="6477000" y="3092450"/>
          <p14:tracePt t="30698" x="6477000" y="3079750"/>
          <p14:tracePt t="30699" x="6477000" y="3073400"/>
          <p14:tracePt t="30714" x="6477000" y="3067050"/>
          <p14:tracePt t="30731" x="6477000" y="3054350"/>
          <p14:tracePt t="31532" x="6483350" y="3054350"/>
          <p14:tracePt t="31540" x="6489700" y="3054350"/>
          <p14:tracePt t="31555" x="6496050" y="3054350"/>
          <p14:tracePt t="31565" x="6508750" y="3060700"/>
          <p14:tracePt t="31583" x="6540500" y="3086100"/>
          <p14:tracePt t="31597" x="6578600" y="3105150"/>
          <p14:tracePt t="31614" x="6610350" y="3117850"/>
          <p14:tracePt t="31631" x="6635750" y="3130550"/>
          <p14:tracePt t="31648" x="6642100" y="3136900"/>
          <p14:tracePt t="32172" x="6654800" y="3149600"/>
          <p14:tracePt t="32180" x="6654800" y="3175000"/>
          <p14:tracePt t="32188" x="6654800" y="3213100"/>
          <p14:tracePt t="32198" x="6654800" y="3244850"/>
          <p14:tracePt t="32214" x="6654800" y="3321050"/>
          <p14:tracePt t="32231" x="6661150" y="3384550"/>
          <p14:tracePt t="32248" x="6661150" y="3422650"/>
          <p14:tracePt t="32264" x="6680200" y="3448050"/>
          <p14:tracePt t="32281" x="6680200" y="3467100"/>
          <p14:tracePt t="32283" x="6680200" y="3473450"/>
          <p14:tracePt t="32347" x="6680200" y="3479800"/>
          <p14:tracePt t="32371" x="6680200" y="3486150"/>
          <p14:tracePt t="32379" x="6680200" y="3492500"/>
          <p14:tracePt t="32396" x="6680200" y="3505200"/>
          <p14:tracePt t="32404" x="6680200" y="3530600"/>
          <p14:tracePt t="32415" x="6680200" y="3568700"/>
          <p14:tracePt t="32431" x="6667500" y="3670300"/>
          <p14:tracePt t="32448" x="6616700" y="3822700"/>
          <p14:tracePt t="32464" x="6591300" y="3987800"/>
          <p14:tracePt t="32481" x="6572250" y="4146550"/>
          <p14:tracePt t="32483" x="6559550" y="4222750"/>
          <p14:tracePt t="32497" x="6553200" y="4286250"/>
          <p14:tracePt t="32500" x="6540500" y="4337050"/>
          <p14:tracePt t="32514" x="6534150" y="4400550"/>
          <p14:tracePt t="32516" x="6527800" y="4464050"/>
          <p14:tracePt t="32532" x="6502400" y="4584700"/>
          <p14:tracePt t="32548" x="6483350" y="4686300"/>
          <p14:tracePt t="32565" x="6457950" y="4775200"/>
          <p14:tracePt t="32580" x="6432550" y="4845050"/>
          <p14:tracePt t="32597" x="6400800" y="4914900"/>
          <p14:tracePt t="32614" x="6362700" y="4972050"/>
          <p14:tracePt t="32632" x="6330950" y="5010150"/>
          <p14:tracePt t="32647" x="6273800" y="5067300"/>
          <p14:tracePt t="32663" x="6210300" y="5105400"/>
          <p14:tracePt t="32680" x="6140450" y="5143500"/>
          <p14:tracePt t="32697" x="6076950" y="5168900"/>
          <p14:tracePt t="32698" x="6051550" y="5181600"/>
          <p14:tracePt t="32713" x="6007100" y="5187950"/>
          <p14:tracePt t="32715" x="5975350" y="5194300"/>
          <p14:tracePt t="32731" x="5943600" y="5200650"/>
          <p14:tracePt t="32747" x="5911850" y="5207000"/>
          <p14:tracePt t="32764" x="5892800" y="5207000"/>
          <p14:tracePt t="32781" x="5880100" y="5207000"/>
          <p14:tracePt t="32797" x="5873750" y="5207000"/>
          <p14:tracePt t="32813" x="5854700" y="5207000"/>
          <p14:tracePt t="32830" x="5829300" y="5219700"/>
          <p14:tracePt t="32846" x="5797550" y="5219700"/>
          <p14:tracePt t="32863" x="5778500" y="5226050"/>
          <p14:tracePt t="32880" x="5772150" y="5226050"/>
          <p14:tracePt t="32896" x="5765800" y="5226050"/>
          <p14:tracePt t="33068" x="5759450" y="5226050"/>
          <p14:tracePt t="33083" x="5753100" y="5226050"/>
          <p14:tracePt t="33108" x="5740400" y="5226050"/>
          <p14:tracePt t="33115" x="5734050" y="5226050"/>
          <p14:tracePt t="33123" x="5727700" y="5226050"/>
          <p14:tracePt t="33132" x="5708650" y="5226050"/>
          <p14:tracePt t="33148" x="5683250" y="5226050"/>
          <p14:tracePt t="33164" x="5651500" y="5226050"/>
          <p14:tracePt t="33181" x="5619750" y="5226050"/>
          <p14:tracePt t="33197" x="5594350" y="5226050"/>
          <p14:tracePt t="33214" x="5568950" y="5226050"/>
          <p14:tracePt t="33231" x="5524500" y="5226050"/>
          <p14:tracePt t="33248" x="5480050" y="5226050"/>
          <p14:tracePt t="33264" x="5391150" y="5219700"/>
          <p14:tracePt t="33281" x="5270500" y="5207000"/>
          <p14:tracePt t="33283" x="5194300" y="5200650"/>
          <p14:tracePt t="33298" x="5111750" y="5187950"/>
          <p14:tracePt t="33300" x="5035550" y="5187950"/>
          <p14:tracePt t="33315" x="4851400" y="5168900"/>
          <p14:tracePt t="33331" x="4660900" y="5130800"/>
          <p14:tracePt t="33348" x="4476750" y="5099050"/>
          <p14:tracePt t="33365" x="4298950" y="5080000"/>
          <p14:tracePt t="33382" x="4140200" y="5054600"/>
          <p14:tracePt t="33399" x="4000500" y="5035550"/>
          <p14:tracePt t="33414" x="3854450" y="5022850"/>
          <p14:tracePt t="33432" x="3721100" y="4997450"/>
          <p14:tracePt t="33435" x="3657600" y="4984750"/>
          <p14:tracePt t="33448" x="3587750" y="4972050"/>
          <p14:tracePt t="33465" x="3473450" y="4959350"/>
          <p14:tracePt t="33481" x="3397250" y="4946650"/>
          <p14:tracePt t="33483" x="3384550" y="4946650"/>
          <p14:tracePt t="33498" x="3371850" y="4933950"/>
          <p14:tracePt t="33620" x="3365500" y="4921250"/>
          <p14:tracePt t="33635" x="3365500" y="4908550"/>
          <p14:tracePt t="33644" x="3359150" y="4889500"/>
          <p14:tracePt t="33651" x="3346450" y="4864100"/>
          <p14:tracePt t="33665" x="3333750" y="4806950"/>
          <p14:tracePt t="33681" x="3302000" y="4660900"/>
          <p14:tracePt t="33698" x="3175000" y="4368800"/>
          <p14:tracePt t="33714" x="3060700" y="4171950"/>
          <p14:tracePt t="34308" x="3060700" y="4165600"/>
          <p14:tracePt t="34316" x="3048000" y="4165600"/>
          <p14:tracePt t="34324" x="3035300" y="4165600"/>
          <p14:tracePt t="34332" x="3016250" y="4165600"/>
          <p14:tracePt t="34348" x="2984500" y="4159250"/>
          <p14:tracePt t="34364" x="2946400" y="4159250"/>
          <p14:tracePt t="34381" x="2914650" y="4159250"/>
          <p14:tracePt t="34398" x="2838450" y="4159250"/>
          <p14:tracePt t="34416" x="2736850" y="4159250"/>
          <p14:tracePt t="34431" x="2603500" y="4159250"/>
          <p14:tracePt t="34448" x="2444750" y="4159250"/>
          <p14:tracePt t="34464" x="2254250" y="4184650"/>
          <p14:tracePt t="34481" x="2070100" y="4210050"/>
          <p14:tracePt t="34484" x="1987550" y="4229100"/>
          <p14:tracePt t="34497" x="1898650" y="4248150"/>
          <p14:tracePt t="34515" x="1670050" y="4298950"/>
          <p14:tracePt t="34532" x="1492250" y="4356100"/>
          <p14:tracePt t="34549" x="1346200" y="4400550"/>
          <p14:tracePt t="34566" x="1187450" y="4457700"/>
          <p14:tracePt t="34581" x="1054100" y="4489450"/>
          <p14:tracePt t="34599" x="977900" y="4508500"/>
          <p14:tracePt t="34614" x="927100" y="4527550"/>
          <p14:tracePt t="34632" x="920750" y="4527550"/>
          <p14:tracePt t="34723" x="908050" y="4533900"/>
          <p14:tracePt t="34924" x="901700" y="4533900"/>
          <p14:tracePt t="34932" x="882650" y="4521200"/>
          <p14:tracePt t="34940" x="869950" y="4508500"/>
          <p14:tracePt t="34966" x="819150" y="4432300"/>
          <p14:tracePt t="34982" x="755650" y="4362450"/>
          <p14:tracePt t="34998" x="704850" y="4286250"/>
          <p14:tracePt t="35013" x="654050" y="4197350"/>
          <p14:tracePt t="35030" x="628650" y="4133850"/>
          <p14:tracePt t="35048" x="622300" y="4095750"/>
          <p14:tracePt t="35064" x="615950" y="4064000"/>
          <p14:tracePt t="35082" x="615950" y="4038600"/>
          <p14:tracePt t="35097" x="615950" y="4025900"/>
          <p14:tracePt t="35115" x="641350" y="3994150"/>
          <p14:tracePt t="35132" x="698500" y="3956050"/>
          <p14:tracePt t="35148" x="781050" y="3930650"/>
          <p14:tracePt t="35165" x="882650" y="3924300"/>
          <p14:tracePt t="35182" x="1009650" y="3917950"/>
          <p14:tracePt t="35199" x="1149350" y="3917950"/>
          <p14:tracePt t="35215" x="1295400" y="3917950"/>
          <p14:tracePt t="35232" x="1422400" y="3917950"/>
          <p14:tracePt t="35247" x="1543050" y="3943350"/>
          <p14:tracePt t="35265" x="1638300" y="3975100"/>
          <p14:tracePt t="35281" x="1676400" y="3987800"/>
          <p14:tracePt t="35283" x="1676400" y="3994150"/>
          <p14:tracePt t="35298" x="1676400" y="4006850"/>
          <p14:tracePt t="35300" x="1676400" y="4013200"/>
          <p14:tracePt t="35315" x="1676400" y="4038600"/>
          <p14:tracePt t="35331" x="1663700" y="4070350"/>
          <p14:tracePt t="35348" x="1657350" y="4076700"/>
          <p14:tracePt t="35436" x="1689100" y="4076700"/>
          <p14:tracePt t="35444" x="1739900" y="4070350"/>
          <p14:tracePt t="35451" x="1809750" y="4051300"/>
          <p14:tracePt t="35465" x="1873250" y="4051300"/>
          <p14:tracePt t="35481" x="2044700" y="4051300"/>
          <p14:tracePt t="35499" x="2305050" y="4057650"/>
          <p14:tracePt t="35515" x="2470150" y="4102100"/>
          <p14:tracePt t="35531" x="2552700" y="4133850"/>
          <p14:tracePt t="35547" x="2578100" y="4152900"/>
          <p14:tracePt t="35565" x="2584450" y="4165600"/>
          <p14:tracePt t="35580" x="2584450" y="4191000"/>
          <p14:tracePt t="35596" x="2565400" y="4229100"/>
          <p14:tracePt t="35615" x="2438400" y="4254500"/>
          <p14:tracePt t="35631" x="2279650" y="4254500"/>
          <p14:tracePt t="35648" x="2063750" y="4203700"/>
          <p14:tracePt t="35664" x="1873250" y="4114800"/>
          <p14:tracePt t="35681" x="1733550" y="4051300"/>
          <p14:tracePt t="35684" x="1676400" y="4019550"/>
          <p14:tracePt t="35698" x="1619250" y="3981450"/>
          <p14:tracePt t="35699" x="1587500" y="3968750"/>
          <p14:tracePt t="35716" x="1568450" y="3956050"/>
          <p14:tracePt t="35731" x="1568450" y="3943350"/>
          <p14:tracePt t="35747" x="1574800" y="3930650"/>
          <p14:tracePt t="35764" x="1651000" y="3898900"/>
          <p14:tracePt t="35781" x="1816100" y="3879850"/>
          <p14:tracePt t="35797" x="2127250" y="3841750"/>
          <p14:tracePt t="35815" x="2609850" y="3778250"/>
          <p14:tracePt t="35830" x="3124200" y="3708400"/>
          <p14:tracePt t="35848" x="3651250" y="3670300"/>
          <p14:tracePt t="35864" x="4133850" y="3657600"/>
          <p14:tracePt t="35882" x="4464050" y="3657600"/>
          <p14:tracePt t="35884" x="4622800" y="3657600"/>
          <p14:tracePt t="35898" x="4762500" y="3657600"/>
          <p14:tracePt t="35900" x="4902200" y="3657600"/>
          <p14:tracePt t="35915" x="5194300" y="3657600"/>
          <p14:tracePt t="35931" x="5473700" y="3657600"/>
          <p14:tracePt t="35948" x="5734050" y="3657600"/>
          <p14:tracePt t="35964" x="6013450" y="3651250"/>
          <p14:tracePt t="35981" x="6343650" y="3613150"/>
          <p14:tracePt t="35997" x="6610350" y="3594100"/>
          <p14:tracePt t="36015" x="6864350" y="3581400"/>
          <p14:tracePt t="36030" x="7112000" y="3562350"/>
          <p14:tracePt t="36048" x="7410450" y="3511550"/>
          <p14:tracePt t="36064" x="7759700" y="3467100"/>
          <p14:tracePt t="36082" x="8089900" y="3365500"/>
          <p14:tracePt t="36084" x="8248650" y="3314700"/>
          <p14:tracePt t="36098" x="8337550" y="3276600"/>
          <p14:tracePt t="36100" x="8464550" y="3232150"/>
          <p14:tracePt t="36115" x="8616950" y="3162300"/>
          <p14:tracePt t="36131" x="8699500" y="3124200"/>
          <p14:tracePt t="36147" x="8750300" y="3086100"/>
          <p14:tracePt t="36164" x="8769350" y="3067050"/>
          <p14:tracePt t="36182" x="8775700" y="3041650"/>
          <p14:tracePt t="36198" x="8788400" y="3016250"/>
          <p14:tracePt t="36215" x="8801100" y="3003550"/>
          <p14:tracePt t="36231" x="8813800" y="2984500"/>
          <p14:tracePt t="36248" x="8820150" y="2965450"/>
          <p14:tracePt t="36264" x="8832850" y="2952750"/>
          <p14:tracePt t="36281" x="8839200" y="2946400"/>
          <p14:tracePt t="36355" x="8839200" y="2933700"/>
          <p14:tracePt t="36387" x="8839200" y="2927350"/>
          <p14:tracePt t="36395" x="8839200" y="2921000"/>
          <p14:tracePt t="36418" x="8839200" y="2914650"/>
          <p14:tracePt t="36492" x="8839200" y="2908300"/>
          <p14:tracePt t="36508" x="8845550" y="2895600"/>
          <p14:tracePt t="36515" x="8845550" y="2882900"/>
          <p14:tracePt t="36523" x="8845550" y="2863850"/>
          <p14:tracePt t="36531" x="8851900" y="2838450"/>
          <p14:tracePt t="36547" x="8858250" y="2787650"/>
          <p14:tracePt t="36565" x="8890000" y="2698750"/>
          <p14:tracePt t="36582" x="8953500" y="2584450"/>
          <p14:tracePt t="36596" x="9023350" y="2476500"/>
          <p14:tracePt t="36613" x="9118600" y="2374900"/>
          <p14:tracePt t="36631" x="9245600" y="2286000"/>
          <p14:tracePt t="36648" x="9366250" y="2209800"/>
          <p14:tracePt t="36664" x="9493250" y="2165350"/>
          <p14:tracePt t="36681" x="9588500" y="2159000"/>
          <p14:tracePt t="36684" x="9620250" y="2146300"/>
          <p14:tracePt t="36698" x="9639300" y="2146300"/>
          <p14:tracePt t="36699" x="9664700" y="2146300"/>
          <p14:tracePt t="36715" x="9690100" y="2146300"/>
          <p14:tracePt t="36764" x="9690100" y="2159000"/>
          <p14:tracePt t="36772" x="9690100" y="2171700"/>
          <p14:tracePt t="36781" x="9690100" y="2197100"/>
          <p14:tracePt t="36797" x="9639300" y="2222500"/>
          <p14:tracePt t="36815" x="9588500" y="2228850"/>
          <p14:tracePt t="36831" x="9544050" y="2228850"/>
          <p14:tracePt t="36848" x="9505950" y="2216150"/>
          <p14:tracePt t="36864" x="9474200" y="2190750"/>
          <p14:tracePt t="36882" x="9448800" y="2120900"/>
          <p14:tracePt t="36884" x="9442450" y="2089150"/>
          <p14:tracePt t="36898" x="9442450" y="2051050"/>
          <p14:tracePt t="36899" x="9442450" y="2025650"/>
          <p14:tracePt t="36915" x="9442450" y="2006600"/>
          <p14:tracePt t="36931" x="9442450" y="2000250"/>
          <p14:tracePt t="36962" x="9442450" y="2006600"/>
          <p14:tracePt t="36971" x="9442450" y="2063750"/>
          <p14:tracePt t="36979" x="9442450" y="2139950"/>
          <p14:tracePt t="36996" x="9429750" y="2305050"/>
          <p14:tracePt t="37013" x="9378950" y="2482850"/>
          <p14:tracePt t="37029" x="9302750" y="2597150"/>
          <p14:tracePt t="37046" x="9220200" y="2641600"/>
          <p14:tracePt t="37063" x="9156700" y="2647950"/>
          <p14:tracePt t="37080" x="9093200" y="2609850"/>
          <p14:tracePt t="37097" x="9042400" y="2514600"/>
          <p14:tracePt t="37113" x="9004300" y="2381250"/>
          <p14:tracePt t="37114" x="8997950" y="2286000"/>
          <p14:tracePt t="37130" x="8997950" y="2101850"/>
          <p14:tracePt t="37147" x="9010650" y="2000250"/>
          <p14:tracePt t="37163" x="9042400" y="1955800"/>
          <p14:tracePt t="37180" x="9201150" y="1879600"/>
          <p14:tracePt t="37196" x="9328150" y="1879600"/>
          <p14:tracePt t="37213" x="9467850" y="1898650"/>
          <p14:tracePt t="37230" x="9594850" y="1981200"/>
          <p14:tracePt t="37247" x="9683750" y="2089150"/>
          <p14:tracePt t="37264" x="9696450" y="2159000"/>
          <p14:tracePt t="37281" x="9696450" y="2190750"/>
          <p14:tracePt t="37283" x="9696450" y="2203450"/>
          <p14:tracePt t="37298" x="9690100" y="2216150"/>
          <p14:tracePt t="37299" x="9664700" y="2216150"/>
          <p14:tracePt t="37314" x="9639300" y="2216150"/>
          <p14:tracePt t="37316" x="9601200" y="2216150"/>
          <p14:tracePt t="37331" x="9518650" y="2165350"/>
          <p14:tracePt t="37347" x="9455150" y="2108200"/>
          <p14:tracePt t="37364" x="9410700" y="2051050"/>
          <p14:tracePt t="37380" x="9398000" y="2006600"/>
          <p14:tracePt t="37399" x="9398000" y="1949450"/>
          <p14:tracePt t="37414" x="9404350" y="1898650"/>
          <p14:tracePt t="37431" x="9455150" y="1866900"/>
          <p14:tracePt t="37448" x="9499600" y="1866900"/>
          <p14:tracePt t="37464" x="9556750" y="1866900"/>
          <p14:tracePt t="37481" x="9620250" y="1898650"/>
          <p14:tracePt t="37483" x="9645650" y="1924050"/>
          <p14:tracePt t="37497" x="9677400" y="1974850"/>
          <p14:tracePt t="37515" x="9702800" y="2082800"/>
          <p14:tracePt t="37532" x="9702800" y="2171700"/>
          <p14:tracePt t="37548" x="9664700" y="2266950"/>
          <p14:tracePt t="37563" x="9582150" y="2311400"/>
          <p14:tracePt t="37579" x="9486900" y="2336800"/>
          <p14:tracePt t="37596" x="9385300" y="2336800"/>
          <p14:tracePt t="37613" x="9264650" y="2324100"/>
          <p14:tracePt t="37630" x="9163050" y="2266950"/>
          <p14:tracePt t="37646" x="9105900" y="2209800"/>
          <p14:tracePt t="37663" x="9074150" y="2171700"/>
          <p14:tracePt t="37680" x="9074150" y="2089150"/>
          <p14:tracePt t="37696" x="9124950" y="2006600"/>
          <p14:tracePt t="37713" x="9226550" y="1955800"/>
          <p14:tracePt t="37732" x="9423400" y="1924050"/>
          <p14:tracePt t="37748" x="9525000" y="1930400"/>
          <p14:tracePt t="37764" x="9607550" y="1981200"/>
          <p14:tracePt t="37781" x="9658350" y="2057400"/>
          <p14:tracePt t="37798" x="9664700" y="2114550"/>
          <p14:tracePt t="37815" x="9664700" y="2184400"/>
          <p14:tracePt t="37831" x="9620250" y="2254250"/>
          <p14:tracePt t="37848" x="9525000" y="2305050"/>
          <p14:tracePt t="37864" x="9423400" y="2324100"/>
          <p14:tracePt t="37881" x="9334500" y="2324100"/>
          <p14:tracePt t="37898" x="9271000" y="2260600"/>
          <p14:tracePt t="37900" x="9264650" y="2235200"/>
          <p14:tracePt t="37915" x="9226550" y="2127250"/>
          <p14:tracePt t="37932" x="9220200" y="2000250"/>
          <p14:tracePt t="37948" x="9220200" y="1873250"/>
          <p14:tracePt t="37965" x="9245600" y="1809750"/>
          <p14:tracePt t="37981" x="9290050" y="1771650"/>
          <p14:tracePt t="37997" x="9347200" y="1765300"/>
          <p14:tracePt t="38015" x="9404350" y="1803400"/>
          <p14:tracePt t="38031" x="9455150" y="1924050"/>
          <p14:tracePt t="38047" x="9493250" y="2070100"/>
          <p14:tracePt t="38064" x="9493250" y="2241550"/>
          <p14:tracePt t="38067" x="9493250" y="2311400"/>
          <p14:tracePt t="38081" x="9486900" y="2393950"/>
          <p14:tracePt t="38083" x="9455150" y="2451100"/>
          <p14:tracePt t="38098" x="9410700" y="2527300"/>
          <p14:tracePt t="38100" x="9366250" y="2565400"/>
          <p14:tracePt t="38115" x="9271000" y="2609850"/>
          <p14:tracePt t="38131" x="9156700" y="2616200"/>
          <p14:tracePt t="38148" x="9010650" y="2603500"/>
          <p14:tracePt t="38164" x="8870950" y="2533650"/>
          <p14:tracePt t="38181" x="8788400" y="2457450"/>
          <p14:tracePt t="38197" x="8724900" y="2387600"/>
          <p14:tracePt t="38215" x="8686800" y="2324100"/>
          <p14:tracePt t="38231" x="8686800" y="2292350"/>
          <p14:tracePt t="38247" x="8686800" y="2279650"/>
          <p14:tracePt t="38264" x="8724900" y="2266950"/>
          <p14:tracePt t="38281" x="8807450" y="2266950"/>
          <p14:tracePt t="38284" x="8851900" y="2266950"/>
          <p14:tracePt t="38297" x="8902700" y="2273300"/>
          <p14:tracePt t="38314" x="8978900" y="2324100"/>
          <p14:tracePt t="38316" x="9010650" y="2349500"/>
          <p14:tracePt t="38331" x="9048750" y="2413000"/>
          <p14:tracePt t="38348" x="9048750" y="2489200"/>
          <p14:tracePt t="38364" x="9036050" y="2559050"/>
          <p14:tracePt t="38381" x="8953500" y="2647950"/>
          <p14:tracePt t="38399" x="8845550" y="2711450"/>
          <p14:tracePt t="38414" x="8712200" y="2755900"/>
          <p14:tracePt t="38433" x="8528050" y="2787650"/>
          <p14:tracePt t="38435" x="8420100" y="2794000"/>
          <p14:tracePt t="38448" x="8318500" y="2794000"/>
          <p14:tracePt t="38464" x="8070850" y="2794000"/>
          <p14:tracePt t="38481" x="7886700" y="2794000"/>
          <p14:tracePt t="38483" x="7804150" y="2794000"/>
          <p14:tracePt t="38498" x="7727950" y="2794000"/>
          <p14:tracePt t="38500" x="7677150" y="2794000"/>
          <p14:tracePt t="38514" x="7626350" y="2794000"/>
          <p14:tracePt t="38516" x="7600950" y="2794000"/>
          <p14:tracePt t="38531" x="7581900" y="2794000"/>
          <p14:tracePt t="38549" x="7575550" y="2794000"/>
          <p14:tracePt t="38596" x="7575550" y="2806700"/>
          <p14:tracePt t="38604" x="7575550" y="2813050"/>
          <p14:tracePt t="38616" x="7575550" y="2825750"/>
          <p14:tracePt t="38631" x="7575550" y="2857500"/>
          <p14:tracePt t="38648" x="7575550" y="2914650"/>
          <p14:tracePt t="38651" x="7575550" y="2965450"/>
          <p14:tracePt t="38664" x="7575550" y="3003550"/>
          <p14:tracePt t="38681" x="7575550" y="3092450"/>
          <p14:tracePt t="38684" x="7575550" y="3130550"/>
          <p14:tracePt t="38698" x="7575550" y="3181350"/>
          <p14:tracePt t="38700" x="7569200" y="3225800"/>
          <p14:tracePt t="38715" x="7562850" y="3308350"/>
          <p14:tracePt t="38732" x="7543800" y="3390900"/>
          <p14:tracePt t="38748" x="7531100" y="3454400"/>
          <p14:tracePt t="38764" x="7499350" y="3517900"/>
          <p14:tracePt t="38781" x="7448550" y="3606800"/>
          <p14:tracePt t="38797" x="7391400" y="3689350"/>
          <p14:tracePt t="38815" x="7321550" y="3797300"/>
          <p14:tracePt t="38831" x="7245350" y="3917950"/>
          <p14:tracePt t="38849" x="7169150" y="4019550"/>
          <p14:tracePt t="38851" x="7124700" y="4083050"/>
          <p14:tracePt t="38864" x="7080250" y="4152900"/>
          <p14:tracePt t="38881" x="6991350" y="4248150"/>
          <p14:tracePt t="38883" x="6927850" y="4318000"/>
          <p14:tracePt t="38897" x="6883400" y="4368800"/>
          <p14:tracePt t="38900" x="6819900" y="4432300"/>
          <p14:tracePt t="38914" x="6756400" y="4489450"/>
          <p14:tracePt t="38916" x="6699250" y="4533900"/>
          <p14:tracePt t="38932" x="6572250" y="4616450"/>
          <p14:tracePt t="38949" x="6457950" y="4667250"/>
          <p14:tracePt t="38964" x="6369050" y="4711700"/>
          <p14:tracePt t="38981" x="6267450" y="4737100"/>
          <p14:tracePt t="38998" x="6165850" y="4768850"/>
          <p14:tracePt t="39014" x="6045200" y="4794250"/>
          <p14:tracePt t="39032" x="5905500" y="4819650"/>
          <p14:tracePt t="39049" x="5765800" y="4838700"/>
          <p14:tracePt t="39051" x="5702300" y="4851400"/>
          <p14:tracePt t="39064" x="5638800" y="4857750"/>
          <p14:tracePt t="39080" x="5537200" y="4870450"/>
          <p14:tracePt t="39097" x="5441950" y="4889500"/>
          <p14:tracePt t="39115" x="5327650" y="4895850"/>
          <p14:tracePt t="39131" x="5207000" y="4895850"/>
          <p14:tracePt t="39148" x="5067300" y="4895850"/>
          <p14:tracePt t="39165" x="4914900" y="4889500"/>
          <p14:tracePt t="39182" x="4730750" y="4845050"/>
          <p14:tracePt t="39198" x="4502150" y="4787900"/>
          <p14:tracePt t="39215" x="4356100" y="4724400"/>
          <p14:tracePt t="39231" x="4292600" y="4705350"/>
          <p14:tracePt t="39250" x="4279900" y="4705350"/>
          <p14:tracePt t="39251" x="4273550" y="4705350"/>
          <p14:tracePt t="39264" x="4267200" y="4705350"/>
          <p14:tracePt t="39281" x="4248150" y="4699000"/>
          <p14:tracePt t="39284" x="4229100" y="4699000"/>
          <p14:tracePt t="39297" x="4216400" y="4699000"/>
          <p14:tracePt t="39315" x="4133850" y="4699000"/>
          <p14:tracePt t="39332" x="4032250" y="4699000"/>
          <p14:tracePt t="39347" x="3924300" y="4686300"/>
          <p14:tracePt t="39365" x="3886200" y="4673600"/>
          <p14:tracePt t="39383" x="3860800" y="4667250"/>
          <p14:tracePt t="39397" x="3854450" y="4667250"/>
          <p14:tracePt t="39772" x="3848100" y="4660900"/>
          <p14:tracePt t="39788" x="3835400" y="4654550"/>
          <p14:tracePt t="39820" x="3822700" y="4648200"/>
          <p14:tracePt t="39827" x="3816350" y="4648200"/>
          <p14:tracePt t="39844" x="3803650" y="4641850"/>
          <p14:tracePt t="39851" x="3797300" y="4641850"/>
          <p14:tracePt t="39868" x="3784600" y="4641850"/>
          <p14:tracePt t="39882" x="3778250" y="4641850"/>
          <p14:tracePt t="39898" x="3765550" y="4629150"/>
          <p14:tracePt t="39915" x="3746500" y="4629150"/>
          <p14:tracePt t="39931" x="3721100" y="4629150"/>
          <p14:tracePt t="39948" x="3676650" y="4622800"/>
          <p14:tracePt t="39964" x="3632200" y="4616450"/>
          <p14:tracePt t="39982" x="3587750" y="4603750"/>
          <p14:tracePt t="39998" x="3543300" y="4603750"/>
          <p14:tracePt t="40014" x="3511550" y="4597400"/>
          <p14:tracePt t="40031" x="3486150" y="4591050"/>
          <p14:tracePt t="40049" x="3441700" y="4578350"/>
          <p14:tracePt t="40051" x="3435350" y="4578350"/>
          <p14:tracePt t="40064" x="3416300" y="4578350"/>
          <p14:tracePt t="40067" x="3403600" y="4578350"/>
          <p14:tracePt t="40081" x="3390900" y="4578350"/>
          <p14:tracePt t="40083" x="3371850" y="4572000"/>
          <p14:tracePt t="40098" x="3352800" y="4572000"/>
          <p14:tracePt t="40115" x="3276600" y="4552950"/>
          <p14:tracePt t="40132" x="3206750" y="4540250"/>
          <p14:tracePt t="40147" x="3111500" y="4521200"/>
          <p14:tracePt t="40164" x="2997200" y="4508500"/>
          <p14:tracePt t="40181" x="2882900" y="4457700"/>
          <p14:tracePt t="40198" x="2794000" y="4419600"/>
          <p14:tracePt t="40215" x="2730500" y="4381500"/>
          <p14:tracePt t="40231" x="2692400" y="4330700"/>
          <p14:tracePt t="40249" x="2673350" y="4273550"/>
          <p14:tracePt t="40252" x="2673350" y="4260850"/>
          <p14:tracePt t="40265" x="2673350" y="4235450"/>
          <p14:tracePt t="40268" x="2673350" y="4222750"/>
          <p14:tracePt t="40281" x="2673350" y="4184650"/>
          <p14:tracePt t="40298" x="2673350" y="4121150"/>
          <p14:tracePt t="40314" x="2692400" y="4051300"/>
          <p14:tracePt t="40332" x="2736850" y="3937000"/>
          <p14:tracePt t="40349" x="2768600" y="3886200"/>
          <p14:tracePt t="40366" x="2813050" y="3854450"/>
          <p14:tracePt t="40382" x="2857500" y="3841750"/>
          <p14:tracePt t="40398" x="2882900" y="3841750"/>
          <p14:tracePt t="40414" x="2889250" y="3841750"/>
          <p14:tracePt t="40430" x="2895600" y="3848100"/>
          <p14:tracePt t="40448" x="2895600" y="3892550"/>
          <p14:tracePt t="40464" x="2895600" y="3956050"/>
          <p14:tracePt t="40481" x="2895600" y="3987800"/>
          <p14:tracePt t="40499" x="2851150" y="4032250"/>
          <p14:tracePt t="40515" x="2806700" y="4032250"/>
          <p14:tracePt t="40532" x="2743200" y="4032250"/>
          <p14:tracePt t="40547" x="2654300" y="4006850"/>
          <p14:tracePt t="40565" x="2540000" y="3930650"/>
          <p14:tracePt t="40581" x="2419350" y="3848100"/>
          <p14:tracePt t="40596" x="2324100" y="3778250"/>
          <p14:tracePt t="40614" x="2260600" y="3733800"/>
          <p14:tracePt t="40630" x="2235200" y="3714750"/>
          <p14:tracePt t="40648" x="2222500" y="3702050"/>
          <p14:tracePt t="40651" x="2216150" y="3695700"/>
          <p14:tracePt t="40828" x="2216150" y="3702050"/>
          <p14:tracePt t="40836" x="2216150" y="3708400"/>
          <p14:tracePt t="40848" x="2216150" y="3714750"/>
          <p14:tracePt t="40864" x="2222500" y="3733800"/>
          <p14:tracePt t="40881" x="2228850" y="3752850"/>
          <p14:tracePt t="40897" x="2235200" y="3765550"/>
          <p14:tracePt t="40916" x="2235200" y="3797300"/>
          <p14:tracePt t="40931" x="2235200" y="3816350"/>
          <p14:tracePt t="40949" x="2235200" y="3835400"/>
          <p14:tracePt t="40966" x="2235200" y="3860800"/>
          <p14:tracePt t="40981" x="2235200" y="3886200"/>
          <p14:tracePt t="40999" x="2235200" y="3905250"/>
          <p14:tracePt t="41014" x="2235200" y="3930650"/>
          <p14:tracePt t="41031" x="2222500" y="3956050"/>
          <p14:tracePt t="41047" x="2209800" y="3975100"/>
          <p14:tracePt t="41065" x="2197100" y="3987800"/>
          <p14:tracePt t="41067" x="2184400" y="3987800"/>
          <p14:tracePt t="41140" x="2171700" y="3987800"/>
          <p14:tracePt t="41164" x="2171700" y="3981450"/>
          <p14:tracePt t="41172" x="2171700" y="3968750"/>
          <p14:tracePt t="41182" x="2184400" y="3949700"/>
          <p14:tracePt t="41197" x="2228850" y="3917950"/>
          <p14:tracePt t="41215" x="2286000" y="3905250"/>
          <p14:tracePt t="41231" x="2343150" y="3905250"/>
          <p14:tracePt t="41248" x="2381250" y="3911600"/>
          <p14:tracePt t="41264" x="2387600" y="3943350"/>
          <p14:tracePt t="41281" x="2400300" y="3975100"/>
          <p14:tracePt t="41298" x="2406650" y="4013200"/>
          <p14:tracePt t="41300" x="2406650" y="4025900"/>
          <p14:tracePt t="41315" x="2406650" y="4064000"/>
          <p14:tracePt t="41332" x="2374900" y="4089400"/>
          <p14:tracePt t="41347" x="2343150" y="4095750"/>
          <p14:tracePt t="41365" x="2292350" y="4095750"/>
          <p14:tracePt t="41381" x="2216150" y="4076700"/>
          <p14:tracePt t="41397" x="2127250" y="4038600"/>
          <p14:tracePt t="41415" x="2057400" y="3987800"/>
          <p14:tracePt t="41430" x="2006600" y="3937000"/>
          <p14:tracePt t="41448" x="1987550" y="3911600"/>
          <p14:tracePt t="41451" x="1981200" y="3905250"/>
          <p14:tracePt t="41464" x="1981200" y="3892550"/>
          <p14:tracePt t="41482" x="1993900" y="3854450"/>
          <p14:tracePt t="41484" x="2025650" y="3803650"/>
          <p14:tracePt t="41498" x="2063750" y="3733800"/>
          <p14:tracePt t="41500" x="2127250" y="3625850"/>
          <p14:tracePt t="41515" x="2203450" y="3460750"/>
          <p14:tracePt t="41916" x="2209800" y="3467100"/>
          <p14:tracePt t="41924" x="2228850" y="3473450"/>
          <p14:tracePt t="41939" x="2247900" y="3498850"/>
          <p14:tracePt t="41956" x="2254250" y="3498850"/>
          <p14:tracePt t="42108" x="2254250" y="3517900"/>
          <p14:tracePt t="42115" x="2254250" y="3536950"/>
          <p14:tracePt t="42124" x="2247900" y="3549650"/>
          <p14:tracePt t="42132" x="2228850" y="3575050"/>
          <p14:tracePt t="42148" x="2222500" y="3619500"/>
          <p14:tracePt t="42164" x="2197100" y="3670300"/>
          <p14:tracePt t="42181" x="2165350" y="3702050"/>
          <p14:tracePt t="42197" x="2139950" y="3752850"/>
          <p14:tracePt t="42215" x="2101850" y="3790950"/>
          <p14:tracePt t="42231" x="2044700" y="3848100"/>
          <p14:tracePt t="42248" x="1987550" y="3898900"/>
          <p14:tracePt t="42264" x="1917700" y="3937000"/>
          <p14:tracePt t="42281" x="1873250" y="3968750"/>
          <p14:tracePt t="42284" x="1841500" y="3987800"/>
          <p14:tracePt t="42298" x="1822450" y="4006850"/>
          <p14:tracePt t="42299" x="1797050" y="4019550"/>
          <p14:tracePt t="42315" x="1752600" y="4051300"/>
          <p14:tracePt t="42331" x="1708150" y="4095750"/>
          <p14:tracePt t="42347" x="1663700" y="4127500"/>
          <p14:tracePt t="42365" x="1619250" y="4159250"/>
          <p14:tracePt t="42381" x="1587500" y="4184650"/>
          <p14:tracePt t="42397" x="1568450" y="4191000"/>
          <p14:tracePt t="42415" x="1549400" y="4203700"/>
          <p14:tracePt t="42436" x="1549400" y="4210050"/>
          <p14:tracePt t="42448" x="1543050" y="4210050"/>
          <p14:tracePt t="42464" x="1530350" y="4222750"/>
          <p14:tracePt t="42483" x="1517650" y="4235450"/>
          <p14:tracePt t="42499" x="1511300" y="4241800"/>
          <p14:tracePt t="42516" x="1511300" y="4254500"/>
          <p14:tracePt t="42531" x="1504950" y="4260850"/>
          <p14:tracePt t="42548" x="1498600" y="4260850"/>
          <p14:tracePt t="42572" x="1498600" y="4267200"/>
          <p14:tracePt t="42588" x="1492250" y="4267200"/>
          <p14:tracePt t="42596" x="1485900" y="4267200"/>
          <p14:tracePt t="42613" x="1466850" y="4279900"/>
          <p14:tracePt t="42631" x="1428750" y="4292600"/>
          <p14:tracePt t="42647" x="1371600" y="4311650"/>
          <p14:tracePt t="42665" x="1295400" y="4318000"/>
          <p14:tracePt t="42667" x="1257300" y="4324350"/>
          <p14:tracePt t="42681" x="1231900" y="4324350"/>
          <p14:tracePt t="42683" x="1193800" y="4337050"/>
          <p14:tracePt t="42698" x="1168400" y="4343400"/>
          <p14:tracePt t="42700" x="1136650" y="4349750"/>
          <p14:tracePt t="42715" x="1104900" y="4362450"/>
          <p14:tracePt t="42732" x="1092200" y="4362450"/>
          <p14:tracePt t="42748" x="1079500" y="4368800"/>
          <p14:tracePt t="42765" x="1073150" y="4368800"/>
          <p14:tracePt t="42900" x="1060450" y="4368800"/>
          <p14:tracePt t="42907" x="1054100" y="4368800"/>
          <p14:tracePt t="42915" x="1041400" y="4368800"/>
          <p14:tracePt t="42932" x="1022350" y="4337050"/>
          <p14:tracePt t="42948" x="1009650" y="4273550"/>
          <p14:tracePt t="42964" x="1009650" y="4127500"/>
          <p14:tracePt t="42981" x="1009650" y="3987800"/>
          <p14:tracePt t="42998" x="1009650" y="3886200"/>
          <p14:tracePt t="43014" x="1016000" y="3848100"/>
          <p14:tracePt t="43031" x="1028700" y="3810000"/>
          <p14:tracePt t="43048" x="1035050" y="3797300"/>
          <p14:tracePt t="43065" x="1047750" y="3784600"/>
          <p14:tracePt t="43081" x="1066800" y="3771900"/>
          <p14:tracePt t="43099" x="1092200" y="3765550"/>
          <p14:tracePt t="43115" x="1104900" y="3765550"/>
          <p14:tracePt t="43132" x="1143000" y="3765550"/>
          <p14:tracePt t="43148" x="1187450" y="3765550"/>
          <p14:tracePt t="43165" x="1238250" y="3771900"/>
          <p14:tracePt t="43181" x="1295400" y="3790950"/>
          <p14:tracePt t="43197" x="1390650" y="3822700"/>
          <p14:tracePt t="43215" x="1492250" y="3867150"/>
          <p14:tracePt t="43231" x="1606550" y="3911600"/>
          <p14:tracePt t="43248" x="1701800" y="3962400"/>
          <p14:tracePt t="43264" x="1778000" y="4025900"/>
          <p14:tracePt t="43267" x="1816100" y="4064000"/>
          <p14:tracePt t="43281" x="1847850" y="4089400"/>
          <p14:tracePt t="43283" x="1873250" y="4114800"/>
          <p14:tracePt t="43298" x="1898650" y="4152900"/>
          <p14:tracePt t="43300" x="1911350" y="4191000"/>
          <p14:tracePt t="43315" x="1930400" y="4241800"/>
          <p14:tracePt t="43331" x="1949450" y="4298950"/>
          <p14:tracePt t="43347" x="1955800" y="4337050"/>
          <p14:tracePt t="43365" x="1955800" y="4362450"/>
          <p14:tracePt t="43381" x="1955800" y="4381500"/>
          <p14:tracePt t="43397" x="1955800" y="4400550"/>
          <p14:tracePt t="43415" x="1955800" y="4406900"/>
          <p14:tracePt t="43430" x="1955800" y="4413250"/>
          <p14:tracePt t="43447" x="1955800" y="4419600"/>
          <p14:tracePt t="43468" x="1955800" y="4425950"/>
          <p14:tracePt t="43483" x="1955800" y="4432300"/>
          <p14:tracePt t="43498" x="1955800" y="4438650"/>
          <p14:tracePt t="43516" x="1955800" y="4451350"/>
          <p14:tracePt t="43531" x="1955800" y="4457700"/>
          <p14:tracePt t="43547" x="1955800" y="4464050"/>
          <p14:tracePt t="43565" x="1955800" y="4476750"/>
          <p14:tracePt t="43580" x="1949450" y="4502150"/>
          <p14:tracePt t="43596" x="1930400" y="4527550"/>
          <p14:tracePt t="43613" x="1917700" y="4546600"/>
          <p14:tracePt t="43630" x="1892300" y="4565650"/>
          <p14:tracePt t="43647" x="1860550" y="4597400"/>
          <p14:tracePt t="43664" x="1835150" y="4622800"/>
          <p14:tracePt t="43681" x="1797050" y="4648200"/>
          <p14:tracePt t="43683" x="1784350" y="4654550"/>
          <p14:tracePt t="43698" x="1771650" y="4667250"/>
          <p14:tracePt t="43700" x="1752600" y="4673600"/>
          <p14:tracePt t="43715" x="1714500" y="4692650"/>
          <p14:tracePt t="43731" x="1682750" y="4705350"/>
          <p14:tracePt t="43748" x="1670050" y="4711700"/>
          <p14:tracePt t="43765" x="1657350" y="4718050"/>
          <p14:tracePt t="43781" x="1644650" y="4724400"/>
          <p14:tracePt t="43798" x="1631950" y="4730750"/>
          <p14:tracePt t="43814" x="1619250" y="4737100"/>
          <p14:tracePt t="43831" x="1606550" y="4743450"/>
          <p14:tracePt t="43847" x="1581150" y="4756150"/>
          <p14:tracePt t="43865" x="1555750" y="4768850"/>
          <p14:tracePt t="43881" x="1511300" y="4781550"/>
          <p14:tracePt t="43883" x="1504950" y="4781550"/>
          <p14:tracePt t="43897" x="1485900" y="4787900"/>
          <p14:tracePt t="43900" x="1473200" y="4787900"/>
          <p14:tracePt t="43914" x="1454150" y="4787900"/>
          <p14:tracePt t="43916" x="1435100" y="4794250"/>
          <p14:tracePt t="43931" x="1403350" y="4794250"/>
          <p14:tracePt t="43948" x="1358900" y="4794250"/>
          <p14:tracePt t="43964" x="1314450" y="4794250"/>
          <p14:tracePt t="43982" x="1257300" y="4794250"/>
          <p14:tracePt t="43998" x="1193800" y="4794250"/>
          <p14:tracePt t="44014" x="1111250" y="4768850"/>
          <p14:tracePt t="44031" x="1047750" y="4743450"/>
          <p14:tracePt t="44047" x="1009650" y="4737100"/>
          <p14:tracePt t="44065" x="977900" y="4724400"/>
          <p14:tracePt t="44081" x="958850" y="4718050"/>
          <p14:tracePt t="44171" x="952500" y="4718050"/>
          <p14:tracePt t="44188" x="952500" y="4711700"/>
          <p14:tracePt t="44196" x="946150" y="4699000"/>
          <p14:tracePt t="44204" x="939800" y="4692650"/>
          <p14:tracePt t="44215" x="939800" y="4660900"/>
          <p14:tracePt t="44231" x="977900" y="4546600"/>
          <p14:tracePt t="44248" x="1136650" y="4381500"/>
          <p14:tracePt t="44265" x="1530350" y="4222750"/>
          <p14:tracePt t="44281" x="2095500" y="4159250"/>
          <p14:tracePt t="44298" x="2616200" y="4178300"/>
          <p14:tracePt t="44314" x="3067050" y="4311650"/>
          <p14:tracePt t="44331" x="3384550" y="4521200"/>
          <p14:tracePt t="44347" x="3422650" y="4648200"/>
          <p14:tracePt t="44364" x="3435350" y="4762500"/>
          <p14:tracePt t="44381" x="3390900" y="4864100"/>
          <p14:tracePt t="44400" x="3282950" y="4914900"/>
          <p14:tracePt t="44414" x="3130550" y="4946650"/>
          <p14:tracePt t="44432" x="2959100" y="4933950"/>
          <p14:tracePt t="44447" x="2781300" y="4826000"/>
          <p14:tracePt t="44465" x="2679700" y="4730750"/>
          <p14:tracePt t="44481" x="2641600" y="4622800"/>
          <p14:tracePt t="44483" x="2641600" y="4565650"/>
          <p14:tracePt t="44497" x="2641600" y="4527550"/>
          <p14:tracePt t="44500" x="2660650" y="4483100"/>
          <p14:tracePt t="44515" x="2774950" y="4438650"/>
          <p14:tracePt t="44532" x="2978150" y="4425950"/>
          <p14:tracePt t="44548" x="3257550" y="4425950"/>
          <p14:tracePt t="44565" x="3606800" y="4546600"/>
          <p14:tracePt t="44581" x="3797300" y="4667250"/>
          <p14:tracePt t="44598" x="3860800" y="4775200"/>
          <p14:tracePt t="44614" x="3860800" y="4870450"/>
          <p14:tracePt t="44631" x="3810000" y="4953000"/>
          <p14:tracePt t="44648" x="3676650" y="4978400"/>
          <p14:tracePt t="44664" x="3473450" y="4978400"/>
          <p14:tracePt t="44681" x="3162300" y="4895850"/>
          <p14:tracePt t="44684" x="3009900" y="4819650"/>
          <p14:tracePt t="44697" x="2927350" y="4762500"/>
          <p14:tracePt t="44700" x="2851150" y="4711700"/>
          <p14:tracePt t="44715" x="2806700" y="4635500"/>
          <p14:tracePt t="44731" x="2806700" y="4578350"/>
          <p14:tracePt t="44748" x="2838450" y="4508500"/>
          <p14:tracePt t="44764" x="2971800" y="4483100"/>
          <p14:tracePt t="44781" x="3149600" y="4483100"/>
          <p14:tracePt t="44798" x="3333750" y="4502150"/>
          <p14:tracePt t="44814" x="3435350" y="4565650"/>
          <p14:tracePt t="44831" x="3454400" y="4648200"/>
          <p14:tracePt t="44848" x="3454400" y="4718050"/>
          <p14:tracePt t="44865" x="3403600" y="4762500"/>
          <p14:tracePt t="44867" x="3359150" y="4768850"/>
          <p14:tracePt t="44882" x="3327400" y="4768850"/>
          <p14:tracePt t="44898" x="3270250" y="4756150"/>
          <p14:tracePt t="44900" x="3263900" y="4749800"/>
          <p14:tracePt t="44914" x="3257550" y="4724400"/>
          <p14:tracePt t="44932" x="3257550" y="4603750"/>
          <p14:tracePt t="44949" x="3321050" y="4508500"/>
          <p14:tracePt t="44965" x="3416300" y="4445000"/>
          <p14:tracePt t="44982" x="3511550" y="4425950"/>
          <p14:tracePt t="44998" x="3581400" y="4425950"/>
          <p14:tracePt t="45015" x="3632200" y="4457700"/>
          <p14:tracePt t="45031" x="3638550" y="4572000"/>
          <p14:tracePt t="45049" x="3625850" y="4724400"/>
          <p14:tracePt t="45051" x="3581400" y="4794250"/>
          <p14:tracePt t="45066" x="3530600" y="4864100"/>
          <p14:tracePt t="45067" x="3467100" y="4914900"/>
          <p14:tracePt t="45081" x="3390900" y="4959350"/>
          <p14:tracePt t="45098" x="3257550" y="4984750"/>
          <p14:tracePt t="45100" x="3200400" y="4991100"/>
          <p14:tracePt t="45115" x="3130550" y="4991100"/>
          <p14:tracePt t="45131" x="3111500" y="4984750"/>
          <p14:tracePt t="45148" x="3105150" y="4940300"/>
          <p14:tracePt t="45164" x="3105150" y="4838700"/>
          <p14:tracePt t="45181" x="3181350" y="4724400"/>
          <p14:tracePt t="45197" x="3289300" y="4667250"/>
          <p14:tracePt t="45214" x="3429000" y="4654550"/>
          <p14:tracePt t="45231" x="3575050" y="4654550"/>
          <p14:tracePt t="45247" x="3670300" y="4705350"/>
          <p14:tracePt t="45266" x="3714750" y="4787900"/>
          <p14:tracePt t="45267" x="3714750" y="4832350"/>
          <p14:tracePt t="45281" x="3714750" y="4876800"/>
          <p14:tracePt t="45283" x="3714750" y="4914900"/>
          <p14:tracePt t="45298" x="3708400" y="4953000"/>
          <p14:tracePt t="45300" x="3683000" y="4991100"/>
          <p14:tracePt t="45315" x="3600450" y="5054600"/>
          <p14:tracePt t="45331" x="3511550" y="5073650"/>
          <p14:tracePt t="45348" x="3454400" y="5080000"/>
          <p14:tracePt t="45364" x="3409950" y="5080000"/>
          <p14:tracePt t="45383" x="3378200" y="5060950"/>
          <p14:tracePt t="45399" x="3359150" y="5022850"/>
          <p14:tracePt t="45415" x="3333750" y="4940300"/>
          <p14:tracePt t="45431" x="3327400" y="4876800"/>
          <p14:tracePt t="45447" x="3327400" y="4851400"/>
          <p14:tracePt t="45465" x="3340100" y="4826000"/>
          <p14:tracePt t="45481" x="3346450" y="4819650"/>
          <p14:tracePt t="45497" x="3359150" y="4813300"/>
          <p14:tracePt t="45515" x="3365500" y="4813300"/>
          <p14:tracePt t="45781" x="3378200" y="4800600"/>
          <p14:tracePt t="45788" x="3397250" y="4775200"/>
          <p14:tracePt t="45798" x="3435350" y="4718050"/>
          <p14:tracePt t="45814" x="3524250" y="4635500"/>
          <p14:tracePt t="45831" x="3657600" y="4565650"/>
          <p14:tracePt t="45848" x="3816350" y="4527550"/>
          <p14:tracePt t="45864" x="4083050" y="4514850"/>
          <p14:tracePt t="45882" x="4495800" y="4514850"/>
          <p14:tracePt t="45883" x="4686300" y="4514850"/>
          <p14:tracePt t="45899" x="5080000" y="4514850"/>
          <p14:tracePt t="45915" x="5384800" y="4527550"/>
          <p14:tracePt t="45932" x="5607050" y="4578350"/>
          <p14:tracePt t="45948" x="5721350" y="4610100"/>
          <p14:tracePt t="45964" x="5746750" y="4629150"/>
          <p14:tracePt t="46004" x="5746750" y="4641850"/>
          <p14:tracePt t="46012" x="5734050" y="4654550"/>
          <p14:tracePt t="46020" x="5695950" y="4673600"/>
          <p14:tracePt t="46032" x="5676900" y="4679950"/>
          <p14:tracePt t="46048" x="5568950" y="4705350"/>
          <p14:tracePt t="46064" x="5429250" y="4711700"/>
          <p14:tracePt t="46082" x="5264150" y="4705350"/>
          <p14:tracePt t="46084" x="5181600" y="4686300"/>
          <p14:tracePt t="46097" x="5105400" y="4654550"/>
          <p14:tracePt t="46114" x="4997450" y="4603750"/>
          <p14:tracePt t="46131" x="4946650" y="4540250"/>
          <p14:tracePt t="46147" x="4940300" y="4502150"/>
          <p14:tracePt t="46164" x="4940300" y="4476750"/>
          <p14:tracePt t="46182" x="4972050" y="4451350"/>
          <p14:tracePt t="46197" x="5022850" y="4438650"/>
          <p14:tracePt t="46215" x="5118100" y="4438650"/>
          <p14:tracePt t="46231" x="5213350" y="4438650"/>
          <p14:tracePt t="46248" x="5314950" y="4470400"/>
          <p14:tracePt t="46265" x="5372100" y="4508500"/>
          <p14:tracePt t="46267" x="5391150" y="4533900"/>
          <p14:tracePt t="46282" x="5397500" y="4559300"/>
          <p14:tracePt t="46283" x="5397500" y="4578350"/>
          <p14:tracePt t="46297" x="5397500" y="4610100"/>
          <p14:tracePt t="46315" x="5321300" y="4711700"/>
          <p14:tracePt t="46331" x="5168900" y="4762500"/>
          <p14:tracePt t="46348" x="4902200" y="4781550"/>
          <p14:tracePt t="46364" x="4552950" y="4781550"/>
          <p14:tracePt t="46382" x="4222750" y="4730750"/>
          <p14:tracePt t="46398" x="3994150" y="4654550"/>
          <p14:tracePt t="46414" x="3860800" y="4597400"/>
          <p14:tracePt t="46431" x="3822700" y="4565650"/>
          <p14:tracePt t="46448" x="3822700" y="4540250"/>
          <p14:tracePt t="46465" x="3822700" y="4495800"/>
          <p14:tracePt t="46467" x="3860800" y="4457700"/>
          <p14:tracePt t="46481" x="3905250" y="4438650"/>
          <p14:tracePt t="46484" x="3994150" y="4413250"/>
          <p14:tracePt t="46498" x="4076700" y="4413250"/>
          <p14:tracePt t="46500" x="4165600" y="4413250"/>
          <p14:tracePt t="46516" x="4394200" y="4413250"/>
          <p14:tracePt t="46532" x="4635500" y="4438650"/>
          <p14:tracePt t="46549" x="4832350" y="4508500"/>
          <p14:tracePt t="46565" x="4940300" y="4546600"/>
          <p14:tracePt t="46581" x="4991100" y="4584700"/>
          <p14:tracePt t="46596" x="4991100" y="4591050"/>
          <p14:tracePt t="46613" x="4991100" y="4610100"/>
          <p14:tracePt t="46631" x="4984750" y="4635500"/>
          <p14:tracePt t="46647" x="4914900" y="4667250"/>
          <p14:tracePt t="46665" x="4832350" y="4673600"/>
          <p14:tracePt t="46668" x="4813300" y="4673600"/>
          <p14:tracePt t="46683" x="4800600" y="4673600"/>
          <p14:tracePt t="46740" x="4813300" y="4667250"/>
          <p14:tracePt t="46748" x="4851400" y="4641850"/>
          <p14:tracePt t="46756" x="4895850" y="4610100"/>
          <p14:tracePt t="46765" x="4959350" y="4597400"/>
          <p14:tracePt t="46782" x="5105400" y="4565650"/>
          <p14:tracePt t="46797" x="5264150" y="4559300"/>
          <p14:tracePt t="46814" x="5416550" y="4559300"/>
          <p14:tracePt t="46831" x="5575300" y="4559300"/>
          <p14:tracePt t="46848" x="5702300" y="4559300"/>
          <p14:tracePt t="46864" x="5765800" y="4540250"/>
          <p14:tracePt t="46881" x="5772150" y="4540250"/>
          <p14:tracePt t="46963" x="5778500" y="4540250"/>
          <p14:tracePt t="46970" x="5791200" y="4540250"/>
          <p14:tracePt t="46979" x="5791200" y="4533900"/>
          <p14:tracePt t="46996" x="5842000" y="4533900"/>
          <p14:tracePt t="47013" x="5949950" y="4533900"/>
          <p14:tracePt t="47029" x="6083300" y="4508500"/>
          <p14:tracePt t="47046" x="6216650" y="4502150"/>
          <p14:tracePt t="47063" x="6337300" y="4495800"/>
          <p14:tracePt t="47080" x="6419850" y="4483100"/>
          <p14:tracePt t="47096" x="6457950" y="4476750"/>
          <p14:tracePt t="47195" x="6438900" y="4489450"/>
          <p14:tracePt t="47204" x="6413500" y="4514850"/>
          <p14:tracePt t="47215" x="6362700" y="4546600"/>
          <p14:tracePt t="47231" x="6242050" y="4610100"/>
          <p14:tracePt t="47248" x="5994400" y="4699000"/>
          <p14:tracePt t="47264" x="5619750" y="4800600"/>
          <p14:tracePt t="47283" x="5054600" y="4946650"/>
          <p14:tracePt t="47298" x="4857750" y="5010150"/>
          <p14:tracePt t="47300" x="4660900" y="5035550"/>
          <p14:tracePt t="47315" x="4324350" y="5105400"/>
          <p14:tracePt t="47331" x="4057650" y="5156200"/>
          <p14:tracePt t="47347" x="3860800" y="5187950"/>
          <p14:tracePt t="47365" x="3708400" y="5207000"/>
          <p14:tracePt t="47381" x="3568700" y="5219700"/>
          <p14:tracePt t="47397" x="3448050" y="5226050"/>
          <p14:tracePt t="47414" x="3333750" y="5226050"/>
          <p14:tracePt t="47431" x="3206750" y="5226050"/>
          <p14:tracePt t="47447" x="3073400" y="5226050"/>
          <p14:tracePt t="47465" x="2933700" y="5226050"/>
          <p14:tracePt t="47467" x="2851150" y="5219700"/>
          <p14:tracePt t="47481" x="2781300" y="5213350"/>
          <p14:tracePt t="47484" x="2673350" y="5187950"/>
          <p14:tracePt t="47499" x="2520950" y="5168900"/>
          <p14:tracePt t="47515" x="2406650" y="5137150"/>
          <p14:tracePt t="47532" x="2343150" y="5105400"/>
          <p14:tracePt t="47548" x="2330450" y="5099050"/>
          <p14:tracePt t="47588" x="2330450" y="5086350"/>
          <p14:tracePt t="47596" x="2330450" y="5073650"/>
          <p14:tracePt t="47603" x="2330450" y="5067300"/>
          <p14:tracePt t="47614" x="2336800" y="5048250"/>
          <p14:tracePt t="47631" x="2368550" y="5022850"/>
          <p14:tracePt t="47648" x="2432050" y="4991100"/>
          <p14:tracePt t="47651" x="2476500" y="4978400"/>
          <p14:tracePt t="47664" x="2501900" y="4965700"/>
          <p14:tracePt t="47681" x="2559050" y="4953000"/>
          <p14:tracePt t="47683" x="2565400" y="4953000"/>
          <p14:tracePt t="47698" x="2571750" y="4953000"/>
          <p14:tracePt t="47764" x="2546350" y="4953000"/>
          <p14:tracePt t="47772" x="2508250" y="4953000"/>
          <p14:tracePt t="47781" x="2476500" y="4953000"/>
          <p14:tracePt t="47797" x="2362200" y="4921250"/>
          <p14:tracePt t="47815" x="2260600" y="4883150"/>
          <p14:tracePt t="47830" x="2190750" y="4851400"/>
          <p14:tracePt t="47848" x="2165350" y="4838700"/>
          <p14:tracePt t="47864" x="2159000" y="4838700"/>
          <p14:tracePt t="47892" x="2159000" y="4832350"/>
          <p14:tracePt t="47907" x="2159000" y="4819650"/>
          <p14:tracePt t="47915" x="2171700" y="4813300"/>
          <p14:tracePt t="47931" x="2222500" y="4806950"/>
          <p14:tracePt t="47948" x="2311400" y="4800600"/>
          <p14:tracePt t="47965" x="2444750" y="4775200"/>
          <p14:tracePt t="47981" x="2609850" y="4743450"/>
          <p14:tracePt t="47998" x="2768600" y="4730750"/>
          <p14:tracePt t="48015" x="2889250" y="4711700"/>
          <p14:tracePt t="48031" x="2940050" y="4705350"/>
          <p14:tracePt t="48048" x="2965450" y="4705350"/>
          <p14:tracePt t="48091" x="2965450" y="4692650"/>
          <p14:tracePt t="48099" x="2965450" y="4660900"/>
          <p14:tracePt t="48107" x="2952750" y="4572000"/>
          <p14:tracePt t="48115" x="2940050" y="4527550"/>
          <p14:tracePt t="48412" x="2933700" y="4540250"/>
          <p14:tracePt t="48421" x="2940050" y="4546600"/>
          <p14:tracePt t="48444" x="2946400" y="4546600"/>
          <p14:tracePt t="48484" x="2952750" y="4546600"/>
          <p14:tracePt t="48499" x="2965450" y="4540250"/>
          <p14:tracePt t="48508" x="2971800" y="4533900"/>
          <p14:tracePt t="48515" x="2978150" y="4533900"/>
          <p14:tracePt t="48644" x="2984500" y="4527550"/>
          <p14:tracePt t="48652" x="3003550" y="4527550"/>
          <p14:tracePt t="48665" x="3022600" y="4527550"/>
          <p14:tracePt t="48681" x="3086100" y="4533900"/>
          <p14:tracePt t="48699" x="3168650" y="4565650"/>
          <p14:tracePt t="48715" x="3181350" y="4578350"/>
          <p14:tracePt t="48732" x="3200400" y="4597400"/>
          <p14:tracePt t="48748" x="3200400" y="4629150"/>
          <p14:tracePt t="48764" x="3200400" y="4673600"/>
          <p14:tracePt t="48781" x="3194050" y="4718050"/>
          <p14:tracePt t="48797" x="3155950" y="4768850"/>
          <p14:tracePt t="48815" x="3105150" y="4800600"/>
          <p14:tracePt t="48831" x="3028950" y="4851400"/>
          <p14:tracePt t="48848" x="2927350" y="4889500"/>
          <p14:tracePt t="48864" x="2832100" y="4933950"/>
          <p14:tracePt t="48882" x="2749550" y="4965700"/>
          <p14:tracePt t="48884" x="2711450" y="4978400"/>
          <p14:tracePt t="48898" x="2679700" y="4978400"/>
          <p14:tracePt t="48900" x="2647950" y="4984750"/>
          <p14:tracePt t="48916" x="2603500" y="4984750"/>
          <p14:tracePt t="48932" x="2559050" y="4991100"/>
          <p14:tracePt t="48947" x="2501900" y="4991100"/>
          <p14:tracePt t="48965" x="2406650" y="4991100"/>
          <p14:tracePt t="48981" x="2305050" y="4991100"/>
          <p14:tracePt t="48997" x="2197100" y="4991100"/>
          <p14:tracePt t="49015" x="2101850" y="4991100"/>
          <p14:tracePt t="49031" x="2032000" y="4991100"/>
          <p14:tracePt t="49048" x="1987550" y="4991100"/>
          <p14:tracePt t="49064" x="1943100" y="4991100"/>
          <p14:tracePt t="49081" x="1898650" y="4972050"/>
          <p14:tracePt t="49097" x="1873250" y="4959350"/>
          <p14:tracePt t="49115" x="1847850" y="4933950"/>
          <p14:tracePt t="49132" x="1822450" y="4895850"/>
          <p14:tracePt t="49148" x="1803400" y="4870450"/>
          <p14:tracePt t="49164" x="1784350" y="4851400"/>
          <p14:tracePt t="49181" x="1765300" y="4832350"/>
          <p14:tracePt t="49198" x="1746250" y="4826000"/>
          <p14:tracePt t="49214" x="1733550" y="4819650"/>
          <p14:tracePt t="49231" x="1727200" y="4813300"/>
          <p14:tracePt t="49247" x="1714500" y="4806950"/>
          <p14:tracePt t="49267" x="1708150" y="4806950"/>
          <p14:tracePt t="49283" x="1701800" y="4806950"/>
          <p14:tracePt t="49299" x="1695450" y="4800600"/>
          <p14:tracePt t="49314" x="1689100" y="4800600"/>
          <p14:tracePt t="49332" x="1663700" y="4775200"/>
          <p14:tracePt t="49348" x="1651000" y="4756150"/>
          <p14:tracePt t="49365" x="1638300" y="4737100"/>
          <p14:tracePt t="49382" x="1625600" y="4705350"/>
          <p14:tracePt t="49399" x="1625600" y="4673600"/>
          <p14:tracePt t="49414" x="1625600" y="4635500"/>
          <p14:tracePt t="49431" x="1625600" y="4597400"/>
          <p14:tracePt t="49448" x="1625600" y="4591050"/>
          <p14:tracePt t="49464" x="1625600" y="4565650"/>
          <p14:tracePt t="49481" x="1625600" y="4552950"/>
          <p14:tracePt t="49497" x="1625600" y="4540250"/>
          <p14:tracePt t="49500" x="1625600" y="4533900"/>
          <p14:tracePt t="49515" x="1625600" y="4527550"/>
          <p14:tracePt t="49531" x="1625600" y="4521200"/>
          <p14:tracePt t="49547" x="1619250" y="4508500"/>
          <p14:tracePt t="49565" x="1606550" y="4495800"/>
          <p14:tracePt t="49579" x="1587500" y="4489450"/>
          <p14:tracePt t="49596" x="1568450" y="4470400"/>
          <p14:tracePt t="49613" x="1562100" y="4470400"/>
          <p14:tracePt t="49629" x="1549400" y="4457700"/>
          <p14:tracePt t="49646" x="1543050" y="4451350"/>
          <p14:tracePt t="49836" x="1543050" y="4445000"/>
          <p14:tracePt t="49867" x="1543050" y="4438650"/>
          <p14:tracePt t="49892" x="1543050" y="4425950"/>
          <p14:tracePt t="49899" x="1543050" y="4419600"/>
          <p14:tracePt t="49916" x="1543050" y="4400550"/>
          <p14:tracePt t="49932" x="1543050" y="4381500"/>
          <p14:tracePt t="49948" x="1549400" y="4362450"/>
          <p14:tracePt t="49965" x="1568450" y="4343400"/>
          <p14:tracePt t="49980" x="1574800" y="4324350"/>
          <p14:tracePt t="50012" x="1574800" y="4318000"/>
          <p14:tracePt t="50027" x="1574800" y="4311650"/>
          <p14:tracePt t="50035" x="1562100" y="4311650"/>
          <p14:tracePt t="50049" x="1549400" y="4311650"/>
          <p14:tracePt t="50051" x="1511300" y="4305300"/>
          <p14:tracePt t="50064" x="1479550" y="4298950"/>
          <p14:tracePt t="50080" x="1371600" y="4279900"/>
          <p14:tracePt t="50097" x="1263650" y="4267200"/>
          <p14:tracePt t="50115" x="1104900" y="4229100"/>
          <p14:tracePt t="50131" x="1041400" y="4203700"/>
          <p14:tracePt t="50148" x="1028700" y="4191000"/>
          <p14:tracePt t="50164" x="1022350" y="4184650"/>
          <p14:tracePt t="50181" x="1022350" y="4178300"/>
          <p14:tracePt t="50198" x="1028700" y="4152900"/>
          <p14:tracePt t="50214" x="1098550" y="4114800"/>
          <p14:tracePt t="50232" x="1212850" y="4076700"/>
          <p14:tracePt t="50247" x="1377950" y="4044950"/>
          <p14:tracePt t="50265" x="1657350" y="4044950"/>
          <p14:tracePt t="50267" x="1866900" y="4044950"/>
          <p14:tracePt t="50280" x="2120900" y="4044950"/>
          <p14:tracePt t="50297" x="2628900" y="4070350"/>
          <p14:tracePt t="50315" x="3333750" y="4184650"/>
          <p14:tracePt t="50331" x="3714750" y="4235450"/>
          <p14:tracePt t="50348" x="3892550" y="4267200"/>
          <p14:tracePt t="50364" x="4013200" y="4279900"/>
          <p14:tracePt t="50381" x="4038600" y="4279900"/>
          <p14:tracePt t="50700" x="4044950" y="4286250"/>
          <p14:tracePt t="50708" x="4044950" y="4292600"/>
          <p14:tracePt t="50715" x="4032250" y="4298950"/>
          <p14:tracePt t="50733" x="4000500" y="4311650"/>
          <p14:tracePt t="50749" x="3981450" y="4324350"/>
          <p14:tracePt t="50766" x="3962400" y="4337050"/>
          <p14:tracePt t="50781" x="3949700" y="4343400"/>
          <p14:tracePt t="50797" x="3937000" y="4349750"/>
          <p14:tracePt t="50814" x="3924300" y="4362450"/>
          <p14:tracePt t="50830" x="3917950" y="4362450"/>
          <p14:tracePt t="51092" x="3911600" y="4375150"/>
          <p14:tracePt t="51099" x="3898900" y="4413250"/>
          <p14:tracePt t="51115" x="3803650" y="4432300"/>
          <p14:tracePt t="51132" x="3670300" y="4394200"/>
          <p14:tracePt t="51148" x="3651250" y="4387850"/>
          <p14:tracePt t="51332" x="3651250" y="4394200"/>
          <p14:tracePt t="51339" x="3651250" y="4406900"/>
          <p14:tracePt t="51355" x="3651250" y="4413250"/>
          <p14:tracePt t="51365" x="3651250" y="4425950"/>
          <p14:tracePt t="51381" x="3663950" y="4438650"/>
          <p14:tracePt t="51397" x="3670300" y="4457700"/>
          <p14:tracePt t="51414" x="3676650" y="4457700"/>
          <p14:tracePt t="51444" x="3676650" y="4464050"/>
          <p14:tracePt t="51556" x="3676650" y="4470400"/>
          <p14:tracePt t="51579" x="3676650" y="4476750"/>
          <p14:tracePt t="51611" x="3676650" y="4489450"/>
          <p14:tracePt t="51635" x="3676650" y="4495800"/>
          <p14:tracePt t="51651" x="3670300" y="4502150"/>
          <p14:tracePt t="51667" x="3663950" y="4502150"/>
          <p14:tracePt t="51690" x="3663950" y="4508500"/>
          <p14:tracePt t="51738" x="3663950" y="4514850"/>
          <p14:tracePt t="52020" x="3657600" y="4527550"/>
          <p14:tracePt t="52028" x="3644900" y="4540250"/>
          <p14:tracePt t="52035" x="3638550" y="4540250"/>
          <p14:tracePt t="52048" x="3625850" y="4552950"/>
          <p14:tracePt t="52064" x="3575050" y="4572000"/>
          <p14:tracePt t="52081" x="3473450" y="4603750"/>
          <p14:tracePt t="52083" x="3416300" y="4616450"/>
          <p14:tracePt t="52097" x="3365500" y="4622800"/>
          <p14:tracePt t="52115" x="3219450" y="4635500"/>
          <p14:tracePt t="52132" x="3111500" y="4648200"/>
          <p14:tracePt t="52148" x="3016250" y="4654550"/>
          <p14:tracePt t="52165" x="2889250" y="4654550"/>
          <p14:tracePt t="52182" x="2730500" y="4654550"/>
          <p14:tracePt t="52198" x="2533650" y="4648200"/>
          <p14:tracePt t="52214" x="2343150" y="4622800"/>
          <p14:tracePt t="52231" x="2171700" y="4597400"/>
          <p14:tracePt t="52248" x="2025650" y="4578350"/>
          <p14:tracePt t="52264" x="1885950" y="4565650"/>
          <p14:tracePt t="52282" x="1790700" y="4540250"/>
          <p14:tracePt t="52284" x="1758950" y="4540250"/>
          <p14:tracePt t="52299" x="1670050" y="4533900"/>
          <p14:tracePt t="52314" x="1619250" y="4508500"/>
          <p14:tracePt t="52331" x="1466850" y="4470400"/>
          <p14:tracePt t="52348" x="1295400" y="4432300"/>
          <p14:tracePt t="52364" x="1130300" y="4400550"/>
          <p14:tracePt t="52382" x="1028700" y="4381500"/>
          <p14:tracePt t="52397" x="1003300" y="4381500"/>
          <p14:tracePt t="52485" x="1003300" y="4368800"/>
          <p14:tracePt t="52491" x="1003300" y="4356100"/>
          <p14:tracePt t="52500" x="1003300" y="4343400"/>
          <p14:tracePt t="52514" x="1022350" y="4324350"/>
          <p14:tracePt t="52531" x="1022350" y="4311650"/>
          <p14:tracePt t="52548" x="1022350" y="4305300"/>
          <p14:tracePt t="52564" x="1028700" y="4292600"/>
          <p14:tracePt t="52620" x="1035050" y="4298950"/>
          <p14:tracePt t="52628" x="1047750" y="4311650"/>
          <p14:tracePt t="52635" x="1066800" y="4324350"/>
          <p14:tracePt t="52648" x="1104900" y="4349750"/>
          <p14:tracePt t="52664" x="1219200" y="4381500"/>
          <p14:tracePt t="52681" x="1377950" y="4406900"/>
          <p14:tracePt t="52684" x="1454150" y="4419600"/>
          <p14:tracePt t="52698" x="1524000" y="4425950"/>
          <p14:tracePt t="52700" x="1587500" y="4445000"/>
          <p14:tracePt t="52716" x="1631950" y="4451350"/>
          <p14:tracePt t="52756" x="1638300" y="4457700"/>
          <p14:tracePt t="52787" x="1638300" y="4451350"/>
          <p14:tracePt t="52796" x="1631950" y="4438650"/>
          <p14:tracePt t="52804" x="1631950" y="4413250"/>
          <p14:tracePt t="52815" x="1631950" y="4381500"/>
          <p14:tracePt t="52831" x="1638300" y="4318000"/>
          <p14:tracePt t="52848" x="1752600" y="4260850"/>
          <p14:tracePt t="52864" x="2101850" y="4260850"/>
          <p14:tracePt t="52867" x="2438400" y="4305300"/>
          <p14:tracePt t="52880" x="2832100" y="4413250"/>
          <p14:tracePt t="52899" x="4057650" y="4813300"/>
          <p14:tracePt t="52915" x="4591050" y="5054600"/>
          <p14:tracePt t="52932" x="4800600" y="5187950"/>
          <p14:tracePt t="52948" x="4819650" y="5232400"/>
          <p14:tracePt t="52964" x="4819650" y="5245100"/>
          <p14:tracePt t="52982" x="4775200" y="5257800"/>
          <p14:tracePt t="52998" x="4673600" y="5264150"/>
          <p14:tracePt t="53015" x="4527550" y="5264150"/>
          <p14:tracePt t="53031" x="4273550" y="5232400"/>
          <p14:tracePt t="53048" x="3956050" y="5130800"/>
          <p14:tracePt t="53064" x="3651250" y="5048250"/>
          <p14:tracePt t="53082" x="3409950" y="4940300"/>
          <p14:tracePt t="53084" x="3308350" y="4883150"/>
          <p14:tracePt t="53096" x="3225800" y="4832350"/>
          <p14:tracePt t="53114" x="3048000" y="4711700"/>
          <p14:tracePt t="53130" x="2997200" y="4654550"/>
          <p14:tracePt t="53147" x="2990850" y="4622800"/>
          <p14:tracePt t="53163" x="2990850" y="4572000"/>
          <p14:tracePt t="53180" x="3028950" y="4502150"/>
          <p14:tracePt t="53196" x="3111500" y="4432300"/>
          <p14:tracePt t="53214" x="3219450" y="4368800"/>
          <p14:tracePt t="53230" x="3321050" y="4311650"/>
          <p14:tracePt t="53247" x="3371850" y="4286250"/>
          <p14:tracePt t="53263" x="3384550" y="4279900"/>
          <p14:tracePt t="53364" x="3371850" y="4273550"/>
          <p14:tracePt t="53372" x="3359150" y="4273550"/>
          <p14:tracePt t="53381" x="3352800" y="4267200"/>
          <p14:tracePt t="53397" x="3327400" y="4254500"/>
          <p14:tracePt t="53414" x="3308350" y="4222750"/>
          <p14:tracePt t="58381" x="3308350" y="4216400"/>
          <p14:tracePt t="58388" x="3314700" y="4216400"/>
          <p14:tracePt t="58516" x="4552950" y="4032250"/>
          <p14:tracePt t="58532" x="4832350" y="3987800"/>
          <p14:tracePt t="58550" x="5022850" y="3968750"/>
          <p14:tracePt t="58565" x="5124450" y="3943350"/>
          <p14:tracePt t="58582" x="5168900" y="3943350"/>
          <p14:tracePt t="58596" x="5187950" y="3937000"/>
          <p14:tracePt t="58614" x="5194300" y="3937000"/>
          <p14:tracePt t="58630" x="5200650" y="3937000"/>
          <p14:tracePt t="58648" x="5213350" y="3924300"/>
          <p14:tracePt t="58664" x="5238750" y="3924300"/>
          <p14:tracePt t="58681" x="5314950" y="3911600"/>
          <p14:tracePt t="58699" x="5441950" y="3879850"/>
          <p14:tracePt t="58715" x="5499100" y="3860800"/>
          <p14:tracePt t="58731" x="5524500" y="3848100"/>
          <p14:tracePt t="58748" x="5549900" y="3848100"/>
          <p14:tracePt t="58764" x="5568950" y="3848100"/>
          <p14:tracePt t="58782" x="5581650" y="3848100"/>
          <p14:tracePt t="58797" x="5600700" y="3841750"/>
          <p14:tracePt t="59005" x="5607050" y="3841750"/>
          <p14:tracePt t="59012" x="5613400" y="3841750"/>
          <p14:tracePt t="59020" x="5619750" y="3835400"/>
          <p14:tracePt t="59031" x="5632450" y="3835400"/>
          <p14:tracePt t="59047" x="5676900" y="3829050"/>
          <p14:tracePt t="59064" x="5759450" y="3803650"/>
          <p14:tracePt t="59081" x="5918200" y="3765550"/>
          <p14:tracePt t="59098" x="6470650" y="3663950"/>
          <p14:tracePt t="59115" x="7194550" y="3536950"/>
          <p14:tracePt t="59132" x="8077200" y="3352800"/>
          <p14:tracePt t="59148" x="9175750" y="3181350"/>
          <p14:tracePt t="59165" x="10274300" y="3003550"/>
          <p14:tracePt t="59181" x="11620500" y="2698750"/>
          <p14:tracePt t="59236" x="2230438" y="24288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6A3F9-2ED8-4C14-582A-87C401FA5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26F1CE-7663-8B6E-8581-9CA08DFBA8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5274" y="1069989"/>
                <a:ext cx="6597016" cy="5542683"/>
              </a:xfrm>
            </p:spPr>
            <p:txBody>
              <a:bodyPr>
                <a:normAutofit/>
              </a:bodyPr>
              <a:lstStyle/>
              <a:p>
                <a:pPr lvl="0">
                  <a:lnSpc>
                    <a:spcPct val="100000"/>
                  </a:lnSpc>
                </a:pPr>
                <a:r>
                  <a:rPr lang="en-US" sz="1800" dirty="0">
                    <a:solidFill>
                      <a:prstClr val="black"/>
                    </a:solidFill>
                  </a:rPr>
                  <a:t>Macor - 4 mm diameter, 8 cm length</a:t>
                </a:r>
              </a:p>
              <a:p>
                <a:pPr lvl="0">
                  <a:lnSpc>
                    <a:spcPct val="100000"/>
                  </a:lnSpc>
                </a:pPr>
                <a:r>
                  <a:rPr lang="en-US" sz="1800" dirty="0">
                    <a:solidFill>
                      <a:prstClr val="black"/>
                    </a:solidFill>
                  </a:rPr>
                  <a:t>10 kV, 100 A (1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800" dirty="0">
                    <a:solidFill>
                      <a:prstClr val="black"/>
                    </a:solidFill>
                  </a:rPr>
                  <a:t>s) peak current</a:t>
                </a:r>
              </a:p>
              <a:p>
                <a:pPr lvl="0">
                  <a:lnSpc>
                    <a:spcPct val="100000"/>
                  </a:lnSpc>
                </a:pPr>
                <a:r>
                  <a:rPr lang="en-US" sz="1800" dirty="0">
                    <a:solidFill>
                      <a:prstClr val="black"/>
                    </a:solidFill>
                  </a:rPr>
                  <a:t> Argon gas, Backing pressure 100 psi</a:t>
                </a:r>
              </a:p>
              <a:p>
                <a:pPr lvl="0">
                  <a:lnSpc>
                    <a:spcPct val="100000"/>
                  </a:lnSpc>
                </a:pPr>
                <a:r>
                  <a:rPr lang="en-US" sz="1800" dirty="0">
                    <a:solidFill>
                      <a:prstClr val="black"/>
                    </a:solidFill>
                  </a:rPr>
                  <a:t> Valve opening time : 5 </a:t>
                </a:r>
                <a:r>
                  <a:rPr lang="en-US" sz="1800" dirty="0" err="1">
                    <a:solidFill>
                      <a:prstClr val="black"/>
                    </a:solidFill>
                  </a:rPr>
                  <a:t>ms</a:t>
                </a:r>
                <a:endParaRPr lang="en-US" sz="1800" dirty="0">
                  <a:solidFill>
                    <a:prstClr val="black"/>
                  </a:solidFill>
                </a:endParaRPr>
              </a:p>
              <a:p>
                <a:pPr lvl="0">
                  <a:lnSpc>
                    <a:spcPct val="100000"/>
                  </a:lnSpc>
                </a:pPr>
                <a:r>
                  <a:rPr lang="en-US" sz="1800" dirty="0">
                    <a:solidFill>
                      <a:prstClr val="black"/>
                    </a:solidFill>
                  </a:rPr>
                  <a:t>Peak density increases with voltage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26F1CE-7663-8B6E-8581-9CA08DFBA8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5274" y="1069989"/>
                <a:ext cx="6597016" cy="5542683"/>
              </a:xfrm>
              <a:blipFill>
                <a:blip r:embed="rId3"/>
                <a:stretch>
                  <a:fillRect l="-577" t="-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6C3CB2E2-2371-C240-B10F-7217E8FA1885}"/>
              </a:ext>
            </a:extLst>
          </p:cNvPr>
          <p:cNvSpPr txBox="1">
            <a:spLocks/>
          </p:cNvSpPr>
          <p:nvPr/>
        </p:nvSpPr>
        <p:spPr>
          <a:xfrm>
            <a:off x="168273" y="136525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F6299"/>
                </a:solidFill>
              </a:rPr>
              <a:t>Capillary discharge-based plasma source @UCLA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508B67-F708-74D9-58AE-1E3C26CAF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12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6F3A8F-3ACD-2F9B-DA29-1CAD8201D356}"/>
              </a:ext>
            </a:extLst>
          </p:cNvPr>
          <p:cNvSpPr txBox="1"/>
          <p:nvPr/>
        </p:nvSpPr>
        <p:spPr>
          <a:xfrm>
            <a:off x="7501304" y="4727602"/>
            <a:ext cx="61428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Mach Zehnder based HeNe interferometer</a:t>
            </a:r>
          </a:p>
        </p:txBody>
      </p:sp>
      <p:pic>
        <p:nvPicPr>
          <p:cNvPr id="6" name="Picture 5" descr="A close-up of a graph&#10;&#10;AI-generated content may be incorrect.">
            <a:extLst>
              <a:ext uri="{FF2B5EF4-FFF2-40B4-BE49-F238E27FC236}">
                <a16:creationId xmlns:a16="http://schemas.microsoft.com/office/drawing/2014/main" id="{0DC22CAE-E340-99DF-48DD-EEE4AD2AB8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738" t="8163" r="6123" b="3657"/>
          <a:stretch>
            <a:fillRect/>
          </a:stretch>
        </p:blipFill>
        <p:spPr>
          <a:xfrm>
            <a:off x="331000" y="3099014"/>
            <a:ext cx="6002566" cy="3475971"/>
          </a:xfrm>
          <a:prstGeom prst="rect">
            <a:avLst/>
          </a:prstGeom>
        </p:spPr>
      </p:pic>
      <p:pic>
        <p:nvPicPr>
          <p:cNvPr id="14" name="Picture 13" descr="A diagram of a machine&#10;&#10;AI-generated content may be incorrect.">
            <a:extLst>
              <a:ext uri="{FF2B5EF4-FFF2-40B4-BE49-F238E27FC236}">
                <a16:creationId xmlns:a16="http://schemas.microsoft.com/office/drawing/2014/main" id="{8C85B50B-0DF7-D1FA-27DA-C528239879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1" y="816610"/>
            <a:ext cx="6705599" cy="3910992"/>
          </a:xfrm>
          <a:prstGeom prst="rect">
            <a:avLst/>
          </a:prstGeom>
        </p:spPr>
      </p:pic>
      <p:pic>
        <p:nvPicPr>
          <p:cNvPr id="22" name="Picture 21" descr="A close-up of a purple light&#10;&#10;AI-generated content may be incorrect.">
            <a:extLst>
              <a:ext uri="{FF2B5EF4-FFF2-40B4-BE49-F238E27FC236}">
                <a16:creationId xmlns:a16="http://schemas.microsoft.com/office/drawing/2014/main" id="{23A53C5E-85B4-DC78-22B2-13E5D51A0D5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707" t="11214" r="22558"/>
          <a:stretch>
            <a:fillRect/>
          </a:stretch>
        </p:blipFill>
        <p:spPr>
          <a:xfrm>
            <a:off x="9779079" y="5125417"/>
            <a:ext cx="2081922" cy="17406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DFC3A76-D7B7-1800-2F42-B42454BC415E}"/>
                  </a:ext>
                </a:extLst>
              </p:cNvPr>
              <p:cNvSpPr txBox="1"/>
              <p:nvPr/>
            </p:nvSpPr>
            <p:spPr>
              <a:xfrm>
                <a:off x="7365941" y="5206933"/>
                <a:ext cx="2176204" cy="1203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/>
                  <a:t>4 cm, 4 mm</a:t>
                </a:r>
              </a:p>
              <a:p>
                <a:r>
                  <a:rPr lang="en-US" i="1" dirty="0"/>
                  <a:t>Lower density (Peak: 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i="1" dirty="0"/>
                  <a:t>)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DFC3A76-D7B7-1800-2F42-B42454BC41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5941" y="5206933"/>
                <a:ext cx="2176204" cy="1203406"/>
              </a:xfrm>
              <a:prstGeom prst="rect">
                <a:avLst/>
              </a:prstGeom>
              <a:blipFill>
                <a:blip r:embed="rId7"/>
                <a:stretch>
                  <a:fillRect l="-1734" t="-1042" b="-7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E110022-B3A9-71E4-38CA-B20B517AFF4D}"/>
              </a:ext>
            </a:extLst>
          </p:cNvPr>
          <p:cNvCxnSpPr>
            <a:cxnSpLocks/>
          </p:cNvCxnSpPr>
          <p:nvPr/>
        </p:nvCxnSpPr>
        <p:spPr>
          <a:xfrm>
            <a:off x="9219659" y="5665829"/>
            <a:ext cx="43561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72B8AD-115B-5FF2-A686-319ABF479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A495E-D7F5-F870-7F68-4B4A20B7F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6239BBF-D416-F0A1-8A19-4004432FDA77}"/>
              </a:ext>
            </a:extLst>
          </p:cNvPr>
          <p:cNvSpPr/>
          <p:nvPr/>
        </p:nvSpPr>
        <p:spPr>
          <a:xfrm>
            <a:off x="7490006" y="4767490"/>
            <a:ext cx="3894917" cy="264698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4641BD2-1AA5-7101-13D3-730B912505FD}"/>
              </a:ext>
            </a:extLst>
          </p:cNvPr>
          <p:cNvSpPr/>
          <p:nvPr/>
        </p:nvSpPr>
        <p:spPr>
          <a:xfrm>
            <a:off x="7365939" y="5240900"/>
            <a:ext cx="1785471" cy="1169439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98206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850"/>
    </mc:Choice>
    <mc:Fallback xmlns="">
      <p:transition spd="slow" advTm="129850"/>
    </mc:Fallback>
  </mc:AlternateContent>
  <p:extLst>
    <p:ext uri="{3A86A75C-4F4B-4683-9AE1-C65F6400EC91}">
      <p14:laserTraceLst xmlns:p14="http://schemas.microsoft.com/office/powerpoint/2010/main">
        <p14:tracePtLst>
          <p14:tracePt t="27776" x="7118350" y="2660650"/>
          <p14:tracePt t="27807" x="7169150" y="2609850"/>
          <p14:tracePt t="27841" x="7213600" y="2533650"/>
          <p14:tracePt t="27876" x="7315200" y="2317750"/>
          <p14:tracePt t="27909" x="7385050" y="2101850"/>
          <p14:tracePt t="27927" x="7385050" y="1917700"/>
          <p14:tracePt t="27963" x="7258050" y="1746250"/>
          <p14:tracePt t="27993" x="7086600" y="1651000"/>
          <p14:tracePt t="28026" x="6877050" y="1612900"/>
          <p14:tracePt t="28064" x="6743700" y="1574800"/>
          <p14:tracePt t="28095" x="6724650" y="1574800"/>
          <p14:tracePt t="28126" x="6699250" y="1562100"/>
          <p14:tracePt t="28149" x="6654800" y="1562100"/>
          <p14:tracePt t="28179" x="6540500" y="1568450"/>
          <p14:tracePt t="28240" x="6508750" y="1600200"/>
          <p14:tracePt t="28274" x="6546850" y="1644650"/>
          <p14:tracePt t="28308" x="6832600" y="1797050"/>
          <p14:tracePt t="28341" x="7486650" y="2082800"/>
          <p14:tracePt t="28358" x="8045450" y="2260600"/>
          <p14:tracePt t="28391" x="8705850" y="2368550"/>
          <p14:tracePt t="28426" x="9042400" y="2451100"/>
          <p14:tracePt t="28462" x="9093200" y="2470150"/>
          <p14:tracePt t="28548" x="9105900" y="2470150"/>
          <p14:tracePt t="28579" x="9188450" y="2355850"/>
          <p14:tracePt t="28610" x="9194800" y="2349500"/>
          <p14:tracePt t="28664" x="9194800" y="2381250"/>
          <p14:tracePt t="28692" x="9213850" y="2590800"/>
          <p14:tracePt t="28727" x="9385300" y="3117850"/>
          <p14:tracePt t="28748" x="9410700" y="3251200"/>
          <p14:tracePt t="28779" x="9410700" y="3289300"/>
          <p14:tracePt t="28866" x="9315450" y="3086100"/>
          <p14:tracePt t="28895" x="9347200" y="2870200"/>
          <p14:tracePt t="28930" x="9588500" y="2844800"/>
          <p14:tracePt t="28964" x="9848850" y="2965450"/>
          <p14:tracePt t="28995" x="9874250" y="3060700"/>
          <p14:tracePt t="29042" x="9785350" y="3092450"/>
          <p14:tracePt t="29076" x="9632950" y="3016250"/>
          <p14:tracePt t="29109" x="9525000" y="2901950"/>
          <p14:tracePt t="29127" x="9512300" y="2870200"/>
          <p14:tracePt t="29151" x="9626600" y="2857500"/>
          <p14:tracePt t="29176" x="9848850" y="2889250"/>
          <p14:tracePt t="29209" x="9937750" y="2978150"/>
          <p14:tracePt t="29247" x="9886950" y="3060700"/>
          <p14:tracePt t="29276" x="9779000" y="3073400"/>
          <p14:tracePt t="29310" x="9632950" y="3067050"/>
          <p14:tracePt t="29327" x="9575800" y="3022600"/>
          <p14:tracePt t="29349" x="9556750" y="2997200"/>
          <p14:tracePt t="29380" x="9575800" y="2971800"/>
          <p14:tracePt t="29412" x="9747250" y="3035300"/>
          <p14:tracePt t="29459" x="9785350" y="3143250"/>
          <p14:tracePt t="29493" x="9709150" y="3155950"/>
          <p14:tracePt t="29527" x="9626600" y="3111500"/>
          <p14:tracePt t="29549" x="9613900" y="3079750"/>
          <p14:tracePt t="29576" x="9613900" y="3060700"/>
          <p14:tracePt t="29614" x="9645650" y="3067050"/>
          <p14:tracePt t="29648" x="9671050" y="3117850"/>
          <p14:tracePt t="29681" x="9671050" y="3130550"/>
          <p14:tracePt t="29712" x="9658350" y="3130550"/>
          <p14:tracePt t="29759" x="9594850" y="3035300"/>
          <p14:tracePt t="29792" x="9620250" y="2965450"/>
          <p14:tracePt t="29826" x="9683750" y="2959100"/>
          <p14:tracePt t="29858" x="9734550" y="3016250"/>
          <p14:tracePt t="29891" x="9747250" y="3073400"/>
          <p14:tracePt t="29925" x="9740900" y="3092450"/>
          <p14:tracePt t="29958" x="9690100" y="3098800"/>
          <p14:tracePt t="29991" x="9632950" y="3098800"/>
          <p14:tracePt t="30026" x="9601200" y="3092450"/>
          <p14:tracePt t="30067" x="9594850" y="3086100"/>
          <p14:tracePt t="31141" x="9594850" y="3079750"/>
          <p14:tracePt t="31541" x="9582150" y="3086100"/>
          <p14:tracePt t="31586" x="9575800" y="3092450"/>
          <p14:tracePt t="31648" x="9563100" y="3092450"/>
          <p14:tracePt t="31674" x="9556750" y="3092450"/>
          <p14:tracePt t="31941" x="9544050" y="3079750"/>
          <p14:tracePt t="31976" x="9537700" y="3073400"/>
          <p14:tracePt t="32009" x="9531350" y="3067050"/>
          <p14:tracePt t="32025" x="9525000" y="3060700"/>
          <p14:tracePt t="32047" x="9518650" y="3054350"/>
          <p14:tracePt t="32074" x="9518650" y="3048000"/>
          <p14:tracePt t="32108" x="9518650" y="3041650"/>
          <p14:tracePt t="32159" x="9512300" y="3028950"/>
          <p14:tracePt t="32618" x="9512300" y="2984500"/>
          <p14:tracePt t="32650" x="9512300" y="2940050"/>
          <p14:tracePt t="32690" x="9512300" y="2921000"/>
          <p14:tracePt t="32739" x="9512300" y="2914650"/>
          <p14:tracePt t="32758" x="9505950" y="2901950"/>
          <p14:tracePt t="32775" x="9505950" y="2882900"/>
          <p14:tracePt t="32791" x="9505950" y="2876550"/>
          <p14:tracePt t="32808" x="9499600" y="2857500"/>
          <p14:tracePt t="32841" x="9499600" y="2838450"/>
          <p14:tracePt t="33189" x="9391650" y="2832100"/>
          <p14:tracePt t="33208" x="9213850" y="2832100"/>
          <p14:tracePt t="33241" x="8921750" y="2832100"/>
          <p14:tracePt t="33274" x="8820150" y="2832100"/>
          <p14:tracePt t="33441" x="9105900" y="2851150"/>
          <p14:tracePt t="33476" x="9652000" y="2895600"/>
          <p14:tracePt t="33509" x="9963150" y="2901950"/>
          <p14:tracePt t="33547" x="10026650" y="2901950"/>
          <p14:tracePt t="33741" x="9994900" y="2901950"/>
          <p14:tracePt t="33758" x="9956800" y="2908300"/>
          <p14:tracePt t="33807" x="9906000" y="2908300"/>
          <p14:tracePt t="33841" x="9886950" y="2908300"/>
          <p14:tracePt t="33906" x="9880600" y="2921000"/>
          <p14:tracePt t="33958" x="9855200" y="2965450"/>
          <p14:tracePt t="34007" x="9588500" y="3054350"/>
          <p14:tracePt t="34043" x="9505950" y="2978150"/>
          <p14:tracePt t="34328" x="9372600" y="3003550"/>
          <p14:tracePt t="34358" x="9315450" y="2997200"/>
          <p14:tracePt t="34391" x="9302750" y="2984500"/>
          <p14:tracePt t="34424" x="9302750" y="2933700"/>
          <p14:tracePt t="34459" x="9283700" y="2806700"/>
          <p14:tracePt t="34494" x="9271000" y="2787650"/>
          <p14:tracePt t="34563" x="9264650" y="2781300"/>
          <p14:tracePt t="34594" x="9220200" y="2749550"/>
          <p14:tracePt t="34626" x="9194800" y="2736850"/>
          <p14:tracePt t="34659" x="9182100" y="2736850"/>
          <p14:tracePt t="34878" x="9194800" y="2768600"/>
          <p14:tracePt t="34911" x="9239250" y="2819400"/>
          <p14:tracePt t="34927" x="9245600" y="2844800"/>
          <p14:tracePt t="34949" x="9258300" y="2870200"/>
          <p14:tracePt t="34980" x="9264650" y="2889250"/>
          <p14:tracePt t="35011" x="9264650" y="2895600"/>
          <p14:tracePt t="35046" x="9277350" y="2901950"/>
          <p14:tracePt t="35811" x="9112250" y="2908300"/>
          <p14:tracePt t="35858" x="8731250" y="2908300"/>
          <p14:tracePt t="35895" x="8489950" y="2914650"/>
          <p14:tracePt t="35941" x="7715250" y="2946400"/>
          <p14:tracePt t="35958" x="7258050" y="2959100"/>
          <p14:tracePt t="35974" x="7137400" y="2959100"/>
          <p14:tracePt t="35991" x="6788150" y="2959100"/>
          <p14:tracePt t="36008" x="6553200" y="2990850"/>
          <p14:tracePt t="36041" x="5886450" y="2971800"/>
          <p14:tracePt t="36075" x="4826000" y="2800350"/>
          <p14:tracePt t="36108" x="4006850" y="2597150"/>
          <p14:tracePt t="36142" x="3327400" y="2241550"/>
          <p14:tracePt t="36158" x="3048000" y="2032000"/>
          <p14:tracePt t="36191" x="2628900" y="1695450"/>
          <p14:tracePt t="36224" x="2438400" y="1581150"/>
          <p14:tracePt t="36258" x="2387600" y="1549400"/>
          <p14:tracePt t="36466" x="2387600" y="1543050"/>
          <p14:tracePt t="36513" x="2400300" y="1543050"/>
          <p14:tracePt t="36558" x="2419350" y="1543050"/>
          <p14:tracePt t="36845" x="2444750" y="1543050"/>
          <p14:tracePt t="36884" x="2565400" y="1543050"/>
          <p14:tracePt t="36916" x="2787650" y="1543050"/>
          <p14:tracePt t="36959" x="3194050" y="1549400"/>
          <p14:tracePt t="36991" x="3295650" y="1581150"/>
          <p14:tracePt t="37024" x="3302000" y="1581150"/>
          <p14:tracePt t="37241" x="3346450" y="1549400"/>
          <p14:tracePt t="37275" x="3524250" y="1511300"/>
          <p14:tracePt t="37308" x="3943350" y="1511300"/>
          <p14:tracePt t="37343" x="4413250" y="1543050"/>
          <p14:tracePt t="37376" x="4425950" y="1555750"/>
          <p14:tracePt t="37408" x="4318000" y="1593850"/>
          <p14:tracePt t="37443" x="4044950" y="1612900"/>
          <p14:tracePt t="37476" x="3867150" y="1574800"/>
          <p14:tracePt t="37509" x="3860800" y="1555750"/>
          <p14:tracePt t="37527" x="3962400" y="1524000"/>
          <p14:tracePt t="37545" x="4191000" y="1517650"/>
          <p14:tracePt t="37575" x="4787900" y="1562100"/>
          <p14:tracePt t="37609" x="4921250" y="1644650"/>
          <p14:tracePt t="37648" x="4756150" y="1727200"/>
          <p14:tracePt t="37675" x="4514850" y="1733550"/>
          <p14:tracePt t="37708" x="4273550" y="1714500"/>
          <p14:tracePt t="37742" x="4235450" y="1682750"/>
          <p14:tracePt t="37758" x="4235450" y="1657350"/>
          <p14:tracePt t="37775" x="4260850" y="1638300"/>
          <p14:tracePt t="37792" x="4337050" y="1619250"/>
          <p14:tracePt t="37825" x="4432300" y="1619250"/>
          <p14:tracePt t="37858" x="4445000" y="1631950"/>
          <p14:tracePt t="37972" x="4476750" y="1644650"/>
          <p14:tracePt t="38003" x="4845050" y="1695450"/>
          <p14:tracePt t="38046" x="5949950" y="1943100"/>
          <p14:tracePt t="38058" x="6426200" y="2070100"/>
          <p14:tracePt t="38074" x="6858000" y="2190750"/>
          <p14:tracePt t="38108" x="7766050" y="2520950"/>
          <p14:tracePt t="38141" x="8616950" y="2844800"/>
          <p14:tracePt t="38158" x="9093200" y="2978150"/>
          <p14:tracePt t="38175" x="9302750" y="3028950"/>
          <p14:tracePt t="38191" x="9353550" y="3016250"/>
          <p14:tracePt t="38225" x="9347200" y="2895600"/>
          <p14:tracePt t="38471" x="9480550" y="2946400"/>
          <p14:tracePt t="38503" x="9525000" y="2946400"/>
          <p14:tracePt t="38541" x="9531350" y="2946400"/>
          <p14:tracePt t="38587" x="9569450" y="2965450"/>
          <p14:tracePt t="38619" x="9588500" y="2984500"/>
          <p14:tracePt t="38649" x="9607550" y="3016250"/>
          <p14:tracePt t="38688" x="9645650" y="3048000"/>
          <p14:tracePt t="38719" x="9664700" y="3060700"/>
          <p14:tracePt t="38750" x="9683750" y="3079750"/>
          <p14:tracePt t="38866" x="9683750" y="3041650"/>
          <p14:tracePt t="38888" x="9683750" y="3035300"/>
          <p14:tracePt t="39341" x="9690100" y="3035300"/>
          <p14:tracePt t="39389" x="9690100" y="3041650"/>
          <p14:tracePt t="39841" x="9702800" y="3048000"/>
          <p14:tracePt t="39875" x="9715500" y="3054350"/>
          <p14:tracePt t="39909" x="9721850" y="3060700"/>
          <p14:tracePt t="39959" x="9728200" y="3067050"/>
          <p14:tracePt t="45441" x="9677400" y="3098800"/>
          <p14:tracePt t="45477" x="9613900" y="3111500"/>
          <p14:tracePt t="45493" x="9563100" y="3124200"/>
          <p14:tracePt t="45526" x="9429750" y="3149600"/>
          <p14:tracePt t="45549" x="9315450" y="3162300"/>
          <p14:tracePt t="45574" x="9150350" y="3187700"/>
          <p14:tracePt t="45609" x="9042400" y="3200400"/>
          <p14:tracePt t="45647" x="8972550" y="3200400"/>
          <p14:tracePt t="45658" x="8966200" y="3200400"/>
          <p14:tracePt t="45674" x="8959850" y="3200400"/>
          <p14:tracePt t="45941" x="9036050" y="3149600"/>
          <p14:tracePt t="45974" x="9239250" y="3054350"/>
          <p14:tracePt t="46009" x="9366250" y="2997200"/>
          <p14:tracePt t="46046" x="9398000" y="2990850"/>
          <p14:tracePt t="46152" x="9302750" y="2965450"/>
          <p14:tracePt t="46183" x="9207500" y="2914650"/>
          <p14:tracePt t="46208" x="9182100" y="2895600"/>
          <p14:tracePt t="46241" x="9182100" y="2876550"/>
          <p14:tracePt t="46276" x="9194800" y="2838450"/>
          <p14:tracePt t="46309" x="9213850" y="2832100"/>
          <p14:tracePt t="46541" x="9220200" y="2832100"/>
          <p14:tracePt t="46769" x="9220200" y="2844800"/>
          <p14:tracePt t="46806" x="9220200" y="2851150"/>
          <p14:tracePt t="46930" x="9213850" y="2870200"/>
          <p14:tracePt t="46970" x="9213850" y="2876550"/>
          <p14:tracePt t="46992" x="9194800" y="2876550"/>
          <p14:tracePt t="47026" x="9175750" y="2876550"/>
          <p14:tracePt t="47058" x="9150350" y="2825750"/>
          <p14:tracePt t="47093" x="9131300" y="2736850"/>
          <p14:tracePt t="47126" x="9169400" y="2667000"/>
          <p14:tracePt t="47147" x="9258300" y="2667000"/>
          <p14:tracePt t="47176" x="9378950" y="2667000"/>
          <p14:tracePt t="47210" x="9417050" y="2711450"/>
          <p14:tracePt t="47247" x="9417050" y="2762250"/>
          <p14:tracePt t="47276" x="9378950" y="2781300"/>
          <p14:tracePt t="47310" x="9340850" y="2787650"/>
          <p14:tracePt t="47346" x="9328150" y="2781300"/>
          <p14:tracePt t="47359" x="9328150" y="2762250"/>
          <p14:tracePt t="47394" x="9328150" y="2736850"/>
          <p14:tracePt t="47426" x="9334500" y="2730500"/>
          <p14:tracePt t="47448" x="9347200" y="2730500"/>
          <p14:tracePt t="47476" x="9353550" y="2730500"/>
          <p14:tracePt t="47558" x="9353550" y="2755900"/>
          <p14:tracePt t="47591" x="9353550" y="2762250"/>
          <p14:tracePt t="47645" x="9353550" y="2774950"/>
          <p14:tracePt t="47687" x="9347200" y="2774950"/>
          <p14:tracePt t="47711" x="9328150" y="2774950"/>
          <p14:tracePt t="47744" x="9258300" y="2749550"/>
          <p14:tracePt t="47776" x="9226550" y="2711450"/>
          <p14:tracePt t="47810" x="9213850" y="2692400"/>
          <p14:tracePt t="47826" x="9207500" y="2686050"/>
          <p14:tracePt t="48341" x="9207500" y="2679700"/>
          <p14:tracePt t="48843" x="9207500" y="2686050"/>
          <p14:tracePt t="48890" x="9207500" y="2705100"/>
          <p14:tracePt t="48931" x="9213850" y="2711450"/>
          <p14:tracePt t="49231" x="9239250" y="2711450"/>
          <p14:tracePt t="49259" x="9245600" y="2711450"/>
          <p14:tracePt t="49691" x="9232900" y="2711450"/>
          <p14:tracePt t="50232" x="9226550" y="2724150"/>
          <p14:tracePt t="50431" x="9232900" y="2736850"/>
          <p14:tracePt t="50462" x="9277350" y="2794000"/>
          <p14:tracePt t="50493" x="9366250" y="2863850"/>
          <p14:tracePt t="50507" x="9448800" y="2914650"/>
          <p14:tracePt t="50524" x="9544050" y="2997200"/>
          <p14:tracePt t="50558" x="9804400" y="3289300"/>
          <p14:tracePt t="50591" x="9982200" y="3600450"/>
          <p14:tracePt t="50624" x="10115550" y="3937000"/>
          <p14:tracePt t="50658" x="10191750" y="4229100"/>
          <p14:tracePt t="50691" x="10248900" y="4413250"/>
          <p14:tracePt t="50724" x="10299700" y="4559300"/>
          <p14:tracePt t="50758" x="10337800" y="4622800"/>
          <p14:tracePt t="50791" x="10388600" y="4654550"/>
          <p14:tracePt t="50825" x="10452100" y="4692650"/>
          <p14:tracePt t="50858" x="10553700" y="4724400"/>
          <p14:tracePt t="50891" x="10687050" y="4756150"/>
          <p14:tracePt t="50924" x="10820400" y="4775200"/>
          <p14:tracePt t="50958" x="10922000" y="4775200"/>
          <p14:tracePt t="50991" x="10972800" y="4768850"/>
          <p14:tracePt t="51024" x="11017250" y="4730750"/>
          <p14:tracePt t="51058" x="11042650" y="4673600"/>
          <p14:tracePt t="51092" x="11042650" y="4565650"/>
          <p14:tracePt t="51126" x="11042650" y="4438650"/>
          <p14:tracePt t="51148" x="11042650" y="4400550"/>
          <p14:tracePt t="51176" x="11087100" y="4349750"/>
          <p14:tracePt t="51209" x="11303000" y="4330700"/>
          <p14:tracePt t="51247" x="11652250" y="4343400"/>
          <p14:tracePt t="51274" x="11855450" y="4400550"/>
          <p14:tracePt t="51308" x="11957050" y="4457700"/>
          <p14:tracePt t="51342" x="11963400" y="4565650"/>
          <p14:tracePt t="51358" x="11849100" y="4629150"/>
          <p14:tracePt t="51391" x="11518900" y="4679950"/>
          <p14:tracePt t="51424" x="11182350" y="4635500"/>
          <p14:tracePt t="51459" x="11055350" y="4603750"/>
          <p14:tracePt t="51493" x="11036300" y="4552950"/>
          <p14:tracePt t="51526" x="11106150" y="4362450"/>
          <p14:tracePt t="51548" x="11201400" y="4273550"/>
          <p14:tracePt t="51575" x="11455400" y="4114800"/>
          <p14:tracePt t="51608" x="11703050" y="4108450"/>
          <p14:tracePt t="51648" x="12096750" y="4343400"/>
          <p14:tracePt t="51791" x="11906250" y="4953000"/>
          <p14:tracePt t="51824" x="11658600" y="5067300"/>
          <p14:tracePt t="51858" x="11423650" y="5099050"/>
          <p14:tracePt t="51891" x="11283950" y="5099050"/>
          <p14:tracePt t="51926" x="11258550" y="5099050"/>
          <p14:tracePt t="51959" x="11207750" y="5016500"/>
          <p14:tracePt t="51992" x="11106150" y="4832350"/>
          <p14:tracePt t="52025" x="11080750" y="4705350"/>
          <p14:tracePt t="52059" x="11118850" y="4603750"/>
          <p14:tracePt t="52092" x="11226800" y="4533900"/>
          <p14:tracePt t="52126" x="11372850" y="4514850"/>
          <p14:tracePt t="52148" x="11461750" y="4514850"/>
          <p14:tracePt t="52175" x="11525250" y="4514850"/>
          <p14:tracePt t="52208" x="11582400" y="4565650"/>
          <p14:tracePt t="52241" x="11607800" y="4667250"/>
          <p14:tracePt t="52274" x="11601450" y="4768850"/>
          <p14:tracePt t="52308" x="11518900" y="4851400"/>
          <p14:tracePt t="52342" x="11391900" y="4876800"/>
          <p14:tracePt t="52358" x="11360150" y="4876800"/>
          <p14:tracePt t="52391" x="11303000" y="4876800"/>
          <p14:tracePt t="52426" x="11271250" y="4864100"/>
          <p14:tracePt t="52458" x="11252200" y="4845050"/>
          <p14:tracePt t="52491" x="11226800" y="4756150"/>
          <p14:tracePt t="52524" x="11283950" y="4673600"/>
          <p14:tracePt t="52558" x="11468100" y="4686300"/>
          <p14:tracePt t="52591" x="11563350" y="4787900"/>
          <p14:tracePt t="52624" x="11557000" y="4889500"/>
          <p14:tracePt t="52658" x="11436350" y="4965700"/>
          <p14:tracePt t="52692" x="11233150" y="4965700"/>
          <p14:tracePt t="52726" x="11042650" y="4895850"/>
          <p14:tracePt t="52749" x="11010900" y="4857750"/>
          <p14:tracePt t="52774" x="10922000" y="4743450"/>
          <p14:tracePt t="52808" x="10890250" y="4629150"/>
          <p14:tracePt t="52842" x="10915650" y="4584700"/>
          <p14:tracePt t="52875" x="11029950" y="4616450"/>
          <p14:tracePt t="52908" x="11239500" y="4800600"/>
          <p14:tracePt t="52942" x="11264900" y="4946650"/>
          <p14:tracePt t="52958" x="11220450" y="4978400"/>
          <p14:tracePt t="52991" x="11036300" y="4991100"/>
          <p14:tracePt t="53024" x="10775950" y="4927600"/>
          <p14:tracePt t="53059" x="10629900" y="4838700"/>
          <p14:tracePt t="53092" x="10515600" y="4737100"/>
          <p14:tracePt t="53126" x="10496550" y="4654550"/>
          <p14:tracePt t="53146" x="10553700" y="4584700"/>
          <p14:tracePt t="53174" x="10769600" y="4540250"/>
          <p14:tracePt t="53209" x="11074400" y="4527550"/>
          <p14:tracePt t="53246" x="11309350" y="4591050"/>
          <p14:tracePt t="53259" x="11372850" y="4635500"/>
          <p14:tracePt t="53275" x="11404600" y="4667250"/>
          <p14:tracePt t="53309" x="11417300" y="4699000"/>
          <p14:tracePt t="53311" x="11417300" y="4711700"/>
          <p14:tracePt t="53348" x="11385550" y="4781550"/>
          <p14:tracePt t="53375" x="11277600" y="4826000"/>
          <p14:tracePt t="53408" x="11163300" y="4832350"/>
          <p14:tracePt t="53442" x="11049000" y="4832350"/>
          <p14:tracePt t="53476" x="10985500" y="4826000"/>
          <p14:tracePt t="53509" x="10960100" y="4819650"/>
          <p14:tracePt t="53641" x="10947400" y="4813300"/>
          <p14:tracePt t="53732" x="10871200" y="4813300"/>
          <p14:tracePt t="53758" x="10744200" y="4832350"/>
          <p14:tracePt t="53791" x="10629900" y="4864100"/>
          <p14:tracePt t="53824" x="10534650" y="4889500"/>
          <p14:tracePt t="53857" x="10452100" y="4908550"/>
          <p14:tracePt t="53891" x="10388600" y="4921250"/>
          <p14:tracePt t="53925" x="10363200" y="4933950"/>
          <p14:tracePt t="54403" x="10350500" y="4933950"/>
          <p14:tracePt t="54974" x="10344150" y="4933950"/>
          <p14:tracePt t="55105" x="10344150" y="4876800"/>
          <p14:tracePt t="55142" x="10426700" y="4743450"/>
          <p14:tracePt t="55158" x="10464800" y="4692650"/>
          <p14:tracePt t="55176" x="10490200" y="4648200"/>
          <p14:tracePt t="55192" x="10515600" y="4616450"/>
          <p14:tracePt t="55247" x="10642600" y="4559300"/>
          <p14:tracePt t="55292" x="10788650" y="4546600"/>
          <p14:tracePt t="55314" x="10852150" y="4578350"/>
          <p14:tracePt t="55360" x="10915650" y="4660900"/>
          <p14:tracePt t="55392" x="10922000" y="4743450"/>
          <p14:tracePt t="55445" x="10877550" y="4864100"/>
          <p14:tracePt t="55477" x="10769600" y="4921250"/>
          <p14:tracePt t="55509" x="10655300" y="4933950"/>
          <p14:tracePt t="55527" x="10528300" y="4933950"/>
          <p14:tracePt t="55561" x="10433050" y="4927600"/>
          <p14:tracePt t="55593" x="10382250" y="4895850"/>
          <p14:tracePt t="55647" x="10325100" y="4775200"/>
          <p14:tracePt t="55676" x="10299700" y="4718050"/>
          <p14:tracePt t="55735" x="10350500" y="4546600"/>
          <p14:tracePt t="55760" x="10464800" y="4464050"/>
          <p14:tracePt t="55793" x="10750550" y="4356100"/>
          <p14:tracePt t="55825" x="11010900" y="4311650"/>
          <p14:tracePt t="55858" x="11074400" y="4324350"/>
          <p14:tracePt t="55892" x="11106150" y="4381500"/>
          <p14:tracePt t="55945" x="11042650" y="4578350"/>
          <p14:tracePt t="55976" x="10902950" y="4635500"/>
          <p14:tracePt t="56009" x="10750550" y="4641850"/>
          <p14:tracePt t="56047" x="10629900" y="4610100"/>
          <p14:tracePt t="56077" x="10617200" y="4603750"/>
          <p14:tracePt t="56158" x="10617200" y="4648200"/>
          <p14:tracePt t="56193" x="10617200" y="4699000"/>
          <p14:tracePt t="56241" x="10598150" y="4743450"/>
          <p14:tracePt t="56294" x="10591800" y="4749800"/>
          <p14:tracePt t="56334" x="10496550" y="4749800"/>
          <p14:tracePt t="56361" x="10426700" y="4749800"/>
          <p14:tracePt t="56393" x="10312400" y="4724400"/>
          <p14:tracePt t="56441" x="10172700" y="4705350"/>
          <p14:tracePt t="56474" x="10109200" y="4705350"/>
          <p14:tracePt t="56508" x="10064750" y="4724400"/>
          <p14:tracePt t="56549" x="10026650" y="4749800"/>
          <p14:tracePt t="56579" x="10020300" y="4749800"/>
          <p14:tracePt t="56717" x="10007600" y="4749800"/>
          <p14:tracePt t="56758" x="9944100" y="4756150"/>
          <p14:tracePt t="56793" x="9861550" y="4775200"/>
          <p14:tracePt t="56826" x="9798050" y="4781550"/>
          <p14:tracePt t="56858" x="9785350" y="4787900"/>
          <p14:tracePt t="56891" x="9779000" y="4800600"/>
          <p14:tracePt t="56925" x="9772650" y="4800600"/>
          <p14:tracePt t="56957" x="9766300" y="4813300"/>
          <p14:tracePt t="56992" x="9766300" y="4832350"/>
          <p14:tracePt t="57026" x="9766300" y="4851400"/>
          <p14:tracePt t="57059" x="9766300" y="4857750"/>
          <p14:tracePt t="57092" x="9766300" y="4870450"/>
          <p14:tracePt t="57126" x="9766300" y="4876800"/>
          <p14:tracePt t="57148" x="9766300" y="4883150"/>
          <p14:tracePt t="57458" x="9753600" y="4953000"/>
          <p14:tracePt t="57493" x="9690100" y="5029200"/>
          <p14:tracePt t="57519" x="9607550" y="5105400"/>
          <p14:tracePt t="57558" x="9283700" y="5257800"/>
          <p14:tracePt t="57592" x="8845550" y="5391150"/>
          <p14:tracePt t="57626" x="8540750" y="5435600"/>
          <p14:tracePt t="57659" x="8394700" y="5435600"/>
          <p14:tracePt t="57692" x="8305800" y="5435600"/>
          <p14:tracePt t="57727" x="8178800" y="5410200"/>
          <p14:tracePt t="57749" x="8096250" y="5378450"/>
          <p14:tracePt t="57776" x="7981950" y="5321300"/>
          <p14:tracePt t="57809" x="7931150" y="5295900"/>
          <p14:tracePt t="57847" x="7918450" y="5283200"/>
          <p14:tracePt t="57882" x="7905750" y="5270500"/>
          <p14:tracePt t="57913" x="7886700" y="5232400"/>
          <p14:tracePt t="57942" x="7867650" y="5181600"/>
          <p14:tracePt t="57959" x="7867650" y="5137150"/>
          <p14:tracePt t="57975" x="7867650" y="5073650"/>
          <p14:tracePt t="57992" x="7867650" y="5010150"/>
          <p14:tracePt t="58009" x="7899400" y="4927600"/>
          <p14:tracePt t="58045" x="8039100" y="4768850"/>
          <p14:tracePt t="58047" x="8102600" y="4730750"/>
          <p14:tracePt t="58076" x="8362950" y="4641850"/>
          <p14:tracePt t="58109" x="8763000" y="4616450"/>
          <p14:tracePt t="58127" x="9017000" y="4629150"/>
          <p14:tracePt t="58148" x="9182100" y="4660900"/>
          <p14:tracePt t="58175" x="9340850" y="4762500"/>
          <p14:tracePt t="58208" x="9404350" y="4864100"/>
          <p14:tracePt t="58241" x="9410700" y="5003800"/>
          <p14:tracePt t="58275" x="9378950" y="5149850"/>
          <p14:tracePt t="58308" x="9271000" y="5257800"/>
          <p14:tracePt t="58342" x="9188450" y="5283200"/>
          <p14:tracePt t="58358" x="9156700" y="5283200"/>
          <p14:tracePt t="58391" x="9074150" y="5264150"/>
          <p14:tracePt t="58425" x="8959850" y="5162550"/>
          <p14:tracePt t="58458" x="8864600" y="5022850"/>
          <p14:tracePt t="58491" x="8934450" y="4902200"/>
          <p14:tracePt t="58524" x="9271000" y="4870450"/>
          <p14:tracePt t="58558" x="9690100" y="5041900"/>
          <p14:tracePt t="58591" x="9702800" y="5200650"/>
          <p14:tracePt t="58624" x="9556750" y="5372100"/>
          <p14:tracePt t="58658" x="9321800" y="5429250"/>
          <p14:tracePt t="58691" x="9036050" y="5359400"/>
          <p14:tracePt t="58724" x="8807450" y="5168900"/>
          <p14:tracePt t="58758" x="8731250" y="4819650"/>
          <p14:tracePt t="58791" x="8953500" y="4572000"/>
          <p14:tracePt t="58825" x="9391650" y="4597400"/>
          <p14:tracePt t="58858" x="9721850" y="4832350"/>
          <p14:tracePt t="58891" x="9734550" y="4984750"/>
          <p14:tracePt t="58924" x="9664700" y="5162550"/>
          <p14:tracePt t="58958" x="9525000" y="5245100"/>
          <p14:tracePt t="58991" x="9442450" y="5257800"/>
          <p14:tracePt t="59026" x="9378950" y="5245100"/>
          <p14:tracePt t="59058" x="9340850" y="5022850"/>
          <p14:tracePt t="59091" x="9340850" y="4591050"/>
          <p14:tracePt t="59370" x="9340850" y="4584700"/>
          <p14:tracePt t="59401" x="9347200" y="4584700"/>
          <p14:tracePt t="59441" x="9334500" y="4591050"/>
          <p14:tracePt t="59492" x="9277350" y="4622800"/>
          <p14:tracePt t="59524" x="9271000" y="4622800"/>
          <p14:tracePt t="59741" x="9271000" y="4597400"/>
          <p14:tracePt t="59758" x="9271000" y="4578350"/>
          <p14:tracePt t="59791" x="9258300" y="4527550"/>
          <p14:tracePt t="59824" x="9251950" y="4445000"/>
          <p14:tracePt t="59858" x="9232900" y="4349750"/>
          <p14:tracePt t="59891" x="9220200" y="4235450"/>
          <p14:tracePt t="59926" x="9201150" y="4159250"/>
          <p14:tracePt t="59947" x="9201150" y="4140200"/>
          <p14:tracePt t="59975" x="9188450" y="4114800"/>
          <p14:tracePt t="60009" x="9188450" y="4095750"/>
          <p14:tracePt t="60043" x="9194800" y="4051300"/>
          <p14:tracePt t="60074" x="9226550" y="3975100"/>
          <p14:tracePt t="60107" x="9264650" y="3892550"/>
          <p14:tracePt t="60142" x="9283700" y="3822700"/>
          <p14:tracePt t="60158" x="9290050" y="3816350"/>
          <p14:tracePt t="60174" x="9290050" y="3810000"/>
          <p14:tracePt t="60191" x="9290050" y="3803650"/>
          <p14:tracePt t="60488" x="9302750" y="3746500"/>
          <p14:tracePt t="60520" x="9302750" y="3416300"/>
          <p14:tracePt t="60574" x="9340850" y="3079750"/>
          <p14:tracePt t="60591" x="9410700" y="3028950"/>
          <p14:tracePt t="60607" x="9544050" y="2965450"/>
          <p14:tracePt t="60642" x="9721850" y="2959100"/>
          <p14:tracePt t="60674" x="9772650" y="2971800"/>
          <p14:tracePt t="60707" x="9766300" y="3009900"/>
          <p14:tracePt t="60758" x="9448800" y="2876550"/>
          <p14:tracePt t="60791" x="9226550" y="2647950"/>
          <p14:tracePt t="60825" x="9194800" y="2559050"/>
          <p14:tracePt t="60859" x="9213850" y="2533650"/>
          <p14:tracePt t="60891" x="9493250" y="2578100"/>
          <p14:tracePt t="60924" x="9709150" y="2755900"/>
          <p14:tracePt t="60959" x="9639300" y="2990850"/>
          <p14:tracePt t="60991" x="9404350" y="3092450"/>
          <p14:tracePt t="61026" x="9194800" y="3098800"/>
          <p14:tracePt t="61060" x="9048750" y="3098800"/>
          <p14:tracePt t="61122" x="9017000" y="2933700"/>
          <p14:tracePt t="61144" x="9017000" y="2838450"/>
          <p14:tracePt t="61175" x="9156700" y="2717800"/>
          <p14:tracePt t="61209" x="9429750" y="2686050"/>
          <p14:tracePt t="61249" x="9690100" y="2800350"/>
          <p14:tracePt t="61275" x="9702800" y="2901950"/>
          <p14:tracePt t="61308" x="9613900" y="3079750"/>
          <p14:tracePt t="61341" x="9436100" y="3155950"/>
          <p14:tracePt t="61358" x="9321800" y="3155950"/>
          <p14:tracePt t="61391" x="9264650" y="3130550"/>
          <p14:tracePt t="61424" x="9258300" y="3079750"/>
          <p14:tracePt t="61475" x="9550400" y="2959100"/>
          <p14:tracePt t="61507" x="9772650" y="3003550"/>
          <p14:tracePt t="61542" x="9759950" y="3175000"/>
          <p14:tracePt t="61559" x="9664700" y="3289300"/>
          <p14:tracePt t="61593" x="9493250" y="3390900"/>
          <p14:tracePt t="61626" x="9372600" y="3403600"/>
          <p14:tracePt t="61661" x="9239250" y="3263900"/>
          <p14:tracePt t="61693" x="9163050" y="3054350"/>
          <p14:tracePt t="61725" x="9226550" y="2857500"/>
          <p14:tracePt t="61762" x="9594850" y="2774950"/>
          <p14:tracePt t="61794" x="9759950" y="2851150"/>
          <p14:tracePt t="61825" x="9785350" y="2990850"/>
          <p14:tracePt t="61863" x="9645650" y="3181350"/>
          <p14:tracePt t="61892" x="9575800" y="3213100"/>
          <p14:tracePt t="61925" x="9525000" y="3213100"/>
          <p14:tracePt t="61962" x="9461500" y="3175000"/>
          <p14:tracePt t="61993" x="9448800" y="3073400"/>
          <p14:tracePt t="62042" x="9429750" y="3022600"/>
          <p14:tracePt t="62479" x="9398000" y="3022600"/>
          <p14:tracePt t="62510" x="9156700" y="3054350"/>
          <p14:tracePt t="62558" x="8775700" y="3054350"/>
          <p14:tracePt t="62637" x="8769350" y="3054350"/>
          <p14:tracePt t="62734" x="8769350" y="3048000"/>
          <p14:tracePt t="62763" x="8743950" y="3048000"/>
          <p14:tracePt t="62796" x="8712200" y="3048000"/>
          <p14:tracePt t="62847" x="8629650" y="3067050"/>
          <p14:tracePt t="62880" x="8439150" y="3136900"/>
          <p14:tracePt t="62911" x="8343900" y="3149600"/>
          <p14:tracePt t="62958" x="8337550" y="3149600"/>
          <p14:tracePt t="63296" x="8318500" y="3155950"/>
          <p14:tracePt t="63334" x="8299450" y="3181350"/>
          <p14:tracePt t="63396" x="8286750" y="3181350"/>
          <p14:tracePt t="63433" x="8261350" y="3181350"/>
          <p14:tracePt t="63459" x="8235950" y="3181350"/>
          <p14:tracePt t="63491" x="8185150" y="3155950"/>
          <p14:tracePt t="63525" x="8121650" y="3098800"/>
          <p14:tracePt t="63548" x="8064500" y="3003550"/>
          <p14:tracePt t="63574" x="8032750" y="2882900"/>
          <p14:tracePt t="63591" x="8020050" y="2819400"/>
          <p14:tracePt t="63607" x="8020050" y="2787650"/>
          <p14:tracePt t="63641" x="8020050" y="2705100"/>
          <p14:tracePt t="63674" x="8020050" y="2660650"/>
          <p14:tracePt t="63708" x="8051800" y="2590800"/>
          <p14:tracePt t="63754" x="8248650" y="2425700"/>
          <p14:tracePt t="63782" x="8489950" y="2305050"/>
          <p14:tracePt t="63814" x="8807450" y="2209800"/>
          <p14:tracePt t="63841" x="9074150" y="2139950"/>
          <p14:tracePt t="63874" x="9582150" y="2019300"/>
          <p14:tracePt t="63907" x="10293350" y="1917700"/>
          <p14:tracePt t="63946" x="10712450" y="1866900"/>
          <p14:tracePt t="63975" x="10731500" y="1866900"/>
          <p14:tracePt t="64067" x="10737850" y="1866900"/>
          <p14:tracePt t="64098" x="10744200" y="1866900"/>
          <p14:tracePt t="64141" x="10750550" y="1866900"/>
          <p14:tracePt t="64241" x="10775950" y="1917700"/>
          <p14:tracePt t="64276" x="10883900" y="2127250"/>
          <p14:tracePt t="64309" x="11010900" y="2495550"/>
          <p14:tracePt t="64326" x="11112500" y="2921000"/>
          <p14:tracePt t="64349" x="11163300" y="3206750"/>
          <p14:tracePt t="64376" x="11176000" y="3784600"/>
          <p14:tracePt t="64409" x="11176000" y="4178300"/>
          <p14:tracePt t="64447" x="11176000" y="4425950"/>
          <p14:tracePt t="64474" x="11163300" y="4470400"/>
          <p14:tracePt t="64509" x="11150600" y="4489450"/>
          <p14:tracePt t="64526" x="11144250" y="4495800"/>
          <p14:tracePt t="64769" x="11137900" y="4527550"/>
          <p14:tracePt t="64800" x="11112500" y="4686300"/>
          <p14:tracePt t="64835" x="11010900" y="5010150"/>
          <p14:tracePt t="64870" x="10648950" y="5486400"/>
          <p14:tracePt t="64891" x="10420350" y="5638800"/>
          <p14:tracePt t="64924" x="9855200" y="5835650"/>
          <p14:tracePt t="64958" x="9391650" y="5854700"/>
          <p14:tracePt t="64991" x="9245600" y="5829300"/>
          <p14:tracePt t="65024" x="9156700" y="5784850"/>
          <p14:tracePt t="65058" x="9112250" y="5740400"/>
          <p14:tracePt t="65091" x="9074150" y="5702300"/>
          <p14:tracePt t="65124" x="9067800" y="5676900"/>
          <p14:tracePt t="65158" x="9061450" y="5588000"/>
          <p14:tracePt t="65191" x="9080500" y="5099050"/>
          <p14:tracePt t="65224" x="9258300" y="3943350"/>
          <p14:tracePt t="65257" x="9518650" y="3028950"/>
          <p14:tracePt t="65291" x="9772650" y="2476500"/>
          <p14:tracePt t="65324" x="9829800" y="2343150"/>
          <p14:tracePt t="65370" x="9817100" y="2343150"/>
          <p14:tracePt t="65391" x="9702800" y="2387600"/>
          <p14:tracePt t="65424" x="9537700" y="2413000"/>
          <p14:tracePt t="65458" x="9467850" y="2413000"/>
          <p14:tracePt t="65492" x="9436100" y="2349500"/>
          <p14:tracePt t="65525" x="9429750" y="2228850"/>
          <p14:tracePt t="65548" x="9467850" y="2152650"/>
          <p14:tracePt t="65576" x="9861550" y="1993900"/>
          <p14:tracePt t="65609" x="10763250" y="1905000"/>
          <p14:tracePt t="65647" x="11849100" y="1930400"/>
          <p14:tracePt t="65675" x="12001500" y="1993900"/>
          <p14:tracePt t="65708" x="12020550" y="2133600"/>
          <p14:tracePt t="65742" x="11899900" y="2616200"/>
          <p14:tracePt t="65758" x="11785600" y="2901950"/>
          <p14:tracePt t="65791" x="11525250" y="3473450"/>
          <p14:tracePt t="65824" x="11360150" y="3790950"/>
          <p14:tracePt t="65858" x="11226800" y="3943350"/>
          <p14:tracePt t="65892" x="11125200" y="3968750"/>
          <p14:tracePt t="65926" x="11055350" y="3949700"/>
          <p14:tracePt t="65949" x="10991850" y="3867150"/>
          <p14:tracePt t="65958" x="10928350" y="3784600"/>
          <p14:tracePt t="65991" x="10833100" y="3683000"/>
          <p14:tracePt t="66024" x="10807700" y="3644900"/>
          <p14:tracePt t="66272" x="10795000" y="3644900"/>
          <p14:tracePt t="66319" x="10782300" y="3644900"/>
          <p14:tracePt t="66358" x="10750550" y="3676650"/>
          <p14:tracePt t="66391" x="10636250" y="3702050"/>
          <p14:tracePt t="66424" x="10350500" y="3708400"/>
          <p14:tracePt t="66459" x="9817100" y="3600450"/>
          <p14:tracePt t="66492" x="9518650" y="3416300"/>
          <p14:tracePt t="66525" x="9448800" y="3302000"/>
          <p14:tracePt t="66547" x="9448800" y="3244850"/>
          <p14:tracePt t="66575" x="9601200" y="3149600"/>
          <p14:tracePt t="66609" x="9886950" y="3098800"/>
          <p14:tracePt t="66644" x="10191750" y="3086100"/>
          <p14:tracePt t="66674" x="10337800" y="3073400"/>
          <p14:tracePt t="66707" x="10344150" y="3073400"/>
          <p14:tracePt t="66743" x="10350500" y="3111500"/>
          <p14:tracePt t="66759" x="10318750" y="3194050"/>
          <p14:tracePt t="66792" x="10140950" y="3346450"/>
          <p14:tracePt t="66825" x="9823450" y="3416300"/>
          <p14:tracePt t="66860" x="9550400" y="3397250"/>
          <p14:tracePt t="66891" x="9486900" y="3314700"/>
          <p14:tracePt t="66925" x="9601200" y="3117850"/>
          <p14:tracePt t="66959" x="10198100" y="2940050"/>
          <p14:tracePt t="66991" x="10642600" y="2978150"/>
          <p14:tracePt t="67026" x="10858500" y="3149600"/>
          <p14:tracePt t="67060" x="10839450" y="3302000"/>
          <p14:tracePt t="67092" x="10623550" y="3479800"/>
          <p14:tracePt t="67126" x="10293350" y="3524250"/>
          <p14:tracePt t="67148" x="9963150" y="3378200"/>
          <p14:tracePt t="67192" x="9702800" y="2857500"/>
          <p14:tracePt t="67223" x="9880600" y="2597150"/>
          <p14:tracePt t="67260" x="10185400" y="2520950"/>
          <p14:tracePt t="67306" x="10458450" y="2635250"/>
          <p14:tracePt t="67341" x="10439400" y="2870200"/>
          <p14:tracePt t="67358" x="10369550" y="2952750"/>
          <p14:tracePt t="67392" x="10210800" y="3028950"/>
          <p14:tracePt t="67425" x="10052050" y="3009900"/>
          <p14:tracePt t="67459" x="9969500" y="2927350"/>
          <p14:tracePt t="67492" x="9969500" y="2768600"/>
          <p14:tracePt t="67526" x="10064750" y="2641600"/>
          <p14:tracePt t="67549" x="10134600" y="2628900"/>
          <p14:tracePt t="67576" x="10242550" y="2724150"/>
          <p14:tracePt t="67609" x="10274300" y="2870200"/>
          <p14:tracePt t="67646" x="10179050" y="3117850"/>
          <p14:tracePt t="67675" x="10077450" y="3194050"/>
          <p14:tracePt t="67709" x="9963150" y="3219450"/>
          <p14:tracePt t="67726" x="9880600" y="3219450"/>
          <p14:tracePt t="67749" x="9829800" y="3200400"/>
          <p14:tracePt t="67775" x="9779000" y="3136900"/>
          <p14:tracePt t="67791" x="9772650" y="3111500"/>
          <p14:tracePt t="67808" x="9753600" y="3073400"/>
          <p14:tracePt t="67824" x="9753600" y="3060700"/>
          <p14:tracePt t="67858" x="9747250" y="3035300"/>
          <p14:tracePt t="67874" x="9747250" y="3028950"/>
          <p14:tracePt t="67908" x="9747250" y="3016250"/>
          <p14:tracePt t="68008" x="9690100" y="3060700"/>
          <p14:tracePt t="68041" x="9601200" y="3111500"/>
          <p14:tracePt t="68074" x="9486900" y="3124200"/>
          <p14:tracePt t="68107" x="9378950" y="3143250"/>
          <p14:tracePt t="68141" x="9309100" y="3149600"/>
          <p14:tracePt t="68174" x="9296400" y="3149600"/>
          <p14:tracePt t="68208" x="9258300" y="3149600"/>
          <p14:tracePt t="68245" x="9169400" y="3149600"/>
          <p14:tracePt t="68281" x="9029700" y="3149600"/>
          <p14:tracePt t="68311" x="8966200" y="3149600"/>
          <p14:tracePt t="68478" x="8896350" y="3149600"/>
          <p14:tracePt t="68510" x="8636000" y="3054350"/>
          <p14:tracePt t="68542" x="8426450" y="2959100"/>
          <p14:tracePt t="68558" x="8401050" y="2940050"/>
          <p14:tracePt t="68641" x="8394700" y="2940050"/>
          <p14:tracePt t="68678" x="8407400" y="2889250"/>
          <p14:tracePt t="68712" x="8578850" y="2806700"/>
          <p14:tracePt t="68759" x="9061450" y="2870200"/>
          <p14:tracePt t="68792" x="9201150" y="3048000"/>
          <p14:tracePt t="68826" x="9201150" y="3175000"/>
          <p14:tracePt t="68864" x="9055100" y="3219450"/>
          <p14:tracePt t="68895" x="8858250" y="3136900"/>
          <p14:tracePt t="68926" x="8750300" y="2971800"/>
          <p14:tracePt t="68964" x="8769350" y="2838450"/>
          <p14:tracePt t="68996" x="8953500" y="2736850"/>
          <p14:tracePt t="69027" x="9105900" y="2717800"/>
          <p14:tracePt t="69076" x="9207500" y="2813050"/>
          <p14:tracePt t="69109" x="9175750" y="2921000"/>
          <p14:tracePt t="69127" x="9131300" y="2971800"/>
          <p14:tracePt t="69149" x="9099550" y="2984500"/>
          <p14:tracePt t="69176" x="9029700" y="2990850"/>
          <p14:tracePt t="69209" x="8985250" y="2990850"/>
          <p14:tracePt t="69243" x="8953500" y="2990850"/>
          <p14:tracePt t="69275" x="8940800" y="2990850"/>
          <p14:tracePt t="69522" x="8915400" y="2990850"/>
          <p14:tracePt t="69558" x="8864600" y="2990850"/>
          <p14:tracePt t="69591" x="8769350" y="2952750"/>
          <p14:tracePt t="69624" x="8724900" y="2927350"/>
          <p14:tracePt t="69658" x="8718550" y="2908300"/>
          <p14:tracePt t="69691" x="8718550" y="2895600"/>
          <p14:tracePt t="69741" x="8737600" y="2889250"/>
          <p14:tracePt t="69758" x="8775700" y="2889250"/>
          <p14:tracePt t="69774" x="8813800" y="2895600"/>
          <p14:tracePt t="69808" x="8858250" y="2921000"/>
          <p14:tracePt t="69913" x="8858250" y="2927350"/>
          <p14:tracePt t="69959" x="8769350" y="2901950"/>
          <p14:tracePt t="69993" x="8743950" y="2813050"/>
          <p14:tracePt t="70026" x="8743950" y="2717800"/>
          <p14:tracePt t="70067" x="8839200" y="2667000"/>
          <p14:tracePt t="70099" x="8909050" y="2667000"/>
          <p14:tracePt t="70146" x="8953500" y="2686050"/>
          <p14:tracePt t="70183" x="8966200" y="2717800"/>
          <p14:tracePt t="70215" x="8972550" y="2749550"/>
          <p14:tracePt t="70263" x="8972550" y="2774950"/>
          <p14:tracePt t="70291" x="8972550" y="2800350"/>
          <p14:tracePt t="70324" x="8959850" y="2857500"/>
          <p14:tracePt t="70358" x="8902700" y="2946400"/>
          <p14:tracePt t="70391" x="8832850" y="3048000"/>
          <p14:tracePt t="70425" x="8794750" y="3155950"/>
          <p14:tracePt t="70459" x="8750300" y="3257550"/>
          <p14:tracePt t="70492" x="8731250" y="3321050"/>
          <p14:tracePt t="70526" x="8718550" y="3352800"/>
          <p14:tracePt t="70569" x="8718550" y="3378200"/>
          <p14:tracePt t="70600" x="8718550" y="3384550"/>
          <p14:tracePt t="70647" x="8712200" y="3390900"/>
          <p14:tracePt t="71474" x="8705850" y="3397250"/>
          <p14:tracePt t="71634" x="8705850" y="3409950"/>
          <p14:tracePt t="71670" x="8705850" y="3422650"/>
          <p14:tracePt t="71949" x="8693150" y="3429000"/>
          <p14:tracePt t="71987" x="8693150" y="3390900"/>
          <p14:tracePt t="72018" x="8699500" y="3333750"/>
          <p14:tracePt t="72059" x="8813800" y="3187700"/>
          <p14:tracePt t="72093" x="8909050" y="3111500"/>
          <p14:tracePt t="72126" x="8991600" y="3067050"/>
          <p14:tracePt t="72148" x="9017000" y="3054350"/>
          <p14:tracePt t="72175" x="9042400" y="3048000"/>
          <p14:tracePt t="72209" x="9048750" y="3048000"/>
          <p14:tracePt t="72403" x="9074150" y="3048000"/>
          <p14:tracePt t="72435" x="9112250" y="3048000"/>
          <p14:tracePt t="72473" x="9118600" y="3048000"/>
          <p14:tracePt t="72641" x="9137650" y="3035300"/>
          <p14:tracePt t="72675" x="9137650" y="3022600"/>
          <p14:tracePt t="72709" x="9144000" y="2997200"/>
          <p14:tracePt t="72743" x="9156700" y="2978150"/>
          <p14:tracePt t="72775" x="9156700" y="2965450"/>
          <p14:tracePt t="72808" x="9163050" y="2952750"/>
          <p14:tracePt t="72863" x="9163050" y="2940050"/>
          <p14:tracePt t="72892" x="9163050" y="2933700"/>
          <p14:tracePt t="72925" x="9163050" y="2927350"/>
          <p14:tracePt t="72989" x="9163050" y="2914650"/>
          <p14:tracePt t="73206" x="9086850" y="2914650"/>
          <p14:tracePt t="73241" x="8991600" y="2914650"/>
          <p14:tracePt t="73277" x="8915400" y="2914650"/>
          <p14:tracePt t="73292" x="8883650" y="2914650"/>
          <p14:tracePt t="73309" x="8807450" y="2914650"/>
          <p14:tracePt t="73326" x="8686800" y="2914650"/>
          <p14:tracePt t="73358" x="8572500" y="2901950"/>
          <p14:tracePt t="73375" x="8547100" y="2889250"/>
          <p14:tracePt t="73391" x="8528050" y="2889250"/>
          <p14:tracePt t="73458" x="8515350" y="2870200"/>
          <p14:tracePt t="73492" x="8489950" y="2857500"/>
          <p14:tracePt t="73525" x="8477250" y="2844800"/>
          <p14:tracePt t="73547" x="8470900" y="2838450"/>
          <p14:tracePt t="73791" x="8502650" y="2927350"/>
          <p14:tracePt t="73823" x="8540750" y="3073400"/>
          <p14:tracePt t="73858" x="8566150" y="3238500"/>
          <p14:tracePt t="73891" x="8566150" y="3352800"/>
          <p14:tracePt t="73924" x="8566150" y="3454400"/>
          <p14:tracePt t="73958" x="8566150" y="3530600"/>
          <p14:tracePt t="73994" x="8566150" y="3556000"/>
          <p14:tracePt t="74025" x="8566150" y="3562350"/>
          <p14:tracePt t="74046" x="8559800" y="3575050"/>
          <p14:tracePt t="74058" x="8559800" y="3581400"/>
          <p14:tracePt t="74092" x="8559800" y="3587750"/>
          <p14:tracePt t="74158" x="8553450" y="3587750"/>
          <p14:tracePt t="74324" x="8547100" y="3594100"/>
          <p14:tracePt t="75380" x="8540750" y="3594100"/>
          <p14:tracePt t="77522" x="8534400" y="3594100"/>
          <p14:tracePt t="78101" x="8521700" y="3606800"/>
          <p14:tracePt t="78249" x="8509000" y="3613150"/>
          <p14:tracePt t="78288" x="8502650" y="3613150"/>
          <p14:tracePt t="78402" x="8502650" y="3619500"/>
          <p14:tracePt t="78537" x="8496300" y="3625850"/>
          <p14:tracePt t="78574" x="8489950" y="3632200"/>
          <p14:tracePt t="78789" x="8445500" y="3657600"/>
          <p14:tracePt t="78807" x="8382000" y="3568700"/>
          <p14:tracePt t="78841" x="8382000" y="3549650"/>
          <p14:tracePt t="79089" x="8407400" y="3587750"/>
          <p14:tracePt t="79120" x="8407400" y="3632200"/>
          <p14:tracePt t="79236" x="8407400" y="3594100"/>
          <p14:tracePt t="79268" x="8407400" y="3549650"/>
          <p14:tracePt t="79305" x="8394700" y="3486150"/>
          <p14:tracePt t="79342" x="8375650" y="3359150"/>
          <p14:tracePt t="79358" x="8369300" y="3314700"/>
          <p14:tracePt t="79375" x="8362950" y="3270250"/>
          <p14:tracePt t="79408" x="8356600" y="3225800"/>
          <p14:tracePt t="79442" x="8356600" y="3187700"/>
          <p14:tracePt t="79476" x="8356600" y="3143250"/>
          <p14:tracePt t="79509" x="8362950" y="3079750"/>
          <p14:tracePt t="79543" x="8407400" y="2984500"/>
          <p14:tracePt t="79563" x="8420100" y="2946400"/>
          <p14:tracePt t="79591" x="8445500" y="2889250"/>
          <p14:tracePt t="79624" x="8458200" y="2870200"/>
          <p14:tracePt t="79675" x="8477250" y="2870200"/>
          <p14:tracePt t="79708" x="8534400" y="2914650"/>
          <p14:tracePt t="79741" x="8540750" y="2933700"/>
          <p14:tracePt t="79858" x="8521700" y="2876550"/>
          <p14:tracePt t="79892" x="8559800" y="2743200"/>
          <p14:tracePt t="79925" x="8667750" y="2692400"/>
          <p14:tracePt t="79943" x="8712200" y="2692400"/>
          <p14:tracePt t="79975" x="8731250" y="2717800"/>
          <p14:tracePt t="80008" x="8712200" y="2762250"/>
          <p14:tracePt t="80041" x="8667750" y="2774950"/>
          <p14:tracePt t="80076" x="8648700" y="2768600"/>
          <p14:tracePt t="80109" x="8642350" y="2698750"/>
          <p14:tracePt t="80126" x="8655050" y="2635250"/>
          <p14:tracePt t="80144" x="8686800" y="2622550"/>
          <p14:tracePt t="80174" x="8782050" y="2654300"/>
          <p14:tracePt t="80224" x="8794750" y="2921000"/>
          <p14:tracePt t="80263" x="8591550" y="3098800"/>
          <p14:tracePt t="80293" x="8413750" y="3155950"/>
          <p14:tracePt t="80308" x="8369300" y="3168650"/>
          <p14:tracePt t="80324" x="8356600" y="3168650"/>
          <p14:tracePt t="80358" x="8337550" y="3168650"/>
          <p14:tracePt t="80375" x="8337550" y="3098800"/>
          <p14:tracePt t="80391" x="8337550" y="2990850"/>
          <p14:tracePt t="80408" x="8369300" y="2876550"/>
          <p14:tracePt t="80424" x="8445500" y="2800350"/>
          <p14:tracePt t="80457" x="8528050" y="2768600"/>
          <p14:tracePt t="80474" x="8559800" y="2781300"/>
          <p14:tracePt t="80523" x="8585200" y="3149600"/>
          <p14:tracePt t="80558" x="8553450" y="3219450"/>
          <p14:tracePt t="80591" x="8388350" y="2844800"/>
          <p14:tracePt t="80624" x="8172450" y="1809750"/>
          <p14:tracePt t="80658" x="8115300" y="1136650"/>
          <p14:tracePt t="80693" x="8159750" y="984250"/>
          <p14:tracePt t="80724" x="8216900" y="990600"/>
          <p14:tracePt t="80763" x="8401050" y="1390650"/>
          <p14:tracePt t="80794" x="8413750" y="1651000"/>
          <p14:tracePt t="80849" x="8362950" y="1885950"/>
          <p14:tracePt t="80874" x="8337550" y="1943100"/>
          <p14:tracePt t="80907" x="8318500" y="1987550"/>
          <p14:tracePt t="80959" x="8318500" y="2000250"/>
          <p14:tracePt t="80976" x="8318500" y="2044700"/>
          <p14:tracePt t="81009" x="8407400" y="2254250"/>
          <p14:tracePt t="81026" x="8458200" y="2400300"/>
          <p14:tracePt t="81042" x="8496300" y="2520950"/>
          <p14:tracePt t="81066" x="8528050" y="2705100"/>
          <p14:tracePt t="81074" x="8528050" y="2736850"/>
          <p14:tracePt t="81091" x="8534400" y="2806700"/>
          <p14:tracePt t="81107" x="8540750" y="2844800"/>
          <p14:tracePt t="81142" x="8540750" y="2876550"/>
          <p14:tracePt t="81372" x="8540750" y="2882900"/>
          <p14:tracePt t="81410" x="8553450" y="2921000"/>
          <p14:tracePt t="81441" x="8553450" y="2933700"/>
          <p14:tracePt t="81491" x="8553450" y="2940050"/>
          <p14:tracePt t="81657" x="8553450" y="3009900"/>
          <p14:tracePt t="81697" x="8553450" y="3054350"/>
          <p14:tracePt t="82497" x="8509000" y="3054350"/>
          <p14:tracePt t="82537" x="8451850" y="3054350"/>
          <p14:tracePt t="82575" x="8426450" y="3048000"/>
          <p14:tracePt t="82613" x="8407400" y="3028950"/>
          <p14:tracePt t="82642" x="8369300" y="2990850"/>
          <p14:tracePt t="82677" x="8293100" y="2863850"/>
          <p14:tracePt t="82709" x="8229600" y="2711450"/>
          <p14:tracePt t="82743" x="8204200" y="2565400"/>
          <p14:tracePt t="82777" x="8204200" y="2540000"/>
          <p14:tracePt t="82861" x="8331200" y="2755900"/>
          <p14:tracePt t="82898" x="8426450" y="4064000"/>
          <p14:tracePt t="82942" x="7658100" y="5924550"/>
          <p14:tracePt t="82958" x="7378700" y="6369050"/>
          <p14:tracePt t="82974" x="7099300" y="6673850"/>
          <p14:tracePt t="82991" x="6788150" y="6826250"/>
          <p14:tracePt t="83025" x="6019800" y="6826250"/>
          <p14:tracePt t="83058" x="5334000" y="6477000"/>
          <p14:tracePt t="83092" x="5041900" y="6134100"/>
          <p14:tracePt t="83126" x="4826000" y="5441950"/>
          <p14:tracePt t="83569" x="5010150" y="5791200"/>
          <p14:tracePt t="83657" x="4978400" y="5835650"/>
          <p14:tracePt t="83693" x="4927600" y="5880100"/>
          <p14:tracePt t="83725" x="4648200" y="6197600"/>
          <p14:tracePt t="83742" x="4330700" y="6750050"/>
          <p14:tracePt t="83779" x="4095750" y="6851650"/>
          <p14:tracePt t="83808" x="4000500" y="6851650"/>
          <p14:tracePt t="83841" x="3949700" y="6851650"/>
          <p14:tracePt t="83879" x="3917950" y="6838950"/>
          <p14:tracePt t="83917" x="3873500" y="6794500"/>
          <p14:tracePt t="83942" x="3835400" y="6731000"/>
          <p14:tracePt t="83965" x="3829050" y="6699250"/>
          <p14:tracePt t="84001" x="3810000" y="6648450"/>
          <p14:tracePt t="84047" x="3803650" y="6610350"/>
          <p14:tracePt t="84074" x="3803650" y="6578600"/>
          <p14:tracePt t="84108" x="3841750" y="6540500"/>
          <p14:tracePt t="84141" x="3911600" y="6502400"/>
          <p14:tracePt t="84158" x="3949700" y="6489700"/>
          <p14:tracePt t="84191" x="3956050" y="6489700"/>
          <p14:tracePt t="84208" x="3962400" y="6489700"/>
          <p14:tracePt t="84242" x="3822700" y="6604000"/>
          <p14:tracePt t="84275" x="3575050" y="6673850"/>
          <p14:tracePt t="84308" x="3359150" y="6673850"/>
          <p14:tracePt t="84341" x="3257550" y="6584950"/>
          <p14:tracePt t="84358" x="3263900" y="6470650"/>
          <p14:tracePt t="84375" x="3371850" y="6407150"/>
          <p14:tracePt t="84391" x="3517900" y="6381750"/>
          <p14:tracePt t="84425" x="3721100" y="6381750"/>
          <p14:tracePt t="84475" x="3727450" y="6388100"/>
          <p14:tracePt t="84508" x="3714750" y="6413500"/>
          <p14:tracePt t="84541" x="3689350" y="6419850"/>
          <p14:tracePt t="84687" x="3714750" y="6394450"/>
          <p14:tracePt t="84718" x="3810000" y="5911850"/>
          <p14:tracePt t="84757" x="3835400" y="4781550"/>
          <p14:tracePt t="84791" x="3784600" y="4330700"/>
          <p14:tracePt t="84824" x="3752850" y="3975100"/>
          <p14:tracePt t="84857" x="3752850" y="3892550"/>
          <p14:tracePt t="84891" x="3752850" y="3886200"/>
          <p14:tracePt t="84959" x="3797300" y="3956050"/>
          <p14:tracePt t="84992" x="3860800" y="4095750"/>
          <p14:tracePt t="85025" x="3968750" y="4349750"/>
          <p14:tracePt t="85061" x="4140200" y="4648200"/>
          <p14:tracePt t="85076" x="4248150" y="4826000"/>
          <p14:tracePt t="85092" x="4362450" y="5029200"/>
          <p14:tracePt t="85126" x="4679950" y="5543550"/>
          <p14:tracePt t="85148" x="4781550" y="5670550"/>
          <p14:tracePt t="85176" x="5010150" y="5822950"/>
          <p14:tracePt t="85209" x="5168900" y="5886450"/>
          <p14:tracePt t="85242" x="5321300" y="5949950"/>
          <p14:tracePt t="85275" x="5537200" y="6076950"/>
          <p14:tracePt t="85309" x="5708650" y="6165850"/>
          <p14:tracePt t="85326" x="5803900" y="6223000"/>
          <p14:tracePt t="85343" x="5835650" y="6242050"/>
          <p14:tracePt t="85376" x="5848350" y="6248400"/>
          <p14:tracePt t="85659" x="5873750" y="6140450"/>
          <p14:tracePt t="85692" x="5861050" y="5988050"/>
          <p14:tracePt t="85725" x="5803900" y="5892800"/>
          <p14:tracePt t="85743" x="5772150" y="5848350"/>
          <p14:tracePt t="85774" x="5689600" y="5810250"/>
          <p14:tracePt t="85808" x="5619750" y="5810250"/>
          <p14:tracePt t="85842" x="5575300" y="5810250"/>
          <p14:tracePt t="85874" x="5556250" y="5829300"/>
          <p14:tracePt t="85922" x="5556250" y="5835650"/>
          <p14:tracePt t="86023" x="5588000" y="5918200"/>
          <p14:tracePt t="86058" x="5683250" y="6070600"/>
          <p14:tracePt t="86093" x="5791200" y="6210300"/>
          <p14:tracePt t="86126" x="5905500" y="6299200"/>
          <p14:tracePt t="86143" x="5937250" y="6324600"/>
          <p14:tracePt t="86174" x="5969000" y="6356350"/>
          <p14:tracePt t="86207" x="5975350" y="6356350"/>
          <p14:tracePt t="86523" x="5930900" y="6350000"/>
          <p14:tracePt t="86557" x="5911850" y="6337300"/>
          <p14:tracePt t="86639" x="5899150" y="6267450"/>
          <p14:tracePt t="86674" x="5892800" y="6229350"/>
          <p14:tracePt t="86711" x="5892800" y="6172200"/>
          <p14:tracePt t="86742" x="5956300" y="6121400"/>
          <p14:tracePt t="86764" x="6013450" y="6115050"/>
          <p14:tracePt t="86792" x="6089650" y="6153150"/>
          <p14:tracePt t="86851" x="6057900" y="6292850"/>
          <p14:tracePt t="86874" x="6007100" y="6311900"/>
          <p14:tracePt t="86958" x="6007100" y="6292850"/>
          <p14:tracePt t="87011" x="6032500" y="6286500"/>
          <p14:tracePt t="87049" x="6038850" y="6286500"/>
          <p14:tracePt t="87057" x="6051550" y="6286500"/>
          <p14:tracePt t="87259" x="6051550" y="6305550"/>
          <p14:tracePt t="87292" x="6007100" y="6318250"/>
          <p14:tracePt t="87325" x="5930900" y="6330950"/>
          <p14:tracePt t="87343" x="5892800" y="6330950"/>
          <p14:tracePt t="87375" x="5886450" y="6324600"/>
          <p14:tracePt t="90257" x="5822950" y="6280150"/>
          <p14:tracePt t="90291" x="5689600" y="6311900"/>
          <p14:tracePt t="90324" x="5626100" y="6330950"/>
          <p14:tracePt t="90457" x="5613400" y="6330950"/>
          <p14:tracePt t="90497" x="5594350" y="6324600"/>
          <p14:tracePt t="90544" x="5543550" y="6292850"/>
          <p14:tracePt t="90575" x="5511800" y="6292850"/>
          <p14:tracePt t="90609" x="5441950" y="6292850"/>
          <p14:tracePt t="90642" x="5334000" y="6273800"/>
          <p14:tracePt t="90674" x="5251450" y="6235700"/>
          <p14:tracePt t="90709" x="5181600" y="6172200"/>
          <p14:tracePt t="90726" x="5124450" y="6115050"/>
          <p14:tracePt t="90761" x="5060950" y="6000750"/>
          <p14:tracePt t="90776" x="5022850" y="5905500"/>
          <p14:tracePt t="90792" x="4972050" y="5816600"/>
          <p14:tracePt t="90825" x="4845050" y="5600700"/>
          <p14:tracePt t="90863" x="4743450" y="5448300"/>
          <p14:tracePt t="90891" x="4724400" y="5410200"/>
          <p14:tracePt t="90924" x="4667250" y="5334000"/>
          <p14:tracePt t="90963" x="4470400" y="5067300"/>
          <p14:tracePt t="90992" x="4318000" y="4883150"/>
          <p14:tracePt t="91025" x="4216400" y="4775200"/>
          <p14:tracePt t="91061" x="4210050" y="4775200"/>
          <p14:tracePt t="91140" x="4184650" y="4787900"/>
          <p14:tracePt t="91174" x="4165600" y="4845050"/>
          <p14:tracePt t="91191" x="4159250" y="4864100"/>
          <p14:tracePt t="91208" x="4146550" y="4883150"/>
          <p14:tracePt t="91243" x="4127500" y="4902200"/>
          <p14:tracePt t="91283" x="4064000" y="4972050"/>
          <p14:tracePt t="91320" x="3905250" y="5060950"/>
          <p14:tracePt t="91357" x="3657600" y="5149850"/>
          <p14:tracePt t="91391" x="3530600" y="5219700"/>
          <p14:tracePt t="91424" x="3473450" y="5264150"/>
          <p14:tracePt t="91462" x="3473450" y="5270500"/>
          <p14:tracePt t="91543" x="3663950" y="5156200"/>
          <p14:tracePt t="91574" x="3905250" y="4978400"/>
          <p14:tracePt t="91608" x="4527550" y="4546600"/>
          <p14:tracePt t="91641" x="5308600" y="4006850"/>
          <p14:tracePt t="91674" x="6051550" y="3479800"/>
          <p14:tracePt t="91709" x="6591300" y="3175000"/>
          <p14:tracePt t="91728" x="6838950" y="3073400"/>
          <p14:tracePt t="91763" x="7112000" y="2978150"/>
          <p14:tracePt t="91791" x="7296150" y="2952750"/>
          <p14:tracePt t="91824" x="7391400" y="2959100"/>
          <p14:tracePt t="91858" x="7499350" y="3003550"/>
          <p14:tracePt t="91892" x="7581900" y="3022600"/>
          <p14:tracePt t="91925" x="7600950" y="3028950"/>
          <p14:tracePt t="92057" x="7620000" y="3028950"/>
          <p14:tracePt t="92091" x="7645400" y="3009900"/>
          <p14:tracePt t="92125" x="7689850" y="2965450"/>
          <p14:tracePt t="92142" x="7740650" y="2927350"/>
          <p14:tracePt t="92174" x="7854950" y="2882900"/>
          <p14:tracePt t="92191" x="7924800" y="2863850"/>
          <p14:tracePt t="92207" x="8001000" y="2857500"/>
          <p14:tracePt t="92242" x="8223250" y="2851150"/>
          <p14:tracePt t="92265" x="8388350" y="2851150"/>
          <p14:tracePt t="92291" x="8483600" y="2851150"/>
          <p14:tracePt t="92325" x="8534400" y="2857500"/>
          <p14:tracePt t="92374" x="8547100" y="2908300"/>
          <p14:tracePt t="92408" x="8547100" y="2940050"/>
          <p14:tracePt t="92441" x="8489950" y="3003550"/>
          <p14:tracePt t="92475" x="8324850" y="3028950"/>
          <p14:tracePt t="92507" x="8121650" y="2971800"/>
          <p14:tracePt t="92541" x="7886700" y="2813050"/>
          <p14:tracePt t="92558" x="7734300" y="2743200"/>
          <p14:tracePt t="92591" x="7600950" y="2673350"/>
          <p14:tracePt t="92624" x="7562850" y="2654300"/>
          <p14:tracePt t="92675" x="7505700" y="2654300"/>
          <p14:tracePt t="92709" x="7321550" y="2628900"/>
          <p14:tracePt t="92742" x="7029450" y="2584450"/>
          <p14:tracePt t="92764" x="6946900" y="2559050"/>
          <p14:tracePt t="92792" x="6864350" y="2552700"/>
          <p14:tracePt t="92826" x="6794500" y="2552700"/>
          <p14:tracePt t="92863" x="6616700" y="2552700"/>
          <p14:tracePt t="92892" x="6470650" y="2552700"/>
          <p14:tracePt t="92925" x="6210300" y="2501900"/>
          <p14:tracePt t="92943" x="5956300" y="2406650"/>
          <p14:tracePt t="92974" x="5740400" y="2324100"/>
          <p14:tracePt t="92991" x="5740400" y="2317750"/>
          <p14:tracePt t="93158" x="5797550" y="2317750"/>
          <p14:tracePt t="93203" x="5803900" y="2317750"/>
          <p14:tracePt t="93242" x="5778500" y="2324100"/>
          <p14:tracePt t="93275" x="5708650" y="2279650"/>
          <p14:tracePt t="93309" x="5702300" y="2159000"/>
          <p14:tracePt t="93326" x="5797550" y="2076450"/>
          <p14:tracePt t="93342" x="5911850" y="2051050"/>
          <p14:tracePt t="93365" x="6026150" y="2051050"/>
          <p14:tracePt t="93392" x="6064250" y="2051050"/>
          <p14:tracePt t="93428" x="6038850" y="2101850"/>
          <p14:tracePt t="93462" x="5981700" y="2120900"/>
          <p14:tracePt t="93474" x="5975350" y="2120900"/>
          <p14:tracePt t="93546" x="5969000" y="2120900"/>
          <p14:tracePt t="93611" x="5969000" y="2152650"/>
          <p14:tracePt t="93657" x="5969000" y="2273300"/>
          <p14:tracePt t="93692" x="5969000" y="2311400"/>
          <p14:tracePt t="93727" x="5962650" y="2324100"/>
          <p14:tracePt t="93858" x="5962650" y="2266950"/>
          <p14:tracePt t="93890" x="5962650" y="2197100"/>
          <p14:tracePt t="93927" x="5969000" y="2165350"/>
          <p14:tracePt t="93959" x="5956300" y="2152650"/>
          <p14:tracePt t="93974" x="5892800" y="2152650"/>
          <p14:tracePt t="93991" x="5842000" y="2152650"/>
          <p14:tracePt t="94027" x="5740400" y="2152650"/>
          <p14:tracePt t="94075" x="5708650" y="2152650"/>
          <p14:tracePt t="94159" x="5721350" y="2120900"/>
          <p14:tracePt t="94190" x="5873750" y="1993900"/>
          <p14:tracePt t="94229" x="6261100" y="1778000"/>
          <p14:tracePt t="94252" x="6515100" y="1663700"/>
          <p14:tracePt t="94275" x="6692900" y="1574800"/>
          <p14:tracePt t="94307" x="6807200" y="1549400"/>
          <p14:tracePt t="94429" x="6813550" y="1562100"/>
          <p14:tracePt t="94459" x="6781800" y="1612900"/>
          <p14:tracePt t="94506" x="6667500" y="1670050"/>
          <p14:tracePt t="94529" x="6616700" y="1682750"/>
          <p14:tracePt t="94560" x="6604000" y="1682750"/>
          <p14:tracePt t="94607" x="6705600" y="1581150"/>
          <p14:tracePt t="94658" x="6896100" y="1587500"/>
          <p14:tracePt t="94691" x="6902450" y="1695450"/>
          <p14:tracePt t="94729" x="6711950" y="1974850"/>
          <p14:tracePt t="94761" x="6432550" y="2292350"/>
          <p14:tracePt t="94792" x="5803900" y="2952750"/>
          <p14:tracePt t="94824" x="4953000" y="3657600"/>
          <p14:tracePt t="94858" x="4159250" y="4108450"/>
          <p14:tracePt t="94891" x="3733800" y="4273550"/>
          <p14:tracePt t="94930" x="3498850" y="4083050"/>
          <p14:tracePt t="94963" x="3124200" y="3346450"/>
          <p14:tracePt t="94994" x="3105150" y="3251200"/>
          <p14:tracePt t="95208" x="3041650" y="3505200"/>
          <p14:tracePt t="95257" x="2000250" y="3778250"/>
          <p14:tracePt t="95291" x="1460500" y="3797300"/>
          <p14:tracePt t="95326" x="1339850" y="3797300"/>
          <p14:tracePt t="95557" x="1371600" y="3898900"/>
          <p14:tracePt t="95591" x="1435100" y="4019550"/>
          <p14:tracePt t="95624" x="1441450" y="4076700"/>
          <p14:tracePt t="95657" x="1441450" y="4102100"/>
          <p14:tracePt t="95763" x="1473200" y="4133850"/>
          <p14:tracePt t="95793" x="1625600" y="4337050"/>
          <p14:tracePt t="95843" x="1663700" y="4546600"/>
          <p14:tracePt t="95874" x="1651000" y="4559300"/>
          <p14:tracePt t="95907" x="1619250" y="4559300"/>
          <p14:tracePt t="95943" x="1574800" y="4413250"/>
          <p14:tracePt t="95974" x="1606550" y="4235450"/>
          <p14:tracePt t="95991" x="1651000" y="4178300"/>
          <p14:tracePt t="96007" x="1695450" y="4165600"/>
          <p14:tracePt t="96042" x="1752600" y="4184650"/>
          <p14:tracePt t="96079" x="1816100" y="4368800"/>
          <p14:tracePt t="96110" x="1765300" y="4489450"/>
          <p14:tracePt t="96159" x="1682750" y="4514850"/>
          <p14:tracePt t="96192" x="1638300" y="4470400"/>
          <p14:tracePt t="96226" x="1638300" y="4305300"/>
          <p14:tracePt t="96263" x="1733550" y="4197350"/>
          <p14:tracePt t="96290" x="1809750" y="4191000"/>
          <p14:tracePt t="96325" x="1866900" y="4203700"/>
          <p14:tracePt t="96342" x="1879600" y="4229100"/>
          <p14:tracePt t="96374" x="1879600" y="4260850"/>
          <p14:tracePt t="96391" x="1873250" y="4279900"/>
          <p14:tracePt t="96407" x="1860550" y="4286250"/>
          <p14:tracePt t="96440" x="1854200" y="4286250"/>
          <p14:tracePt t="96458" x="1841500" y="4286250"/>
          <p14:tracePt t="96491" x="1816100" y="4267200"/>
          <p14:tracePt t="96525" x="1816100" y="4229100"/>
          <p14:tracePt t="96541" x="1828800" y="4216400"/>
          <p14:tracePt t="96557" x="1835150" y="4210050"/>
          <p14:tracePt t="97267" x="1841500" y="4210050"/>
          <p14:tracePt t="97699" x="1847850" y="4210050"/>
          <p14:tracePt t="97740" x="1854200" y="4210050"/>
          <p14:tracePt t="97957" x="1733550" y="4210050"/>
          <p14:tracePt t="97990" x="1485900" y="4133850"/>
          <p14:tracePt t="98025" x="1301750" y="4000500"/>
          <p14:tracePt t="98064" x="1295400" y="3867150"/>
          <p14:tracePt t="98091" x="1390650" y="3727450"/>
          <p14:tracePt t="98125" x="1631950" y="3575050"/>
          <p14:tracePt t="98141" x="1822450" y="3549650"/>
          <p14:tracePt t="98174" x="2032000" y="3556000"/>
          <p14:tracePt t="98191" x="2101850" y="3594100"/>
          <p14:tracePt t="98207" x="2146300" y="3644900"/>
          <p14:tracePt t="98240" x="2203450" y="3740150"/>
          <p14:tracePt t="98274" x="2203450" y="3822700"/>
          <p14:tracePt t="98307" x="2184400" y="3873500"/>
          <p14:tracePt t="98342" x="2152650" y="3898900"/>
          <p14:tracePt t="98442" x="2146300" y="3879850"/>
          <p14:tracePt t="98474" x="2152650" y="3867150"/>
          <p14:tracePt t="98492" x="2159000" y="3860800"/>
          <p14:tracePt t="98525" x="2165350" y="3860800"/>
          <p14:tracePt t="98543" x="2171700" y="3860800"/>
          <p14:tracePt t="98576" x="2197100" y="3873500"/>
          <p14:tracePt t="98617" x="2203450" y="3879850"/>
          <p14:tracePt t="98661" x="2228850" y="3879850"/>
          <p14:tracePt t="98675" x="2266950" y="3879850"/>
          <p14:tracePt t="98692" x="2311400" y="3835400"/>
          <p14:tracePt t="98725" x="2387600" y="3708400"/>
          <p14:tracePt t="98727" x="2393950" y="3689350"/>
          <p14:tracePt t="98761" x="2419350" y="3613150"/>
          <p14:tracePt t="98792" x="2438400" y="3594100"/>
          <p14:tracePt t="98886" x="2501900" y="3613150"/>
          <p14:tracePt t="98918" x="2692400" y="3702050"/>
          <p14:tracePt t="98958" x="2946400" y="3790950"/>
          <p14:tracePt t="98991" x="3054350" y="3829050"/>
          <p14:tracePt t="99025" x="3073400" y="3841750"/>
          <p14:tracePt t="99075" x="2457450" y="3892550"/>
          <p14:tracePt t="99109" x="1263650" y="3860800"/>
          <p14:tracePt t="99127" x="520700" y="3708400"/>
          <p14:tracePt t="99162" x="400050" y="3651250"/>
          <p14:tracePt t="99175" x="393700" y="3638550"/>
          <p14:tracePt t="99209" x="558800" y="3575050"/>
          <p14:tracePt t="99242" x="990600" y="3511550"/>
          <p14:tracePt t="99274" x="1466850" y="3505200"/>
          <p14:tracePt t="99309" x="1828800" y="3543300"/>
          <p14:tracePt t="99343" x="2114550" y="3689350"/>
          <p14:tracePt t="99376" x="2190750" y="3771900"/>
          <p14:tracePt t="99409" x="2190750" y="3810000"/>
          <p14:tracePt t="99442" x="2165350" y="3873500"/>
          <p14:tracePt t="99475" x="1968500" y="3930650"/>
          <p14:tracePt t="99509" x="1651000" y="3905250"/>
          <p14:tracePt t="99525" x="1524000" y="3854450"/>
          <p14:tracePt t="99562" x="1460500" y="3740150"/>
          <p14:tracePt t="99574" x="1460500" y="3714750"/>
          <p14:tracePt t="99591" x="1543050" y="3676650"/>
          <p14:tracePt t="99624" x="1803400" y="3657600"/>
          <p14:tracePt t="99663" x="2120900" y="3784600"/>
          <p14:tracePt t="99692" x="2184400" y="3879850"/>
          <p14:tracePt t="99725" x="2178050" y="3994150"/>
          <p14:tracePt t="99762" x="2000250" y="4064000"/>
          <p14:tracePt t="99792" x="1828800" y="4044950"/>
          <p14:tracePt t="99826" x="1739900" y="3987800"/>
          <p14:tracePt t="99864" x="1714500" y="3924300"/>
          <p14:tracePt t="99905" x="1784350" y="3911600"/>
          <p14:tracePt t="99943" x="1981200" y="4102100"/>
          <p14:tracePt t="99991" x="2006600" y="4298950"/>
          <p14:tracePt t="100023" x="1955800" y="4337050"/>
          <p14:tracePt t="100076" x="1854200" y="4343400"/>
          <p14:tracePt t="100109" x="1784350" y="4298950"/>
          <p14:tracePt t="100126" x="1733550" y="4254500"/>
          <p14:tracePt t="100144" x="1720850" y="4241800"/>
          <p14:tracePt t="100174" x="1714500" y="4241800"/>
          <p14:tracePt t="100322" x="1701800" y="4203700"/>
          <p14:tracePt t="100359" x="1695450" y="4159250"/>
          <p14:tracePt t="100409" x="1689100" y="4146550"/>
          <p14:tracePt t="100506" x="1670050" y="4146550"/>
          <p14:tracePt t="100529" x="1651000" y="4159250"/>
          <p14:tracePt t="100574" x="1631950" y="4165600"/>
          <p14:tracePt t="100691" x="1612900" y="4159250"/>
          <p14:tracePt t="100723" x="1612900" y="4146550"/>
          <p14:tracePt t="100978" x="1644650" y="4165600"/>
          <p14:tracePt t="101008" x="1720850" y="4254500"/>
          <p14:tracePt t="101031" x="1727200" y="4311650"/>
          <p14:tracePt t="101061" x="1739900" y="4349750"/>
          <p14:tracePt t="101092" x="1727200" y="4362450"/>
          <p14:tracePt t="101151" x="1657350" y="4337050"/>
          <p14:tracePt t="101176" x="1606550" y="4184650"/>
          <p14:tracePt t="101208" x="1549400" y="3994150"/>
          <p14:tracePt t="101258" x="1543050" y="3917950"/>
          <p14:tracePt t="101291" x="1543050" y="3911600"/>
          <p14:tracePt t="101307" x="1555750" y="3917950"/>
          <p14:tracePt t="101324" x="1600200" y="3968750"/>
          <p14:tracePt t="101341" x="1619250" y="4032250"/>
          <p14:tracePt t="101377" x="1638300" y="4171950"/>
          <p14:tracePt t="101410" x="1638300" y="4222750"/>
          <p14:tracePt t="101524" x="1612900" y="4178300"/>
          <p14:tracePt t="101575" x="1612900" y="4171950"/>
          <p14:tracePt t="102326" x="1600200" y="4159250"/>
          <p14:tracePt t="102376" x="1587500" y="4146550"/>
          <p14:tracePt t="102413" x="1581150" y="4140200"/>
          <p14:tracePt t="102442" x="1574800" y="4121150"/>
          <p14:tracePt t="102475" x="1574800" y="4114800"/>
          <p14:tracePt t="102509" x="1574800" y="4108450"/>
          <p14:tracePt t="102574" x="1562100" y="4089400"/>
          <p14:tracePt t="102612" x="1562100" y="4083050"/>
          <p14:tracePt t="102675" x="1555750" y="4076700"/>
          <p14:tracePt t="102709" x="1555750" y="4064000"/>
          <p14:tracePt t="102783" x="1549400" y="4057650"/>
          <p14:tracePt t="102813" x="1543050" y="4044950"/>
          <p14:tracePt t="102842" x="1530350" y="4025900"/>
          <p14:tracePt t="102874" x="1530350" y="4013200"/>
          <p14:tracePt t="102907" x="1530350" y="4000500"/>
          <p14:tracePt t="102941" x="1530350" y="3994150"/>
          <p14:tracePt t="102957" x="1530350" y="3987800"/>
          <p14:tracePt t="103066" x="1555750" y="3987800"/>
          <p14:tracePt t="103098" x="1676400" y="3987800"/>
          <p14:tracePt t="103130" x="1765300" y="3987800"/>
          <p14:tracePt t="103167" x="1778000" y="3987800"/>
          <p14:tracePt t="103230" x="1752600" y="3975100"/>
          <p14:tracePt t="103258" x="1727200" y="3975100"/>
          <p14:tracePt t="103291" x="1714500" y="3975100"/>
          <p14:tracePt t="103382" x="1708150" y="3975100"/>
          <p14:tracePt t="103416" x="1733550" y="3975100"/>
          <p14:tracePt t="103452" x="1739900" y="3975100"/>
          <p14:tracePt t="103458" x="1746250" y="3975100"/>
          <p14:tracePt t="103492" x="1771650" y="4000500"/>
          <p14:tracePt t="103509" x="1816100" y="4044950"/>
          <p14:tracePt t="103526" x="1968500" y="4152900"/>
          <p14:tracePt t="103543" x="2133600" y="4235450"/>
          <p14:tracePt t="103576" x="2597150" y="4445000"/>
          <p14:tracePt t="103609" x="3308350" y="4648200"/>
          <p14:tracePt t="103642" x="4089400" y="4838700"/>
          <p14:tracePt t="103675" x="4673600" y="4978400"/>
          <p14:tracePt t="103709" x="5041900" y="5092700"/>
          <p14:tracePt t="103743" x="5327650" y="5238750"/>
          <p14:tracePt t="103774" x="5403850" y="5302250"/>
          <p14:tracePt t="103808" x="5410200" y="5321300"/>
          <p14:tracePt t="103841" x="5422900" y="5359400"/>
          <p14:tracePt t="103874" x="5429250" y="5441950"/>
          <p14:tracePt t="103907" x="5441950" y="5619750"/>
          <p14:tracePt t="103941" x="5403850" y="5905500"/>
          <p14:tracePt t="103958" x="5372100" y="6000750"/>
          <p14:tracePt t="103974" x="5327650" y="6108700"/>
          <p14:tracePt t="103991" x="5289550" y="6184900"/>
          <p14:tracePt t="104007" x="5238750" y="6261100"/>
          <p14:tracePt t="104040" x="5181600" y="6350000"/>
          <p14:tracePt t="104074" x="5143500" y="6369050"/>
          <p14:tracePt t="104109" x="5003800" y="6369050"/>
          <p14:tracePt t="104143" x="4273550" y="5988050"/>
          <p14:tracePt t="104176" x="3321050" y="5518150"/>
          <p14:tracePt t="104209" x="2787650" y="5283200"/>
          <p14:tracePt t="104242" x="2660650" y="5232400"/>
          <p14:tracePt t="104416" x="2654300" y="5232400"/>
          <p14:tracePt t="104442" x="2628900" y="5238750"/>
          <p14:tracePt t="104474" x="2609850" y="5257800"/>
          <p14:tracePt t="104508" x="2597150" y="5257800"/>
          <p14:tracePt t="104525" x="2578100" y="5270500"/>
          <p14:tracePt t="104575" x="2419350" y="5264150"/>
          <p14:tracePt t="104609" x="2235200" y="5175250"/>
          <p14:tracePt t="104642" x="2057400" y="5073650"/>
          <p14:tracePt t="104674" x="1949450" y="4965700"/>
          <p14:tracePt t="104707" x="1879600" y="4876800"/>
          <p14:tracePt t="104742" x="1803400" y="4737100"/>
          <p14:tracePt t="104763" x="1765300" y="4692650"/>
          <p14:tracePt t="104792" x="1701800" y="4597400"/>
          <p14:tracePt t="104825" x="1663700" y="4521200"/>
          <p14:tracePt t="104861" x="1638300" y="4438650"/>
          <p14:tracePt t="104874" x="1638300" y="4419600"/>
          <p14:tracePt t="104891" x="1638300" y="4400550"/>
          <p14:tracePt t="104908" x="1638300" y="4375150"/>
          <p14:tracePt t="104941" x="1695450" y="4292600"/>
          <p14:tracePt t="104942" x="1733550" y="4273550"/>
          <p14:tracePt t="104958" x="1885950" y="4222750"/>
          <p14:tracePt t="104991" x="2444750" y="4216400"/>
          <p14:tracePt t="105024" x="3448050" y="4292600"/>
          <p14:tracePt t="105059" x="4121150" y="4375150"/>
          <p14:tracePt t="105092" x="4330700" y="4413250"/>
          <p14:tracePt t="105125" x="4343400" y="4413250"/>
          <p14:tracePt t="105143" x="4337050" y="4413250"/>
          <p14:tracePt t="105164" x="4279900" y="4419600"/>
          <p14:tracePt t="105192" x="4083050" y="4438650"/>
          <p14:tracePt t="105225" x="3746500" y="4438650"/>
          <p14:tracePt t="105263" x="3384550" y="4413250"/>
          <p14:tracePt t="105292" x="3295650" y="4400550"/>
          <p14:tracePt t="105326" x="3282950" y="4394200"/>
          <p14:tracePt t="105458" x="3346450" y="4432300"/>
          <p14:tracePt t="105492" x="3390900" y="4457700"/>
          <p14:tracePt t="105525" x="3409950" y="4470400"/>
          <p14:tracePt t="105543" x="3422650" y="4476750"/>
          <p14:tracePt t="105563" x="3429000" y="4483100"/>
          <p14:tracePt t="105575" x="3435350" y="4495800"/>
          <p14:tracePt t="105591" x="3441700" y="4508500"/>
          <p14:tracePt t="105624" x="3454400" y="4552950"/>
          <p14:tracePt t="105659" x="3460750" y="4584700"/>
          <p14:tracePt t="105692" x="3467100" y="4597400"/>
          <p14:tracePt t="105708" x="3473450" y="4610100"/>
          <p14:tracePt t="105820" x="3473450" y="4616450"/>
          <p14:tracePt t="105858" x="3473450" y="4629150"/>
          <p14:tracePt t="105905" x="3473450" y="4635500"/>
          <p14:tracePt t="105958" x="3530600" y="4660900"/>
          <p14:tracePt t="105974" x="3575050" y="4667250"/>
          <p14:tracePt t="105992" x="3663950" y="4673600"/>
          <p14:tracePt t="106025" x="3943350" y="4686300"/>
          <p14:tracePt t="106061" x="4260850" y="4692650"/>
          <p14:tracePt t="106076" x="4387850" y="4692650"/>
          <p14:tracePt t="106092" x="4483100" y="4692650"/>
          <p14:tracePt t="106109" x="4521200" y="4699000"/>
          <p14:tracePt t="106642" x="4527550" y="4699000"/>
          <p14:tracePt t="106676" x="4527550" y="4692650"/>
          <p14:tracePt t="106791" x="4521200" y="4686300"/>
          <p14:tracePt t="106844" x="4483100" y="4845050"/>
          <p14:tracePt t="106874" x="4438650" y="5080000"/>
          <p14:tracePt t="106907" x="4406900" y="5283200"/>
          <p14:tracePt t="106940" x="4400550" y="5397500"/>
          <p14:tracePt t="106976" x="4400550" y="5422900"/>
          <p14:tracePt t="107208" x="4419600" y="5486400"/>
          <p14:tracePt t="107242" x="4502150" y="5594350"/>
          <p14:tracePt t="107277" x="4692650" y="5784850"/>
          <p14:tracePt t="107308" x="4991100" y="6026150"/>
          <p14:tracePt t="107341" x="5283200" y="6165850"/>
          <p14:tracePt t="107358" x="5480050" y="6254750"/>
          <p14:tracePt t="107374" x="5575300" y="6286500"/>
          <p14:tracePt t="107407" x="5734050" y="6343650"/>
          <p14:tracePt t="107441" x="5784850" y="6369050"/>
          <p14:tracePt t="108426" x="5848350" y="6197600"/>
          <p14:tracePt t="108967" x="5880100" y="6203950"/>
          <p14:tracePt t="108998" x="5886450" y="6203950"/>
          <p14:tracePt t="111371" x="5886450" y="6184900"/>
          <p14:tracePt t="111403" x="5886450" y="6159500"/>
          <p14:tracePt t="111446" x="5880100" y="6108700"/>
          <p14:tracePt t="111474" x="5880100" y="6076950"/>
          <p14:tracePt t="111507" x="5867400" y="6045200"/>
          <p14:tracePt t="111543" x="5835650" y="5988050"/>
          <p14:tracePt t="111576" x="5803900" y="5918200"/>
          <p14:tracePt t="111609" x="5740400" y="5848350"/>
          <p14:tracePt t="111642" x="5670550" y="5803900"/>
          <p14:tracePt t="111674" x="5594350" y="5772150"/>
          <p14:tracePt t="111707" x="5518150" y="5759450"/>
          <p14:tracePt t="111741" x="5441950" y="5759450"/>
          <p14:tracePt t="111759" x="5359400" y="5759450"/>
          <p14:tracePt t="111792" x="5219700" y="5797550"/>
          <p14:tracePt t="111825" x="5111750" y="5861050"/>
          <p14:tracePt t="111867" x="4997450" y="5956300"/>
          <p14:tracePt t="111890" x="4889500" y="6019800"/>
          <p14:tracePt t="111924" x="4743450" y="6070600"/>
          <p14:tracePt t="111958" x="4591050" y="6096000"/>
          <p14:tracePt t="111974" x="4533900" y="6096000"/>
          <p14:tracePt t="111991" x="4464050" y="6096000"/>
          <p14:tracePt t="112007" x="4400550" y="6096000"/>
          <p14:tracePt t="112040" x="4311650" y="6096000"/>
          <p14:tracePt t="112074" x="4235450" y="6096000"/>
          <p14:tracePt t="112107" x="4184650" y="6108700"/>
          <p14:tracePt t="112141" x="4140200" y="6121400"/>
          <p14:tracePt t="112158" x="4114800" y="6121400"/>
          <p14:tracePt t="112191" x="4032250" y="6140450"/>
          <p14:tracePt t="112225" x="3930650" y="6140450"/>
          <p14:tracePt t="112260" x="3854450" y="6140450"/>
          <p14:tracePt t="112292" x="3835400" y="6140450"/>
          <p14:tracePt t="112326" x="3816350" y="6140450"/>
          <p14:tracePt t="112375" x="3803650" y="6140450"/>
          <p14:tracePt t="112421" x="3797300" y="6140450"/>
          <p14:tracePt t="112461" x="3784600" y="6127750"/>
          <p14:tracePt t="112492" x="3778250" y="6108700"/>
          <p14:tracePt t="112525" x="3771900" y="6096000"/>
          <p14:tracePt t="112859" x="3771900" y="6115050"/>
          <p14:tracePt t="112891" x="3771900" y="6159500"/>
          <p14:tracePt t="112924" x="3771900" y="6184900"/>
          <p14:tracePt t="113007" x="3790950" y="6140450"/>
          <p14:tracePt t="113046" x="3810000" y="5753100"/>
          <p14:tracePt t="113075" x="3810000" y="5511800"/>
          <p14:tracePt t="113107" x="3822700" y="5245100"/>
          <p14:tracePt t="113141" x="3822700" y="5130800"/>
          <p14:tracePt t="113158" x="3835400" y="5080000"/>
          <p14:tracePt t="113192" x="3835400" y="5048250"/>
          <p14:tracePt t="113558" x="3854450" y="5022850"/>
          <p14:tracePt t="113590" x="3860800" y="5022850"/>
          <p14:tracePt t="113608" x="3873500" y="5016500"/>
          <p14:tracePt t="113624" x="3898900" y="5016500"/>
          <p14:tracePt t="113640" x="3943350" y="5016500"/>
          <p14:tracePt t="113658" x="4013200" y="5016500"/>
          <p14:tracePt t="113692" x="4273550" y="5016500"/>
          <p14:tracePt t="113693" x="4343400" y="5041900"/>
          <p14:tracePt t="113724" x="4546600" y="5105400"/>
          <p14:tracePt t="113741" x="4686300" y="5162550"/>
          <p14:tracePt t="113758" x="4781550" y="5200650"/>
          <p14:tracePt t="113790" x="5010150" y="5283200"/>
          <p14:tracePt t="113825" x="5238750" y="5353050"/>
          <p14:tracePt t="113863" x="5524500" y="5435600"/>
          <p14:tracePt t="113894" x="5740400" y="5530850"/>
          <p14:tracePt t="113945" x="6007100" y="5613400"/>
          <p14:tracePt t="113977" x="6134100" y="5670550"/>
          <p14:tracePt t="114009" x="6242050" y="5727700"/>
          <p14:tracePt t="114061" x="6496050" y="5842000"/>
          <p14:tracePt t="114075" x="6578600" y="5873750"/>
          <p14:tracePt t="114092" x="6642100" y="5886450"/>
          <p14:tracePt t="114126" x="6750050" y="5905500"/>
          <p14:tracePt t="114180" x="6762750" y="5905500"/>
          <p14:tracePt t="114258" x="6769100" y="5905500"/>
          <p14:tracePt t="114295" x="6775450" y="5924550"/>
          <p14:tracePt t="114326" x="6788150" y="5981700"/>
          <p14:tracePt t="114358" x="6788150" y="6045200"/>
          <p14:tracePt t="114395" x="6788150" y="6089650"/>
          <p14:tracePt t="114427" x="6750050" y="6108700"/>
          <p14:tracePt t="114464" x="6731000" y="6108700"/>
          <p14:tracePt t="114495" x="6724650" y="6108700"/>
          <p14:tracePt t="115183" x="6692900" y="6108700"/>
          <p14:tracePt t="115212" x="6680200" y="6108700"/>
          <p14:tracePt t="115227" x="6673850" y="6115050"/>
          <p14:tracePt t="115275" x="6667500" y="6115050"/>
          <p14:tracePt t="115345" x="6661150" y="6115050"/>
          <p14:tracePt t="115383" x="6635750" y="6121400"/>
          <p14:tracePt t="115414" x="6591300" y="6127750"/>
          <p14:tracePt t="115442" x="6483350" y="6134100"/>
          <p14:tracePt t="115474" x="6318250" y="6134100"/>
          <p14:tracePt t="115507" x="6146800" y="6134100"/>
          <p14:tracePt t="115543" x="6032500" y="6134100"/>
          <p14:tracePt t="115574" x="5918200" y="6108700"/>
          <p14:tracePt t="115608" x="5772150" y="6083300"/>
          <p14:tracePt t="115642" x="5619750" y="6064250"/>
          <p14:tracePt t="115683" x="5403850" y="6064250"/>
          <p14:tracePt t="115714" x="5295900" y="6070600"/>
          <p14:tracePt t="115762" x="5238750" y="6096000"/>
          <p14:tracePt t="115791" x="5232400" y="6127750"/>
          <p14:tracePt t="115824" x="5226050" y="6134100"/>
          <p14:tracePt t="115960" x="5156200" y="6076950"/>
          <p14:tracePt t="115991" x="5029200" y="5930900"/>
          <p14:tracePt t="116024" x="4533900" y="5708650"/>
          <p14:tracePt t="116057" x="3930650" y="5588000"/>
          <p14:tracePt t="116090" x="3498850" y="5543550"/>
          <p14:tracePt t="116125" x="3346450" y="5549900"/>
          <p14:tracePt t="116161" x="3314700" y="5600700"/>
          <p14:tracePt t="116192" x="3314700" y="5664200"/>
          <p14:tracePt t="116225" x="3314700" y="5689600"/>
          <p14:tracePt t="116260" x="3327400" y="5708650"/>
          <p14:tracePt t="116292" x="3390900" y="5727700"/>
          <p14:tracePt t="116325" x="3454400" y="5727700"/>
          <p14:tracePt t="116342" x="3486150" y="5740400"/>
          <p14:tracePt t="116383" x="3498850" y="5740400"/>
          <p14:tracePt t="116468" x="3505200" y="5740400"/>
          <p14:tracePt t="116499" x="3568700" y="5803900"/>
          <p14:tracePt t="116531" x="3638550" y="5905500"/>
          <p14:tracePt t="116574" x="3683000" y="5994400"/>
          <p14:tracePt t="116607" x="3689350" y="6000750"/>
          <p14:tracePt t="116686" x="3714750" y="5994400"/>
          <p14:tracePt t="116708" x="3740150" y="5924550"/>
          <p14:tracePt t="116742" x="3803650" y="5588000"/>
          <p14:tracePt t="116770" x="3810000" y="5441950"/>
          <p14:tracePt t="116801" x="3841750" y="5264150"/>
          <p14:tracePt t="116833" x="3860800" y="5181600"/>
          <p14:tracePt t="116874" x="3867150" y="5149850"/>
          <p14:tracePt t="116908" x="3879850" y="5137150"/>
          <p14:tracePt t="116943" x="3924300" y="5137150"/>
          <p14:tracePt t="116974" x="4133850" y="5245100"/>
          <p14:tracePt t="117008" x="4464050" y="5461000"/>
          <p14:tracePt t="117042" x="4883150" y="5753100"/>
          <p14:tracePt t="117074" x="5168900" y="5930900"/>
          <p14:tracePt t="117107" x="5435600" y="6038850"/>
          <p14:tracePt t="117141" x="5784850" y="6121400"/>
          <p14:tracePt t="117158" x="5924550" y="6153150"/>
          <p14:tracePt t="117191" x="6172200" y="6191250"/>
          <p14:tracePt t="117224" x="6369050" y="6216650"/>
          <p14:tracePt t="117258" x="6515100" y="6248400"/>
          <p14:tracePt t="117291" x="6610350" y="6248400"/>
          <p14:tracePt t="117324" x="6648450" y="6248400"/>
          <p14:tracePt t="117358" x="6673850" y="6242050"/>
          <p14:tracePt t="117391" x="6692900" y="6216650"/>
          <p14:tracePt t="117424" x="6718300" y="6172200"/>
          <p14:tracePt t="117458" x="6769100" y="6051550"/>
          <p14:tracePt t="117491" x="6800850" y="5956300"/>
          <p14:tracePt t="117524" x="6807200" y="5949950"/>
          <p14:tracePt t="117587" x="6762750" y="6051550"/>
          <p14:tracePt t="117617" x="6604000" y="6134100"/>
          <p14:tracePt t="117658" x="6318250" y="6153150"/>
          <p14:tracePt t="117691" x="6191250" y="6083300"/>
          <p14:tracePt t="117724" x="6165850" y="5975350"/>
          <p14:tracePt t="117758" x="6413500" y="5905500"/>
          <p14:tracePt t="117791" x="6616700" y="5943600"/>
          <p14:tracePt t="117824" x="6623050" y="5981700"/>
          <p14:tracePt t="117858" x="6521450" y="6032500"/>
          <p14:tracePt t="117890" x="6324600" y="6045200"/>
          <p14:tracePt t="117924" x="6267450" y="6045200"/>
          <p14:tracePt t="117974" x="6267450" y="6064250"/>
          <p14:tracePt t="118007" x="6330950" y="6172200"/>
          <p14:tracePt t="118040" x="6337300" y="6273800"/>
          <p14:tracePt t="118074" x="6324600" y="6318250"/>
          <p14:tracePt t="118108" x="6311900" y="6324600"/>
          <p14:tracePt t="118142" x="6311900" y="6273800"/>
          <p14:tracePt t="118163" x="6324600" y="6191250"/>
          <p14:tracePt t="118191" x="6369050" y="6121400"/>
          <p14:tracePt t="118266" x="6203950" y="6184900"/>
          <p14:tracePt t="118305" x="5492750" y="6235700"/>
          <p14:tracePt t="118335" x="5175250" y="6216650"/>
          <p14:tracePt t="118366" x="5099050" y="5969000"/>
          <p14:tracePt t="118567" x="5041900" y="6108700"/>
          <p14:tracePt t="118606" x="4654550" y="6096000"/>
          <p14:tracePt t="118654" x="3625850" y="6197600"/>
          <p14:tracePt t="118689" x="2895600" y="6305550"/>
          <p14:tracePt t="118720" x="2578100" y="6343650"/>
          <p14:tracePt t="118757" x="2482850" y="6362700"/>
          <p14:tracePt t="118792" x="2438400" y="6362700"/>
          <p14:tracePt t="118825" x="2374900" y="6267450"/>
          <p14:tracePt t="118858" x="2286000" y="6057900"/>
          <p14:tracePt t="118891" x="2254250" y="5886450"/>
          <p14:tracePt t="118924" x="2235200" y="5765800"/>
          <p14:tracePt t="118958" x="2171700" y="5721350"/>
          <p14:tracePt t="118974" x="2101850" y="5715000"/>
          <p14:tracePt t="119008" x="1898650" y="5746750"/>
          <p14:tracePt t="119041" x="1695450" y="5791200"/>
          <p14:tracePt t="119075" x="1612900" y="5810250"/>
          <p14:tracePt t="119168" x="1574800" y="5822950"/>
          <p14:tracePt t="119206" x="1447800" y="5848350"/>
          <p14:tracePt t="119253" x="1314450" y="5854700"/>
          <p14:tracePt t="119258" x="1308100" y="5854700"/>
          <p14:tracePt t="119274" x="1295400" y="5854700"/>
          <p14:tracePt t="119347" x="1257300" y="5848350"/>
          <p14:tracePt t="119374" x="1244600" y="5816600"/>
          <p14:tracePt t="119408" x="1250950" y="5797550"/>
          <p14:tracePt t="119441" x="1422400" y="5791200"/>
          <p14:tracePt t="119474" x="1695450" y="5937250"/>
          <p14:tracePt t="119507" x="1758950" y="6057900"/>
          <p14:tracePt t="119541" x="1758950" y="6146800"/>
          <p14:tracePt t="119558" x="1720850" y="6203950"/>
          <p14:tracePt t="119591" x="1638300" y="6242050"/>
          <p14:tracePt t="119624" x="1530350" y="6261100"/>
          <p14:tracePt t="119658" x="1428750" y="6248400"/>
          <p14:tracePt t="119692" x="1346200" y="6159500"/>
          <p14:tracePt t="119724" x="1289050" y="6083300"/>
          <p14:tracePt t="119758" x="1244600" y="6000750"/>
          <p14:tracePt t="119793" x="1231900" y="5892800"/>
          <p14:tracePt t="119857" x="1282700" y="5607050"/>
          <p14:tracePt t="119891" x="1365250" y="5511800"/>
          <p14:tracePt t="119924" x="1524000" y="5435600"/>
          <p14:tracePt t="119957" x="1708150" y="5403850"/>
          <p14:tracePt t="119993" x="1771650" y="5397500"/>
          <p14:tracePt t="120047" x="1790700" y="5397500"/>
          <p14:tracePt t="120077" x="1803400" y="5397500"/>
          <p14:tracePt t="120107" x="1873250" y="5403850"/>
          <p14:tracePt t="120140" x="2057400" y="5467350"/>
          <p14:tracePt t="120174" x="2241550" y="5562600"/>
          <p14:tracePt t="120209" x="2298700" y="5594350"/>
          <p14:tracePt t="120259" x="2343150" y="5683250"/>
          <p14:tracePt t="120294" x="2393950" y="5822950"/>
          <p14:tracePt t="120327" x="2400300" y="5886450"/>
          <p14:tracePt t="120362" x="2406650" y="5930900"/>
          <p14:tracePt t="120392" x="2406650" y="5962650"/>
          <p14:tracePt t="120425" x="2406650" y="6000750"/>
          <p14:tracePt t="120462" x="2406650" y="6019800"/>
          <p14:tracePt t="120512" x="2400300" y="6051550"/>
          <p14:tracePt t="120547" x="2381250" y="6076950"/>
          <p14:tracePt t="120574" x="2349500" y="6096000"/>
          <p14:tracePt t="120591" x="2336800" y="6108700"/>
          <p14:tracePt t="120607" x="2305050" y="6127750"/>
          <p14:tracePt t="120641" x="2241550" y="6153150"/>
          <p14:tracePt t="120658" x="2216150" y="6165850"/>
          <p14:tracePt t="120674" x="2184400" y="6178550"/>
          <p14:tracePt t="120707" x="2025650" y="6229350"/>
          <p14:tracePt t="120724" x="1949450" y="6248400"/>
          <p14:tracePt t="120758" x="1689100" y="6286500"/>
          <p14:tracePt t="120791" x="1530350" y="6299200"/>
          <p14:tracePt t="120824" x="1371600" y="6299200"/>
          <p14:tracePt t="120857" x="1181100" y="6261100"/>
          <p14:tracePt t="120895" x="927100" y="6096000"/>
          <p14:tracePt t="120926" x="755650" y="5899150"/>
          <p14:tracePt t="120974" x="660400" y="5588000"/>
          <p14:tracePt t="121011" x="660400" y="5441950"/>
          <p14:tracePt t="121057" x="711200" y="5295900"/>
          <p14:tracePt t="121092" x="749300" y="5257800"/>
          <p14:tracePt t="121126" x="838200" y="5207000"/>
          <p14:tracePt t="121143" x="895350" y="5187950"/>
          <p14:tracePt t="121175" x="1079500" y="5156200"/>
          <p14:tracePt t="121212" x="1276350" y="5149850"/>
          <p14:tracePt t="121262" x="1619250" y="5149850"/>
          <p14:tracePt t="121275" x="1663700" y="5149850"/>
          <p14:tracePt t="121291" x="1746250" y="5149850"/>
          <p14:tracePt t="121324" x="1917700" y="5149850"/>
          <p14:tracePt t="121325" x="1943100" y="5149850"/>
          <p14:tracePt t="121357" x="2012950" y="5149850"/>
          <p14:tracePt t="121397" x="2025650" y="5149850"/>
          <p14:tracePt t="121459" x="2044700" y="5156200"/>
          <p14:tracePt t="121492" x="2063750" y="5175250"/>
          <p14:tracePt t="121524" x="2089150" y="5207000"/>
          <p14:tracePt t="121557" x="2139950" y="5289550"/>
          <p14:tracePt t="121591" x="2209800" y="5429250"/>
          <p14:tracePt t="121624" x="2292350" y="5600700"/>
          <p14:tracePt t="121657" x="2349500" y="5740400"/>
          <p14:tracePt t="121690" x="2368550" y="5816600"/>
          <p14:tracePt t="121724" x="2381250" y="5873750"/>
          <p14:tracePt t="121757" x="2381250" y="5943600"/>
          <p14:tracePt t="121791" x="2381250" y="6032500"/>
          <p14:tracePt t="121825" x="2381250" y="6108700"/>
          <p14:tracePt t="121863" x="2355850" y="6203950"/>
          <p14:tracePt t="121898" x="2324100" y="6273800"/>
          <p14:tracePt t="121930" x="2273300" y="6337300"/>
          <p14:tracePt t="121975" x="2178050" y="6388100"/>
          <p14:tracePt t="122008" x="2120900" y="6407150"/>
          <p14:tracePt t="122042" x="1955800" y="6413500"/>
          <p14:tracePt t="122076" x="1676400" y="6413500"/>
          <p14:tracePt t="122114" x="1346200" y="6413500"/>
          <p14:tracePt t="122162" x="1200150" y="6400800"/>
          <p14:tracePt t="122198" x="1181100" y="6394450"/>
          <p14:tracePt t="122230" x="1168400" y="6388100"/>
          <p14:tracePt t="122257" x="1162050" y="6381750"/>
          <p14:tracePt t="122290" x="1162050" y="6375400"/>
          <p14:tracePt t="122530" x="1130300" y="6311900"/>
          <p14:tracePt t="122574" x="1117600" y="5975350"/>
          <p14:tracePt t="122590" x="1181100" y="5861050"/>
          <p14:tracePt t="122608" x="1263650" y="5734050"/>
          <p14:tracePt t="122642" x="1606550" y="5505450"/>
          <p14:tracePt t="122678" x="2006600" y="5391150"/>
          <p14:tracePt t="122716" x="2108200" y="5397500"/>
          <p14:tracePt t="122758" x="2133600" y="5562600"/>
          <p14:tracePt t="122791" x="2133600" y="5772150"/>
          <p14:tracePt t="122825" x="2038350" y="5943600"/>
          <p14:tracePt t="122862" x="1778000" y="6038850"/>
          <p14:tracePt t="122890" x="1720850" y="6026150"/>
          <p14:tracePt t="122924" x="1670050" y="5962650"/>
          <p14:tracePt t="122958" x="1670050" y="5880100"/>
          <p14:tracePt t="122992" x="1797050" y="5861050"/>
          <p14:tracePt t="123025" x="1936750" y="5899150"/>
          <p14:tracePt t="123063" x="1962150" y="6038850"/>
          <p14:tracePt t="123092" x="1936750" y="6146800"/>
          <p14:tracePt t="123125" x="1803400" y="6235700"/>
          <p14:tracePt t="123143" x="1727200" y="6248400"/>
          <p14:tracePt t="123179" x="1657350" y="6210300"/>
          <p14:tracePt t="123207" x="1638300" y="6057900"/>
          <p14:tracePt t="123241" x="1733550" y="5899150"/>
          <p14:tracePt t="123274" x="1936750" y="5848350"/>
          <p14:tracePt t="123307" x="2082800" y="5867400"/>
          <p14:tracePt t="123341" x="2108200" y="5962650"/>
          <p14:tracePt t="123358" x="2070100" y="6045200"/>
          <p14:tracePt t="123390" x="1968500" y="6064250"/>
          <p14:tracePt t="123425" x="1879600" y="5962650"/>
          <p14:tracePt t="123461" x="1841500" y="5645150"/>
          <p14:tracePt t="123474" x="1841500" y="5607050"/>
          <p14:tracePt t="123492" x="1905000" y="5486400"/>
          <p14:tracePt t="123509" x="2025650" y="5410200"/>
          <p14:tracePt t="123542" x="2374900" y="5359400"/>
          <p14:tracePt t="123564" x="2470150" y="5422900"/>
          <p14:tracePt t="123575" x="2546350" y="5524500"/>
          <p14:tracePt t="123592" x="2578100" y="5638800"/>
          <p14:tracePt t="123625" x="2546350" y="5829300"/>
          <p14:tracePt t="123662" x="2330450" y="5924550"/>
          <p14:tracePt t="123675" x="2305050" y="5924550"/>
          <p14:tracePt t="123693" x="2254250" y="5899150"/>
          <p14:tracePt t="123709" x="2222500" y="5873750"/>
          <p14:tracePt t="123742" x="2190750" y="5746750"/>
          <p14:tracePt t="123763" x="2228850" y="5676900"/>
          <p14:tracePt t="123774" x="2343150" y="5638800"/>
          <p14:tracePt t="123791" x="2463800" y="5619750"/>
          <p14:tracePt t="123824" x="2660650" y="5689600"/>
          <p14:tracePt t="123857" x="2768600" y="6013450"/>
          <p14:tracePt t="123890" x="2679700" y="6648450"/>
          <p14:tracePt t="123924" x="2241550" y="6851650"/>
          <p14:tracePt t="123957" x="1993900" y="6851650"/>
          <p14:tracePt t="124003" x="1987550" y="6819900"/>
          <p14:tracePt t="124035" x="2063750" y="6610350"/>
          <p14:tracePt t="124074" x="2178050" y="6438900"/>
          <p14:tracePt t="124107" x="2273300" y="6375400"/>
          <p14:tracePt t="124141" x="2305050" y="6375400"/>
          <p14:tracePt t="124182" x="2311400" y="6350000"/>
          <p14:tracePt t="124389" x="2343150" y="6400800"/>
          <p14:tracePt t="124407" x="2362200" y="6407150"/>
          <p14:tracePt t="124424" x="2362200" y="6413500"/>
          <p14:tracePt t="124440" x="2374900" y="6413500"/>
          <p14:tracePt t="124458" x="2374900" y="6400800"/>
          <p14:tracePt t="124492" x="2381250" y="6381750"/>
          <p14:tracePt t="124689" x="2393950" y="6362700"/>
          <p14:tracePt t="127130" x="2489200" y="6299200"/>
          <p14:tracePt t="127174" x="2965450" y="5829300"/>
          <p14:tracePt t="127207" x="3181350" y="5689600"/>
          <p14:tracePt t="127242" x="3321050" y="5607050"/>
          <p14:tracePt t="127275" x="3397250" y="5568950"/>
          <p14:tracePt t="127308" x="3422650" y="5549900"/>
          <p14:tracePt t="127407" x="3429000" y="5549900"/>
          <p14:tracePt t="127515" x="3422650" y="5568950"/>
          <p14:tracePt t="127557" x="3416300" y="5575300"/>
          <p14:tracePt t="128331" x="3435350" y="5575300"/>
          <p14:tracePt t="128374" x="3473450" y="5575300"/>
          <p14:tracePt t="128390" x="3581400" y="5556250"/>
          <p14:tracePt t="128424" x="3873500" y="5435600"/>
          <p14:tracePt t="128441" x="3987800" y="5353050"/>
          <p14:tracePt t="128457" x="4121150" y="5219700"/>
          <p14:tracePt t="128491" x="4552950" y="4857750"/>
          <p14:tracePt t="128507" x="4826000" y="4679950"/>
          <p14:tracePt t="128524" x="5168900" y="4451350"/>
          <p14:tracePt t="128541" x="5759450" y="4121150"/>
          <p14:tracePt t="128558" x="6153150" y="3886200"/>
          <p14:tracePt t="128592" x="7099300" y="3441700"/>
          <p14:tracePt t="128608" x="7664450" y="3194050"/>
          <p14:tracePt t="128642" x="9061450" y="2628900"/>
          <p14:tracePt t="128676" x="10877550" y="178435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A353F-3041-6786-9DE0-FA9F5DB42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B116A2B6-125C-CCAD-B6C2-96DC66A8A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250" y="511721"/>
            <a:ext cx="4062052" cy="54034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07DAB3-3AD1-E5D7-B1CC-4ED77843B4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5273" y="953367"/>
                <a:ext cx="7769977" cy="5542683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We can use our long beam model for the vacuum-plasma transport 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The ellipticity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n-US" sz="2000" dirty="0"/>
                  <a:t>) increases with increase in plasma density </a:t>
                </a:r>
              </a:p>
              <a:p>
                <a:endParaRPr lang="en-US" sz="2000" b="1" dirty="0"/>
              </a:p>
              <a:p>
                <a:r>
                  <a:rPr lang="en-US" sz="2000" b="1" dirty="0"/>
                  <a:t>Note: Matched beta functions depend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</m:e>
                              <m:sub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07DAB3-3AD1-E5D7-B1CC-4ED77843B4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5273" y="953367"/>
                <a:ext cx="7769977" cy="5542683"/>
              </a:xfrm>
              <a:blipFill>
                <a:blip r:embed="rId4"/>
                <a:stretch>
                  <a:fillRect l="-653" t="-913" r="-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E9BE73-F228-13FA-F6B5-CE7838265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13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0A09784-161B-B653-D4E0-A8C0B0D14CAA}"/>
                  </a:ext>
                </a:extLst>
              </p:cNvPr>
              <p:cNvSpPr txBox="1"/>
              <p:nvPr/>
            </p:nvSpPr>
            <p:spPr>
              <a:xfrm>
                <a:off x="10214753" y="1272142"/>
                <a:ext cx="1211294" cy="3243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/>
                  <a:t>Peak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1400" i="1" dirty="0"/>
                  <a:t> = 1.7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0A09784-161B-B653-D4E0-A8C0B0D14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4753" y="1272142"/>
                <a:ext cx="1211294" cy="324384"/>
              </a:xfrm>
              <a:prstGeom prst="rect">
                <a:avLst/>
              </a:prstGeom>
              <a:blipFill>
                <a:blip r:embed="rId5"/>
                <a:stretch>
                  <a:fillRect l="-2083" t="-3846" r="-1042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2C5DAE4-C7E8-8CF6-EDFE-8BEAFCD186D6}"/>
                  </a:ext>
                </a:extLst>
              </p:cNvPr>
              <p:cNvSpPr txBox="1"/>
              <p:nvPr/>
            </p:nvSpPr>
            <p:spPr>
              <a:xfrm>
                <a:off x="1484652" y="6261756"/>
                <a:ext cx="58404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AWA beam parameters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i="1" dirty="0"/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1×10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</m:oMath>
                </a14:m>
                <a:r>
                  <a:rPr lang="en-US" i="1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/>
                  <a:t>(</a:t>
                </a:r>
                <a:r>
                  <a:rPr lang="en-US" i="1" dirty="0" err="1"/>
                  <a:t>QuickPIC</a:t>
                </a:r>
                <a:r>
                  <a:rPr lang="en-US" i="1" dirty="0"/>
                  <a:t>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2C5DAE4-C7E8-8CF6-EDFE-8BEAFCD186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4652" y="6261756"/>
                <a:ext cx="5840445" cy="369332"/>
              </a:xfrm>
              <a:prstGeom prst="rect">
                <a:avLst/>
              </a:prstGeom>
              <a:blipFill>
                <a:blip r:embed="rId6"/>
                <a:stretch>
                  <a:fillRect l="-1087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0B3C5EA-83EC-4C7B-77C8-A240D8C58C80}"/>
              </a:ext>
            </a:extLst>
          </p:cNvPr>
          <p:cNvCxnSpPr>
            <a:cxnSpLocks/>
          </p:cNvCxnSpPr>
          <p:nvPr/>
        </p:nvCxnSpPr>
        <p:spPr>
          <a:xfrm flipV="1">
            <a:off x="6396413" y="2527300"/>
            <a:ext cx="2639309" cy="330656"/>
          </a:xfrm>
          <a:prstGeom prst="straightConnector1">
            <a:avLst/>
          </a:prstGeom>
          <a:ln cmpd="sng">
            <a:solidFill>
              <a:schemeClr val="dk1">
                <a:alpha val="42181"/>
              </a:schemeClr>
            </a:solidFill>
            <a:prstDash val="soli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70B90FB-4562-69BA-79B8-DEBB2BE7D944}"/>
              </a:ext>
            </a:extLst>
          </p:cNvPr>
          <p:cNvSpPr txBox="1">
            <a:spLocks/>
          </p:cNvSpPr>
          <p:nvPr/>
        </p:nvSpPr>
        <p:spPr>
          <a:xfrm>
            <a:off x="92073" y="109389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E6199"/>
                </a:solidFill>
              </a:rPr>
              <a:t>Beam-plasma interaction</a:t>
            </a:r>
            <a:endParaRPr lang="en-US" dirty="0">
              <a:solidFill>
                <a:srgbClr val="0F6299"/>
              </a:solidFill>
            </a:endParaRPr>
          </a:p>
        </p:txBody>
      </p:sp>
      <p:pic>
        <p:nvPicPr>
          <p:cNvPr id="7" name="Picture 6" descr="A comparison of a number of density and a number of numbers&#10;&#10;AI-generated content may be incorrect.">
            <a:extLst>
              <a:ext uri="{FF2B5EF4-FFF2-40B4-BE49-F238E27FC236}">
                <a16:creationId xmlns:a16="http://schemas.microsoft.com/office/drawing/2014/main" id="{B40C5337-0DEA-D4A4-9093-C957EDCB170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29" t="6590" r="4396"/>
          <a:stretch>
            <a:fillRect/>
          </a:stretch>
        </p:blipFill>
        <p:spPr>
          <a:xfrm>
            <a:off x="8093" y="3261889"/>
            <a:ext cx="8095129" cy="30142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E8EF4E3-4E94-B4C1-57FE-95DDA3822EAE}"/>
              </a:ext>
            </a:extLst>
          </p:cNvPr>
          <p:cNvSpPr txBox="1"/>
          <p:nvPr/>
        </p:nvSpPr>
        <p:spPr>
          <a:xfrm>
            <a:off x="9009947" y="5906758"/>
            <a:ext cx="2516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Using long beam model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C709F25-A801-3129-FD01-4A8A9FBF2308}"/>
              </a:ext>
            </a:extLst>
          </p:cNvPr>
          <p:cNvSpPr/>
          <p:nvPr/>
        </p:nvSpPr>
        <p:spPr>
          <a:xfrm>
            <a:off x="9035722" y="5915210"/>
            <a:ext cx="2491003" cy="372197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DFB3ADE-0597-AF23-B24B-F5A919ED77B7}"/>
              </a:ext>
            </a:extLst>
          </p:cNvPr>
          <p:cNvSpPr/>
          <p:nvPr/>
        </p:nvSpPr>
        <p:spPr>
          <a:xfrm>
            <a:off x="1439927" y="6273219"/>
            <a:ext cx="5694778" cy="372197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DCD06430-3823-73F1-B156-152D31241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38C6612-58E8-A5F1-2580-5A24783EC065}"/>
              </a:ext>
            </a:extLst>
          </p:cNvPr>
          <p:cNvSpPr/>
          <p:nvPr/>
        </p:nvSpPr>
        <p:spPr>
          <a:xfrm>
            <a:off x="10214754" y="1338368"/>
            <a:ext cx="1211294" cy="207097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425576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73"/>
    </mc:Choice>
    <mc:Fallback xmlns="">
      <p:transition spd="slow" advTm="48273"/>
    </mc:Fallback>
  </mc:AlternateContent>
  <p:extLst>
    <p:ext uri="{3A86A75C-4F4B-4683-9AE1-C65F6400EC91}">
      <p14:laserTraceLst xmlns:p14="http://schemas.microsoft.com/office/powerpoint/2010/main">
        <p14:tracePtLst>
          <p14:tracePt t="9438" x="9366250" y="2546350"/>
          <p14:tracePt t="9471" x="7556500" y="3206750"/>
          <p14:tracePt t="9504" x="5448300" y="3467100"/>
          <p14:tracePt t="9538" x="3765550" y="3378200"/>
          <p14:tracePt t="9571" x="3638550" y="3308350"/>
          <p14:tracePt t="9604" x="3670300" y="3175000"/>
          <p14:tracePt t="9638" x="3721100" y="3048000"/>
          <p14:tracePt t="9672" x="3733800" y="2997200"/>
          <p14:tracePt t="9706" x="3733800" y="2952750"/>
          <p14:tracePt t="9723" x="3727450" y="2914650"/>
          <p14:tracePt t="9756" x="3702050" y="2781300"/>
          <p14:tracePt t="9789" x="3702050" y="2552700"/>
          <p14:tracePt t="9822" x="3765550" y="2038350"/>
          <p14:tracePt t="9855" x="3784600" y="1524000"/>
          <p14:tracePt t="9889" x="3778250" y="1466850"/>
          <p14:tracePt t="9923" x="3759200" y="1358900"/>
          <p14:tracePt t="9939" x="3759200" y="1346200"/>
          <p14:tracePt t="9973" x="3784600" y="1327150"/>
          <p14:tracePt t="10006" x="4064000" y="1327150"/>
          <p14:tracePt t="10039" x="4432300" y="1473200"/>
          <p14:tracePt t="10073" x="4591050" y="1905000"/>
          <p14:tracePt t="10107" x="3848100" y="3117850"/>
          <p14:tracePt t="10123" x="3289300" y="3441700"/>
          <p14:tracePt t="10156" x="2235200" y="3619500"/>
          <p14:tracePt t="10189" x="1809750" y="3403600"/>
          <p14:tracePt t="10222" x="1739900" y="3041650"/>
          <p14:tracePt t="10256" x="1866900" y="2552700"/>
          <p14:tracePt t="10289" x="2159000" y="2127250"/>
          <p14:tracePt t="10307" x="2425700" y="2038350"/>
          <p14:tracePt t="10324" x="2641600" y="2057400"/>
          <p14:tracePt t="10355" x="3130550" y="2444750"/>
          <p14:tracePt t="10389" x="3251200" y="2832100"/>
          <p14:tracePt t="10423" x="3124200" y="3073400"/>
          <p14:tracePt t="10456" x="2870200" y="3162300"/>
          <p14:tracePt t="10490" x="2654300" y="3136900"/>
          <p14:tracePt t="10506" x="2527300" y="3003550"/>
          <p14:tracePt t="10539" x="2406650" y="2686050"/>
          <p14:tracePt t="10556" x="2387600" y="2546350"/>
          <p14:tracePt t="10589" x="2470150" y="2324100"/>
          <p14:tracePt t="10623" x="2635250" y="2273300"/>
          <p14:tracePt t="10656" x="2863850" y="2368550"/>
          <p14:tracePt t="10689" x="3035300" y="2546350"/>
          <p14:tracePt t="10707" x="3054350" y="2628900"/>
          <p14:tracePt t="10723" x="3048000" y="2660650"/>
          <p14:tracePt t="10756" x="2990850" y="2686050"/>
          <p14:tracePt t="10789" x="2971800" y="2686050"/>
          <p14:tracePt t="10823" x="2933700" y="2686050"/>
          <p14:tracePt t="10856" x="2901950" y="2635250"/>
          <p14:tracePt t="10889" x="2889250" y="2584450"/>
          <p14:tracePt t="10907" x="2889250" y="2565400"/>
          <p14:tracePt t="10923" x="2921000" y="2565400"/>
          <p14:tracePt t="10940" x="3048000" y="2641600"/>
          <p14:tracePt t="10956" x="3232150" y="2813050"/>
          <p14:tracePt t="10972" x="3289300" y="2927350"/>
          <p14:tracePt t="11006" x="3219450" y="3092450"/>
          <p14:tracePt t="11039" x="3079750" y="3124200"/>
          <p14:tracePt t="11072" x="2889250" y="3086100"/>
          <p14:tracePt t="11107" x="2692400" y="2844800"/>
          <p14:tracePt t="11123" x="2641600" y="2755900"/>
          <p14:tracePt t="11156" x="2679700" y="2616200"/>
          <p14:tracePt t="11189" x="2755900" y="2584450"/>
          <p14:tracePt t="11223" x="2813050" y="2584450"/>
          <p14:tracePt t="11256" x="2876550" y="2641600"/>
          <p14:tracePt t="11289" x="2901950" y="2724150"/>
          <p14:tracePt t="11307" x="2870200" y="2819400"/>
          <p14:tracePt t="11323" x="2825750" y="2851150"/>
          <p14:tracePt t="11356" x="2705100" y="2863850"/>
          <p14:tracePt t="11389" x="2578100" y="2781300"/>
          <p14:tracePt t="11422" x="2470150" y="2540000"/>
          <p14:tracePt t="11456" x="2482850" y="2317750"/>
          <p14:tracePt t="11489" x="2654300" y="2222500"/>
          <p14:tracePt t="11506" x="2921000" y="2298700"/>
          <p14:tracePt t="11523" x="3168650" y="2463800"/>
          <p14:tracePt t="11556" x="3282950" y="2686050"/>
          <p14:tracePt t="11589" x="3143250" y="2844800"/>
          <p14:tracePt t="11622" x="2921000" y="2876550"/>
          <p14:tracePt t="11655" x="2762250" y="2800350"/>
          <p14:tracePt t="11689" x="2628900" y="2603500"/>
          <p14:tracePt t="11723" x="2717800" y="2286000"/>
          <p14:tracePt t="11757" x="2990850" y="2165350"/>
          <p14:tracePt t="11789" x="3289300" y="2178050"/>
          <p14:tracePt t="11822" x="3575050" y="2381250"/>
          <p14:tracePt t="11855" x="3625850" y="2495550"/>
          <p14:tracePt t="11889" x="3619500" y="2533650"/>
          <p14:tracePt t="11923" x="3511550" y="2495550"/>
          <p14:tracePt t="11956" x="3352800" y="2336800"/>
          <p14:tracePt t="11988" x="3263900" y="2178050"/>
          <p14:tracePt t="12021" x="3257550" y="2089150"/>
          <p14:tracePt t="12055" x="3270250" y="2032000"/>
          <p14:tracePt t="12088" x="3282950" y="2019300"/>
          <p14:tracePt t="12121" x="3295650" y="2019300"/>
          <p14:tracePt t="12138" x="3333750" y="2070100"/>
          <p14:tracePt t="12173" x="3333750" y="2171700"/>
          <p14:tracePt t="12205" x="3327400" y="2209800"/>
          <p14:tracePt t="12238" x="3295650" y="2235200"/>
          <p14:tracePt t="12274" x="3263900" y="2241550"/>
          <p14:tracePt t="12290" x="3257550" y="2241550"/>
          <p14:tracePt t="12322" x="3251200" y="2241550"/>
          <p14:tracePt t="12354" x="3219450" y="2241550"/>
          <p14:tracePt t="12388" x="3187700" y="2241550"/>
          <p14:tracePt t="12421" x="3175000" y="2241550"/>
          <p14:tracePt t="12704" x="3168650" y="2241550"/>
          <p14:tracePt t="12738" x="3295650" y="2203450"/>
          <p14:tracePt t="12773" x="4362450" y="2171700"/>
          <p14:tracePt t="12821" x="7778750" y="2374900"/>
          <p14:tracePt t="12855" x="9201150" y="2476500"/>
          <p14:tracePt t="12889" x="9417050" y="2476500"/>
          <p14:tracePt t="12939" x="9391650" y="2540000"/>
          <p14:tracePt t="12976" x="9378950" y="2774950"/>
          <p14:tracePt t="13023" x="9239250" y="3067050"/>
          <p14:tracePt t="13056" x="9099550" y="3111500"/>
          <p14:tracePt t="13089" x="9004300" y="3111500"/>
          <p14:tracePt t="13107" x="8877300" y="2940050"/>
          <p14:tracePt t="13139" x="8636000" y="2432050"/>
          <p14:tracePt t="13172" x="8483600" y="2152650"/>
          <p14:tracePt t="13206" x="8445500" y="2120900"/>
          <p14:tracePt t="13255" x="8470900" y="2152650"/>
          <p14:tracePt t="13273" x="8559800" y="2298700"/>
          <p14:tracePt t="13289" x="8648700" y="2438400"/>
          <p14:tracePt t="13323" x="8858250" y="2997200"/>
          <p14:tracePt t="13361" x="8985250" y="3327400"/>
          <p14:tracePt t="13389" x="9036050" y="3524250"/>
          <p14:tracePt t="13423" x="9048750" y="3568700"/>
          <p14:tracePt t="13460" x="9048750" y="3575050"/>
          <p14:tracePt t="13539" x="9004300" y="3517900"/>
          <p14:tracePt t="13573" x="8877300" y="3409950"/>
          <p14:tracePt t="13606" x="8788400" y="3321050"/>
          <p14:tracePt t="13640" x="8743950" y="3295650"/>
          <p14:tracePt t="13673" x="8743950" y="3282950"/>
          <p14:tracePt t="13690" x="8743950" y="3244850"/>
          <p14:tracePt t="13707" x="8750300" y="3194050"/>
          <p14:tracePt t="13723" x="8769350" y="3130550"/>
          <p14:tracePt t="13757" x="8775700" y="3060700"/>
          <p14:tracePt t="13790" x="8775700" y="2990850"/>
          <p14:tracePt t="13823" x="8763000" y="2927350"/>
          <p14:tracePt t="13860" x="8699500" y="2889250"/>
          <p14:tracePt t="13892" x="8623300" y="2921000"/>
          <p14:tracePt t="13938" x="8610600" y="3162300"/>
          <p14:tracePt t="13971" x="8642350" y="3352800"/>
          <p14:tracePt t="14004" x="8756650" y="3606800"/>
          <p14:tracePt t="14038" x="8877300" y="3778250"/>
          <p14:tracePt t="14072" x="8997950" y="3860800"/>
          <p14:tracePt t="14107" x="9099550" y="3873500"/>
          <p14:tracePt t="14124" x="9118600" y="3854450"/>
          <p14:tracePt t="14156" x="9118600" y="3702050"/>
          <p14:tracePt t="14189" x="9061450" y="3575050"/>
          <p14:tracePt t="14222" x="9010650" y="3498850"/>
          <p14:tracePt t="14256" x="8972550" y="3448050"/>
          <p14:tracePt t="14289" x="8902700" y="3397250"/>
          <p14:tracePt t="14323" x="8858250" y="3340100"/>
          <p14:tracePt t="14357" x="8845550" y="3194050"/>
          <p14:tracePt t="14389" x="8877300" y="2984500"/>
          <p14:tracePt t="14423" x="9067800" y="2774950"/>
          <p14:tracePt t="14456" x="9467850" y="2622550"/>
          <p14:tracePt t="14489" x="10083800" y="2768600"/>
          <p14:tracePt t="14506" x="10534650" y="3073400"/>
          <p14:tracePt t="14539" x="10820400" y="3467100"/>
          <p14:tracePt t="14556" x="10871200" y="3651250"/>
          <p14:tracePt t="14589" x="10814050" y="3962400"/>
          <p14:tracePt t="14623" x="10439400" y="4279900"/>
          <p14:tracePt t="14656" x="9906000" y="4387850"/>
          <p14:tracePt t="14689" x="9544050" y="4387850"/>
          <p14:tracePt t="14707" x="9423400" y="4368800"/>
          <p14:tracePt t="14723" x="9378950" y="4349750"/>
          <p14:tracePt t="14756" x="9309100" y="4298950"/>
          <p14:tracePt t="14789" x="9232900" y="4235450"/>
          <p14:tracePt t="14822" x="9201150" y="4203700"/>
          <p14:tracePt t="14855" x="9194800" y="4191000"/>
          <p14:tracePt t="14895" x="9194800" y="4184650"/>
          <p14:tracePt t="14939" x="9194800" y="4152900"/>
          <p14:tracePt t="15094" x="9194800" y="4127500"/>
          <p14:tracePt t="15137" x="9194800" y="4114800"/>
          <p14:tracePt t="15727" x="9194800" y="4108450"/>
          <p14:tracePt t="15765" x="9188450" y="4108450"/>
          <p14:tracePt t="15839" x="9182100" y="4102100"/>
          <p14:tracePt t="15871" x="9169400" y="4089400"/>
          <p14:tracePt t="15906" x="9163050" y="4089400"/>
          <p14:tracePt t="15939" x="9137650" y="4038600"/>
          <p14:tracePt t="15955" x="9131300" y="4025900"/>
          <p14:tracePt t="15988" x="9118600" y="3994150"/>
          <p14:tracePt t="16021" x="9112250" y="3949700"/>
          <p14:tracePt t="16056" x="9112250" y="3873500"/>
          <p14:tracePt t="16089" x="9118600" y="3841750"/>
          <p14:tracePt t="16106" x="9118600" y="3835400"/>
          <p14:tracePt t="16122" x="9118600" y="3829050"/>
          <p14:tracePt t="16167" x="9112250" y="3816350"/>
          <p14:tracePt t="16198" x="9099550" y="3816350"/>
          <p14:tracePt t="16239" x="9048750" y="3771900"/>
          <p14:tracePt t="16272" x="9010650" y="3568700"/>
          <p14:tracePt t="16306" x="9029700" y="3327400"/>
          <p14:tracePt t="16323" x="9093200" y="3251200"/>
          <p14:tracePt t="16355" x="9201150" y="3206750"/>
          <p14:tracePt t="16389" x="9410700" y="3371850"/>
          <p14:tracePt t="16422" x="9537700" y="3860800"/>
          <p14:tracePt t="16456" x="9493250" y="4140200"/>
          <p14:tracePt t="16489" x="9347200" y="4171950"/>
          <p14:tracePt t="16506" x="9251950" y="4152900"/>
          <p14:tracePt t="16539" x="9048750" y="4006850"/>
          <p14:tracePt t="16556" x="8940800" y="3892550"/>
          <p14:tracePt t="16589" x="8794750" y="3644900"/>
          <p14:tracePt t="16623" x="8813800" y="3505200"/>
          <p14:tracePt t="16657" x="8966200" y="3435350"/>
          <p14:tracePt t="16689" x="9118600" y="3448050"/>
          <p14:tracePt t="16723" x="9232900" y="3600450"/>
          <p14:tracePt t="16756" x="9194800" y="3752850"/>
          <p14:tracePt t="16789" x="9055100" y="3873500"/>
          <p14:tracePt t="16822" x="8940800" y="3898900"/>
          <p14:tracePt t="16854" x="8902700" y="3898900"/>
          <p14:tracePt t="16887" x="8832850" y="3841750"/>
          <p14:tracePt t="16921" x="8782050" y="3765550"/>
          <p14:tracePt t="16938" x="8788400" y="3708400"/>
          <p14:tracePt t="16954" x="8826500" y="3689350"/>
          <p14:tracePt t="16971" x="8883650" y="3689350"/>
          <p14:tracePt t="16988" x="8934450" y="3689350"/>
          <p14:tracePt t="17021" x="9029700" y="3746500"/>
          <p14:tracePt t="17054" x="9048750" y="3822700"/>
          <p14:tracePt t="17088" x="8991600" y="3879850"/>
          <p14:tracePt t="17121" x="8921750" y="3879850"/>
          <p14:tracePt t="17138" x="8877300" y="3867150"/>
          <p14:tracePt t="17171" x="8782050" y="3714750"/>
          <p14:tracePt t="17204" x="8750300" y="3536950"/>
          <p14:tracePt t="17239" x="8902700" y="3479800"/>
          <p14:tracePt t="17272" x="9099550" y="3486150"/>
          <p14:tracePt t="17306" x="9207500" y="3549650"/>
          <p14:tracePt t="17323" x="9213850" y="3562350"/>
          <p14:tracePt t="17339" x="9220200" y="3587750"/>
          <p14:tracePt t="17356" x="9220200" y="3619500"/>
          <p14:tracePt t="17372" x="9194800" y="3651250"/>
          <p14:tracePt t="17405" x="9093200" y="3689350"/>
          <p14:tracePt t="17439" x="8985250" y="3702050"/>
          <p14:tracePt t="17472" x="8928100" y="3683000"/>
          <p14:tracePt t="17507" x="8864600" y="3606800"/>
          <p14:tracePt t="17523" x="8864600" y="3562350"/>
          <p14:tracePt t="17556" x="8915400" y="3441700"/>
          <p14:tracePt t="17589" x="9010650" y="3390900"/>
          <p14:tracePt t="17623" x="9048750" y="3378200"/>
          <p14:tracePt t="18350" x="9067800" y="3365500"/>
          <p14:tracePt t="18374" x="9086850" y="3365500"/>
          <p14:tracePt t="18405" x="9169400" y="3390900"/>
          <p14:tracePt t="18440" x="9251950" y="3473450"/>
          <p14:tracePt t="18472" x="9258300" y="3581400"/>
          <p14:tracePt t="18505" x="9245600" y="3651250"/>
          <p14:tracePt t="18523" x="9220200" y="3676650"/>
          <p14:tracePt t="18556" x="9201150" y="3689350"/>
          <p14:tracePt t="18589" x="9175750" y="3689350"/>
          <p14:tracePt t="18623" x="9144000" y="3689350"/>
          <p14:tracePt t="18656" x="9118600" y="3683000"/>
          <p14:tracePt t="18691" x="9105900" y="3638550"/>
          <p14:tracePt t="18723" x="9105900" y="3568700"/>
          <p14:tracePt t="18756" x="9163050" y="3511550"/>
          <p14:tracePt t="18791" x="9188450" y="3498850"/>
          <p14:tracePt t="18823" x="9226550" y="3498850"/>
          <p14:tracePt t="18854" x="9271000" y="3543300"/>
          <p14:tracePt t="18889" x="9271000" y="3619500"/>
          <p14:tracePt t="18907" x="9239250" y="3670300"/>
          <p14:tracePt t="18939" x="9188450" y="3683000"/>
          <p14:tracePt t="18956" x="9175750" y="3683000"/>
          <p14:tracePt t="18989" x="9144000" y="3683000"/>
          <p14:tracePt t="19006" x="9124950" y="3663950"/>
          <p14:tracePt t="19022" x="9099550" y="3600450"/>
          <p14:tracePt t="19039" x="9099550" y="3543300"/>
          <p14:tracePt t="19073" x="9144000" y="3473450"/>
          <p14:tracePt t="19075" x="9163050" y="3473450"/>
          <p14:tracePt t="19089" x="9182100" y="3473450"/>
          <p14:tracePt t="19123" x="9315450" y="3517900"/>
          <p14:tracePt t="19156" x="9353550" y="3625850"/>
          <p14:tracePt t="19192" x="9353550" y="3708400"/>
          <p14:tracePt t="19239" x="9296400" y="3765550"/>
          <p14:tracePt t="19273" x="9251950" y="3765550"/>
          <p14:tracePt t="19289" x="9232900" y="3765550"/>
          <p14:tracePt t="19324" x="9175750" y="3721100"/>
          <p14:tracePt t="19356" x="9163050" y="3670300"/>
          <p14:tracePt t="19392" x="9163050" y="3619500"/>
          <p14:tracePt t="19439" x="9232900" y="3581400"/>
          <p14:tracePt t="19479" x="9321800" y="3613150"/>
          <p14:tracePt t="19508" x="9347200" y="3657600"/>
          <p14:tracePt t="19556" x="9315450" y="3740150"/>
          <p14:tracePt t="19589" x="9245600" y="3759200"/>
          <p14:tracePt t="19639" x="9156700" y="3771900"/>
          <p14:tracePt t="19677" x="9099550" y="3746500"/>
          <p14:tracePt t="19709" x="9074150" y="3683000"/>
          <p14:tracePt t="19756" x="9086850" y="3600450"/>
          <p14:tracePt t="19789" x="9131300" y="3575050"/>
          <p14:tracePt t="19823" x="9144000" y="3575050"/>
          <p14:tracePt t="19855" x="9150350" y="3575050"/>
          <p14:tracePt t="19893" x="9194800" y="3587750"/>
          <p14:tracePt t="19939" x="9201150" y="3600450"/>
          <p14:tracePt t="19980" x="9201150" y="3606800"/>
          <p14:tracePt t="20177" x="9283700" y="3613150"/>
          <p14:tracePt t="20209" x="9372600" y="3613150"/>
          <p14:tracePt t="20238" x="9544050" y="3613150"/>
          <p14:tracePt t="20271" x="9658350" y="3638550"/>
          <p14:tracePt t="20378" x="9588500" y="3524250"/>
          <p14:tracePt t="20410" x="9582150" y="3505200"/>
          <p14:tracePt t="20454" x="9601200" y="3498850"/>
          <p14:tracePt t="20489" x="9658350" y="3530600"/>
          <p14:tracePt t="20507" x="9677400" y="3575050"/>
          <p14:tracePt t="20523" x="9677400" y="3613150"/>
          <p14:tracePt t="20556" x="9677400" y="3683000"/>
          <p14:tracePt t="20589" x="9658350" y="3714750"/>
          <p14:tracePt t="20621" x="9645650" y="3727450"/>
          <p14:tracePt t="21195" x="9601200" y="3727450"/>
          <p14:tracePt t="21237" x="9544050" y="3727450"/>
          <p14:tracePt t="21271" x="9499600" y="3727450"/>
          <p14:tracePt t="21305" x="9455150" y="3714750"/>
          <p14:tracePt t="21339" x="9417050" y="3695700"/>
          <p14:tracePt t="21373" x="9340850" y="3651250"/>
          <p14:tracePt t="21406" x="9283700" y="3606800"/>
          <p14:tracePt t="21439" x="9251950" y="3581400"/>
          <p14:tracePt t="21913" x="9201150" y="3549650"/>
          <p14:tracePt t="21938" x="9182100" y="3536950"/>
          <p14:tracePt t="21971" x="9169400" y="3524250"/>
          <p14:tracePt t="22005" x="9156700" y="3467100"/>
          <p14:tracePt t="22039" x="9144000" y="3397250"/>
          <p14:tracePt t="22072" x="9144000" y="3321050"/>
          <p14:tracePt t="22106" x="9144000" y="3302000"/>
          <p14:tracePt t="22214" x="9251950" y="3384550"/>
          <p14:tracePt t="22245" x="9309100" y="3460750"/>
          <p14:tracePt t="22284" x="9315450" y="3530600"/>
          <p14:tracePt t="22314" x="9315450" y="3543300"/>
          <p14:tracePt t="22346" x="9309100" y="3543300"/>
          <p14:tracePt t="22415" x="9283700" y="3543300"/>
          <p14:tracePt t="22454" x="9264650" y="3530600"/>
          <p14:tracePt t="22565" x="9283700" y="3556000"/>
          <p14:tracePt t="22599" x="9290050" y="3575050"/>
          <p14:tracePt t="22637" x="9290050" y="3594100"/>
          <p14:tracePt t="22672" x="9277350" y="3600450"/>
          <p14:tracePt t="23486" x="9296400" y="3613150"/>
          <p14:tracePt t="23537" x="9302750" y="3613150"/>
          <p14:tracePt t="23586" x="9309100" y="3613150"/>
          <p14:tracePt t="24149" x="9315450" y="3613150"/>
          <p14:tracePt t="24537" x="9315450" y="3606800"/>
          <p14:tracePt t="24571" x="9309100" y="3600450"/>
          <p14:tracePt t="24604" x="9302750" y="3594100"/>
          <p14:tracePt t="24705" x="9302750" y="3587750"/>
          <p14:tracePt t="24990" x="9296400" y="3587750"/>
          <p14:tracePt t="25021" x="9290050" y="3581400"/>
          <p14:tracePt t="25055" x="9283700" y="3575050"/>
          <p14:tracePt t="25092" x="9277350" y="3575050"/>
          <p14:tracePt t="25139" x="9258300" y="3575050"/>
          <p14:tracePt t="25173" x="9251950" y="3568700"/>
          <p14:tracePt t="25206" x="9226550" y="3549650"/>
          <p14:tracePt t="25223" x="9201150" y="3530600"/>
          <p14:tracePt t="25239" x="9188450" y="3505200"/>
          <p14:tracePt t="25256" x="9182100" y="3479800"/>
          <p14:tracePt t="25289" x="9150350" y="3448050"/>
          <p14:tracePt t="25291" x="9150350" y="3441700"/>
          <p14:tracePt t="25305" x="9144000" y="3441700"/>
          <p14:tracePt t="25322" x="9137650" y="3435350"/>
          <p14:tracePt t="25339" x="9137650" y="3429000"/>
          <p14:tracePt t="25553" x="9156700" y="3473450"/>
          <p14:tracePt t="25576" x="9169400" y="3511550"/>
          <p14:tracePt t="25604" x="9175750" y="3549650"/>
          <p14:tracePt t="25621" x="9175750" y="3562350"/>
          <p14:tracePt t="25738" x="9201150" y="3479800"/>
          <p14:tracePt t="25771" x="9245600" y="3390900"/>
          <p14:tracePt t="25804" x="9251950" y="3378200"/>
          <p14:tracePt t="25854" x="9283700" y="3435350"/>
          <p14:tracePt t="25892" x="9290050" y="3594100"/>
          <p14:tracePt t="25938" x="9220200" y="3683000"/>
          <p14:tracePt t="25971" x="9201150" y="3683000"/>
          <p14:tracePt t="26009" x="9194800" y="3683000"/>
          <p14:tracePt t="26039" x="9175750" y="3619500"/>
          <p14:tracePt t="26072" x="9169400" y="3562350"/>
          <p14:tracePt t="26105" x="9188450" y="3517900"/>
          <p14:tracePt t="26122" x="9194800" y="3517900"/>
          <p14:tracePt t="26138" x="9201150" y="3517900"/>
          <p14:tracePt t="26172" x="9213850" y="3517900"/>
          <p14:tracePt t="26205" x="9232900" y="3517900"/>
          <p14:tracePt t="26239" x="9271000" y="3562350"/>
          <p14:tracePt t="26272" x="9271000" y="3594100"/>
          <p14:tracePt t="26305" x="9264650" y="3606800"/>
          <p14:tracePt t="26323" x="9220200" y="3606800"/>
          <p14:tracePt t="26354" x="9093200" y="3467100"/>
          <p14:tracePt t="26388" x="8991600" y="3251200"/>
          <p14:tracePt t="26421" x="8953500" y="3067050"/>
          <p14:tracePt t="26457" x="8953500" y="3041650"/>
          <p14:tracePt t="26526" x="9074150" y="3168650"/>
          <p14:tracePt t="26556" x="9398000" y="3536950"/>
          <p14:tracePt t="26594" x="9702800" y="3886200"/>
          <p14:tracePt t="26638" x="9956800" y="3981450"/>
          <p14:tracePt t="26672" x="10026650" y="3956050"/>
          <p14:tracePt t="26705" x="10045700" y="3803650"/>
          <p14:tracePt t="26723" x="10045700" y="3663950"/>
          <p14:tracePt t="26755" x="10045700" y="3613150"/>
          <p14:tracePt t="26796" x="10026650" y="3613150"/>
          <p14:tracePt t="26839" x="9931400" y="3625850"/>
          <p14:tracePt t="26872" x="9645650" y="3657600"/>
          <p14:tracePt t="26905" x="9271000" y="3663950"/>
          <p14:tracePt t="26923" x="9086850" y="3663950"/>
          <p14:tracePt t="26955" x="9010650" y="3670300"/>
          <p14:tracePt t="26998" x="8997950" y="3670300"/>
          <p14:tracePt t="27039" x="8972550" y="3543300"/>
          <p14:tracePt t="27072" x="8972550" y="3454400"/>
          <p14:tracePt t="27106" x="8978900" y="3429000"/>
          <p14:tracePt t="27123" x="8991600" y="3429000"/>
          <p14:tracePt t="27139" x="9055100" y="3448050"/>
          <p14:tracePt t="27155" x="9150350" y="3511550"/>
          <p14:tracePt t="27189" x="9213850" y="3556000"/>
          <p14:tracePt t="27222" x="9207500" y="3581400"/>
          <p14:tracePt t="27255" x="9112250" y="3575050"/>
          <p14:tracePt t="27289" x="8705850" y="3257550"/>
          <p14:tracePt t="27323" x="8458200" y="2952750"/>
          <p14:tracePt t="27356" x="8451850" y="2927350"/>
          <p14:tracePt t="27399" x="8451850" y="2921000"/>
          <p14:tracePt t="27439" x="8718550" y="3143250"/>
          <p14:tracePt t="27472" x="8947150" y="3308350"/>
          <p14:tracePt t="27505" x="9124950" y="3422650"/>
          <p14:tracePt t="27523" x="9163050" y="3441700"/>
          <p14:tracePt t="27561" x="9169400" y="3441700"/>
          <p14:tracePt t="27598" x="9150350" y="3276600"/>
          <p14:tracePt t="27639" x="9061450" y="3111500"/>
          <p14:tracePt t="27672" x="9048750" y="3098800"/>
          <p14:tracePt t="27745" x="9182100" y="3225800"/>
          <p14:tracePt t="27772" x="9296400" y="3308350"/>
          <p14:tracePt t="27806" x="9328150" y="3340100"/>
          <p14:tracePt t="27876" x="9315450" y="3302000"/>
          <p14:tracePt t="27914" x="9239250" y="3270250"/>
          <p14:tracePt t="27955" x="9207500" y="3257550"/>
          <p14:tracePt t="28045" x="9201150" y="3257550"/>
          <p14:tracePt t="28077" x="9220200" y="3295650"/>
          <p14:tracePt t="28115" x="9251950" y="3327400"/>
          <p14:tracePt t="28156" x="9302750" y="3352800"/>
          <p14:tracePt t="28189" x="9321800" y="3365500"/>
          <p14:tracePt t="28222" x="9334500" y="3365500"/>
          <p14:tracePt t="28299" x="9353550" y="3378200"/>
          <p14:tracePt t="28337" x="9359900" y="3378200"/>
          <p14:tracePt t="28666" x="9347200" y="3378200"/>
          <p14:tracePt t="28700" x="9334500" y="3371850"/>
          <p14:tracePt t="28738" x="9315450" y="3359150"/>
          <p14:tracePt t="28771" x="9309100" y="3352800"/>
          <p14:tracePt t="28847" x="9309100" y="3346450"/>
          <p14:tracePt t="29016" x="9321800" y="3365500"/>
          <p14:tracePt t="29047" x="9340850" y="3378200"/>
          <p14:tracePt t="29079" x="9359900" y="3397250"/>
          <p14:tracePt t="29117" x="9404350" y="3397250"/>
          <p14:tracePt t="29148" x="9467850" y="3340100"/>
          <p14:tracePt t="29179" x="9512300" y="3263900"/>
          <p14:tracePt t="29205" x="9518650" y="3244850"/>
          <p14:tracePt t="29281" x="9525000" y="3251200"/>
          <p14:tracePt t="29303" x="9505950" y="3333750"/>
          <p14:tracePt t="29339" x="9410700" y="3448050"/>
          <p14:tracePt t="29373" x="9366250" y="3467100"/>
          <p14:tracePt t="29404" x="9328150" y="3435350"/>
          <p14:tracePt t="29438" x="9309100" y="3244850"/>
          <p14:tracePt t="29472" x="9353550" y="3117850"/>
          <p14:tracePt t="29506" x="9410700" y="3117850"/>
          <p14:tracePt t="29523" x="9436100" y="3149600"/>
          <p14:tracePt t="29556" x="9429750" y="3251200"/>
          <p14:tracePt t="29589" x="9315450" y="3333750"/>
          <p14:tracePt t="29622" x="9245600" y="3352800"/>
          <p14:tracePt t="29656" x="9124950" y="3155950"/>
          <p14:tracePt t="29689" x="9112250" y="3143250"/>
          <p14:tracePt t="30022" x="9080500" y="3206750"/>
          <p14:tracePt t="30054" x="9067800" y="3276600"/>
          <p14:tracePt t="30088" x="9061450" y="3308350"/>
          <p14:tracePt t="30123" x="9055100" y="3346450"/>
          <p14:tracePt t="30156" x="9055100" y="3359150"/>
          <p14:tracePt t="30251" x="9061450" y="3359150"/>
          <p14:tracePt t="30323" x="9023350" y="3416300"/>
          <p14:tracePt t="30356" x="8890000" y="3492500"/>
          <p14:tracePt t="30389" x="8655050" y="3575050"/>
          <p14:tracePt t="30422" x="8362950" y="3625850"/>
          <p14:tracePt t="30456" x="8001000" y="3657600"/>
          <p14:tracePt t="30489" x="7772400" y="3663950"/>
          <p14:tracePt t="30507" x="7658100" y="3676650"/>
          <p14:tracePt t="30523" x="7569200" y="3676650"/>
          <p14:tracePt t="30555" x="7372350" y="3676650"/>
          <p14:tracePt t="30589" x="7207250" y="3676650"/>
          <p14:tracePt t="30622" x="7035800" y="3676650"/>
          <p14:tracePt t="30656" x="6851650" y="3670300"/>
          <p14:tracePt t="30689" x="6642100" y="3670300"/>
          <p14:tracePt t="30723" x="6489700" y="3670300"/>
          <p14:tracePt t="30756" x="6292850" y="3670300"/>
          <p14:tracePt t="30789" x="5886450" y="3670300"/>
          <p14:tracePt t="30839" x="5314950" y="3606800"/>
          <p14:tracePt t="30871" x="5010150" y="3536950"/>
          <p14:tracePt t="30906" x="4889500" y="3473450"/>
          <p14:tracePt t="30923" x="4889500" y="3460750"/>
          <p14:tracePt t="30939" x="4876800" y="3435350"/>
          <p14:tracePt t="30956" x="4870450" y="3429000"/>
          <p14:tracePt t="30972" x="4864100" y="3416300"/>
          <p14:tracePt t="30989" x="4845050" y="3409950"/>
          <p14:tracePt t="31023" x="4800600" y="3390900"/>
          <p14:tracePt t="31039" x="4768850" y="3390900"/>
          <p14:tracePt t="31056" x="4711700" y="3384550"/>
          <p14:tracePt t="31073" x="4616450" y="3384550"/>
          <p14:tracePt t="31106" x="4508500" y="3359150"/>
          <p14:tracePt t="31206" x="4635500" y="3270250"/>
          <p14:tracePt t="31254" x="5734050" y="3060700"/>
          <p14:tracePt t="31289" x="6115050" y="3048000"/>
          <p14:tracePt t="31307" x="6153150" y="3092450"/>
          <p14:tracePt t="31339" x="6083300" y="3175000"/>
          <p14:tracePt t="31372" x="5892800" y="3219450"/>
          <p14:tracePt t="31408" x="5810250" y="3213100"/>
          <p14:tracePt t="31456" x="6591300" y="3105150"/>
          <p14:tracePt t="31489" x="8674100" y="3308350"/>
          <p14:tracePt t="31523" x="9525000" y="3746500"/>
          <p14:tracePt t="31556" x="9309100" y="3848100"/>
          <p14:tracePt t="31589" x="8356600" y="3841750"/>
          <p14:tracePt t="31640" x="7620000" y="3657600"/>
          <p14:tracePt t="31673" x="7677150" y="3587750"/>
          <p14:tracePt t="31709" x="8039100" y="3587750"/>
          <p14:tracePt t="31756" x="8070850" y="3606800"/>
          <p14:tracePt t="31794" x="8013700" y="3632200"/>
          <p14:tracePt t="31822" x="7810500" y="3632200"/>
          <p14:tracePt t="31854" x="7493000" y="3632200"/>
          <p14:tracePt t="31889" x="7378700" y="3625850"/>
          <p14:tracePt t="31940" x="7410450" y="3575050"/>
          <p14:tracePt t="32094" x="7410450" y="3606800"/>
          <p14:tracePt t="32138" x="7283450" y="3606800"/>
          <p14:tracePt t="32173" x="7156450" y="3606800"/>
          <p14:tracePt t="32211" x="7105650" y="3625850"/>
          <p14:tracePt t="32341" x="7112000" y="3613150"/>
          <p14:tracePt t="32438" x="6870700" y="3606800"/>
          <p14:tracePt t="32472" x="6515100" y="3562350"/>
          <p14:tracePt t="32506" x="6108700" y="3498850"/>
          <p14:tracePt t="32523" x="5975350" y="3486150"/>
          <p14:tracePt t="32556" x="5842000" y="3460750"/>
          <p14:tracePt t="32589" x="5822950" y="3467100"/>
          <p14:tracePt t="32639" x="5822950" y="3549650"/>
          <p14:tracePt t="32673" x="5816600" y="3575050"/>
          <p14:tracePt t="32729" x="5816600" y="3581400"/>
          <p14:tracePt t="32758" x="5803900" y="3581400"/>
          <p14:tracePt t="32796" x="5797550" y="3581400"/>
          <p14:tracePt t="32839" x="5791200" y="3581400"/>
          <p14:tracePt t="32942" x="5772150" y="3581400"/>
          <p14:tracePt t="32974" x="5746750" y="3575050"/>
          <p14:tracePt t="33637" x="5740400" y="3568700"/>
          <p14:tracePt t="33813" x="5746750" y="3543300"/>
          <p14:tracePt t="33854" x="5753100" y="3536950"/>
          <p14:tracePt t="34438" x="5848350" y="3486150"/>
          <p14:tracePt t="34472" x="6146800" y="3422650"/>
          <p14:tracePt t="34518" x="6572250" y="3384550"/>
          <p14:tracePt t="34546" x="6731000" y="3384550"/>
          <p14:tracePt t="34578" x="6769100" y="3378200"/>
          <p14:tracePt t="35996" x="6813550" y="3333750"/>
          <p14:tracePt t="36037" x="6877050" y="3282950"/>
          <p14:tracePt t="36072" x="6946900" y="3232150"/>
          <p14:tracePt t="36106" x="7004050" y="3175000"/>
          <p14:tracePt t="36123" x="7016750" y="3162300"/>
          <p14:tracePt t="36166" x="7023100" y="3155950"/>
          <p14:tracePt t="37653" x="6927850" y="3194050"/>
          <p14:tracePt t="37685" x="6667500" y="3371850"/>
          <p14:tracePt t="37724" x="5556250" y="3898900"/>
          <p14:tracePt t="37770" x="3886200" y="4489450"/>
          <p14:tracePt t="37801" x="3289300" y="4635500"/>
          <p14:tracePt t="37821" x="3016250" y="4641850"/>
          <p14:tracePt t="37854" x="2749550" y="4622800"/>
          <p14:tracePt t="37887" x="2457450" y="4622800"/>
          <p14:tracePt t="37938" x="2203450" y="4730750"/>
          <p14:tracePt t="37971" x="2101850" y="4794250"/>
          <p14:tracePt t="38086" x="2089150" y="4794250"/>
          <p14:tracePt t="38108" x="2082800" y="4794250"/>
          <p14:tracePt t="38137" x="2057400" y="4787900"/>
          <p14:tracePt t="38155" x="2051050" y="4781550"/>
          <p14:tracePt t="38172" x="2032000" y="4781550"/>
          <p14:tracePt t="38189" x="1993900" y="4781550"/>
          <p14:tracePt t="38239" x="1917700" y="4781550"/>
          <p14:tracePt t="38255" x="1905000" y="4781550"/>
          <p14:tracePt t="38356" x="1911350" y="4794250"/>
          <p14:tracePt t="38388" x="1955800" y="4806950"/>
          <p14:tracePt t="38432" x="2089150" y="4781550"/>
          <p14:tracePt t="38455" x="2247900" y="4743450"/>
          <p14:tracePt t="38487" x="2622550" y="4711700"/>
          <p14:tracePt t="38521" x="3060700" y="4781550"/>
          <p14:tracePt t="38538" x="3149600" y="4857750"/>
          <p14:tracePt t="38554" x="3194050" y="4940300"/>
          <p14:tracePt t="38587" x="3200400" y="5137150"/>
          <p14:tracePt t="38637" x="3092450" y="5422900"/>
          <p14:tracePt t="38671" x="2895600" y="5518150"/>
          <p14:tracePt t="38706" x="2508250" y="5524500"/>
          <p14:tracePt t="38740" x="2133600" y="5365750"/>
          <p14:tracePt t="38773" x="1835150" y="5181600"/>
          <p14:tracePt t="38806" x="1651000" y="5041900"/>
          <p14:tracePt t="38838" x="1504950" y="4927600"/>
          <p14:tracePt t="38871" x="1447800" y="4845050"/>
          <p14:tracePt t="38906" x="1435100" y="4711700"/>
          <p14:tracePt t="38940" x="1581150" y="4533900"/>
          <p14:tracePt t="38972" x="1803400" y="4438650"/>
          <p14:tracePt t="39005" x="2063750" y="4400550"/>
          <p14:tracePt t="39039" x="2362200" y="4375150"/>
          <p14:tracePt t="39073" x="2838450" y="4387850"/>
          <p14:tracePt t="39089" x="3143250" y="4445000"/>
          <p14:tracePt t="39139" x="4076700" y="4705350"/>
          <p14:tracePt t="39155" x="4254500" y="4768850"/>
          <p14:tracePt t="39189" x="4514850" y="4883150"/>
          <p14:tracePt t="39239" x="4787900" y="5048250"/>
          <p14:tracePt t="39273" x="4883150" y="5111750"/>
          <p14:tracePt t="39306" x="4933950" y="5149850"/>
          <p14:tracePt t="39323" x="4933950" y="5162550"/>
          <p14:tracePt t="39355" x="4972050" y="5200650"/>
          <p14:tracePt t="39389" x="5041900" y="5245100"/>
          <p14:tracePt t="39439" x="5054600" y="5257800"/>
          <p14:tracePt t="39743" x="5067300" y="5257800"/>
          <p14:tracePt t="39774" x="5086350" y="5219700"/>
          <p14:tracePt t="39806" x="5092700" y="5207000"/>
          <p14:tracePt t="40044" x="5092700" y="5200650"/>
          <p14:tracePt t="40106" x="5086350" y="5200650"/>
          <p14:tracePt t="40162" x="5080000" y="5207000"/>
          <p14:tracePt t="40193" x="5073650" y="5219700"/>
          <p14:tracePt t="40239" x="4832350" y="5314950"/>
          <p14:tracePt t="40272" x="4216400" y="5391150"/>
          <p14:tracePt t="40306" x="3314700" y="5334000"/>
          <p14:tracePt t="40323" x="2876550" y="5302250"/>
          <p14:tracePt t="40355" x="2139950" y="5168900"/>
          <p14:tracePt t="40389" x="1860550" y="5092700"/>
          <p14:tracePt t="40422" x="1778000" y="5060950"/>
          <p14:tracePt t="40456" x="1670050" y="5003800"/>
          <p14:tracePt t="40489" x="1600200" y="4972050"/>
          <p14:tracePt t="40505" x="1593850" y="4965700"/>
          <p14:tracePt t="40645" x="1778000" y="4991100"/>
          <p14:tracePt t="40677" x="2159000" y="4991100"/>
          <p14:tracePt t="40709" x="2882900" y="4991100"/>
          <p14:tracePt t="40739" x="3848100" y="4991100"/>
          <p14:tracePt t="40773" x="4826000" y="4946650"/>
          <p14:tracePt t="40806" x="5607050" y="4845050"/>
          <p14:tracePt t="40838" x="6000750" y="4794250"/>
          <p14:tracePt t="40871" x="6032500" y="4787900"/>
          <p14:tracePt t="40993" x="6038850" y="4794250"/>
          <p14:tracePt t="41015" x="6045200" y="4806950"/>
          <p14:tracePt t="41054" x="6096000" y="4870450"/>
          <p14:tracePt t="41087" x="6197600" y="4997450"/>
          <p14:tracePt t="41122" x="6305550" y="5168900"/>
          <p14:tracePt t="41139" x="6337300" y="5238750"/>
          <p14:tracePt t="41155" x="6350000" y="5270500"/>
          <p14:tracePt t="41189" x="6356350" y="5295900"/>
          <p14:tracePt t="41239" x="6369050" y="5295900"/>
          <p14:tracePt t="41272" x="6375400" y="5302250"/>
          <p14:tracePt t="41305" x="6381750" y="5308600"/>
          <p14:tracePt t="41355" x="6381750" y="5314950"/>
          <p14:tracePt t="41564" x="6381750" y="5321300"/>
          <p14:tracePt t="41594" x="6375400" y="5321300"/>
          <p14:tracePt t="41637" x="6369050" y="5321300"/>
          <p14:tracePt t="42413" x="6362700" y="5346700"/>
          <p14:tracePt t="42438" x="6381750" y="5480050"/>
          <p14:tracePt t="42471" x="6419850" y="5708650"/>
          <p14:tracePt t="42504" x="6419850" y="5867400"/>
          <p14:tracePt t="42538" x="6388100" y="6045200"/>
          <p14:tracePt t="42554" x="6356350" y="6102350"/>
          <p14:tracePt t="42570" x="6318250" y="6159500"/>
          <p14:tracePt t="42606" x="6254750" y="6223000"/>
          <p14:tracePt t="42639" x="6134100" y="6286500"/>
          <p14:tracePt t="42672" x="5873750" y="6350000"/>
          <p14:tracePt t="42706" x="5473700" y="6400800"/>
          <p14:tracePt t="42723" x="5346700" y="6400800"/>
          <p14:tracePt t="42755" x="5168900" y="6407150"/>
          <p14:tracePt t="42789" x="5003800" y="6419850"/>
          <p14:tracePt t="42823" x="4902200" y="6438900"/>
          <p14:tracePt t="42854" x="4832350" y="6438900"/>
          <p14:tracePt t="42888" x="4794250" y="6438900"/>
          <p14:tracePt t="42922" x="4699000" y="6438900"/>
          <p14:tracePt t="42955" x="4629150" y="6432550"/>
          <p14:tracePt t="42988" x="4572000" y="6426200"/>
          <p14:tracePt t="43021" x="4514850" y="6413500"/>
          <p14:tracePt t="43054" x="4470400" y="6400800"/>
          <p14:tracePt t="43087" x="4451350" y="6394450"/>
          <p14:tracePt t="43104" x="4445000" y="6388100"/>
          <p14:tracePt t="43122" x="4432300" y="6381750"/>
          <p14:tracePt t="43154" x="4400550" y="6356350"/>
          <p14:tracePt t="43171" x="4400550" y="6343650"/>
          <p14:tracePt t="43204" x="4394200" y="6299200"/>
          <p14:tracePt t="43239" x="4521200" y="6172200"/>
          <p14:tracePt t="43272" x="5048250" y="6051550"/>
          <p14:tracePt t="43305" x="5988050" y="6032500"/>
          <p14:tracePt t="43323" x="6508750" y="6134100"/>
          <p14:tracePt t="43356" x="6750050" y="6337300"/>
          <p14:tracePt t="43389" x="6762750" y="6451600"/>
          <p14:tracePt t="43422" x="6648450" y="6534150"/>
          <p14:tracePt t="43455" x="6470650" y="6546850"/>
          <p14:tracePt t="43489" x="6388100" y="6527800"/>
          <p14:tracePt t="43506" x="6311900" y="6451600"/>
          <p14:tracePt t="43523" x="6273800" y="6388100"/>
          <p14:tracePt t="43556" x="6330950" y="6280150"/>
          <p14:tracePt t="43589" x="6623050" y="6248400"/>
          <p14:tracePt t="43622" x="6781800" y="6311900"/>
          <p14:tracePt t="43656" x="6800850" y="6356350"/>
          <p14:tracePt t="43689" x="6800850" y="6375400"/>
          <p14:tracePt t="43871" x="6838950" y="6381750"/>
          <p14:tracePt t="43902" x="6915150" y="6381750"/>
          <p14:tracePt t="43956" x="6934200" y="6381750"/>
          <p14:tracePt t="44056" x="6807200" y="6356350"/>
          <p14:tracePt t="44085" x="6381750" y="6172200"/>
          <p14:tracePt t="44118" x="5765800" y="5911850"/>
          <p14:tracePt t="44156" x="5435600" y="5791200"/>
          <p14:tracePt t="44190" x="5422900" y="5784850"/>
          <p14:tracePt t="44238" x="5422900" y="5410200"/>
          <p14:tracePt t="44271" x="5422900" y="5365750"/>
          <p14:tracePt t="44438" x="5410200" y="5403850"/>
          <p14:tracePt t="44471" x="5289550" y="5524500"/>
          <p14:tracePt t="44504" x="5175250" y="5657850"/>
          <p14:tracePt t="44988" x="5213350" y="5638800"/>
          <p14:tracePt t="45019" x="5264150" y="5600700"/>
          <p14:tracePt t="45054" x="5289550" y="5562600"/>
          <p14:tracePt t="45087" x="5302250" y="5537200"/>
          <p14:tracePt t="45122" x="5308600" y="5518150"/>
          <p14:tracePt t="45758" x="5353050" y="5480050"/>
          <p14:tracePt t="45790" x="5778500" y="5321300"/>
          <p14:tracePt t="45822" x="6584950" y="5092700"/>
          <p14:tracePt t="45843" x="7016750" y="4965700"/>
          <p14:tracePt t="45875" x="7283450" y="4864100"/>
          <p14:tracePt t="45907" x="7340600" y="4813300"/>
          <p14:tracePt t="46223" x="7283450" y="4845050"/>
          <p14:tracePt t="46246" x="7200900" y="4902200"/>
          <p14:tracePt t="46277" x="7099300" y="4940300"/>
          <p14:tracePt t="46308" x="7061200" y="4953000"/>
          <p14:tracePt t="46470" x="7029450" y="4972050"/>
          <p14:tracePt t="46503" x="6921500" y="5010150"/>
          <p14:tracePt t="46538" x="6750050" y="5041900"/>
          <p14:tracePt t="46571" x="6616700" y="5041900"/>
          <p14:tracePt t="46604" x="6515100" y="5041900"/>
          <p14:tracePt t="46638" x="6432550" y="5041900"/>
          <p14:tracePt t="46672" x="6369050" y="5029200"/>
          <p14:tracePt t="46706" x="6343650" y="4978400"/>
          <p14:tracePt t="46723" x="6343650" y="4959350"/>
          <p14:tracePt t="46755" x="6400800" y="4902200"/>
          <p14:tracePt t="46789" x="6527800" y="4895850"/>
          <p14:tracePt t="46822" x="6629400" y="4895850"/>
          <p14:tracePt t="46854" x="6654800" y="4908550"/>
          <p14:tracePt t="46887" x="6661150" y="4914900"/>
          <p14:tracePt t="46940" x="6457950" y="4857750"/>
          <p14:tracePt t="46973" x="6438900" y="4851400"/>
          <p14:tracePt t="47880" x="6496050" y="4851400"/>
          <p14:tracePt t="48196" x="6553200" y="4806950"/>
          <p14:tracePt t="48237" x="6616700" y="4749800"/>
          <p14:tracePt t="48271" x="6661150" y="46990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EFDD1-4987-AD2B-7F4A-E86CA7AA9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F9D54-F863-E72A-57EB-1E3290ADA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4" y="881591"/>
            <a:ext cx="11440610" cy="5731081"/>
          </a:xfrm>
        </p:spPr>
        <p:txBody>
          <a:bodyPr>
            <a:normAutofit/>
          </a:bodyPr>
          <a:lstStyle/>
          <a:p>
            <a:r>
              <a:rPr lang="en-US" sz="2400" dirty="0"/>
              <a:t>Longitudinally varying focusing </a:t>
            </a:r>
          </a:p>
          <a:p>
            <a:pPr lvl="1"/>
            <a:r>
              <a:rPr lang="en-US" sz="2000" dirty="0"/>
              <a:t>OTR foil at entrance and exit of capillary viewed by streak camera</a:t>
            </a:r>
          </a:p>
          <a:p>
            <a:pPr lvl="1"/>
            <a:r>
              <a:rPr lang="en-US" sz="2000" dirty="0"/>
              <a:t>Two screens downstream for angle and emittance measurements</a:t>
            </a:r>
          </a:p>
          <a:p>
            <a:r>
              <a:rPr lang="en-US" sz="2400" dirty="0"/>
              <a:t>Energy spread will be measured using a transverse deflecting cavity and a dipole spectrometer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7B352FF-FBFD-3011-D4CA-34559DFC2B44}"/>
              </a:ext>
            </a:extLst>
          </p:cNvPr>
          <p:cNvSpPr txBox="1">
            <a:spLocks/>
          </p:cNvSpPr>
          <p:nvPr/>
        </p:nvSpPr>
        <p:spPr>
          <a:xfrm>
            <a:off x="168273" y="136525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E6199"/>
                </a:solidFill>
              </a:rPr>
              <a:t>Experiment observables</a:t>
            </a:r>
            <a:endParaRPr lang="en-US" dirty="0">
              <a:solidFill>
                <a:srgbClr val="0F6299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B79832-F75E-4AB2-2E48-CD6F978D246A}"/>
              </a:ext>
            </a:extLst>
          </p:cNvPr>
          <p:cNvSpPr txBox="1"/>
          <p:nvPr/>
        </p:nvSpPr>
        <p:spPr>
          <a:xfrm>
            <a:off x="883140" y="6407345"/>
            <a:ext cx="310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Spot size evolution(</a:t>
            </a:r>
            <a:r>
              <a:rPr lang="en-US" i="1" dirty="0" err="1"/>
              <a:t>QuickPIC</a:t>
            </a:r>
            <a:r>
              <a:rPr lang="en-US" i="1" dirty="0"/>
              <a:t>)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A6226C0D-FED4-C8FF-3B04-19B23FCB1E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A graph of a function&#10;&#10;AI-generated content may be incorrect.">
            <a:extLst>
              <a:ext uri="{FF2B5EF4-FFF2-40B4-BE49-F238E27FC236}">
                <a16:creationId xmlns:a16="http://schemas.microsoft.com/office/drawing/2014/main" id="{088AD63E-A962-388E-F85D-66A96E2A18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85" r="8639"/>
          <a:stretch>
            <a:fillRect/>
          </a:stretch>
        </p:blipFill>
        <p:spPr>
          <a:xfrm>
            <a:off x="168273" y="3276600"/>
            <a:ext cx="4183010" cy="3067020"/>
          </a:xfrm>
          <a:prstGeom prst="rect">
            <a:avLst/>
          </a:prstGeom>
        </p:spPr>
      </p:pic>
      <p:pic>
        <p:nvPicPr>
          <p:cNvPr id="11" name="Picture 10" descr="A group of graphs showing different colors&#10;&#10;AI-generated content may be incorrect.">
            <a:extLst>
              <a:ext uri="{FF2B5EF4-FFF2-40B4-BE49-F238E27FC236}">
                <a16:creationId xmlns:a16="http://schemas.microsoft.com/office/drawing/2014/main" id="{442A2418-CE6C-6645-3601-29B5A2986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639" y="2511390"/>
            <a:ext cx="7155245" cy="39751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4F9944-C0C7-FA22-D3A7-7F38C772F7EC}"/>
              </a:ext>
            </a:extLst>
          </p:cNvPr>
          <p:cNvSpPr txBox="1"/>
          <p:nvPr/>
        </p:nvSpPr>
        <p:spPr>
          <a:xfrm>
            <a:off x="6663865" y="6449705"/>
            <a:ext cx="3994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After beam – plasma interaction (</a:t>
            </a:r>
            <a:r>
              <a:rPr lang="en-US" sz="1600" i="1" dirty="0" err="1"/>
              <a:t>QuickPIC</a:t>
            </a:r>
            <a:r>
              <a:rPr lang="en-US" sz="1600" i="1" dirty="0"/>
              <a:t>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11FE2F-6E19-7C46-FF55-4CDC635C6916}"/>
              </a:ext>
            </a:extLst>
          </p:cNvPr>
          <p:cNvCxnSpPr>
            <a:cxnSpLocks/>
          </p:cNvCxnSpPr>
          <p:nvPr/>
        </p:nvCxnSpPr>
        <p:spPr>
          <a:xfrm flipV="1">
            <a:off x="4173672" y="3276600"/>
            <a:ext cx="0" cy="2707511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  <a:alpha val="64581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34A53B7-A16C-40F3-C2DC-1C744162E67B}"/>
              </a:ext>
            </a:extLst>
          </p:cNvPr>
          <p:cNvCxnSpPr>
            <a:cxnSpLocks/>
          </p:cNvCxnSpPr>
          <p:nvPr/>
        </p:nvCxnSpPr>
        <p:spPr>
          <a:xfrm>
            <a:off x="4443881" y="4479402"/>
            <a:ext cx="567958" cy="0"/>
          </a:xfrm>
          <a:prstGeom prst="straightConnector1">
            <a:avLst/>
          </a:prstGeom>
          <a:ln w="25400" cmpd="dbl">
            <a:solidFill>
              <a:schemeClr val="tx1">
                <a:lumMod val="50000"/>
                <a:lumOff val="50000"/>
              </a:schemeClr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44F109E-B7F3-656C-8ACC-C318E100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4A8F3A5-9689-D97D-01E6-1F6361EEC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14</a:t>
            </a:fld>
            <a:endParaRPr lang="en-US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080257F-EAD0-B610-C1C4-A02122E9DFD5}"/>
              </a:ext>
            </a:extLst>
          </p:cNvPr>
          <p:cNvSpPr/>
          <p:nvPr/>
        </p:nvSpPr>
        <p:spPr>
          <a:xfrm>
            <a:off x="6663864" y="6439634"/>
            <a:ext cx="3896811" cy="365125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6DC02B3-AB29-7CF9-A08B-31F28B28AAFF}"/>
              </a:ext>
            </a:extLst>
          </p:cNvPr>
          <p:cNvSpPr/>
          <p:nvPr/>
        </p:nvSpPr>
        <p:spPr>
          <a:xfrm>
            <a:off x="931552" y="6390451"/>
            <a:ext cx="3009431" cy="365125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796B9D2-ACC8-15EA-51C8-361911B9857E}"/>
                  </a:ext>
                </a:extLst>
              </p:cNvPr>
              <p:cNvSpPr txBox="1"/>
              <p:nvPr/>
            </p:nvSpPr>
            <p:spPr>
              <a:xfrm>
                <a:off x="8707394" y="2668050"/>
                <a:ext cx="74140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i="1" dirty="0"/>
                  <a:t>x-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lang="en-US" sz="1600" i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796B9D2-ACC8-15EA-51C8-361911B985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7394" y="2668050"/>
                <a:ext cx="741406" cy="369332"/>
              </a:xfrm>
              <a:prstGeom prst="rect">
                <a:avLst/>
              </a:prstGeom>
              <a:blipFill>
                <a:blip r:embed="rId5"/>
                <a:stretch>
                  <a:fillRect l="-6780"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EDC1224-2CF6-8AE3-2149-42180B5E02E7}"/>
                  </a:ext>
                </a:extLst>
              </p:cNvPr>
              <p:cNvSpPr txBox="1"/>
              <p:nvPr/>
            </p:nvSpPr>
            <p:spPr>
              <a:xfrm>
                <a:off x="11116997" y="2669990"/>
                <a:ext cx="74140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i="1" dirty="0"/>
                  <a:t>y-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lang="en-US" sz="1600" i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EDC1224-2CF6-8AE3-2149-42180B5E02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6997" y="2669990"/>
                <a:ext cx="741406" cy="369332"/>
              </a:xfrm>
              <a:prstGeom prst="rect">
                <a:avLst/>
              </a:prstGeom>
              <a:blipFill>
                <a:blip r:embed="rId6"/>
                <a:stretch>
                  <a:fillRect l="-6780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6D3C2AC-479C-A021-FB8D-A3D3CE3AD670}"/>
                  </a:ext>
                </a:extLst>
              </p:cNvPr>
              <p:cNvSpPr txBox="1"/>
              <p:nvPr/>
            </p:nvSpPr>
            <p:spPr>
              <a:xfrm>
                <a:off x="6194009" y="2658765"/>
                <a:ext cx="74140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i="1" dirty="0"/>
                  <a:t>z-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lang="en-US" sz="1600" i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6D3C2AC-479C-A021-FB8D-A3D3CE3AD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4009" y="2658765"/>
                <a:ext cx="741406" cy="369332"/>
              </a:xfrm>
              <a:prstGeom prst="rect">
                <a:avLst/>
              </a:prstGeom>
              <a:blipFill>
                <a:blip r:embed="rId7"/>
                <a:stretch>
                  <a:fillRect l="-6667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8FA8A38-FE28-6853-F71A-E93530CA71B9}"/>
                  </a:ext>
                </a:extLst>
              </p:cNvPr>
              <p:cNvSpPr txBox="1"/>
              <p:nvPr/>
            </p:nvSpPr>
            <p:spPr>
              <a:xfrm>
                <a:off x="6194009" y="4635240"/>
                <a:ext cx="74140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i="1" dirty="0"/>
                  <a:t>x-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1600" i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8FA8A38-FE28-6853-F71A-E93530CA7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4009" y="4635240"/>
                <a:ext cx="741406" cy="369332"/>
              </a:xfrm>
              <a:prstGeom prst="rect">
                <a:avLst/>
              </a:prstGeom>
              <a:blipFill>
                <a:blip r:embed="rId8"/>
                <a:stretch>
                  <a:fillRect l="-6667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5FCBCD5-1806-4482-328E-118ABAB38110}"/>
                  </a:ext>
                </a:extLst>
              </p:cNvPr>
              <p:cNvSpPr txBox="1"/>
              <p:nvPr/>
            </p:nvSpPr>
            <p:spPr>
              <a:xfrm>
                <a:off x="11055738" y="4578257"/>
                <a:ext cx="74140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i="1" dirty="0"/>
                  <a:t>y-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1600" i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5FCBCD5-1806-4482-328E-118ABAB381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5738" y="4578257"/>
                <a:ext cx="741406" cy="369332"/>
              </a:xfrm>
              <a:prstGeom prst="rect">
                <a:avLst/>
              </a:prstGeom>
              <a:blipFill>
                <a:blip r:embed="rId9"/>
                <a:stretch>
                  <a:fillRect l="-6780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CA9AA6C-B122-CC3C-F0EB-4E4B85DB5504}"/>
                  </a:ext>
                </a:extLst>
              </p:cNvPr>
              <p:cNvSpPr txBox="1"/>
              <p:nvPr/>
            </p:nvSpPr>
            <p:spPr>
              <a:xfrm>
                <a:off x="8744337" y="4539339"/>
                <a:ext cx="74140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i="1" dirty="0"/>
                  <a:t>x-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1600" i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CA9AA6C-B122-CC3C-F0EB-4E4B85DB5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4337" y="4539339"/>
                <a:ext cx="741406" cy="369332"/>
              </a:xfrm>
              <a:prstGeom prst="rect">
                <a:avLst/>
              </a:prstGeom>
              <a:blipFill>
                <a:blip r:embed="rId10"/>
                <a:stretch>
                  <a:fillRect l="-6780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368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24"/>
    </mc:Choice>
    <mc:Fallback xmlns="">
      <p:transition spd="slow" advTm="73124"/>
    </mc:Fallback>
  </mc:AlternateContent>
  <p:extLst>
    <p:ext uri="{3A86A75C-4F4B-4683-9AE1-C65F6400EC91}">
      <p14:laserTraceLst xmlns:p14="http://schemas.microsoft.com/office/powerpoint/2010/main">
        <p14:tracePtLst>
          <p14:tracePt t="7" x="6788150" y="4502150"/>
          <p14:tracePt t="142" x="6794500" y="4495800"/>
          <p14:tracePt t="151" x="6800850" y="4489450"/>
          <p14:tracePt t="158" x="6807200" y="4483100"/>
          <p14:tracePt t="632" x="6807200" y="4457700"/>
          <p14:tracePt t="640" x="6813550" y="4413250"/>
          <p14:tracePt t="653" x="6819900" y="4368800"/>
          <p14:tracePt t="669" x="6845300" y="4279900"/>
          <p14:tracePt t="686" x="6889750" y="4171950"/>
          <p14:tracePt t="703" x="6978650" y="3994150"/>
          <p14:tracePt t="720" x="7035800" y="3873500"/>
          <p14:tracePt t="737" x="7099300" y="3797300"/>
          <p14:tracePt t="753" x="7181850" y="3727450"/>
          <p14:tracePt t="769" x="7283450" y="3702050"/>
          <p14:tracePt t="786" x="7467600" y="3702050"/>
          <p14:tracePt t="802" x="7639050" y="3721100"/>
          <p14:tracePt t="819" x="7785100" y="3759200"/>
          <p14:tracePt t="835" x="7924800" y="3822700"/>
          <p14:tracePt t="853" x="8026400" y="3867150"/>
          <p14:tracePt t="855" x="8077200" y="3911600"/>
          <p14:tracePt t="869" x="8121650" y="3943350"/>
          <p14:tracePt t="886" x="8210550" y="3994150"/>
          <p14:tracePt t="1008" x="8223250" y="3994150"/>
          <p14:tracePt t="1015" x="8235950" y="4006850"/>
          <p14:tracePt t="1023" x="8242300" y="4006850"/>
          <p14:tracePt t="1036" x="8248650" y="3981450"/>
          <p14:tracePt t="1052" x="8248650" y="3956050"/>
          <p14:tracePt t="1071" x="8248650" y="3949700"/>
          <p14:tracePt t="1086" x="8248650" y="3943350"/>
          <p14:tracePt t="1102" x="8248650" y="3937000"/>
          <p14:tracePt t="1153" x="8248650" y="3930650"/>
          <p14:tracePt t="1159" x="8248650" y="3924300"/>
          <p14:tracePt t="1169" x="8248650" y="3917950"/>
          <p14:tracePt t="1186" x="8248650" y="3886200"/>
          <p14:tracePt t="1203" x="8267700" y="3822700"/>
          <p14:tracePt t="1219" x="8337550" y="3714750"/>
          <p14:tracePt t="1237" x="8413750" y="3587750"/>
          <p14:tracePt t="1239" x="8451850" y="3524250"/>
          <p14:tracePt t="1253" x="8502650" y="3454400"/>
          <p14:tracePt t="1269" x="8623300" y="3302000"/>
          <p14:tracePt t="1272" x="8705850" y="3194050"/>
          <p14:tracePt t="1286" x="8769350" y="3130550"/>
          <p14:tracePt t="1288" x="8832850" y="3048000"/>
          <p14:tracePt t="1303" x="8947150" y="2927350"/>
          <p14:tracePt t="1319" x="9029700" y="2857500"/>
          <p14:tracePt t="1336" x="9067800" y="2819400"/>
          <p14:tracePt t="1352" x="9074150" y="2813050"/>
          <p14:tracePt t="1456" x="9074150" y="2819400"/>
          <p14:tracePt t="1464" x="9074150" y="2825750"/>
          <p14:tracePt t="1479" x="9067800" y="2832100"/>
          <p14:tracePt t="1624" x="9061450" y="2825750"/>
          <p14:tracePt t="1632" x="9055100" y="2825750"/>
          <p14:tracePt t="1640" x="9055100" y="2819400"/>
          <p14:tracePt t="1655" x="9055100" y="2794000"/>
          <p14:tracePt t="1669" x="9048750" y="2787650"/>
          <p14:tracePt t="1686" x="9048750" y="2774950"/>
          <p14:tracePt t="1688" x="9055100" y="2755900"/>
          <p14:tracePt t="1703" x="9118600" y="2686050"/>
          <p14:tracePt t="1720" x="9124950" y="2641600"/>
          <p14:tracePt t="1737" x="9124950" y="2603500"/>
          <p14:tracePt t="1752" x="9124950" y="2578100"/>
          <p14:tracePt t="1769" x="9105900" y="2533650"/>
          <p14:tracePt t="1786" x="9086850" y="2508250"/>
          <p14:tracePt t="1802" x="9061450" y="2457450"/>
          <p14:tracePt t="1818" x="9036050" y="2413000"/>
          <p14:tracePt t="1834" x="9010650" y="2362200"/>
          <p14:tracePt t="1852" x="8978900" y="2305050"/>
          <p14:tracePt t="1869" x="8947150" y="2254250"/>
          <p14:tracePt t="1870" x="8934450" y="2241550"/>
          <p14:tracePt t="1885" x="8915400" y="2228850"/>
          <p14:tracePt t="1901" x="8883650" y="2197100"/>
          <p14:tracePt t="1903" x="8858250" y="2178050"/>
          <p14:tracePt t="1918" x="8801100" y="2152650"/>
          <p14:tracePt t="1934" x="8724900" y="2108200"/>
          <p14:tracePt t="1951" x="8616950" y="2070100"/>
          <p14:tracePt t="1968" x="8496300" y="2012950"/>
          <p14:tracePt t="1986" x="8394700" y="1974850"/>
          <p14:tracePt t="2002" x="8331200" y="1943100"/>
          <p14:tracePt t="2019" x="8299450" y="1924050"/>
          <p14:tracePt t="2036" x="8299450" y="1917700"/>
          <p14:tracePt t="2096" x="8305800" y="1898650"/>
          <p14:tracePt t="2103" x="8331200" y="1892300"/>
          <p14:tracePt t="2111" x="8375650" y="1866900"/>
          <p14:tracePt t="2120" x="8432800" y="1854200"/>
          <p14:tracePt t="2137" x="8578850" y="1790700"/>
          <p14:tracePt t="2153" x="8858250" y="1651000"/>
          <p14:tracePt t="2170" x="9220200" y="1492250"/>
          <p14:tracePt t="2186" x="9512300" y="1352550"/>
          <p14:tracePt t="2202" x="9785350" y="1238250"/>
          <p14:tracePt t="2219" x="10007600" y="1155700"/>
          <p14:tracePt t="2236" x="10121900" y="1143000"/>
          <p14:tracePt t="2252" x="10160000" y="1143000"/>
          <p14:tracePt t="2270" x="10172700" y="1143000"/>
          <p14:tracePt t="2271" x="10179050" y="1149350"/>
          <p14:tracePt t="2286" x="10179050" y="1187450"/>
          <p14:tracePt t="2303" x="10147300" y="1282700"/>
          <p14:tracePt t="2319" x="10090150" y="1377950"/>
          <p14:tracePt t="2336" x="10001250" y="1473200"/>
          <p14:tracePt t="2352" x="9880600" y="1562100"/>
          <p14:tracePt t="2369" x="9740900" y="1625600"/>
          <p14:tracePt t="2386" x="9626600" y="1670050"/>
          <p14:tracePt t="2403" x="9569450" y="1676400"/>
          <p14:tracePt t="2419" x="9556750" y="1676400"/>
          <p14:tracePt t="2436" x="9550400" y="1676400"/>
          <p14:tracePt t="2453" x="9537700" y="1676400"/>
          <p14:tracePt t="2468" x="9525000" y="1676400"/>
          <p14:tracePt t="2486" x="9448800" y="1676400"/>
          <p14:tracePt t="2488" x="9398000" y="1682750"/>
          <p14:tracePt t="2503" x="9239250" y="1733550"/>
          <p14:tracePt t="2520" x="9086850" y="1797050"/>
          <p14:tracePt t="2536" x="8921750" y="1841500"/>
          <p14:tracePt t="2554" x="8807450" y="1885950"/>
          <p14:tracePt t="2570" x="8712200" y="1911350"/>
          <p14:tracePt t="2587" x="8648700" y="1930400"/>
          <p14:tracePt t="2603" x="8616950" y="1936750"/>
          <p14:tracePt t="2620" x="8597900" y="1949450"/>
          <p14:tracePt t="2637" x="8591550" y="1949450"/>
          <p14:tracePt t="2696" x="8585200" y="1949450"/>
          <p14:tracePt t="2704" x="8559800" y="1949450"/>
          <p14:tracePt t="2712" x="8534400" y="1949450"/>
          <p14:tracePt t="2720" x="8483600" y="1943100"/>
          <p14:tracePt t="2737" x="8375650" y="1911350"/>
          <p14:tracePt t="2753" x="8255000" y="1860550"/>
          <p14:tracePt t="2769" x="8153400" y="1809750"/>
          <p14:tracePt t="2785" x="8077200" y="1765300"/>
          <p14:tracePt t="2803" x="8039100" y="1746250"/>
          <p14:tracePt t="2819" x="8026400" y="1714500"/>
          <p14:tracePt t="2836" x="8026400" y="1689100"/>
          <p14:tracePt t="2852" x="8026400" y="1663700"/>
          <p14:tracePt t="2855" x="8026400" y="1651000"/>
          <p14:tracePt t="2870" x="8026400" y="1631950"/>
          <p14:tracePt t="2872" x="8026400" y="1619250"/>
          <p14:tracePt t="2886" x="8026400" y="1612900"/>
          <p14:tracePt t="2888" x="8026400" y="1606550"/>
          <p14:tracePt t="2904" x="8026400" y="1600200"/>
          <p14:tracePt t="2952" x="8026400" y="1593850"/>
          <p14:tracePt t="2968" x="8026400" y="1600200"/>
          <p14:tracePt t="2975" x="8032750" y="1606550"/>
          <p14:tracePt t="2986" x="8032750" y="1619250"/>
          <p14:tracePt t="3004" x="8045450" y="1644650"/>
          <p14:tracePt t="3020" x="8045450" y="1651000"/>
          <p14:tracePt t="3035" x="8051800" y="1663700"/>
          <p14:tracePt t="3052" x="8051800" y="1682750"/>
          <p14:tracePt t="3069" x="8058150" y="1695450"/>
          <p14:tracePt t="3072" x="8058150" y="1701800"/>
          <p14:tracePt t="3088" x="8064500" y="1720850"/>
          <p14:tracePt t="3103" x="8077200" y="1746250"/>
          <p14:tracePt t="3121" x="8077200" y="1765300"/>
          <p14:tracePt t="3145" x="8083550" y="1765300"/>
          <p14:tracePt t="3248" x="8096250" y="1765300"/>
          <p14:tracePt t="3256" x="8108950" y="1739900"/>
          <p14:tracePt t="3264" x="8115300" y="1701800"/>
          <p14:tracePt t="3271" x="8128000" y="1676400"/>
          <p14:tracePt t="3287" x="8153400" y="1606550"/>
          <p14:tracePt t="3303" x="8153400" y="1555750"/>
          <p14:tracePt t="3321" x="8159750" y="1517650"/>
          <p14:tracePt t="3336" x="8166100" y="1485900"/>
          <p14:tracePt t="3353" x="8166100" y="1466850"/>
          <p14:tracePt t="3369" x="8166100" y="1454150"/>
          <p14:tracePt t="3519" x="8166100" y="1460500"/>
          <p14:tracePt t="3527" x="8166100" y="1473200"/>
          <p14:tracePt t="3535" x="8166100" y="1485900"/>
          <p14:tracePt t="3552" x="8172450" y="1517650"/>
          <p14:tracePt t="3568" x="8172450" y="1543050"/>
          <p14:tracePt t="3584" x="8172450" y="1581150"/>
          <p14:tracePt t="3601" x="8172450" y="1619250"/>
          <p14:tracePt t="3618" x="8178800" y="1651000"/>
          <p14:tracePt t="3635" x="8185150" y="1663700"/>
          <p14:tracePt t="3887" x="8185150" y="1670050"/>
          <p14:tracePt t="3894" x="8185150" y="1676400"/>
          <p14:tracePt t="3902" x="8185150" y="1689100"/>
          <p14:tracePt t="3918" x="8185150" y="1701800"/>
          <p14:tracePt t="3934" x="8185150" y="1727200"/>
          <p14:tracePt t="3951" x="8185150" y="1739900"/>
          <p14:tracePt t="3968" x="8185150" y="1758950"/>
          <p14:tracePt t="3990" x="8185150" y="1765300"/>
          <p14:tracePt t="4001" x="8185150" y="1771650"/>
          <p14:tracePt t="4018" x="8191500" y="1778000"/>
          <p14:tracePt t="4167" x="8197850" y="1784350"/>
          <p14:tracePt t="4183" x="8197850" y="1790700"/>
          <p14:tracePt t="4512" x="8197850" y="1797050"/>
          <p14:tracePt t="4535" x="8204200" y="1797050"/>
          <p14:tracePt t="4543" x="8216900" y="1797050"/>
          <p14:tracePt t="4553" x="8235950" y="1797050"/>
          <p14:tracePt t="4569" x="8286750" y="1797050"/>
          <p14:tracePt t="4587" x="8343900" y="1778000"/>
          <p14:tracePt t="4602" x="8445500" y="1714500"/>
          <p14:tracePt t="4619" x="8553450" y="1631950"/>
          <p14:tracePt t="4636" x="8674100" y="1524000"/>
          <p14:tracePt t="4654" x="8801100" y="1416050"/>
          <p14:tracePt t="4656" x="8921750" y="1346200"/>
          <p14:tracePt t="4669" x="9055100" y="1270000"/>
          <p14:tracePt t="4687" x="9417050" y="1085850"/>
          <p14:tracePt t="4703" x="9683750" y="952500"/>
          <p14:tracePt t="4719" x="9842500" y="895350"/>
          <p14:tracePt t="4736" x="9982200" y="844550"/>
          <p14:tracePt t="4752" x="10090150" y="825500"/>
          <p14:tracePt t="4769" x="10172700" y="806450"/>
          <p14:tracePt t="4787" x="10229850" y="800100"/>
          <p14:tracePt t="4802" x="10267950" y="787400"/>
          <p14:tracePt t="4819" x="10299700" y="781050"/>
          <p14:tracePt t="4836" x="10337800" y="774700"/>
          <p14:tracePt t="4853" x="10388600" y="755650"/>
          <p14:tracePt t="4855" x="10394950" y="755650"/>
          <p14:tracePt t="4870" x="10407650" y="755650"/>
          <p14:tracePt t="4872" x="10426700" y="749300"/>
          <p14:tracePt t="4887" x="10452100" y="736600"/>
          <p14:tracePt t="4903" x="10471150" y="736600"/>
          <p14:tracePt t="4920" x="10496550" y="723900"/>
          <p14:tracePt t="4936" x="10509250" y="717550"/>
          <p14:tracePt t="4954" x="10528300" y="704850"/>
          <p14:tracePt t="4969" x="10547350" y="704850"/>
          <p14:tracePt t="4986" x="10566400" y="692150"/>
          <p14:tracePt t="5003" x="10579100" y="692150"/>
          <p14:tracePt t="5019" x="10591800" y="685800"/>
          <p14:tracePt t="5036" x="10610850" y="679450"/>
          <p14:tracePt t="5052" x="10623550" y="679450"/>
          <p14:tracePt t="5071" x="10642600" y="673100"/>
          <p14:tracePt t="5127" x="10648950" y="673100"/>
          <p14:tracePt t="5392" x="10655300" y="673100"/>
          <p14:tracePt t="5616" x="10655300" y="692150"/>
          <p14:tracePt t="5624" x="10655300" y="704850"/>
          <p14:tracePt t="5636" x="10655300" y="711200"/>
          <p14:tracePt t="5652" x="10655300" y="736600"/>
          <p14:tracePt t="5670" x="10636250" y="768350"/>
          <p14:tracePt t="5672" x="10623550" y="793750"/>
          <p14:tracePt t="5686" x="10617200" y="806450"/>
          <p14:tracePt t="5688" x="10604500" y="819150"/>
          <p14:tracePt t="5704" x="10591800" y="850900"/>
          <p14:tracePt t="5719" x="10572750" y="869950"/>
          <p14:tracePt t="5736" x="10560050" y="882650"/>
          <p14:tracePt t="5752" x="10547350" y="908050"/>
          <p14:tracePt t="5770" x="10528300" y="920750"/>
          <p14:tracePt t="5786" x="10521950" y="927100"/>
          <p14:tracePt t="5803" x="10521950" y="933450"/>
          <p14:tracePt t="6008" x="10515600" y="946150"/>
          <p14:tracePt t="6016" x="10509250" y="952500"/>
          <p14:tracePt t="6023" x="10502900" y="958850"/>
          <p14:tracePt t="6036" x="10496550" y="965200"/>
          <p14:tracePt t="6053" x="10464800" y="1009650"/>
          <p14:tracePt t="6069" x="10439400" y="1041400"/>
          <p14:tracePt t="6086" x="10394950" y="1079500"/>
          <p14:tracePt t="6102" x="10356850" y="1130300"/>
          <p14:tracePt t="6120" x="10299700" y="1206500"/>
          <p14:tracePt t="6137" x="10223500" y="1276350"/>
          <p14:tracePt t="6154" x="10147300" y="1339850"/>
          <p14:tracePt t="6170" x="10052050" y="1422400"/>
          <p14:tracePt t="6186" x="9975850" y="1492250"/>
          <p14:tracePt t="6205" x="9899650" y="1549400"/>
          <p14:tracePt t="6207" x="9867900" y="1574800"/>
          <p14:tracePt t="6219" x="9829800" y="1606550"/>
          <p14:tracePt t="6237" x="9779000" y="1657350"/>
          <p14:tracePt t="6239" x="9740900" y="1682750"/>
          <p14:tracePt t="6253" x="9702800" y="1714500"/>
          <p14:tracePt t="6270" x="9607550" y="1771650"/>
          <p14:tracePt t="6272" x="9569450" y="1803400"/>
          <p14:tracePt t="6286" x="9525000" y="1828800"/>
          <p14:tracePt t="6288" x="9480550" y="1854200"/>
          <p14:tracePt t="6304" x="9404350" y="1892300"/>
          <p14:tracePt t="6320" x="9340850" y="1911350"/>
          <p14:tracePt t="6336" x="9283700" y="1930400"/>
          <p14:tracePt t="6353" x="9213850" y="1962150"/>
          <p14:tracePt t="6369" x="9118600" y="1981200"/>
          <p14:tracePt t="6387" x="9017000" y="1981200"/>
          <p14:tracePt t="6402" x="8896350" y="1993900"/>
          <p14:tracePt t="6420" x="8782050" y="1993900"/>
          <p14:tracePt t="6435" x="8686800" y="1993900"/>
          <p14:tracePt t="6452" x="8566150" y="1993900"/>
          <p14:tracePt t="6468" x="8445500" y="1993900"/>
          <p14:tracePt t="6485" x="8343900" y="1974850"/>
          <p14:tracePt t="6486" x="8299450" y="1974850"/>
          <p14:tracePt t="6501" x="8248650" y="1968500"/>
          <p14:tracePt t="6502" x="8210550" y="1962150"/>
          <p14:tracePt t="6519" x="8159750" y="1943100"/>
          <p14:tracePt t="6535" x="8128000" y="1936750"/>
          <p14:tracePt t="7928" x="8134350" y="1936750"/>
          <p14:tracePt t="7936" x="8147050" y="1936750"/>
          <p14:tracePt t="7944" x="8159750" y="1949450"/>
          <p14:tracePt t="7959" x="8166100" y="1949450"/>
          <p14:tracePt t="7969" x="8178800" y="1949450"/>
          <p14:tracePt t="7987" x="8191500" y="1949450"/>
          <p14:tracePt t="8003" x="8197850" y="1949450"/>
          <p14:tracePt t="8020" x="8216900" y="1949450"/>
          <p14:tracePt t="8036" x="8229600" y="1955800"/>
          <p14:tracePt t="8052" x="8248650" y="1955800"/>
          <p14:tracePt t="8069" x="8255000" y="1955800"/>
          <p14:tracePt t="8086" x="8274050" y="1962150"/>
          <p14:tracePt t="8087" x="8280400" y="1962150"/>
          <p14:tracePt t="8103" x="8293100" y="1962150"/>
          <p14:tracePt t="8120" x="8299450" y="1962150"/>
          <p14:tracePt t="8135" x="8312150" y="1962150"/>
          <p14:tracePt t="8152" x="8331200" y="1962150"/>
          <p14:tracePt t="8170" x="8343900" y="1962150"/>
          <p14:tracePt t="8188" x="8356600" y="1962150"/>
          <p14:tracePt t="8202" x="8375650" y="1962150"/>
          <p14:tracePt t="8219" x="8382000" y="1962150"/>
          <p14:tracePt t="8235" x="8394700" y="1962150"/>
          <p14:tracePt t="8253" x="8401050" y="1962150"/>
          <p14:tracePt t="8268" x="8407400" y="1962150"/>
          <p14:tracePt t="8285" x="8413750" y="1962150"/>
          <p14:tracePt t="8303" x="8426450" y="1962150"/>
          <p14:tracePt t="8320" x="8432800" y="1962150"/>
          <p14:tracePt t="8367" x="8439150" y="1962150"/>
          <p14:tracePt t="8392" x="8445500" y="1962150"/>
          <p14:tracePt t="8399" x="8451850" y="1962150"/>
          <p14:tracePt t="8424" x="8458200" y="1962150"/>
          <p14:tracePt t="8431" x="8464550" y="1962150"/>
          <p14:tracePt t="8439" x="8470900" y="1962150"/>
          <p14:tracePt t="8451" x="8477250" y="1962150"/>
          <p14:tracePt t="8468" x="8483600" y="1962150"/>
          <p14:tracePt t="8486" x="8496300" y="1962150"/>
          <p14:tracePt t="8502" x="8502650" y="1962150"/>
          <p14:tracePt t="8520" x="8515350" y="1962150"/>
          <p14:tracePt t="8536" x="8521700" y="1962150"/>
          <p14:tracePt t="8560" x="8528050" y="1962150"/>
          <p14:tracePt t="8575" x="8540750" y="1962150"/>
          <p14:tracePt t="8591" x="8547100" y="1962150"/>
          <p14:tracePt t="8602" x="8559800" y="1962150"/>
          <p14:tracePt t="8620" x="8585200" y="1962150"/>
          <p14:tracePt t="8635" x="8610600" y="1962150"/>
          <p14:tracePt t="8653" x="8636000" y="1962150"/>
          <p14:tracePt t="8655" x="8648700" y="1962150"/>
          <p14:tracePt t="8669" x="8655050" y="1962150"/>
          <p14:tracePt t="8686" x="8680450" y="1962150"/>
          <p14:tracePt t="8687" x="8699500" y="1962150"/>
          <p14:tracePt t="8703" x="8718550" y="1962150"/>
          <p14:tracePt t="8719" x="8737600" y="1962150"/>
          <p14:tracePt t="8736" x="8763000" y="1962150"/>
          <p14:tracePt t="8753" x="8775700" y="1962150"/>
          <p14:tracePt t="8770" x="8794750" y="1962150"/>
          <p14:tracePt t="8787" x="8820150" y="1962150"/>
          <p14:tracePt t="8803" x="8826500" y="1962150"/>
          <p14:tracePt t="8820" x="8839200" y="1962150"/>
          <p14:tracePt t="8836" x="8845550" y="1962150"/>
          <p14:tracePt t="8854" x="8858250" y="1962150"/>
          <p14:tracePt t="8855" x="8864600" y="1962150"/>
          <p14:tracePt t="8879" x="8870950" y="1962150"/>
          <p14:tracePt t="8887" x="8877300" y="1962150"/>
          <p14:tracePt t="8904" x="8883650" y="1962150"/>
          <p14:tracePt t="8943" x="8890000" y="1962150"/>
          <p14:tracePt t="8952" x="8896350" y="1962150"/>
          <p14:tracePt t="8984" x="8909050" y="1962150"/>
          <p14:tracePt t="8992" x="8915400" y="1962150"/>
          <p14:tracePt t="9002" x="8921750" y="1962150"/>
          <p14:tracePt t="9018" x="8934450" y="1962150"/>
          <p14:tracePt t="9036" x="8953500" y="1962150"/>
          <p14:tracePt t="9052" x="8972550" y="1968500"/>
          <p14:tracePt t="9070" x="8985250" y="1968500"/>
          <p14:tracePt t="9071" x="8997950" y="1968500"/>
          <p14:tracePt t="9085" x="9004300" y="1968500"/>
          <p14:tracePt t="9103" x="9023350" y="1968500"/>
          <p14:tracePt t="9120" x="9055100" y="1968500"/>
          <p14:tracePt t="9136" x="9080500" y="1968500"/>
          <p14:tracePt t="9152" x="9099550" y="1968500"/>
          <p14:tracePt t="9169" x="9124950" y="1968500"/>
          <p14:tracePt t="9185" x="9156700" y="1962150"/>
          <p14:tracePt t="9203" x="9182100" y="1955800"/>
          <p14:tracePt t="9219" x="9220200" y="1955800"/>
          <p14:tracePt t="9236" x="9245600" y="1949450"/>
          <p14:tracePt t="9239" x="9264650" y="1943100"/>
          <p14:tracePt t="9252" x="9283700" y="1943100"/>
          <p14:tracePt t="9269" x="9321800" y="1936750"/>
          <p14:tracePt t="9286" x="9366250" y="1936750"/>
          <p14:tracePt t="9288" x="9391650" y="1936750"/>
          <p14:tracePt t="9303" x="9442450" y="1936750"/>
          <p14:tracePt t="9319" x="9512300" y="1924050"/>
          <p14:tracePt t="9335" x="9594850" y="1917700"/>
          <p14:tracePt t="9352" x="9677400" y="1905000"/>
          <p14:tracePt t="9369" x="9779000" y="1885950"/>
          <p14:tracePt t="9387" x="9880600" y="1873250"/>
          <p14:tracePt t="9402" x="9982200" y="1854200"/>
          <p14:tracePt t="9419" x="10102850" y="1847850"/>
          <p14:tracePt t="9436" x="10198100" y="1847850"/>
          <p14:tracePt t="9453" x="10299700" y="1847850"/>
          <p14:tracePt t="9456" x="10331450" y="1847850"/>
          <p14:tracePt t="9470" x="10394950" y="1847850"/>
          <p14:tracePt t="9486" x="10496550" y="1847850"/>
          <p14:tracePt t="9488" x="10547350" y="1847850"/>
          <p14:tracePt t="9503" x="10642600" y="1841500"/>
          <p14:tracePt t="9520" x="10712450" y="1841500"/>
          <p14:tracePt t="9536" x="10763250" y="1822450"/>
          <p14:tracePt t="9552" x="10807700" y="1809750"/>
          <p14:tracePt t="9569" x="10833100" y="1803400"/>
          <p14:tracePt t="9586" x="10852150" y="1797050"/>
          <p14:tracePt t="9719" x="10858500" y="1797050"/>
          <p14:tracePt t="9727" x="10858500" y="1809750"/>
          <p14:tracePt t="9738" x="10807700" y="1841500"/>
          <p14:tracePt t="9753" x="10687050" y="1898650"/>
          <p14:tracePt t="9770" x="10509250" y="1962150"/>
          <p14:tracePt t="9785" x="10198100" y="2038350"/>
          <p14:tracePt t="9802" x="9772650" y="2139950"/>
          <p14:tracePt t="9819" x="9378950" y="2190750"/>
          <p14:tracePt t="9835" x="9004300" y="2222500"/>
          <p14:tracePt t="9853" x="8750300" y="2241550"/>
          <p14:tracePt t="9855" x="8661400" y="2241550"/>
          <p14:tracePt t="9870" x="8591550" y="2241550"/>
          <p14:tracePt t="9871" x="8553450" y="2241550"/>
          <p14:tracePt t="9887" x="8521700" y="2241550"/>
          <p14:tracePt t="10008" x="8509000" y="2228850"/>
          <p14:tracePt t="10016" x="8509000" y="2209800"/>
          <p14:tracePt t="10023" x="8509000" y="2190750"/>
          <p14:tracePt t="10037" x="8509000" y="2159000"/>
          <p14:tracePt t="10052" x="8509000" y="2108200"/>
          <p14:tracePt t="10069" x="8540750" y="2025650"/>
          <p14:tracePt t="10086" x="8578850" y="1943100"/>
          <p14:tracePt t="10088" x="8629650" y="1885950"/>
          <p14:tracePt t="10103" x="8750300" y="1765300"/>
          <p14:tracePt t="10120" x="8858250" y="1676400"/>
          <p14:tracePt t="10136" x="8909050" y="1631950"/>
          <p14:tracePt t="10152" x="8921750" y="1619250"/>
          <p14:tracePt t="10170" x="8934450" y="1612900"/>
          <p14:tracePt t="10232" x="8934450" y="1619250"/>
          <p14:tracePt t="10240" x="8928100" y="1631950"/>
          <p14:tracePt t="10253" x="8896350" y="1663700"/>
          <p14:tracePt t="10269" x="8832850" y="1689100"/>
          <p14:tracePt t="10286" x="8775700" y="1714500"/>
          <p14:tracePt t="10302" x="8693150" y="1714500"/>
          <p14:tracePt t="10320" x="8553450" y="1625600"/>
          <p14:tracePt t="10335" x="8553450" y="1600200"/>
          <p14:tracePt t="10712" x="8540750" y="1600200"/>
          <p14:tracePt t="10720" x="8528050" y="1612900"/>
          <p14:tracePt t="10728" x="8509000" y="1612900"/>
          <p14:tracePt t="10736" x="8502650" y="1606550"/>
          <p14:tracePt t="10753" x="8502650" y="1593850"/>
          <p14:tracePt t="10769" x="8496300" y="1581150"/>
          <p14:tracePt t="10787" x="8489950" y="1581150"/>
          <p14:tracePt t="10879" x="8489950" y="1587500"/>
          <p14:tracePt t="10984" x="8483600" y="1593850"/>
          <p14:tracePt t="10992" x="8470900" y="1587500"/>
          <p14:tracePt t="11003" x="8464550" y="1581150"/>
          <p14:tracePt t="11019" x="8407400" y="1504950"/>
          <p14:tracePt t="11036" x="8343900" y="1428750"/>
          <p14:tracePt t="11052" x="8274050" y="1365250"/>
          <p14:tracePt t="11055" x="8261350" y="1358900"/>
          <p14:tracePt t="11070" x="8235950" y="1339850"/>
          <p14:tracePt t="11072" x="8229600" y="1333500"/>
          <p14:tracePt t="11087" x="8216900" y="1327150"/>
          <p14:tracePt t="11103" x="8216900" y="1320800"/>
          <p14:tracePt t="11184" x="8210550" y="1320800"/>
          <p14:tracePt t="11192" x="8210550" y="1333500"/>
          <p14:tracePt t="11204" x="8210550" y="1352550"/>
          <p14:tracePt t="11219" x="8210550" y="1403350"/>
          <p14:tracePt t="11236" x="8242300" y="1435100"/>
          <p14:tracePt t="11252" x="8280400" y="1473200"/>
          <p14:tracePt t="11269" x="8318500" y="1504950"/>
          <p14:tracePt t="11272" x="8331200" y="1511300"/>
          <p14:tracePt t="11287" x="8337550" y="1511300"/>
          <p14:tracePt t="11319" x="8337550" y="1504950"/>
          <p14:tracePt t="11328" x="8331200" y="1485900"/>
          <p14:tracePt t="11336" x="8299450" y="1435100"/>
          <p14:tracePt t="11353" x="8223250" y="1333500"/>
          <p14:tracePt t="11369" x="8134350" y="1231900"/>
          <p14:tracePt t="11387" x="8064500" y="1143000"/>
          <p14:tracePt t="11402" x="8032750" y="1130300"/>
          <p14:tracePt t="11419" x="8013700" y="1130300"/>
          <p14:tracePt t="11436" x="8001000" y="1231900"/>
          <p14:tracePt t="11439" x="8001000" y="1308100"/>
          <p14:tracePt t="11452" x="8001000" y="1390650"/>
          <p14:tracePt t="11455" x="8001000" y="1460500"/>
          <p14:tracePt t="11469" x="8032750" y="1536700"/>
          <p14:tracePt t="11472" x="8045450" y="1587500"/>
          <p14:tracePt t="11487" x="8096250" y="1676400"/>
          <p14:tracePt t="11504" x="8147050" y="1746250"/>
          <p14:tracePt t="11520" x="8191500" y="1797050"/>
          <p14:tracePt t="11536" x="8223250" y="1816100"/>
          <p14:tracePt t="11553" x="8261350" y="1828800"/>
          <p14:tracePt t="11568" x="8305800" y="1828800"/>
          <p14:tracePt t="11586" x="8362950" y="1828800"/>
          <p14:tracePt t="11602" x="8401050" y="1822450"/>
          <p14:tracePt t="11620" x="8445500" y="1809750"/>
          <p14:tracePt t="11623" x="8477250" y="1790700"/>
          <p14:tracePt t="11635" x="8483600" y="1790700"/>
          <p14:tracePt t="11652" x="8515350" y="1784350"/>
          <p14:tracePt t="11669" x="8534400" y="1771650"/>
          <p14:tracePt t="11671" x="8547100" y="1758950"/>
          <p14:tracePt t="11685" x="8572500" y="1746250"/>
          <p14:tracePt t="11704" x="8680450" y="1657350"/>
          <p14:tracePt t="11720" x="8801100" y="1574800"/>
          <p14:tracePt t="11736" x="8978900" y="1422400"/>
          <p14:tracePt t="11752" x="9163050" y="1282700"/>
          <p14:tracePt t="11768" x="9442450" y="1098550"/>
          <p14:tracePt t="11786" x="9772650" y="920750"/>
          <p14:tracePt t="11802" x="10115550" y="774700"/>
          <p14:tracePt t="11820" x="10407650" y="647700"/>
          <p14:tracePt t="11836" x="10661650" y="546100"/>
          <p14:tracePt t="11853" x="10807700" y="476250"/>
          <p14:tracePt t="11870" x="10915650" y="438150"/>
          <p14:tracePt t="11872" x="10972800" y="419100"/>
          <p14:tracePt t="11886" x="10998200" y="406400"/>
          <p14:tracePt t="11903" x="11029950" y="387350"/>
          <p14:tracePt t="11921" x="11042650" y="381000"/>
          <p14:tracePt t="11943" x="11049000" y="381000"/>
          <p14:tracePt t="11968" x="11049000" y="374650"/>
          <p14:tracePt t="11992" x="11061700" y="374650"/>
          <p14:tracePt t="12248" x="11055350" y="387350"/>
          <p14:tracePt t="12255" x="11036300" y="425450"/>
          <p14:tracePt t="12269" x="11004550" y="469900"/>
          <p14:tracePt t="12286" x="10922000" y="584200"/>
          <p14:tracePt t="12303" x="10763250" y="838200"/>
          <p14:tracePt t="12320" x="10629900" y="1060450"/>
          <p14:tracePt t="12337" x="10490200" y="1308100"/>
          <p14:tracePt t="12353" x="10306050" y="1568450"/>
          <p14:tracePt t="12370" x="10109200" y="1835150"/>
          <p14:tracePt t="12387" x="9906000" y="2101850"/>
          <p14:tracePt t="12403" x="9715500" y="2311400"/>
          <p14:tracePt t="12420" x="9531350" y="2451100"/>
          <p14:tracePt t="12436" x="9385300" y="2520950"/>
          <p14:tracePt t="12452" x="9220200" y="2546350"/>
          <p14:tracePt t="12467" x="9061450" y="2546350"/>
          <p14:tracePt t="12485" x="8902700" y="2527300"/>
          <p14:tracePt t="12486" x="8820150" y="2508250"/>
          <p14:tracePt t="12501" x="8743950" y="2489200"/>
          <p14:tracePt t="12503" x="8661400" y="2470150"/>
          <p14:tracePt t="12518" x="8521700" y="2425700"/>
          <p14:tracePt t="12535" x="8382000" y="2381250"/>
          <p14:tracePt t="12552" x="8248650" y="2349500"/>
          <p14:tracePt t="12567" x="8096250" y="2317750"/>
          <p14:tracePt t="12585" x="7943850" y="2305050"/>
          <p14:tracePt t="12601" x="7785100" y="2279650"/>
          <p14:tracePt t="12620" x="7639050" y="2260600"/>
          <p14:tracePt t="12635" x="7518400" y="2260600"/>
          <p14:tracePt t="12653" x="7499350" y="2260600"/>
          <p14:tracePt t="13312" x="7499350" y="2222500"/>
          <p14:tracePt t="13320" x="7505700" y="2165350"/>
          <p14:tracePt t="13327" x="7505700" y="2159000"/>
          <p14:tracePt t="13337" x="7505700" y="2139950"/>
          <p14:tracePt t="13359" x="7505700" y="2133600"/>
          <p14:tracePt t="13370" x="7518400" y="2127250"/>
          <p14:tracePt t="13386" x="7524750" y="2120900"/>
          <p14:tracePt t="13403" x="7550150" y="2095500"/>
          <p14:tracePt t="13419" x="7562850" y="2089150"/>
          <p14:tracePt t="13436" x="7581900" y="2063750"/>
          <p14:tracePt t="13452" x="7581900" y="2051050"/>
          <p14:tracePt t="13468" x="7581900" y="2012950"/>
          <p14:tracePt t="13487" x="7556500" y="1968500"/>
          <p14:tracePt t="13503" x="7531100" y="1936750"/>
          <p14:tracePt t="13519" x="7512050" y="1898650"/>
          <p14:tracePt t="13537" x="7505700" y="1841500"/>
          <p14:tracePt t="13553" x="7505700" y="1778000"/>
          <p14:tracePt t="13569" x="7505700" y="1727200"/>
          <p14:tracePt t="13586" x="7505700" y="1663700"/>
          <p14:tracePt t="13602" x="7505700" y="1625600"/>
          <p14:tracePt t="13619" x="7505700" y="1600200"/>
          <p14:tracePt t="13636" x="7505700" y="1581150"/>
          <p14:tracePt t="14215" x="7499350" y="1581150"/>
          <p14:tracePt t="14400" x="7493000" y="1581150"/>
          <p14:tracePt t="14408" x="7480300" y="1587500"/>
          <p14:tracePt t="14420" x="7473950" y="1600200"/>
          <p14:tracePt t="14435" x="7442200" y="1638300"/>
          <p14:tracePt t="14452" x="7366000" y="1682750"/>
          <p14:tracePt t="14468" x="7315200" y="1739900"/>
          <p14:tracePt t="15216" x="7327900" y="1733550"/>
          <p14:tracePt t="15224" x="7448550" y="1701800"/>
          <p14:tracePt t="15237" x="7645400" y="1682750"/>
          <p14:tracePt t="15252" x="8096250" y="1625600"/>
          <p14:tracePt t="15270" x="8388350" y="1625600"/>
          <p14:tracePt t="15272" x="8451850" y="1612900"/>
          <p14:tracePt t="15286" x="8464550" y="1606550"/>
          <p14:tracePt t="15312" x="8470900" y="1606550"/>
          <p14:tracePt t="15335" x="8470900" y="1600200"/>
          <p14:tracePt t="15344" x="8470900" y="1593850"/>
          <p14:tracePt t="15352" x="8470900" y="1587500"/>
          <p14:tracePt t="15400" x="8470900" y="1581150"/>
          <p14:tracePt t="15408" x="8470900" y="1574800"/>
          <p14:tracePt t="15431" x="8470900" y="1568450"/>
          <p14:tracePt t="15448" x="8470900" y="1562100"/>
          <p14:tracePt t="15462" x="8477250" y="1562100"/>
          <p14:tracePt t="15632" x="8470900" y="1568450"/>
          <p14:tracePt t="15639" x="8458200" y="1574800"/>
          <p14:tracePt t="15653" x="8451850" y="1581150"/>
          <p14:tracePt t="17152" x="8439150" y="1581150"/>
          <p14:tracePt t="17160" x="8413750" y="1587500"/>
          <p14:tracePt t="17170" x="8375650" y="1600200"/>
          <p14:tracePt t="17186" x="8229600" y="1638300"/>
          <p14:tracePt t="17205" x="8020050" y="1689100"/>
          <p14:tracePt t="17207" x="7854950" y="1714500"/>
          <p14:tracePt t="17220" x="7639050" y="1739900"/>
          <p14:tracePt t="17237" x="7137400" y="1828800"/>
          <p14:tracePt t="17239" x="6953250" y="1847850"/>
          <p14:tracePt t="17252" x="6762750" y="1847850"/>
          <p14:tracePt t="17255" x="6610350" y="1847850"/>
          <p14:tracePt t="17269" x="6432550" y="1847850"/>
          <p14:tracePt t="17271" x="6210300" y="1847850"/>
          <p14:tracePt t="17285" x="5956300" y="1847850"/>
          <p14:tracePt t="17288" x="5727700" y="1847850"/>
          <p14:tracePt t="17304" x="5295900" y="1847850"/>
          <p14:tracePt t="17321" x="4914900" y="1847850"/>
          <p14:tracePt t="17337" x="4572000" y="1847850"/>
          <p14:tracePt t="17352" x="4273550" y="1847850"/>
          <p14:tracePt t="17369" x="4000500" y="1847850"/>
          <p14:tracePt t="17386" x="3670300" y="1847850"/>
          <p14:tracePt t="17403" x="3346450" y="1828800"/>
          <p14:tracePt t="17420" x="3168650" y="1790700"/>
          <p14:tracePt t="17436" x="2971800" y="1752600"/>
          <p14:tracePt t="17453" x="2857500" y="1746250"/>
          <p14:tracePt t="17656" x="2882900" y="1746250"/>
          <p14:tracePt t="17664" x="2921000" y="1758950"/>
          <p14:tracePt t="17671" x="2946400" y="1758950"/>
          <p14:tracePt t="17687" x="2984500" y="1752600"/>
          <p14:tracePt t="17703" x="2984500" y="1733550"/>
          <p14:tracePt t="17720" x="2984500" y="1720850"/>
          <p14:tracePt t="17775" x="2984500" y="1714500"/>
          <p14:tracePt t="17904" x="2978150" y="1714500"/>
          <p14:tracePt t="17912" x="2965450" y="1714500"/>
          <p14:tracePt t="17920" x="2959100" y="1714500"/>
          <p14:tracePt t="17937" x="2946400" y="1714500"/>
          <p14:tracePt t="17953" x="2927350" y="1714500"/>
          <p14:tracePt t="17969" x="2901950" y="1714500"/>
          <p14:tracePt t="17985" x="2882900" y="1714500"/>
          <p14:tracePt t="18003" x="2876550" y="1714500"/>
          <p14:tracePt t="18020" x="2863850" y="1714500"/>
          <p14:tracePt t="18036" x="2844800" y="1714500"/>
          <p14:tracePt t="18053" x="2832100" y="1714500"/>
          <p14:tracePt t="18071" x="2774950" y="1720850"/>
          <p14:tracePt t="18087" x="2736850" y="1727200"/>
          <p14:tracePt t="18103" x="2667000" y="1752600"/>
          <p14:tracePt t="18120" x="2584450" y="1771650"/>
          <p14:tracePt t="18137" x="2470150" y="1790700"/>
          <p14:tracePt t="18153" x="2355850" y="1828800"/>
          <p14:tracePt t="18168" x="2260600" y="1860550"/>
          <p14:tracePt t="18185" x="2178050" y="1879600"/>
          <p14:tracePt t="18205" x="2114550" y="1885950"/>
          <p14:tracePt t="18208" x="2082800" y="1898650"/>
          <p14:tracePt t="18219" x="2063750" y="1898650"/>
          <p14:tracePt t="18236" x="2012950" y="1905000"/>
          <p14:tracePt t="18239" x="1987550" y="1905000"/>
          <p14:tracePt t="18252" x="1974850" y="1905000"/>
          <p14:tracePt t="18270" x="1936750" y="1905000"/>
          <p14:tracePt t="18272" x="1911350" y="1905000"/>
          <p14:tracePt t="18286" x="1898650" y="1885950"/>
          <p14:tracePt t="18303" x="1816100" y="1784350"/>
          <p14:tracePt t="18319" x="1746250" y="1670050"/>
          <p14:tracePt t="18337" x="1676400" y="1555750"/>
          <p14:tracePt t="18353" x="1606550" y="1435100"/>
          <p14:tracePt t="18369" x="1543050" y="1333500"/>
          <p14:tracePt t="18387" x="1504950" y="1276350"/>
          <p14:tracePt t="18402" x="1485900" y="1231900"/>
          <p14:tracePt t="18419" x="1479550" y="1212850"/>
          <p14:tracePt t="18436" x="1479550" y="1206500"/>
          <p14:tracePt t="18453" x="1479550" y="1200150"/>
          <p14:tracePt t="18832" x="1479550" y="1187450"/>
          <p14:tracePt t="18841" x="1485900" y="1168400"/>
          <p14:tracePt t="18853" x="1511300" y="1143000"/>
          <p14:tracePt t="18869" x="1549400" y="1111250"/>
          <p14:tracePt t="18886" x="1606550" y="1073150"/>
          <p14:tracePt t="18903" x="1714500" y="1035050"/>
          <p14:tracePt t="18920" x="1790700" y="1003300"/>
          <p14:tracePt t="18936" x="1892300" y="977900"/>
          <p14:tracePt t="18953" x="2000250" y="971550"/>
          <p14:tracePt t="18970" x="2127250" y="958850"/>
          <p14:tracePt t="18987" x="2298700" y="958850"/>
          <p14:tracePt t="19003" x="2520950" y="958850"/>
          <p14:tracePt t="19020" x="2844800" y="958850"/>
          <p14:tracePt t="19036" x="3327400" y="958850"/>
          <p14:tracePt t="19039" x="3568700" y="958850"/>
          <p14:tracePt t="19052" x="3848100" y="958850"/>
          <p14:tracePt t="19069" x="4362450" y="958850"/>
          <p14:tracePt t="19087" x="5156200" y="958850"/>
          <p14:tracePt t="19103" x="5676900" y="965200"/>
          <p14:tracePt t="19120" x="6197600" y="1054100"/>
          <p14:tracePt t="19137" x="6705600" y="1187450"/>
          <p14:tracePt t="19153" x="7137400" y="1308100"/>
          <p14:tracePt t="19170" x="7499350" y="1409700"/>
          <p14:tracePt t="19187" x="7772400" y="1524000"/>
          <p14:tracePt t="19204" x="7924800" y="1568450"/>
          <p14:tracePt t="19219" x="8013700" y="1612900"/>
          <p14:tracePt t="19236" x="8064500" y="1638300"/>
          <p14:tracePt t="19239" x="8070850" y="1644650"/>
          <p14:tracePt t="19252" x="8077200" y="1644650"/>
          <p14:tracePt t="19407" x="8077200" y="1651000"/>
          <p14:tracePt t="19440" x="8077200" y="1663700"/>
          <p14:tracePt t="19512" x="8083550" y="1663700"/>
          <p14:tracePt t="19520" x="8108950" y="1663700"/>
          <p14:tracePt t="19527" x="8159750" y="1663700"/>
          <p14:tracePt t="19536" x="8242300" y="1663700"/>
          <p14:tracePt t="19553" x="8439150" y="1663700"/>
          <p14:tracePt t="19569" x="8724900" y="1644650"/>
          <p14:tracePt t="19586" x="9194800" y="1644650"/>
          <p14:tracePt t="19602" x="9626600" y="1701800"/>
          <p14:tracePt t="19619" x="9969500" y="1797050"/>
          <p14:tracePt t="19635" x="10185400" y="1866900"/>
          <p14:tracePt t="19653" x="10299700" y="1936750"/>
          <p14:tracePt t="19655" x="10318750" y="1962150"/>
          <p14:tracePt t="19671" x="10318750" y="1981200"/>
          <p14:tracePt t="19687" x="10318750" y="2000250"/>
          <p14:tracePt t="19704" x="10293350" y="2044700"/>
          <p14:tracePt t="19720" x="10223500" y="2089150"/>
          <p14:tracePt t="19737" x="10134600" y="2133600"/>
          <p14:tracePt t="19752" x="10013950" y="2165350"/>
          <p14:tracePt t="19770" x="9848850" y="2178050"/>
          <p14:tracePt t="19786" x="9626600" y="2178050"/>
          <p14:tracePt t="19803" x="9283700" y="2133600"/>
          <p14:tracePt t="19818" x="8921750" y="2051050"/>
          <p14:tracePt t="19836" x="8547100" y="1943100"/>
          <p14:tracePt t="19839" x="8375650" y="1892300"/>
          <p14:tracePt t="19852" x="8274050" y="1873250"/>
          <p14:tracePt t="19869" x="8070850" y="1797050"/>
          <p14:tracePt t="19871" x="8007350" y="1765300"/>
          <p14:tracePt t="19886" x="7956550" y="1746250"/>
          <p14:tracePt t="19888" x="7924800" y="1733550"/>
          <p14:tracePt t="19904" x="7905750" y="1720850"/>
          <p14:tracePt t="19975" x="7893050" y="1720850"/>
          <p14:tracePt t="19983" x="7874000" y="1720850"/>
          <p14:tracePt t="19991" x="7848600" y="1720850"/>
          <p14:tracePt t="20003" x="7823200" y="1720850"/>
          <p14:tracePt t="20019" x="7721600" y="1720850"/>
          <p14:tracePt t="20036" x="7569200" y="1733550"/>
          <p14:tracePt t="20053" x="7289800" y="1784350"/>
          <p14:tracePt t="20055" x="7124700" y="1803400"/>
          <p14:tracePt t="20070" x="6927850" y="1822450"/>
          <p14:tracePt t="20072" x="6705600" y="1866900"/>
          <p14:tracePt t="20087" x="6311900" y="1917700"/>
          <p14:tracePt t="20103" x="5930900" y="1968500"/>
          <p14:tracePt t="20119" x="5651500" y="2012950"/>
          <p14:tracePt t="20135" x="5441950" y="2044700"/>
          <p14:tracePt t="20152" x="5308600" y="2070100"/>
          <p14:tracePt t="20169" x="5283200" y="2082800"/>
          <p14:tracePt t="20224" x="5289550" y="2076450"/>
          <p14:tracePt t="20231" x="5308600" y="2044700"/>
          <p14:tracePt t="20239" x="5321300" y="2025650"/>
          <p14:tracePt t="20254" x="5334000" y="2000250"/>
          <p14:tracePt t="20279" x="5334000" y="1987550"/>
          <p14:tracePt t="20287" x="5334000" y="1955800"/>
          <p14:tracePt t="20303" x="5334000" y="1924050"/>
          <p14:tracePt t="20320" x="5334000" y="1898650"/>
          <p14:tracePt t="20336" x="5321300" y="1879600"/>
          <p14:tracePt t="20354" x="5308600" y="1866900"/>
          <p14:tracePt t="20370" x="5289550" y="1854200"/>
          <p14:tracePt t="20386" x="5232400" y="1835150"/>
          <p14:tracePt t="20403" x="5137150" y="1803400"/>
          <p14:tracePt t="20420" x="4946650" y="1778000"/>
          <p14:tracePt t="20436" x="4597400" y="1727200"/>
          <p14:tracePt t="20452" x="4203700" y="1676400"/>
          <p14:tracePt t="20471" x="3638550" y="1593850"/>
          <p14:tracePt t="20487" x="3371850" y="1549400"/>
          <p14:tracePt t="20503" x="3181350" y="1517650"/>
          <p14:tracePt t="20519" x="3041650" y="1504950"/>
          <p14:tracePt t="20536" x="2933700" y="1492250"/>
          <p14:tracePt t="20552" x="2838450" y="1492250"/>
          <p14:tracePt t="20569" x="2762250" y="1492250"/>
          <p14:tracePt t="20586" x="2730500" y="1492250"/>
          <p14:tracePt t="20602" x="2692400" y="1492250"/>
          <p14:tracePt t="20620" x="2686050" y="1498600"/>
          <p14:tracePt t="20647" x="2679700" y="1498600"/>
          <p14:tracePt t="20655" x="2673350" y="1498600"/>
          <p14:tracePt t="20695" x="2667000" y="1504950"/>
          <p14:tracePt t="20912" x="2654300" y="1517650"/>
          <p14:tracePt t="20920" x="2647950" y="1524000"/>
          <p14:tracePt t="20927" x="2635250" y="1524000"/>
          <p14:tracePt t="20937" x="2622550" y="1524000"/>
          <p14:tracePt t="20953" x="2565400" y="1530350"/>
          <p14:tracePt t="20970" x="2520950" y="1530350"/>
          <p14:tracePt t="20987" x="2476500" y="1530350"/>
          <p14:tracePt t="21003" x="2432050" y="1530350"/>
          <p14:tracePt t="21019" x="2400300" y="1530350"/>
          <p14:tracePt t="21036" x="2381250" y="1530350"/>
          <p14:tracePt t="21052" x="2355850" y="1530350"/>
          <p14:tracePt t="21070" x="2330450" y="1517650"/>
          <p14:tracePt t="21071" x="2317750" y="1504950"/>
          <p14:tracePt t="21085" x="2311400" y="1498600"/>
          <p14:tracePt t="21087" x="2305050" y="1492250"/>
          <p14:tracePt t="21104" x="2298700" y="1460500"/>
          <p14:tracePt t="21120" x="2292350" y="1441450"/>
          <p14:tracePt t="21136" x="2292350" y="1397000"/>
          <p14:tracePt t="21153" x="2292350" y="1346200"/>
          <p14:tracePt t="21169" x="2292350" y="1282700"/>
          <p14:tracePt t="21187" x="2324100" y="1231900"/>
          <p14:tracePt t="21202" x="2368550" y="1168400"/>
          <p14:tracePt t="21219" x="2444750" y="1123950"/>
          <p14:tracePt t="21236" x="2571750" y="1092200"/>
          <p14:tracePt t="21252" x="2724150" y="1041400"/>
          <p14:tracePt t="21269" x="2895600" y="1028700"/>
          <p14:tracePt t="21271" x="2959100" y="1022350"/>
          <p14:tracePt t="21287" x="3105150" y="1009650"/>
          <p14:tracePt t="21303" x="3276600" y="1009650"/>
          <p14:tracePt t="21319" x="3409950" y="1022350"/>
          <p14:tracePt t="21336" x="3556000" y="1066800"/>
          <p14:tracePt t="21352" x="3689350" y="1104900"/>
          <p14:tracePt t="21369" x="3771900" y="1149350"/>
          <p14:tracePt t="21386" x="3790950" y="1174750"/>
          <p14:tracePt t="21402" x="3797300" y="1206500"/>
          <p14:tracePt t="21419" x="3810000" y="1238250"/>
          <p14:tracePt t="21436" x="3790950" y="1276350"/>
          <p14:tracePt t="21453" x="3740150" y="1333500"/>
          <p14:tracePt t="21455" x="3708400" y="1346200"/>
          <p14:tracePt t="21467" x="3676650" y="1358900"/>
          <p14:tracePt t="21487" x="3562350" y="1390650"/>
          <p14:tracePt t="21504" x="3454400" y="1397000"/>
          <p14:tracePt t="21520" x="3352800" y="1397000"/>
          <p14:tracePt t="21536" x="3263900" y="1397000"/>
          <p14:tracePt t="21552" x="3200400" y="1384300"/>
          <p14:tracePt t="21570" x="3149600" y="1358900"/>
          <p14:tracePt t="21585" x="3136900" y="1339850"/>
          <p14:tracePt t="21603" x="3136900" y="1308100"/>
          <p14:tracePt t="21619" x="3136900" y="1270000"/>
          <p14:tracePt t="21636" x="3136900" y="1244600"/>
          <p14:tracePt t="21652" x="3136900" y="1212850"/>
          <p14:tracePt t="21669" x="3155950" y="1193800"/>
          <p14:tracePt t="21671" x="3168650" y="1181100"/>
          <p14:tracePt t="21687" x="3200400" y="1168400"/>
          <p14:tracePt t="21703" x="3244850" y="1162050"/>
          <p14:tracePt t="21719" x="3289300" y="1155700"/>
          <p14:tracePt t="21736" x="3333750" y="1155700"/>
          <p14:tracePt t="21752" x="3371850" y="1155700"/>
          <p14:tracePt t="21770" x="3409950" y="1155700"/>
          <p14:tracePt t="21786" x="3435350" y="1168400"/>
          <p14:tracePt t="21803" x="3454400" y="1174750"/>
          <p14:tracePt t="21880" x="3454400" y="1181100"/>
          <p14:tracePt t="22264" x="3454400" y="1193800"/>
          <p14:tracePt t="22271" x="3454400" y="1206500"/>
          <p14:tracePt t="22280" x="3454400" y="1212850"/>
          <p14:tracePt t="22303" x="3454400" y="1238250"/>
          <p14:tracePt t="22321" x="3448050" y="1263650"/>
          <p14:tracePt t="22336" x="3435350" y="1276350"/>
          <p14:tracePt t="22353" x="3429000" y="1295400"/>
          <p14:tracePt t="22368" x="3416300" y="1314450"/>
          <p14:tracePt t="22386" x="3409950" y="1320800"/>
          <p14:tracePt t="22402" x="3397250" y="1339850"/>
          <p14:tracePt t="22419" x="3384550" y="1358900"/>
          <p14:tracePt t="22435" x="3365500" y="1377950"/>
          <p14:tracePt t="22452" x="3365500" y="1384300"/>
          <p14:tracePt t="22470" x="3352800" y="1397000"/>
          <p14:tracePt t="22486" x="3346450" y="1403350"/>
          <p14:tracePt t="22488" x="3346450" y="1409700"/>
          <p14:tracePt t="22502" x="3346450" y="1416050"/>
          <p14:tracePt t="22535" x="3340100" y="1416050"/>
          <p14:tracePt t="23792" x="3340100" y="1422400"/>
          <p14:tracePt t="23831" x="3365500" y="1422400"/>
          <p14:tracePt t="23840" x="3416300" y="1422400"/>
          <p14:tracePt t="23853" x="3492500" y="1422400"/>
          <p14:tracePt t="23869" x="3810000" y="1422400"/>
          <p14:tracePt t="23886" x="4311650" y="1498600"/>
          <p14:tracePt t="23903" x="5137150" y="1644650"/>
          <p14:tracePt t="23920" x="5753100" y="1727200"/>
          <p14:tracePt t="23936" x="6375400" y="1835150"/>
          <p14:tracePt t="23953" x="6953250" y="1955800"/>
          <p14:tracePt t="23969" x="7435850" y="2082800"/>
          <p14:tracePt t="23984" x="7886700" y="2228850"/>
          <p14:tracePt t="24001" x="8235950" y="2343150"/>
          <p14:tracePt t="24018" x="8451850" y="2425700"/>
          <p14:tracePt t="24034" x="8559800" y="2476500"/>
          <p14:tracePt t="24051" x="8604250" y="2514600"/>
          <p14:tracePt t="24068" x="8610600" y="2514600"/>
          <p14:tracePt t="24127" x="8610600" y="2520950"/>
          <p14:tracePt t="24136" x="8604250" y="2520950"/>
          <p14:tracePt t="24144" x="8585200" y="2527300"/>
          <p14:tracePt t="24153" x="8559800" y="2527300"/>
          <p14:tracePt t="24169" x="8464550" y="2527300"/>
          <p14:tracePt t="24186" x="8356600" y="2527300"/>
          <p14:tracePt t="24202" x="8229600" y="2527300"/>
          <p14:tracePt t="24220" x="8083550" y="2527300"/>
          <p14:tracePt t="24223" x="8001000" y="2527300"/>
          <p14:tracePt t="24237" x="7912100" y="2527300"/>
          <p14:tracePt t="24239" x="7842250" y="2520950"/>
          <p14:tracePt t="24253" x="7747000" y="2508250"/>
          <p14:tracePt t="24255" x="7670800" y="2495550"/>
          <p14:tracePt t="24270" x="7581900" y="2489200"/>
          <p14:tracePt t="24271" x="7499350" y="2476500"/>
          <p14:tracePt t="24287" x="7397750" y="2457450"/>
          <p14:tracePt t="24303" x="7327900" y="2438400"/>
          <p14:tracePt t="24321" x="7289800" y="2425700"/>
          <p14:tracePt t="24336" x="7283450" y="2425700"/>
          <p14:tracePt t="26544" x="7270750" y="2425700"/>
          <p14:tracePt t="26553" x="7232650" y="2425700"/>
          <p14:tracePt t="26559" x="7181850" y="2425700"/>
          <p14:tracePt t="26570" x="7112000" y="2425700"/>
          <p14:tracePt t="26587" x="6946900" y="2425700"/>
          <p14:tracePt t="26603" x="6756400" y="2425700"/>
          <p14:tracePt t="26620" x="6565900" y="2425700"/>
          <p14:tracePt t="26636" x="6400800" y="2425700"/>
          <p14:tracePt t="26652" x="6254750" y="2425700"/>
          <p14:tracePt t="26670" x="6115050" y="2425700"/>
          <p14:tracePt t="26672" x="6038850" y="2425700"/>
          <p14:tracePt t="26686" x="5962650" y="2425700"/>
          <p14:tracePt t="26687" x="5880100" y="2425700"/>
          <p14:tracePt t="26703" x="5708650" y="2425700"/>
          <p14:tracePt t="26720" x="5556250" y="2413000"/>
          <p14:tracePt t="26736" x="5416550" y="2368550"/>
          <p14:tracePt t="26752" x="5264150" y="2343150"/>
          <p14:tracePt t="26768" x="5124450" y="2311400"/>
          <p14:tracePt t="26786" x="4972050" y="2286000"/>
          <p14:tracePt t="26802" x="4800600" y="2260600"/>
          <p14:tracePt t="26819" x="4660900" y="2254250"/>
          <p14:tracePt t="26836" x="4572000" y="2254250"/>
          <p14:tracePt t="26852" x="4489450" y="2273300"/>
          <p14:tracePt t="26870" x="4432300" y="2273300"/>
          <p14:tracePt t="26871" x="4387850" y="2279650"/>
          <p14:tracePt t="26886" x="4356100" y="2292350"/>
          <p14:tracePt t="26887" x="4337050" y="2292350"/>
          <p14:tracePt t="26903" x="4260850" y="2311400"/>
          <p14:tracePt t="26920" x="4165600" y="2336800"/>
          <p14:tracePt t="26936" x="4044950" y="2374900"/>
          <p14:tracePt t="26952" x="4000500" y="2374900"/>
          <p14:tracePt t="26968" x="3987800" y="2374900"/>
          <p14:tracePt t="26986" x="3981450" y="2374900"/>
          <p14:tracePt t="27007" x="3968750" y="2387600"/>
          <p14:tracePt t="27064" x="3962400" y="2387600"/>
          <p14:tracePt t="27071" x="3956050" y="2387600"/>
          <p14:tracePt t="27079" x="3949700" y="2387600"/>
          <p14:tracePt t="27087" x="3937000" y="2387600"/>
          <p14:tracePt t="27103" x="3905250" y="2387600"/>
          <p14:tracePt t="27120" x="3867150" y="2387600"/>
          <p14:tracePt t="27136" x="3841750" y="2374900"/>
          <p14:tracePt t="27152" x="3810000" y="2368550"/>
          <p14:tracePt t="27169" x="3797300" y="2362200"/>
          <p14:tracePt t="27312" x="3790950" y="2355850"/>
          <p14:tracePt t="27327" x="3790950" y="2343150"/>
          <p14:tracePt t="27337" x="3803650" y="2336800"/>
          <p14:tracePt t="27343" x="3822700" y="2336800"/>
          <p14:tracePt t="27353" x="3867150" y="2317750"/>
          <p14:tracePt t="27369" x="4025900" y="2305050"/>
          <p14:tracePt t="27385" x="4343400" y="2260600"/>
          <p14:tracePt t="27403" x="4787900" y="2203450"/>
          <p14:tracePt t="27419" x="5321300" y="2120900"/>
          <p14:tracePt t="27436" x="5975350" y="2038350"/>
          <p14:tracePt t="27452" x="6680200" y="2038350"/>
          <p14:tracePt t="27455" x="7042150" y="2038350"/>
          <p14:tracePt t="27468" x="7334250" y="2038350"/>
          <p14:tracePt t="27484" x="7816850" y="2038350"/>
          <p14:tracePt t="27503" x="8121650" y="2038350"/>
          <p14:tracePt t="27519" x="8185150" y="2019300"/>
          <p14:tracePt t="27535" x="8185150" y="2012950"/>
          <p14:tracePt t="27648" x="8191500" y="2012950"/>
          <p14:tracePt t="27672" x="8191500" y="2006600"/>
          <p14:tracePt t="27687" x="8191500" y="2000250"/>
          <p14:tracePt t="27704" x="8191500" y="1993900"/>
          <p14:tracePt t="27721" x="8185150" y="1987550"/>
          <p14:tracePt t="27727" x="8178800" y="1974850"/>
          <p14:tracePt t="27737" x="8153400" y="1962150"/>
          <p14:tracePt t="27752" x="8096250" y="1917700"/>
          <p14:tracePt t="27768" x="7956550" y="1866900"/>
          <p14:tracePt t="27786" x="7683500" y="1809750"/>
          <p14:tracePt t="27802" x="7251700" y="1746250"/>
          <p14:tracePt t="27820" x="6737350" y="1689100"/>
          <p14:tracePt t="27836" x="6203950" y="1619250"/>
          <p14:tracePt t="27852" x="5619750" y="1619250"/>
          <p14:tracePt t="27869" x="4946650" y="1619250"/>
          <p14:tracePt t="27886" x="4330700" y="1619250"/>
          <p14:tracePt t="27888" x="4038600" y="1619250"/>
          <p14:tracePt t="27903" x="3486150" y="1619250"/>
          <p14:tracePt t="27920" x="3124200" y="1619250"/>
          <p14:tracePt t="27935" x="2844800" y="1619250"/>
          <p14:tracePt t="27952" x="2673350" y="1619250"/>
          <p14:tracePt t="27969" x="2565400" y="1631950"/>
          <p14:tracePt t="27986" x="2520950" y="1651000"/>
          <p14:tracePt t="28002" x="2514600" y="1651000"/>
          <p14:tracePt t="28019" x="2501900" y="1657350"/>
          <p14:tracePt t="28037" x="2476500" y="1663700"/>
          <p14:tracePt t="28039" x="2457450" y="1676400"/>
          <p14:tracePt t="28052" x="2432050" y="1689100"/>
          <p14:tracePt t="28069" x="2387600" y="1701800"/>
          <p14:tracePt t="28086" x="2362200" y="1708150"/>
          <p14:tracePt t="28102" x="2349500" y="1708150"/>
          <p14:tracePt t="28159" x="2349500" y="1701800"/>
          <p14:tracePt t="28167" x="2349500" y="1682750"/>
          <p14:tracePt t="28175" x="2349500" y="1663700"/>
          <p14:tracePt t="28187" x="2349500" y="1657350"/>
          <p14:tracePt t="28202" x="2355850" y="1619250"/>
          <p14:tracePt t="28220" x="2406650" y="1568450"/>
          <p14:tracePt t="28236" x="2495550" y="1511300"/>
          <p14:tracePt t="28253" x="2603500" y="1473200"/>
          <p14:tracePt t="28269" x="2724150" y="1441450"/>
          <p14:tracePt t="28271" x="2774950" y="1441450"/>
          <p14:tracePt t="28286" x="2819400" y="1435100"/>
          <p14:tracePt t="28288" x="2832100" y="1435100"/>
          <p14:tracePt t="28303" x="2838450" y="1435100"/>
          <p14:tracePt t="28335" x="2806700" y="1435100"/>
          <p14:tracePt t="28343" x="2717800" y="1460500"/>
          <p14:tracePt t="28354" x="2635250" y="1460500"/>
          <p14:tracePt t="28370" x="2438400" y="1416050"/>
          <p14:tracePt t="28386" x="2165350" y="1263650"/>
          <p14:tracePt t="28403" x="2025650" y="1155700"/>
          <p14:tracePt t="28420" x="1930400" y="1079500"/>
          <p14:tracePt t="28436" x="1905000" y="1060450"/>
          <p14:tracePt t="28462" x="1898650" y="1060450"/>
          <p14:tracePt t="28495" x="1917700" y="1060450"/>
          <p14:tracePt t="28503" x="1962150" y="1060450"/>
          <p14:tracePt t="28511" x="1981200" y="1066800"/>
          <p14:tracePt t="28520" x="2025650" y="1073150"/>
          <p14:tracePt t="28538" x="2101850" y="1104900"/>
          <p14:tracePt t="28553" x="2190750" y="1130300"/>
          <p14:tracePt t="28569" x="2286000" y="1155700"/>
          <p14:tracePt t="28587" x="2343150" y="1174750"/>
          <p14:tracePt t="28602" x="2362200" y="1174750"/>
          <p14:tracePt t="28968" x="2368550" y="1174750"/>
          <p14:tracePt t="28991" x="2374900" y="1174750"/>
          <p14:tracePt t="29088" x="2381250" y="1174750"/>
          <p14:tracePt t="29095" x="2387600" y="1174750"/>
          <p14:tracePt t="29103" x="2393950" y="1181100"/>
          <p14:tracePt t="29119" x="2400300" y="1206500"/>
          <p14:tracePt t="29137" x="2413000" y="1231900"/>
          <p14:tracePt t="29154" x="2413000" y="1250950"/>
          <p14:tracePt t="29170" x="2419350" y="1270000"/>
          <p14:tracePt t="29186" x="2425700" y="1276350"/>
          <p14:tracePt t="29552" x="2438400" y="1289050"/>
          <p14:tracePt t="29567" x="2444750" y="1301750"/>
          <p14:tracePt t="29584" x="2451100" y="1308100"/>
          <p14:tracePt t="29879" x="2444750" y="1308100"/>
          <p14:tracePt t="29888" x="2432050" y="1308100"/>
          <p14:tracePt t="29895" x="2413000" y="1282700"/>
          <p14:tracePt t="29903" x="2400300" y="1282700"/>
          <p14:tracePt t="29920" x="2400300" y="1276350"/>
          <p14:tracePt t="30336" x="2400300" y="1282700"/>
          <p14:tracePt t="30343" x="2400300" y="1295400"/>
          <p14:tracePt t="30353" x="2432050" y="1314450"/>
          <p14:tracePt t="30368" x="2527300" y="1339850"/>
          <p14:tracePt t="30386" x="2660650" y="1352550"/>
          <p14:tracePt t="30402" x="2832100" y="1384300"/>
          <p14:tracePt t="30419" x="2971800" y="1416050"/>
          <p14:tracePt t="30435" x="3086100" y="1447800"/>
          <p14:tracePt t="30453" x="3155950" y="1473200"/>
          <p14:tracePt t="30455" x="3175000" y="1485900"/>
          <p14:tracePt t="30467" x="3194050" y="1485900"/>
          <p14:tracePt t="30484" x="3213100" y="1504950"/>
          <p14:tracePt t="30486" x="3213100" y="1517650"/>
          <p14:tracePt t="30503" x="3213100" y="1524000"/>
          <p14:tracePt t="30519" x="3213100" y="1536700"/>
          <p14:tracePt t="30535" x="3219450" y="1543050"/>
          <p14:tracePt t="30592" x="3244850" y="1543050"/>
          <p14:tracePt t="30599" x="3263900" y="1543050"/>
          <p14:tracePt t="30607" x="3282950" y="1543050"/>
          <p14:tracePt t="30623" x="3289300" y="1536700"/>
          <p14:tracePt t="30636" x="3302000" y="1536700"/>
          <p14:tracePt t="30653" x="3302000" y="1530350"/>
          <p14:tracePt t="30655" x="3327400" y="1517650"/>
          <p14:tracePt t="30669" x="3365500" y="1511300"/>
          <p14:tracePt t="30685" x="3454400" y="1485900"/>
          <p14:tracePt t="30703" x="3479800" y="1473200"/>
          <p14:tracePt t="30720" x="3498850" y="1454150"/>
          <p14:tracePt t="30736" x="3505200" y="1441450"/>
          <p14:tracePt t="30753" x="3517900" y="1428750"/>
          <p14:tracePt t="30769" x="3524250" y="1416050"/>
          <p14:tracePt t="30786" x="3524250" y="1409700"/>
          <p14:tracePt t="30856" x="3511550" y="1409700"/>
          <p14:tracePt t="30863" x="3441700" y="1447800"/>
          <p14:tracePt t="30871" x="3365500" y="1473200"/>
          <p14:tracePt t="30887" x="3333750" y="1479550"/>
          <p14:tracePt t="31240" x="3359150" y="1479550"/>
          <p14:tracePt t="31247" x="3606800" y="1435100"/>
          <p14:tracePt t="31255" x="3886200" y="1403350"/>
          <p14:tracePt t="31270" x="4406900" y="1333500"/>
          <p14:tracePt t="31285" x="4641850" y="1289050"/>
          <p14:tracePt t="31303" x="5118100" y="1219200"/>
          <p14:tracePt t="31320" x="5511800" y="1219200"/>
          <p14:tracePt t="31337" x="5911850" y="1219200"/>
          <p14:tracePt t="31352" x="6178550" y="1212850"/>
          <p14:tracePt t="31369" x="6470650" y="1212850"/>
          <p14:tracePt t="31385" x="6769100" y="1212850"/>
          <p14:tracePt t="31403" x="7061200" y="1212850"/>
          <p14:tracePt t="31418" x="7353300" y="1187450"/>
          <p14:tracePt t="31436" x="7600950" y="1104900"/>
          <p14:tracePt t="31452" x="7816850" y="1016000"/>
          <p14:tracePt t="31469" x="7994650" y="927100"/>
          <p14:tracePt t="31471" x="8064500" y="882650"/>
          <p14:tracePt t="31486" x="8108950" y="850900"/>
          <p14:tracePt t="31487" x="8140700" y="819150"/>
          <p14:tracePt t="31504" x="8172450" y="781050"/>
          <p14:tracePt t="31520" x="8172450" y="774700"/>
          <p14:tracePt t="31567" x="8178800" y="774700"/>
          <p14:tracePt t="31584" x="8185150" y="774700"/>
          <p14:tracePt t="31591" x="8197850" y="781050"/>
          <p14:tracePt t="31603" x="8216900" y="806450"/>
          <p14:tracePt t="31618" x="8255000" y="869950"/>
          <p14:tracePt t="31636" x="8324850" y="933450"/>
          <p14:tracePt t="31639" x="8362950" y="965200"/>
          <p14:tracePt t="31653" x="8401050" y="984250"/>
          <p14:tracePt t="31655" x="8413750" y="996950"/>
          <p14:tracePt t="31670" x="8439150" y="1003300"/>
          <p14:tracePt t="31671" x="8451850" y="1009650"/>
          <p14:tracePt t="31686" x="8458200" y="1016000"/>
          <p14:tracePt t="31687" x="8470900" y="1028700"/>
          <p14:tracePt t="31814" x="8470900" y="1035050"/>
          <p14:tracePt t="31855" x="8470900" y="1041400"/>
          <p14:tracePt t="31879" x="8470900" y="1047750"/>
          <p14:tracePt t="31887" x="8470900" y="1054100"/>
          <p14:tracePt t="31903" x="8464550" y="1066800"/>
          <p14:tracePt t="31911" x="8464550" y="1073150"/>
          <p14:tracePt t="31920" x="8464550" y="1092200"/>
          <p14:tracePt t="31937" x="8464550" y="1149350"/>
          <p14:tracePt t="31952" x="8464550" y="1174750"/>
          <p14:tracePt t="31969" x="8464550" y="1225550"/>
          <p14:tracePt t="31985" x="8502650" y="1289050"/>
          <p14:tracePt t="32002" x="8540750" y="1346200"/>
          <p14:tracePt t="32019" x="8578850" y="1397000"/>
          <p14:tracePt t="32036" x="8629650" y="1435100"/>
          <p14:tracePt t="32039" x="8674100" y="1460500"/>
          <p14:tracePt t="32053" x="8712200" y="1466850"/>
          <p14:tracePt t="32069" x="8820150" y="1473200"/>
          <p14:tracePt t="32072" x="8896350" y="1473200"/>
          <p14:tracePt t="32086" x="8985250" y="1473200"/>
          <p14:tracePt t="32087" x="9105900" y="1441450"/>
          <p14:tracePt t="32103" x="9436100" y="1276350"/>
          <p14:tracePt t="32120" x="9867900" y="1073150"/>
          <p14:tracePt t="32135" x="10115550" y="901700"/>
          <p14:tracePt t="32152" x="10280650" y="755650"/>
          <p14:tracePt t="32168" x="10433050" y="628650"/>
          <p14:tracePt t="32187" x="10585450" y="495300"/>
          <p14:tracePt t="32202" x="10699750" y="393700"/>
          <p14:tracePt t="32219" x="10744200" y="349250"/>
          <p14:tracePt t="32235" x="10763250" y="330200"/>
          <p14:tracePt t="32252" x="10769600" y="330200"/>
          <p14:tracePt t="32254" x="10782300" y="330200"/>
          <p14:tracePt t="32269" x="10801350" y="336550"/>
          <p14:tracePt t="32271" x="10820400" y="361950"/>
          <p14:tracePt t="32287" x="10826750" y="406400"/>
          <p14:tracePt t="32303" x="10826750" y="469900"/>
          <p14:tracePt t="32320" x="10795000" y="571500"/>
          <p14:tracePt t="32336" x="10731500" y="679450"/>
          <p14:tracePt t="32352" x="10629900" y="850900"/>
          <p14:tracePt t="32370" x="10547350" y="1003300"/>
          <p14:tracePt t="32385" x="10458450" y="1143000"/>
          <p14:tracePt t="32403" x="10375900" y="1257300"/>
          <p14:tracePt t="32419" x="10287000" y="1371600"/>
          <p14:tracePt t="32436" x="10210800" y="1485900"/>
          <p14:tracePt t="32439" x="10172700" y="1543050"/>
          <p14:tracePt t="32452" x="10128250" y="1606550"/>
          <p14:tracePt t="32455" x="10083800" y="1670050"/>
          <p14:tracePt t="32470" x="10039350" y="1727200"/>
          <p14:tracePt t="32472" x="10001250" y="1778000"/>
          <p14:tracePt t="32486" x="9969500" y="1816100"/>
          <p14:tracePt t="32487" x="9931400" y="1866900"/>
          <p14:tracePt t="32503" x="9874250" y="1924050"/>
          <p14:tracePt t="32520" x="9823450" y="1968500"/>
          <p14:tracePt t="32536" x="9785350" y="1987550"/>
          <p14:tracePt t="32553" x="9740900" y="2000250"/>
          <p14:tracePt t="32569" x="9683750" y="2019300"/>
          <p14:tracePt t="32586" x="9632950" y="2044700"/>
          <p14:tracePt t="32602" x="9582150" y="2051050"/>
          <p14:tracePt t="32619" x="9512300" y="2057400"/>
          <p14:tracePt t="32635" x="9455150" y="2070100"/>
          <p14:tracePt t="32652" x="9404350" y="2070100"/>
          <p14:tracePt t="32669" x="9353550" y="2070100"/>
          <p14:tracePt t="32671" x="9334500" y="2070100"/>
          <p14:tracePt t="32685" x="9309100" y="2070100"/>
          <p14:tracePt t="32703" x="9271000" y="2063750"/>
          <p14:tracePt t="32720" x="9251950" y="2063750"/>
          <p14:tracePt t="32736" x="9232900" y="2051050"/>
          <p14:tracePt t="32752" x="9194800" y="2044700"/>
          <p14:tracePt t="32769" x="9144000" y="2019300"/>
          <p14:tracePt t="32786" x="9080500" y="2006600"/>
          <p14:tracePt t="32803" x="9023350" y="2000250"/>
          <p14:tracePt t="32820" x="8953500" y="1993900"/>
          <p14:tracePt t="32836" x="8877300" y="1981200"/>
          <p14:tracePt t="32853" x="8832850" y="1968500"/>
          <p14:tracePt t="32855" x="8813800" y="1962150"/>
          <p14:tracePt t="32869" x="8807450" y="1962150"/>
          <p14:tracePt t="32885" x="8788400" y="1962150"/>
          <p14:tracePt t="32903" x="8775700" y="1955800"/>
          <p14:tracePt t="32920" x="8769350" y="1955800"/>
          <p14:tracePt t="32936" x="8743950" y="1955800"/>
          <p14:tracePt t="32953" x="8718550" y="1955800"/>
          <p14:tracePt t="32970" x="8674100" y="1955800"/>
          <p14:tracePt t="32986" x="8642350" y="1968500"/>
          <p14:tracePt t="33003" x="8610600" y="1981200"/>
          <p14:tracePt t="33020" x="8597900" y="1987550"/>
          <p14:tracePt t="33036" x="8597900" y="1993900"/>
          <p14:tracePt t="33087" x="8597900" y="2000250"/>
          <p14:tracePt t="33095" x="8597900" y="2012950"/>
          <p14:tracePt t="33103" x="8604250" y="2019300"/>
          <p14:tracePt t="33119" x="8642350" y="2044700"/>
          <p14:tracePt t="33137" x="8686800" y="2063750"/>
          <p14:tracePt t="33153" x="8731250" y="2070100"/>
          <p14:tracePt t="33168" x="8851900" y="2082800"/>
          <p14:tracePt t="33187" x="9074150" y="2082800"/>
          <p14:tracePt t="33202" x="9366250" y="2082800"/>
          <p14:tracePt t="33220" x="9677400" y="2082800"/>
          <p14:tracePt t="33236" x="9912350" y="2089150"/>
          <p14:tracePt t="33252" x="10090150" y="2089150"/>
          <p14:tracePt t="33269" x="10236200" y="2108200"/>
          <p14:tracePt t="33285" x="10318750" y="2108200"/>
          <p14:tracePt t="33287" x="10344150" y="2108200"/>
          <p14:tracePt t="33303" x="10356850" y="2108200"/>
          <p14:tracePt t="33383" x="10356850" y="2114550"/>
          <p14:tracePt t="33391" x="10350500" y="2114550"/>
          <p14:tracePt t="33407" x="10337800" y="2120900"/>
          <p14:tracePt t="33419" x="10312400" y="2127250"/>
          <p14:tracePt t="33436" x="10236200" y="2159000"/>
          <p14:tracePt t="33453" x="10071100" y="2184400"/>
          <p14:tracePt t="33468" x="9823450" y="2216150"/>
          <p14:tracePt t="33484" x="9505950" y="2228850"/>
          <p14:tracePt t="33486" x="9264650" y="2228850"/>
          <p14:tracePt t="33501" x="9023350" y="2228850"/>
          <p14:tracePt t="33502" x="8743950" y="2228850"/>
          <p14:tracePt t="33518" x="8210550" y="2241550"/>
          <p14:tracePt t="33534" x="7677150" y="2241550"/>
          <p14:tracePt t="33551" x="7226300" y="2241550"/>
          <p14:tracePt t="33567" x="6762750" y="2241550"/>
          <p14:tracePt t="33585" x="6197600" y="2298700"/>
          <p14:tracePt t="33601" x="5435600" y="2336800"/>
          <p14:tracePt t="33618" x="4546600" y="2336800"/>
          <p14:tracePt t="33634" x="3670300" y="2222500"/>
          <p14:tracePt t="33651" x="2927350" y="2095500"/>
          <p14:tracePt t="33667" x="2482850" y="2051050"/>
          <p14:tracePt t="33684" x="2381250" y="2051050"/>
          <p14:tracePt t="33686" x="2374900" y="2051050"/>
          <p14:tracePt t="33701" x="2368550" y="2051050"/>
          <p14:tracePt t="33718" x="2381250" y="2057400"/>
          <p14:tracePt t="33734" x="2387600" y="2057400"/>
          <p14:tracePt t="33751" x="2470150" y="2051050"/>
          <p14:tracePt t="33768" x="2514600" y="1949450"/>
          <p14:tracePt t="33784" x="2533650" y="1885950"/>
          <p14:tracePt t="33961" x="2571750" y="1898650"/>
          <p14:tracePt t="33967" x="2603500" y="1962150"/>
          <p14:tracePt t="33974" x="2609850" y="2012950"/>
          <p14:tracePt t="33984" x="2609850" y="2076450"/>
          <p14:tracePt t="34000" x="2590800" y="2139950"/>
          <p14:tracePt t="34018" x="2540000" y="2190750"/>
          <p14:tracePt t="34034" x="2489200" y="2216150"/>
          <p14:tracePt t="34051" x="2425700" y="2222500"/>
          <p14:tracePt t="34068" x="2330450" y="2241550"/>
          <p14:tracePt t="34085" x="2184400" y="2279650"/>
          <p14:tracePt t="34086" x="2108200" y="2286000"/>
          <p14:tracePt t="34101" x="2012950" y="2298700"/>
          <p14:tracePt t="34118" x="1739900" y="2305050"/>
          <p14:tracePt t="34134" x="1555750" y="2305050"/>
          <p14:tracePt t="34151" x="1358900" y="2305050"/>
          <p14:tracePt t="34168" x="1168400" y="2305050"/>
          <p14:tracePt t="34184" x="1009650" y="2305050"/>
          <p14:tracePt t="34201" x="908050" y="2305050"/>
          <p14:tracePt t="34218" x="869950" y="2305050"/>
          <p14:tracePt t="34234" x="850900" y="2305050"/>
          <p14:tracePt t="34328" x="844550" y="2305050"/>
          <p14:tracePt t="34343" x="838200" y="2305050"/>
          <p14:tracePt t="34353" x="831850" y="2305050"/>
          <p14:tracePt t="34359" x="825500" y="2298700"/>
          <p14:tracePt t="34383" x="819150" y="2292350"/>
          <p14:tracePt t="34391" x="812800" y="2286000"/>
          <p14:tracePt t="34403" x="806450" y="2279650"/>
          <p14:tracePt t="34419" x="806450" y="2273300"/>
          <p14:tracePt t="34436" x="806450" y="2266950"/>
          <p14:tracePt t="34452" x="806450" y="2254250"/>
          <p14:tracePt t="34454" x="806450" y="2247900"/>
          <p14:tracePt t="34511" x="806450" y="2235200"/>
          <p14:tracePt t="34520" x="806450" y="2216150"/>
          <p14:tracePt t="34527" x="812800" y="2203450"/>
          <p14:tracePt t="34536" x="812800" y="2190750"/>
          <p14:tracePt t="34553" x="812800" y="2178050"/>
          <p14:tracePt t="34568" x="819150" y="2165350"/>
          <p14:tracePt t="34585" x="838200" y="2139950"/>
          <p14:tracePt t="34602" x="895350" y="2063750"/>
          <p14:tracePt t="34620" x="971550" y="1962150"/>
          <p14:tracePt t="34635" x="1035050" y="1873250"/>
          <p14:tracePt t="34652" x="1073150" y="1835150"/>
          <p14:tracePt t="34669" x="1098550" y="1790700"/>
          <p14:tracePt t="34671" x="1104900" y="1784350"/>
          <p14:tracePt t="34686" x="1143000" y="1758950"/>
          <p14:tracePt t="34703" x="1162050" y="1733550"/>
          <p14:tracePt t="34719" x="1181100" y="1714500"/>
          <p14:tracePt t="34736" x="1200150" y="1708150"/>
          <p14:tracePt t="34752" x="1219200" y="1695450"/>
          <p14:tracePt t="34770" x="1238250" y="1695450"/>
          <p14:tracePt t="34786" x="1270000" y="1695450"/>
          <p14:tracePt t="34802" x="1276350" y="1695450"/>
          <p14:tracePt t="34943" x="1263650" y="1701800"/>
          <p14:tracePt t="34952" x="1238250" y="1720850"/>
          <p14:tracePt t="34959" x="1219200" y="1733550"/>
          <p14:tracePt t="34970" x="1200150" y="1733550"/>
          <p14:tracePt t="34986" x="1143000" y="1758950"/>
          <p14:tracePt t="35002" x="1079500" y="1778000"/>
          <p14:tracePt t="35019" x="1009650" y="1803400"/>
          <p14:tracePt t="35036" x="971550" y="1803400"/>
          <p14:tracePt t="35053" x="933450" y="1809750"/>
          <p14:tracePt t="35055" x="914400" y="1816100"/>
          <p14:tracePt t="35069" x="901700" y="1822450"/>
          <p14:tracePt t="35071" x="895350" y="1822450"/>
          <p14:tracePt t="35086" x="882650" y="1828800"/>
          <p14:tracePt t="35102" x="869950" y="1835150"/>
          <p14:tracePt t="35255" x="876300" y="1835150"/>
          <p14:tracePt t="35273" x="889000" y="1835150"/>
          <p14:tracePt t="35279" x="895350" y="1835150"/>
          <p14:tracePt t="35287" x="908050" y="1828800"/>
          <p14:tracePt t="35303" x="920750" y="1828800"/>
          <p14:tracePt t="35319" x="933450" y="1828800"/>
          <p14:tracePt t="35343" x="939800" y="1828800"/>
          <p14:tracePt t="35439" x="946150" y="1828800"/>
          <p14:tracePt t="35446" x="952500" y="1828800"/>
          <p14:tracePt t="35454" x="965200" y="1828800"/>
          <p14:tracePt t="35468" x="990600" y="1822450"/>
          <p14:tracePt t="35484" x="1028700" y="1822450"/>
          <p14:tracePt t="35503" x="1136650" y="1816100"/>
          <p14:tracePt t="35519" x="1206500" y="1816100"/>
          <p14:tracePt t="35535" x="1282700" y="1816100"/>
          <p14:tracePt t="35552" x="1377950" y="1816100"/>
          <p14:tracePt t="35568" x="1485900" y="1816100"/>
          <p14:tracePt t="35586" x="1612900" y="1816100"/>
          <p14:tracePt t="35602" x="1739900" y="1816100"/>
          <p14:tracePt t="35619" x="1866900" y="1816100"/>
          <p14:tracePt t="35636" x="1981200" y="1797050"/>
          <p14:tracePt t="35639" x="2012950" y="1797050"/>
          <p14:tracePt t="35652" x="2038350" y="1790700"/>
          <p14:tracePt t="35670" x="2082800" y="1784350"/>
          <p14:tracePt t="35671" x="2101850" y="1784350"/>
          <p14:tracePt t="35686" x="2108200" y="1784350"/>
          <p14:tracePt t="35800" x="2108200" y="1778000"/>
          <p14:tracePt t="35807" x="2095500" y="1778000"/>
          <p14:tracePt t="35819" x="2057400" y="1784350"/>
          <p14:tracePt t="35835" x="1981200" y="1803400"/>
          <p14:tracePt t="35853" x="1866900" y="1816100"/>
          <p14:tracePt t="35856" x="1835150" y="1816100"/>
          <p14:tracePt t="35869" x="1778000" y="1835150"/>
          <p14:tracePt t="35872" x="1746250" y="1835150"/>
          <p14:tracePt t="35887" x="1708150" y="1835150"/>
          <p14:tracePt t="35903" x="1701800" y="1835150"/>
          <p14:tracePt t="35919" x="1695450" y="1835150"/>
          <p14:tracePt t="35951" x="1714500" y="1835150"/>
          <p14:tracePt t="35959" x="1752600" y="1835150"/>
          <p14:tracePt t="35970" x="1822450" y="1822450"/>
          <p14:tracePt t="35986" x="2000250" y="1803400"/>
          <p14:tracePt t="36003" x="2222500" y="1803400"/>
          <p14:tracePt t="36020" x="2482850" y="1803400"/>
          <p14:tracePt t="36036" x="2724150" y="1803400"/>
          <p14:tracePt t="36053" x="2914650" y="1803400"/>
          <p14:tracePt t="36069" x="3022600" y="1816100"/>
          <p14:tracePt t="36086" x="3041650" y="1816100"/>
          <p14:tracePt t="36127" x="3041650" y="1828800"/>
          <p14:tracePt t="36136" x="3028950" y="1835150"/>
          <p14:tracePt t="36143" x="2990850" y="1841500"/>
          <p14:tracePt t="36153" x="2940050" y="1854200"/>
          <p14:tracePt t="36169" x="2825750" y="1885950"/>
          <p14:tracePt t="36187" x="2679700" y="1905000"/>
          <p14:tracePt t="36202" x="2520950" y="1905000"/>
          <p14:tracePt t="36219" x="2381250" y="1905000"/>
          <p14:tracePt t="36235" x="2279650" y="1892300"/>
          <p14:tracePt t="36253" x="2228850" y="1879600"/>
          <p14:tracePt t="36255" x="2209800" y="1866900"/>
          <p14:tracePt t="36269" x="2203450" y="1866900"/>
          <p14:tracePt t="36295" x="2203450" y="1847850"/>
          <p14:tracePt t="36303" x="2222500" y="1835150"/>
          <p14:tracePt t="36319" x="2317750" y="1809750"/>
          <p14:tracePt t="36337" x="2451100" y="1797050"/>
          <p14:tracePt t="36353" x="2590800" y="1797050"/>
          <p14:tracePt t="36370" x="2692400" y="1797050"/>
          <p14:tracePt t="36387" x="2787650" y="1816100"/>
          <p14:tracePt t="36403" x="2819400" y="1822450"/>
          <p14:tracePt t="36420" x="2832100" y="1828800"/>
          <p14:tracePt t="36435" x="2832100" y="1835150"/>
          <p14:tracePt t="36452" x="2832100" y="1854200"/>
          <p14:tracePt t="36469" x="2813050" y="1879600"/>
          <p14:tracePt t="36485" x="2724150" y="1892300"/>
          <p14:tracePt t="36503" x="2590800" y="1905000"/>
          <p14:tracePt t="36520" x="2501900" y="1905000"/>
          <p14:tracePt t="36536" x="2438400" y="1873250"/>
          <p14:tracePt t="36553" x="2413000" y="1854200"/>
          <p14:tracePt t="36568" x="2406650" y="1835150"/>
          <p14:tracePt t="36586" x="2406650" y="1803400"/>
          <p14:tracePt t="36602" x="2482850" y="1758950"/>
          <p14:tracePt t="36620" x="2667000" y="1739900"/>
          <p14:tracePt t="36635" x="2895600" y="1739900"/>
          <p14:tracePt t="36653" x="3048000" y="1752600"/>
          <p14:tracePt t="36655" x="3098800" y="1758950"/>
          <p14:tracePt t="36669" x="3124200" y="1758950"/>
          <p14:tracePt t="36671" x="3155950" y="1771650"/>
          <p14:tracePt t="36686" x="3162300" y="1778000"/>
          <p14:tracePt t="36704" x="3162300" y="1790700"/>
          <p14:tracePt t="36720" x="3162300" y="1816100"/>
          <p14:tracePt t="36736" x="3143250" y="1835150"/>
          <p14:tracePt t="36753" x="3098800" y="1854200"/>
          <p14:tracePt t="36768" x="3048000" y="1860550"/>
          <p14:tracePt t="36786" x="2997200" y="1860550"/>
          <p14:tracePt t="36802" x="2946400" y="1873250"/>
          <p14:tracePt t="36820" x="2908300" y="1873250"/>
          <p14:tracePt t="36835" x="2895600" y="1866900"/>
          <p14:tracePt t="36852" x="2889250" y="1866900"/>
          <p14:tracePt t="36869" x="2889250" y="1860550"/>
          <p14:tracePt t="36871" x="2889250" y="1854200"/>
          <p14:tracePt t="36888" x="2889250" y="1841500"/>
          <p14:tracePt t="36903" x="2895600" y="1822450"/>
          <p14:tracePt t="36920" x="2952750" y="1816100"/>
          <p14:tracePt t="36936" x="3035300" y="1809750"/>
          <p14:tracePt t="36953" x="3117850" y="1803400"/>
          <p14:tracePt t="36968" x="3168650" y="1803400"/>
          <p14:tracePt t="36986" x="3232150" y="1803400"/>
          <p14:tracePt t="37002" x="3308350" y="1803400"/>
          <p14:tracePt t="37020" x="3384550" y="1803400"/>
          <p14:tracePt t="37023" x="3403600" y="1803400"/>
          <p14:tracePt t="37035" x="3416300" y="1803400"/>
          <p14:tracePt t="37053" x="3441700" y="1803400"/>
          <p14:tracePt t="37760" x="3441700" y="1809750"/>
          <p14:tracePt t="37784" x="3441700" y="1822450"/>
          <p14:tracePt t="37791" x="3435350" y="1828800"/>
          <p14:tracePt t="37803" x="3429000" y="1847850"/>
          <p14:tracePt t="37819" x="3409950" y="1905000"/>
          <p14:tracePt t="37837" x="3346450" y="2032000"/>
          <p14:tracePt t="37839" x="3308350" y="2101850"/>
          <p14:tracePt t="37853" x="3270250" y="2165350"/>
          <p14:tracePt t="37855" x="3225800" y="2254250"/>
          <p14:tracePt t="37870" x="3143250" y="2406650"/>
          <p14:tracePt t="37887" x="3060700" y="2520950"/>
          <p14:tracePt t="37904" x="2984500" y="2609850"/>
          <p14:tracePt t="37920" x="2914650" y="2698750"/>
          <p14:tracePt t="37936" x="2844800" y="2768600"/>
          <p14:tracePt t="37953" x="2774950" y="2819400"/>
          <p14:tracePt t="37969" x="2692400" y="2870200"/>
          <p14:tracePt t="37986" x="2635250" y="2889250"/>
          <p14:tracePt t="38003" x="2552700" y="2914650"/>
          <p14:tracePt t="38020" x="2482850" y="2921000"/>
          <p14:tracePt t="38036" x="2387600" y="2940050"/>
          <p14:tracePt t="38052" x="2292350" y="2940050"/>
          <p14:tracePt t="38069" x="2171700" y="2940050"/>
          <p14:tracePt t="38086" x="2063750" y="2940050"/>
          <p14:tracePt t="38088" x="1993900" y="2940050"/>
          <p14:tracePt t="38103" x="1860550" y="2940050"/>
          <p14:tracePt t="38119" x="1733550" y="2940050"/>
          <p14:tracePt t="38136" x="1606550" y="2940050"/>
          <p14:tracePt t="38152" x="1498600" y="2940050"/>
          <p14:tracePt t="38168" x="1441450" y="2927350"/>
          <p14:tracePt t="38186" x="1403350" y="2921000"/>
          <p14:tracePt t="38202" x="1384300" y="2914650"/>
          <p14:tracePt t="38744" x="1377950" y="2914650"/>
          <p14:tracePt t="38759" x="1371600" y="2914650"/>
          <p14:tracePt t="38767" x="1365250" y="2914650"/>
          <p14:tracePt t="38775" x="1358900" y="2914650"/>
          <p14:tracePt t="38799" x="1352550" y="2914650"/>
          <p14:tracePt t="38807" x="1346200" y="2914650"/>
          <p14:tracePt t="38831" x="1339850" y="2914650"/>
          <p14:tracePt t="38839" x="1333500" y="2914650"/>
          <p14:tracePt t="38853" x="1320800" y="2914650"/>
          <p14:tracePt t="38869" x="1295400" y="2914650"/>
          <p14:tracePt t="38886" x="1244600" y="2901950"/>
          <p14:tracePt t="38903" x="1143000" y="2870200"/>
          <p14:tracePt t="38919" x="1060450" y="2832100"/>
          <p14:tracePt t="38936" x="971550" y="2781300"/>
          <p14:tracePt t="38952" x="863600" y="2705100"/>
          <p14:tracePt t="38969" x="762000" y="2641600"/>
          <p14:tracePt t="38985" x="660400" y="2571750"/>
          <p14:tracePt t="39003" x="603250" y="2520950"/>
          <p14:tracePt t="39018" x="571500" y="2508250"/>
          <p14:tracePt t="39036" x="546100" y="2489200"/>
          <p14:tracePt t="39039" x="533400" y="2489200"/>
          <p14:tracePt t="39052" x="533400" y="2476500"/>
          <p14:tracePt t="39207" x="533400" y="2463800"/>
          <p14:tracePt t="39215" x="533400" y="2451100"/>
          <p14:tracePt t="39223" x="533400" y="2438400"/>
          <p14:tracePt t="39236" x="533400" y="2425700"/>
          <p14:tracePt t="39252" x="539750" y="2400300"/>
          <p14:tracePt t="39269" x="584200" y="2355850"/>
          <p14:tracePt t="39286" x="628650" y="2317750"/>
          <p14:tracePt t="39288" x="660400" y="2292350"/>
          <p14:tracePt t="39303" x="742950" y="2254250"/>
          <p14:tracePt t="39319" x="838200" y="2222500"/>
          <p14:tracePt t="39336" x="977900" y="2197100"/>
          <p14:tracePt t="39353" x="1143000" y="2190750"/>
          <p14:tracePt t="39369" x="1339850" y="2190750"/>
          <p14:tracePt t="39387" x="1574800" y="2190750"/>
          <p14:tracePt t="39402" x="1784350" y="2190750"/>
          <p14:tracePt t="39420" x="1898650" y="2190750"/>
          <p14:tracePt t="39435" x="1981200" y="2197100"/>
          <p14:tracePt t="39453" x="2032000" y="2197100"/>
          <p14:tracePt t="39455" x="2038350" y="2197100"/>
          <p14:tracePt t="39468" x="2051050" y="2203450"/>
          <p14:tracePt t="39511" x="2051050" y="2228850"/>
          <p14:tracePt t="39519" x="2019300" y="2247900"/>
          <p14:tracePt t="39529" x="1974850" y="2266950"/>
          <p14:tracePt t="39536" x="1930400" y="2286000"/>
          <p14:tracePt t="39553" x="1828800" y="2317750"/>
          <p14:tracePt t="39570" x="1746250" y="2317750"/>
          <p14:tracePt t="39586" x="1676400" y="2317750"/>
          <p14:tracePt t="39603" x="1619250" y="2305050"/>
          <p14:tracePt t="39620" x="1593850" y="2292350"/>
          <p14:tracePt t="39636" x="1587500" y="2266950"/>
          <p14:tracePt t="39639" x="1587500" y="2247900"/>
          <p14:tracePt t="39652" x="1631950" y="2228850"/>
          <p14:tracePt t="39668" x="1924050" y="2159000"/>
          <p14:tracePt t="39685" x="2508250" y="2159000"/>
          <p14:tracePt t="39703" x="3689350" y="2228850"/>
          <p14:tracePt t="39719" x="4464050" y="2362200"/>
          <p14:tracePt t="39736" x="5041900" y="2489200"/>
          <p14:tracePt t="39752" x="5251450" y="2578100"/>
          <p14:tracePt t="39768" x="5283200" y="2597150"/>
          <p14:tracePt t="39786" x="5276850" y="2622550"/>
          <p14:tracePt t="39802" x="5168900" y="2635250"/>
          <p14:tracePt t="39820" x="5003800" y="2641600"/>
          <p14:tracePt t="39835" x="4692650" y="2616200"/>
          <p14:tracePt t="39853" x="4349750" y="2520950"/>
          <p14:tracePt t="39855" x="4191000" y="2463800"/>
          <p14:tracePt t="39869" x="4089400" y="2438400"/>
          <p14:tracePt t="39885" x="3994150" y="2381250"/>
          <p14:tracePt t="39903" x="3975100" y="2317750"/>
          <p14:tracePt t="39919" x="4064000" y="2241550"/>
          <p14:tracePt t="39935" x="4254500" y="2171700"/>
          <p14:tracePt t="39952" x="4508500" y="2146300"/>
          <p14:tracePt t="39970" x="4718050" y="2127250"/>
          <p14:tracePt t="39985" x="4864100" y="2127250"/>
          <p14:tracePt t="40003" x="4927600" y="2139950"/>
          <p14:tracePt t="40018" x="4927600" y="2146300"/>
          <p14:tracePt t="40036" x="4914900" y="2184400"/>
          <p14:tracePt t="40053" x="4806950" y="2241550"/>
          <p14:tracePt t="40055" x="4730750" y="2254250"/>
          <p14:tracePt t="40070" x="4654550" y="2273300"/>
          <p14:tracePt t="40086" x="4495800" y="2273300"/>
          <p14:tracePt t="40103" x="4330700" y="2260600"/>
          <p14:tracePt t="40120" x="4292600" y="2235200"/>
          <p14:tracePt t="40135" x="4292600" y="2222500"/>
          <p14:tracePt t="40153" x="4292600" y="2203450"/>
          <p14:tracePt t="40169" x="4330700" y="2165350"/>
          <p14:tracePt t="40185" x="4457700" y="2133600"/>
          <p14:tracePt t="40203" x="4635500" y="2120900"/>
          <p14:tracePt t="40218" x="4781550" y="2120900"/>
          <p14:tracePt t="40236" x="4876800" y="2120900"/>
          <p14:tracePt t="40239" x="4914900" y="2133600"/>
          <p14:tracePt t="40253" x="4914900" y="2139950"/>
          <p14:tracePt t="40269" x="4921250" y="2159000"/>
          <p14:tracePt t="40271" x="4921250" y="2171700"/>
          <p14:tracePt t="40285" x="4921250" y="2178050"/>
          <p14:tracePt t="40287" x="4914900" y="2203450"/>
          <p14:tracePt t="40303" x="4870450" y="2216150"/>
          <p14:tracePt t="40319" x="4775200" y="2228850"/>
          <p14:tracePt t="40335" x="4692650" y="2228850"/>
          <p14:tracePt t="40352" x="4610100" y="2228850"/>
          <p14:tracePt t="40368" x="4572000" y="2228850"/>
          <p14:tracePt t="40385" x="4559300" y="2222500"/>
          <p14:tracePt t="40415" x="4552950" y="2222500"/>
          <p14:tracePt t="40423" x="4552950" y="2216150"/>
          <p14:tracePt t="40437" x="4552950" y="2203450"/>
          <p14:tracePt t="40455" x="4552950" y="2184400"/>
          <p14:tracePt t="40469" x="4565650" y="2159000"/>
          <p14:tracePt t="40486" x="4578350" y="2146300"/>
          <p14:tracePt t="40488" x="4610100" y="2133600"/>
          <p14:tracePt t="40502" x="4622800" y="2133600"/>
          <p14:tracePt t="40519" x="4660900" y="2114550"/>
          <p14:tracePt t="40536" x="4667250" y="2114550"/>
          <p14:tracePt t="40633" x="4660900" y="2114550"/>
          <p14:tracePt t="40639" x="4635500" y="2114550"/>
          <p14:tracePt t="40653" x="4610100" y="2114550"/>
          <p14:tracePt t="40669" x="4546600" y="2114550"/>
          <p14:tracePt t="40686" x="4502150" y="2108200"/>
          <p14:tracePt t="40703" x="4470400" y="2089150"/>
          <p14:tracePt t="40719" x="4464050" y="2082800"/>
          <p14:tracePt t="40816" x="4464050" y="2076450"/>
          <p14:tracePt t="40823" x="4470400" y="2076450"/>
          <p14:tracePt t="40836" x="4495800" y="2076450"/>
          <p14:tracePt t="40838" x="4521200" y="2076450"/>
          <p14:tracePt t="40851" x="4540250" y="2076450"/>
          <p14:tracePt t="40868" x="4603750" y="2076450"/>
          <p14:tracePt t="40885" x="4673600" y="2082800"/>
          <p14:tracePt t="40901" x="4781550" y="2101850"/>
          <p14:tracePt t="40902" x="4845050" y="2108200"/>
          <p14:tracePt t="40918" x="4997450" y="2120900"/>
          <p14:tracePt t="40934" x="5168900" y="2146300"/>
          <p14:tracePt t="40951" x="5334000" y="2146300"/>
          <p14:tracePt t="40967" x="5486400" y="2146300"/>
          <p14:tracePt t="40985" x="5619750" y="2146300"/>
          <p14:tracePt t="41001" x="5708650" y="2146300"/>
          <p14:tracePt t="41018" x="5734050" y="2146300"/>
          <p14:tracePt t="41127" x="5734050" y="2152650"/>
          <p14:tracePt t="41136" x="5715000" y="2159000"/>
          <p14:tracePt t="41143" x="5695950" y="2165350"/>
          <p14:tracePt t="41153" x="5657850" y="2178050"/>
          <p14:tracePt t="41170" x="5575300" y="2203450"/>
          <p14:tracePt t="41187" x="5454650" y="2222500"/>
          <p14:tracePt t="41202" x="5327650" y="2235200"/>
          <p14:tracePt t="41218" x="5168900" y="2260600"/>
          <p14:tracePt t="41235" x="4991100" y="2266950"/>
          <p14:tracePt t="41252" x="4806950" y="2266950"/>
          <p14:tracePt t="41255" x="4724400" y="2266950"/>
          <p14:tracePt t="41270" x="4572000" y="2266950"/>
          <p14:tracePt t="41287" x="4445000" y="2273300"/>
          <p14:tracePt t="41303" x="4394200" y="2279650"/>
          <p14:tracePt t="41464" x="4419600" y="2260600"/>
          <p14:tracePt t="41470" x="4470400" y="2235200"/>
          <p14:tracePt t="41484" x="4533900" y="2197100"/>
          <p14:tracePt t="41501" x="4679950" y="2152650"/>
          <p14:tracePt t="41518" x="4870450" y="2120900"/>
          <p14:tracePt t="41534" x="4991100" y="2114550"/>
          <p14:tracePt t="41551" x="5048250" y="2114550"/>
          <p14:tracePt t="41568" x="5086350" y="2114550"/>
          <p14:tracePt t="41584" x="5099050" y="2114550"/>
          <p14:tracePt t="41615" x="5111750" y="2120900"/>
          <p14:tracePt t="41631" x="5111750" y="2127250"/>
          <p14:tracePt t="41639" x="5111750" y="2146300"/>
          <p14:tracePt t="41653" x="5111750" y="2152650"/>
          <p14:tracePt t="41655" x="5092700" y="2178050"/>
          <p14:tracePt t="41669" x="5073650" y="2203450"/>
          <p14:tracePt t="41685" x="4997450" y="2241550"/>
          <p14:tracePt t="41703" x="4870450" y="2273300"/>
          <p14:tracePt t="41719" x="4794250" y="2273300"/>
          <p14:tracePt t="41736" x="4730750" y="2273300"/>
          <p14:tracePt t="41753" x="4679950" y="2260600"/>
          <p14:tracePt t="41770" x="4635500" y="2241550"/>
          <p14:tracePt t="41786" x="4629150" y="2235200"/>
          <p14:tracePt t="41804" x="4616450" y="2228850"/>
          <p14:tracePt t="41823" x="4616450" y="2222500"/>
          <p14:tracePt t="41836" x="4616450" y="2216150"/>
          <p14:tracePt t="41853" x="4667250" y="2171700"/>
          <p14:tracePt t="41855" x="4718050" y="2146300"/>
          <p14:tracePt t="41869" x="4781550" y="2127250"/>
          <p14:tracePt t="41885" x="4889500" y="2114550"/>
          <p14:tracePt t="41903" x="5016500" y="2114550"/>
          <p14:tracePt t="41920" x="5073650" y="2127250"/>
          <p14:tracePt t="41935" x="5105400" y="2152650"/>
          <p14:tracePt t="41953" x="5105400" y="2159000"/>
          <p14:tracePt t="41969" x="5105400" y="2171700"/>
          <p14:tracePt t="41987" x="5092700" y="2203450"/>
          <p14:tracePt t="42003" x="5029200" y="2228850"/>
          <p14:tracePt t="42018" x="4959350" y="2247900"/>
          <p14:tracePt t="42035" x="4895850" y="2247900"/>
          <p14:tracePt t="42053" x="4857750" y="2241550"/>
          <p14:tracePt t="42055" x="4832350" y="2228850"/>
          <p14:tracePt t="42069" x="4826000" y="2216150"/>
          <p14:tracePt t="42072" x="4819650" y="2203450"/>
          <p14:tracePt t="42085" x="4813300" y="2197100"/>
          <p14:tracePt t="42087" x="4806950" y="2171700"/>
          <p14:tracePt t="42103" x="4800600" y="2120900"/>
          <p14:tracePt t="42119" x="4800600" y="2076450"/>
          <p14:tracePt t="42135" x="4883150" y="2032000"/>
          <p14:tracePt t="42152" x="5029200" y="2006600"/>
          <p14:tracePt t="42168" x="5207000" y="2006600"/>
          <p14:tracePt t="42186" x="5372100" y="2006600"/>
          <p14:tracePt t="42202" x="5511800" y="2006600"/>
          <p14:tracePt t="42219" x="5626100" y="2006600"/>
          <p14:tracePt t="42236" x="5721350" y="2006600"/>
          <p14:tracePt t="42252" x="5746750" y="2006600"/>
          <p14:tracePt t="42255" x="5759450" y="2006600"/>
          <p14:tracePt t="42496" x="5759450" y="2012950"/>
          <p14:tracePt t="42503" x="5759450" y="2032000"/>
          <p14:tracePt t="42511" x="5759450" y="2057400"/>
          <p14:tracePt t="42520" x="5759450" y="2089150"/>
          <p14:tracePt t="42536" x="5765800" y="2190750"/>
          <p14:tracePt t="42552" x="5791200" y="2311400"/>
          <p14:tracePt t="42569" x="5842000" y="2444750"/>
          <p14:tracePt t="42585" x="5899150" y="2559050"/>
          <p14:tracePt t="42603" x="5962650" y="2660650"/>
          <p14:tracePt t="42619" x="6032500" y="2755900"/>
          <p14:tracePt t="42636" x="6096000" y="2838450"/>
          <p14:tracePt t="42638" x="6127750" y="2889250"/>
          <p14:tracePt t="42653" x="6146800" y="2914650"/>
          <p14:tracePt t="42655" x="6172200" y="2965450"/>
          <p14:tracePt t="42670" x="6191250" y="2984500"/>
          <p14:tracePt t="42671" x="6203950" y="3016250"/>
          <p14:tracePt t="42686" x="6216650" y="3048000"/>
          <p14:tracePt t="42687" x="6216650" y="3073400"/>
          <p14:tracePt t="42703" x="6229350" y="3117850"/>
          <p14:tracePt t="42720" x="6235700" y="3143250"/>
          <p14:tracePt t="42735" x="6235700" y="3149600"/>
          <p14:tracePt t="42752" x="6235700" y="3155950"/>
          <p14:tracePt t="42770" x="6235700" y="3168650"/>
          <p14:tracePt t="42786" x="6203950" y="3200400"/>
          <p14:tracePt t="42803" x="6108700" y="3238500"/>
          <p14:tracePt t="42820" x="5975350" y="3276600"/>
          <p14:tracePt t="42836" x="5810250" y="3308350"/>
          <p14:tracePt t="42852" x="5607050" y="3340100"/>
          <p14:tracePt t="42869" x="5403850" y="3365500"/>
          <p14:tracePt t="42871" x="5289550" y="3390900"/>
          <p14:tracePt t="42886" x="5181600" y="3397250"/>
          <p14:tracePt t="42887" x="5105400" y="3403600"/>
          <p14:tracePt t="42903" x="4972050" y="3403600"/>
          <p14:tracePt t="42920" x="4845050" y="3403600"/>
          <p14:tracePt t="42937" x="4699000" y="3416300"/>
          <p14:tracePt t="42952" x="4546600" y="3409950"/>
          <p14:tracePt t="42969" x="4400550" y="3238500"/>
          <p14:tracePt t="42986" x="4292600" y="2806700"/>
          <p14:tracePt t="43199" x="4292600" y="2819400"/>
          <p14:tracePt t="43207" x="4292600" y="2863850"/>
          <p14:tracePt t="43219" x="4292600" y="2889250"/>
          <p14:tracePt t="43235" x="4298950" y="2908300"/>
          <p14:tracePt t="43253" x="4298950" y="2895600"/>
          <p14:tracePt t="43287" x="4298950" y="2889250"/>
          <p14:tracePt t="43295" x="4298950" y="2876550"/>
          <p14:tracePt t="43303" x="4298950" y="2863850"/>
          <p14:tracePt t="43320" x="4305300" y="2832100"/>
          <p14:tracePt t="43337" x="4368800" y="2724150"/>
          <p14:tracePt t="43353" x="4432300" y="2578100"/>
          <p14:tracePt t="43368" x="4502150" y="2425700"/>
          <p14:tracePt t="43386" x="4591050" y="2260600"/>
          <p14:tracePt t="43402" x="4660900" y="2139950"/>
          <p14:tracePt t="43420" x="4737100" y="2032000"/>
          <p14:tracePt t="43422" x="4775200" y="1987550"/>
          <p14:tracePt t="43435" x="4813300" y="1962150"/>
          <p14:tracePt t="43451" x="4889500" y="1955800"/>
          <p14:tracePt t="43467" x="4953000" y="1955800"/>
          <p14:tracePt t="43484" x="5003800" y="1993900"/>
          <p14:tracePt t="43486" x="5016500" y="2006600"/>
          <p14:tracePt t="43501" x="5022850" y="2019300"/>
          <p14:tracePt t="43502" x="5022850" y="2038350"/>
          <p14:tracePt t="43518" x="5022850" y="2082800"/>
          <p14:tracePt t="43534" x="4997450" y="2133600"/>
          <p14:tracePt t="43551" x="4965700" y="2165350"/>
          <p14:tracePt t="43567" x="4959350" y="2165350"/>
          <p14:tracePt t="43584" x="4953000" y="2152650"/>
          <p14:tracePt t="43600" x="4991100" y="2044700"/>
          <p14:tracePt t="43618" x="5162550" y="1917700"/>
          <p14:tracePt t="43634" x="5480050" y="1797050"/>
          <p14:tracePt t="43651" x="5670550" y="1752600"/>
          <p14:tracePt t="43667" x="5810250" y="1739900"/>
          <p14:tracePt t="43684" x="5924550" y="1739900"/>
          <p14:tracePt t="43702" x="5969000" y="1739900"/>
          <p14:tracePt t="43752" x="5956300" y="1758950"/>
          <p14:tracePt t="43760" x="5924550" y="1784350"/>
          <p14:tracePt t="43770" x="5892800" y="1822450"/>
          <p14:tracePt t="43785" x="5835650" y="1911350"/>
          <p14:tracePt t="43803" x="5765800" y="2012950"/>
          <p14:tracePt t="43818" x="5683250" y="2114550"/>
          <p14:tracePt t="43836" x="5619750" y="2184400"/>
          <p14:tracePt t="43839" x="5594350" y="2209800"/>
          <p14:tracePt t="43852" x="5568950" y="2235200"/>
          <p14:tracePt t="43854" x="5543550" y="2247900"/>
          <p14:tracePt t="43869" x="5524500" y="2260600"/>
          <p14:tracePt t="43871" x="5511800" y="2273300"/>
          <p14:tracePt t="43886" x="5492750" y="2273300"/>
          <p14:tracePt t="43887" x="5473700" y="2292350"/>
          <p14:tracePt t="43903" x="5448300" y="2311400"/>
          <p14:tracePt t="43919" x="5410200" y="2349500"/>
          <p14:tracePt t="43936" x="5365750" y="2381250"/>
          <p14:tracePt t="43953" x="5334000" y="2393950"/>
          <p14:tracePt t="43969" x="5283200" y="2349500"/>
          <p14:tracePt t="43986" x="5207000" y="2254250"/>
          <p14:tracePt t="44216" x="5187950" y="2273300"/>
          <p14:tracePt t="44224" x="5168900" y="2286000"/>
          <p14:tracePt t="44236" x="5137150" y="2311400"/>
          <p14:tracePt t="44252" x="5105400" y="2349500"/>
          <p14:tracePt t="44270" x="5099050" y="2362200"/>
          <p14:tracePt t="44287" x="5092700" y="2362200"/>
          <p14:tracePt t="44303" x="5067300" y="2387600"/>
          <p14:tracePt t="44319" x="5016500" y="2438400"/>
          <p14:tracePt t="44336" x="4965700" y="2495550"/>
          <p14:tracePt t="44353" x="4876800" y="2565400"/>
          <p14:tracePt t="44370" x="4756150" y="2622550"/>
          <p14:tracePt t="44385" x="4559300" y="2667000"/>
          <p14:tracePt t="44403" x="4254500" y="2686050"/>
          <p14:tracePt t="44418" x="3860800" y="2686050"/>
          <p14:tracePt t="44436" x="3460750" y="2686050"/>
          <p14:tracePt t="44439" x="3289300" y="2686050"/>
          <p14:tracePt t="44452" x="3149600" y="2686050"/>
          <p14:tracePt t="44455" x="3028950" y="2686050"/>
          <p14:tracePt t="44471" x="2781300" y="2660650"/>
          <p14:tracePt t="44486" x="2603500" y="2628900"/>
          <p14:tracePt t="44504" x="2451100" y="2616200"/>
          <p14:tracePt t="44520" x="2330450" y="2597150"/>
          <p14:tracePt t="44536" x="2222500" y="2590800"/>
          <p14:tracePt t="44553" x="2152650" y="2584450"/>
          <p14:tracePt t="44570" x="2095500" y="2578100"/>
          <p14:tracePt t="44586" x="2063750" y="2565400"/>
          <p14:tracePt t="44603" x="2044700" y="2559050"/>
          <p14:tracePt t="44865" x="2038350" y="2559050"/>
          <p14:tracePt t="44871" x="2038350" y="2565400"/>
          <p14:tracePt t="44886" x="2038350" y="2597150"/>
          <p14:tracePt t="44902" x="2038350" y="2698750"/>
          <p14:tracePt t="44919" x="2057400" y="2794000"/>
          <p14:tracePt t="44935" x="2095500" y="2908300"/>
          <p14:tracePt t="44952" x="2159000" y="3054350"/>
          <p14:tracePt t="44969" x="2222500" y="3194050"/>
          <p14:tracePt t="44986" x="2266950" y="3333750"/>
          <p14:tracePt t="45002" x="2298700" y="3454400"/>
          <p14:tracePt t="45020" x="2343150" y="3568700"/>
          <p14:tracePt t="45035" x="2393950" y="3651250"/>
          <p14:tracePt t="45053" x="2425700" y="3695700"/>
          <p14:tracePt t="45055" x="2432050" y="3708400"/>
          <p14:tracePt t="45070" x="2444750" y="3721100"/>
          <p14:tracePt t="45086" x="2463800" y="3733800"/>
          <p14:tracePt t="45087" x="2476500" y="3733800"/>
          <p14:tracePt t="45191" x="2482850" y="3733800"/>
          <p14:tracePt t="45231" x="2482850" y="3727450"/>
          <p14:tracePt t="45247" x="2482850" y="3721100"/>
          <p14:tracePt t="45255" x="2482850" y="3714750"/>
          <p14:tracePt t="45271" x="2489200" y="3708400"/>
          <p14:tracePt t="45287" x="2495550" y="3695700"/>
          <p14:tracePt t="45303" x="2501900" y="3683000"/>
          <p14:tracePt t="45319" x="2520950" y="3663950"/>
          <p14:tracePt t="45335" x="2527300" y="3657600"/>
          <p14:tracePt t="45352" x="2540000" y="3644900"/>
          <p14:tracePt t="45368" x="2546350" y="3632200"/>
          <p14:tracePt t="45386" x="2565400" y="3613150"/>
          <p14:tracePt t="45402" x="2584450" y="3587750"/>
          <p14:tracePt t="45419" x="2609850" y="3562350"/>
          <p14:tracePt t="45435" x="2616200" y="3556000"/>
          <p14:tracePt t="45453" x="2628900" y="3543300"/>
          <p14:tracePt t="45468" x="2628900" y="3536950"/>
          <p14:tracePt t="45535" x="2635250" y="3530600"/>
          <p14:tracePt t="45552" x="2641600" y="3530600"/>
          <p14:tracePt t="45559" x="2647950" y="3530600"/>
          <p14:tracePt t="45569" x="2667000" y="3530600"/>
          <p14:tracePt t="45585" x="2762250" y="3581400"/>
          <p14:tracePt t="45603" x="2901950" y="3683000"/>
          <p14:tracePt t="45618" x="3041650" y="3784600"/>
          <p14:tracePt t="45636" x="3187700" y="3886200"/>
          <p14:tracePt t="45652" x="3321050" y="3962400"/>
          <p14:tracePt t="45670" x="3435350" y="4038600"/>
          <p14:tracePt t="45671" x="3486150" y="4089400"/>
          <p14:tracePt t="45685" x="3524250" y="4108450"/>
          <p14:tracePt t="45703" x="3638550" y="4191000"/>
          <p14:tracePt t="45719" x="3670300" y="4203700"/>
          <p14:tracePt t="45735" x="3683000" y="4210050"/>
          <p14:tracePt t="45775" x="3695700" y="4210050"/>
          <p14:tracePt t="45799" x="3695700" y="4191000"/>
          <p14:tracePt t="45807" x="3695700" y="4152900"/>
          <p14:tracePt t="45820" x="3695700" y="4095750"/>
          <p14:tracePt t="45836" x="3644900" y="3892550"/>
          <p14:tracePt t="45853" x="3486150" y="3530600"/>
          <p14:tracePt t="45855" x="3352800" y="3263900"/>
          <p14:tracePt t="45869" x="3302000" y="3187700"/>
          <p14:tracePt t="46144" x="3282950" y="3219450"/>
          <p14:tracePt t="46152" x="3251200" y="3276600"/>
          <p14:tracePt t="46159" x="3225800" y="3327400"/>
          <p14:tracePt t="46170" x="3213100" y="3352800"/>
          <p14:tracePt t="46187" x="3194050" y="3340100"/>
          <p14:tracePt t="46202" x="3149600" y="3340100"/>
          <p14:tracePt t="46219" x="3079750" y="3340100"/>
          <p14:tracePt t="46236" x="3048000" y="3333750"/>
          <p14:tracePt t="46253" x="3028950" y="3333750"/>
          <p14:tracePt t="46269" x="3022600" y="3333750"/>
          <p14:tracePt t="46285" x="3003550" y="3333750"/>
          <p14:tracePt t="46303" x="2933700" y="3340100"/>
          <p14:tracePt t="46319" x="2819400" y="3352800"/>
          <p14:tracePt t="46335" x="2686050" y="3371850"/>
          <p14:tracePt t="46352" x="2559050" y="3371850"/>
          <p14:tracePt t="46368" x="2451100" y="3365500"/>
          <p14:tracePt t="46385" x="2368550" y="3333750"/>
          <p14:tracePt t="46402" x="2305050" y="3282950"/>
          <p14:tracePt t="46419" x="2254250" y="3238500"/>
          <p14:tracePt t="46436" x="2209800" y="3194050"/>
          <p14:tracePt t="46438" x="2184400" y="3162300"/>
          <p14:tracePt t="46453" x="2165350" y="3136900"/>
          <p14:tracePt t="46455" x="2120900" y="3092450"/>
          <p14:tracePt t="46469" x="2095500" y="3048000"/>
          <p14:tracePt t="46486" x="2044700" y="2965450"/>
          <p14:tracePt t="46487" x="2019300" y="2901950"/>
          <p14:tracePt t="46503" x="1955800" y="2794000"/>
          <p14:tracePt t="46519" x="1911350" y="2692400"/>
          <p14:tracePt t="46535" x="1885950" y="2597150"/>
          <p14:tracePt t="46552" x="1879600" y="2501900"/>
          <p14:tracePt t="46569" x="1879600" y="2387600"/>
          <p14:tracePt t="46585" x="1905000" y="2273300"/>
          <p14:tracePt t="46602" x="1949450" y="2165350"/>
          <p14:tracePt t="46619" x="2012950" y="2070100"/>
          <p14:tracePt t="46635" x="2082800" y="1993900"/>
          <p14:tracePt t="46653" x="2159000" y="1936750"/>
          <p14:tracePt t="46655" x="2216150" y="1898650"/>
          <p14:tracePt t="46669" x="2260600" y="1879600"/>
          <p14:tracePt t="46671" x="2317750" y="1866900"/>
          <p14:tracePt t="46687" x="2413000" y="1860550"/>
          <p14:tracePt t="46703" x="2508250" y="1860550"/>
          <p14:tracePt t="46719" x="2609850" y="1860550"/>
          <p14:tracePt t="46736" x="2717800" y="1898650"/>
          <p14:tracePt t="46752" x="2787650" y="1949450"/>
          <p14:tracePt t="46769" x="2832100" y="2038350"/>
          <p14:tracePt t="46786" x="2838450" y="2120900"/>
          <p14:tracePt t="46802" x="2825750" y="2228850"/>
          <p14:tracePt t="46818" x="2755900" y="2317750"/>
          <p14:tracePt t="46836" x="2673350" y="2374900"/>
          <p14:tracePt t="46852" x="2628900" y="2374900"/>
          <p14:tracePt t="46869" x="2609850" y="2374900"/>
          <p14:tracePt t="46887" x="2597150" y="2311400"/>
          <p14:tracePt t="46903" x="2705100" y="2171700"/>
          <p14:tracePt t="46919" x="3048000" y="1930400"/>
          <p14:tracePt t="46935" x="3460750" y="1670050"/>
          <p14:tracePt t="46952" x="3632200" y="1536700"/>
          <p14:tracePt t="46969" x="3714750" y="1473200"/>
          <p14:tracePt t="46985" x="3740150" y="1454150"/>
          <p14:tracePt t="47032" x="3740150" y="1460500"/>
          <p14:tracePt t="47039" x="3727450" y="1504950"/>
          <p14:tracePt t="47053" x="3695700" y="1562100"/>
          <p14:tracePt t="47055" x="3657600" y="1638300"/>
          <p14:tracePt t="47070" x="3600450" y="1720850"/>
          <p14:tracePt t="47085" x="3448050" y="1936750"/>
          <p14:tracePt t="47102" x="3257550" y="2139950"/>
          <p14:tracePt t="47119" x="3181350" y="2241550"/>
          <p14:tracePt t="47135" x="3124200" y="2292350"/>
          <p14:tracePt t="47152" x="3073400" y="2324100"/>
          <p14:tracePt t="47168" x="3028950" y="2330450"/>
          <p14:tracePt t="47187" x="2946400" y="2336800"/>
          <p14:tracePt t="47202" x="2908300" y="2362200"/>
          <p14:tracePt t="47239" x="2889250" y="2362200"/>
          <p14:tracePt t="47247" x="2882900" y="2381250"/>
          <p14:tracePt t="47255" x="2876550" y="2381250"/>
          <p14:tracePt t="47271" x="2863850" y="2400300"/>
          <p14:tracePt t="47286" x="2863850" y="2419350"/>
          <p14:tracePt t="47303" x="2832100" y="2552700"/>
          <p14:tracePt t="47319" x="2825750" y="2686050"/>
          <p14:tracePt t="47335" x="2863850" y="2844800"/>
          <p14:tracePt t="47352" x="2990850" y="3136900"/>
          <p14:tracePt t="47368" x="3168650" y="3549650"/>
          <p14:tracePt t="47387" x="3314700" y="3892550"/>
          <p14:tracePt t="47402" x="3403600" y="4159250"/>
          <p14:tracePt t="47419" x="3416300" y="4292600"/>
          <p14:tracePt t="47435" x="3416300" y="4381500"/>
          <p14:tracePt t="47452" x="3416300" y="4413250"/>
          <p14:tracePt t="47455" x="3397250" y="4425950"/>
          <p14:tracePt t="47469" x="3384550" y="4438650"/>
          <p14:tracePt t="47470" x="3371850" y="4451350"/>
          <p14:tracePt t="47484" x="3346450" y="4457700"/>
          <p14:tracePt t="47503" x="3238500" y="4464050"/>
          <p14:tracePt t="47519" x="3124200" y="4464050"/>
          <p14:tracePt t="47536" x="2978150" y="4457700"/>
          <p14:tracePt t="47552" x="2825750" y="4425950"/>
          <p14:tracePt t="47570" x="2686050" y="4387850"/>
          <p14:tracePt t="47587" x="2571750" y="4356100"/>
          <p14:tracePt t="47602" x="2527300" y="4337050"/>
          <p14:tracePt t="47655" x="2527300" y="4324350"/>
          <p14:tracePt t="47663" x="2527300" y="4318000"/>
          <p14:tracePt t="47671" x="2527300" y="4292600"/>
          <p14:tracePt t="47687" x="2527300" y="4254500"/>
          <p14:tracePt t="47703" x="2546350" y="4197350"/>
          <p14:tracePt t="47720" x="2603500" y="4140200"/>
          <p14:tracePt t="47736" x="2673350" y="4083050"/>
          <p14:tracePt t="47753" x="2794000" y="4044950"/>
          <p14:tracePt t="47770" x="2933700" y="4032250"/>
          <p14:tracePt t="47786" x="3098800" y="4032250"/>
          <p14:tracePt t="47803" x="3289300" y="4038600"/>
          <p14:tracePt t="47820" x="3587750" y="4127500"/>
          <p14:tracePt t="47836" x="3879850" y="4210050"/>
          <p14:tracePt t="47838" x="4057650" y="4273550"/>
          <p14:tracePt t="47852" x="4197350" y="4330700"/>
          <p14:tracePt t="47869" x="4502150" y="4495800"/>
          <p14:tracePt t="47887" x="4857750" y="4775200"/>
          <p14:tracePt t="47903" x="4997450" y="4908550"/>
          <p14:tracePt t="47920" x="5080000" y="5022850"/>
          <p14:tracePt t="47936" x="5111750" y="5092700"/>
          <p14:tracePt t="47953" x="5130800" y="5149850"/>
          <p14:tracePt t="47969" x="5137150" y="5194300"/>
          <p14:tracePt t="47987" x="5137150" y="5226050"/>
          <p14:tracePt t="48002" x="5137150" y="5251450"/>
          <p14:tracePt t="48021" x="5143500" y="5257800"/>
          <p14:tracePt t="48135" x="5143500" y="5270500"/>
          <p14:tracePt t="48143" x="5137150" y="5270500"/>
          <p14:tracePt t="48152" x="5111750" y="5270500"/>
          <p14:tracePt t="48169" x="5010150" y="5016500"/>
          <p14:tracePt t="48187" x="4895850" y="4635500"/>
          <p14:tracePt t="48408" x="4883150" y="4635500"/>
          <p14:tracePt t="48415" x="4883150" y="4641850"/>
          <p14:tracePt t="48423" x="4870450" y="4648200"/>
          <p14:tracePt t="48436" x="4857750" y="4660900"/>
          <p14:tracePt t="48452" x="4851400" y="4699000"/>
          <p14:tracePt t="48469" x="4851400" y="4749800"/>
          <p14:tracePt t="48487" x="4851400" y="4756150"/>
          <p14:tracePt t="48776" x="4845050" y="4762500"/>
          <p14:tracePt t="48783" x="4832350" y="4768850"/>
          <p14:tracePt t="48791" x="4826000" y="4781550"/>
          <p14:tracePt t="48802" x="4813300" y="4787900"/>
          <p14:tracePt t="48818" x="4768850" y="4826000"/>
          <p14:tracePt t="48836" x="4718050" y="4857750"/>
          <p14:tracePt t="48838" x="4699000" y="4870450"/>
          <p14:tracePt t="48853" x="4673600" y="4889500"/>
          <p14:tracePt t="48869" x="4654550" y="4895850"/>
          <p14:tracePt t="48871" x="4635500" y="4908550"/>
          <p14:tracePt t="49247" x="4629150" y="4921250"/>
          <p14:tracePt t="49263" x="4629150" y="4927600"/>
          <p14:tracePt t="49271" x="4629150" y="4933950"/>
          <p14:tracePt t="49286" x="4629150" y="4940300"/>
          <p14:tracePt t="49303" x="4622800" y="4953000"/>
          <p14:tracePt t="49320" x="4616450" y="4965700"/>
          <p14:tracePt t="49336" x="4610100" y="4978400"/>
          <p14:tracePt t="49352" x="4610100" y="4984750"/>
          <p14:tracePt t="49370" x="4603750" y="4991100"/>
          <p14:tracePt t="49391" x="4603750" y="4997450"/>
          <p14:tracePt t="49407" x="4597400" y="5003800"/>
          <p14:tracePt t="49424" x="4591050" y="5016500"/>
          <p14:tracePt t="49436" x="4584700" y="5016500"/>
          <p14:tracePt t="49452" x="4578350" y="5035550"/>
          <p14:tracePt t="49468" x="4572000" y="5048250"/>
          <p14:tracePt t="49485" x="4565650" y="5060950"/>
          <p14:tracePt t="49503" x="4552950" y="5073650"/>
          <p14:tracePt t="49519" x="4552950" y="5080000"/>
          <p14:tracePt t="49537" x="4540250" y="5086350"/>
          <p14:tracePt t="49552" x="4540250" y="5099050"/>
          <p14:tracePt t="49569" x="4533900" y="5111750"/>
          <p14:tracePt t="49585" x="4527550" y="5118100"/>
          <p14:tracePt t="49601" x="4527550" y="5124450"/>
          <p14:tracePt t="49735" x="4527550" y="5130800"/>
          <p14:tracePt t="49792" x="4527550" y="5137150"/>
          <p14:tracePt t="49847" x="4527550" y="5143500"/>
          <p14:tracePt t="49927" x="4527550" y="5149850"/>
          <p14:tracePt t="49943" x="4527550" y="5162550"/>
          <p14:tracePt t="49975" x="4527550" y="5168900"/>
          <p14:tracePt t="50079" x="4533900" y="5175250"/>
          <p14:tracePt t="50104" x="4533900" y="5181600"/>
          <p14:tracePt t="50128" x="4533900" y="5187950"/>
          <p14:tracePt t="50136" x="4540250" y="5200650"/>
          <p14:tracePt t="50158" x="4540250" y="5213350"/>
          <p14:tracePt t="50167" x="4540250" y="5219700"/>
          <p14:tracePt t="50174" x="4540250" y="5238750"/>
          <p14:tracePt t="50187" x="4540250" y="5251450"/>
          <p14:tracePt t="50202" x="4508500" y="5302250"/>
          <p14:tracePt t="50219" x="4445000" y="5353050"/>
          <p14:tracePt t="50236" x="4387850" y="5372100"/>
          <p14:tracePt t="50253" x="4318000" y="5372100"/>
          <p14:tracePt t="50255" x="4292600" y="5372100"/>
          <p14:tracePt t="50269" x="4267200" y="5372100"/>
          <p14:tracePt t="50271" x="4241800" y="5372100"/>
          <p14:tracePt t="50287" x="4191000" y="5372100"/>
          <p14:tracePt t="50303" x="4171950" y="5353050"/>
          <p14:tracePt t="50319" x="4159250" y="5353050"/>
          <p14:tracePt t="50391" x="4165600" y="5353050"/>
          <p14:tracePt t="50399" x="4203700" y="5353050"/>
          <p14:tracePt t="50407" x="4235450" y="5353050"/>
          <p14:tracePt t="50419" x="4298950" y="5353050"/>
          <p14:tracePt t="50435" x="4438650" y="5410200"/>
          <p14:tracePt t="50453" x="4591050" y="5448300"/>
          <p14:tracePt t="50455" x="4667250" y="5486400"/>
          <p14:tracePt t="50469" x="4743450" y="5511800"/>
          <p14:tracePt t="50471" x="4845050" y="5556250"/>
          <p14:tracePt t="50487" x="4991100" y="5600700"/>
          <p14:tracePt t="50503" x="5137150" y="5651500"/>
          <p14:tracePt t="50520" x="5251450" y="5683250"/>
          <p14:tracePt t="50536" x="5308600" y="5695950"/>
          <p14:tracePt t="50552" x="5321300" y="5702300"/>
          <p14:tracePt t="50687" x="5327650" y="5702300"/>
          <p14:tracePt t="50695" x="5321300" y="5689600"/>
          <p14:tracePt t="50703" x="5314950" y="5689600"/>
          <p14:tracePt t="50719" x="5295900" y="5664200"/>
          <p14:tracePt t="50737" x="5270500" y="5626100"/>
          <p14:tracePt t="50752" x="5226050" y="5549900"/>
          <p14:tracePt t="50769" x="5137150" y="5422900"/>
          <p14:tracePt t="50786" x="5054600" y="5321300"/>
          <p14:tracePt t="50802" x="4978400" y="5238750"/>
          <p14:tracePt t="50819" x="4908550" y="5187950"/>
          <p14:tracePt t="50835" x="4883150" y="5168900"/>
          <p14:tracePt t="50853" x="4876800" y="5168900"/>
          <p14:tracePt t="50880" x="4870450" y="5168900"/>
          <p14:tracePt t="50888" x="4883150" y="5207000"/>
          <p14:tracePt t="50903" x="4940300" y="5314950"/>
          <p14:tracePt t="50919" x="4991100" y="5435600"/>
          <p14:tracePt t="50937" x="5060950" y="5568950"/>
          <p14:tracePt t="50953" x="5149850" y="5708650"/>
          <p14:tracePt t="50970" x="5251450" y="5848350"/>
          <p14:tracePt t="50985" x="5327650" y="5956300"/>
          <p14:tracePt t="51002" x="5372100" y="6038850"/>
          <p14:tracePt t="51020" x="5372100" y="6076950"/>
          <p14:tracePt t="51035" x="5346700" y="6127750"/>
          <p14:tracePt t="51053" x="5232400" y="6172200"/>
          <p14:tracePt t="51055" x="5124450" y="6178550"/>
          <p14:tracePt t="51069" x="4984750" y="6178550"/>
          <p14:tracePt t="51071" x="4813300" y="6178550"/>
          <p14:tracePt t="51085" x="4603750" y="6172200"/>
          <p14:tracePt t="51102" x="4197350" y="6019800"/>
          <p14:tracePt t="51119" x="3562350" y="5765800"/>
          <p14:tracePt t="51135" x="3321050" y="5657850"/>
          <p14:tracePt t="51152" x="3219450" y="5619750"/>
          <p14:tracePt t="51168" x="3200400" y="5600700"/>
          <p14:tracePt t="51239" x="3213100" y="5600700"/>
          <p14:tracePt t="51247" x="3232150" y="5588000"/>
          <p14:tracePt t="51255" x="3251200" y="5568950"/>
          <p14:tracePt t="51271" x="3308350" y="5537200"/>
          <p14:tracePt t="51285" x="3346450" y="5511800"/>
          <p14:tracePt t="51303" x="3454400" y="5461000"/>
          <p14:tracePt t="51319" x="3511550" y="5422900"/>
          <p14:tracePt t="51335" x="3581400" y="5391150"/>
          <p14:tracePt t="51352" x="3644900" y="5353050"/>
          <p14:tracePt t="51368" x="3746500" y="5289550"/>
          <p14:tracePt t="51386" x="3854450" y="5200650"/>
          <p14:tracePt t="51402" x="3962400" y="5099050"/>
          <p14:tracePt t="51419" x="4057650" y="4991100"/>
          <p14:tracePt t="51435" x="4140200" y="4883150"/>
          <p14:tracePt t="51453" x="4235450" y="4762500"/>
          <p14:tracePt t="51455" x="4292600" y="4705350"/>
          <p14:tracePt t="51468" x="4337050" y="4660900"/>
          <p14:tracePt t="51485" x="4425950" y="4552950"/>
          <p14:tracePt t="51486" x="4470400" y="4502150"/>
          <p14:tracePt t="51502" x="4546600" y="4413250"/>
          <p14:tracePt t="51519" x="4616450" y="4330700"/>
          <p14:tracePt t="51535" x="4679950" y="4267200"/>
          <p14:tracePt t="51553" x="4743450" y="4210050"/>
          <p14:tracePt t="51570" x="4800600" y="4171950"/>
          <p14:tracePt t="51586" x="4870450" y="4140200"/>
          <p14:tracePt t="51603" x="4914900" y="4114800"/>
          <p14:tracePt t="51619" x="4953000" y="4095750"/>
          <p14:tracePt t="51636" x="4978400" y="4095750"/>
          <p14:tracePt t="51653" x="5010150" y="4095750"/>
          <p14:tracePt t="51655" x="5029200" y="4102100"/>
          <p14:tracePt t="51669" x="5054600" y="4114800"/>
          <p14:tracePt t="51685" x="5105400" y="4171950"/>
          <p14:tracePt t="51702" x="5200650" y="4292600"/>
          <p14:tracePt t="51719" x="5270500" y="4413250"/>
          <p14:tracePt t="51735" x="5340350" y="4572000"/>
          <p14:tracePt t="51752" x="5410200" y="4730750"/>
          <p14:tracePt t="51769" x="5473700" y="4889500"/>
          <p14:tracePt t="51786" x="5505450" y="5041900"/>
          <p14:tracePt t="51801" x="5524500" y="5168900"/>
          <p14:tracePt t="51819" x="5537200" y="5283200"/>
          <p14:tracePt t="51835" x="5537200" y="5378450"/>
          <p14:tracePt t="51853" x="5537200" y="5454650"/>
          <p14:tracePt t="51855" x="5524500" y="5492750"/>
          <p14:tracePt t="51869" x="5492750" y="5537200"/>
          <p14:tracePt t="51871" x="5486400" y="5575300"/>
          <p14:tracePt t="51887" x="5441950" y="5664200"/>
          <p14:tracePt t="51902" x="5403850" y="5746750"/>
          <p14:tracePt t="51919" x="5365750" y="5816600"/>
          <p14:tracePt t="51935" x="5321300" y="5880100"/>
          <p14:tracePt t="51953" x="5276850" y="5943600"/>
          <p14:tracePt t="51969" x="5238750" y="5988050"/>
          <p14:tracePt t="51986" x="5207000" y="6026150"/>
          <p14:tracePt t="52000" x="5187950" y="6051550"/>
          <p14:tracePt t="52017" x="5168900" y="6083300"/>
          <p14:tracePt t="52034" x="5162550" y="6102350"/>
          <p14:tracePt t="52051" x="5149850" y="6121400"/>
          <p14:tracePt t="52067" x="5143500" y="6140450"/>
          <p14:tracePt t="52084" x="5143500" y="6153150"/>
          <p14:tracePt t="52101" x="5143500" y="6159500"/>
          <p14:tracePt t="52102" x="5143500" y="6165850"/>
          <p14:tracePt t="52118" x="5143500" y="6172200"/>
          <p14:tracePt t="52134" x="5143500" y="6184900"/>
          <p14:tracePt t="52166" x="5143500" y="6191250"/>
          <p14:tracePt t="52186" x="5143500" y="6197600"/>
          <p14:tracePt t="52488" x="5137150" y="6197600"/>
          <p14:tracePt t="52495" x="5130800" y="6191250"/>
          <p14:tracePt t="52511" x="5124450" y="6191250"/>
          <p14:tracePt t="52519" x="5124450" y="6184900"/>
          <p14:tracePt t="52536" x="5118100" y="6172200"/>
          <p14:tracePt t="52552" x="5111750" y="6165850"/>
          <p14:tracePt t="52568" x="5105400" y="6159500"/>
          <p14:tracePt t="52585" x="5105400" y="6153150"/>
          <p14:tracePt t="52607" x="5099050" y="6146800"/>
          <p14:tracePt t="52619" x="5092700" y="6127750"/>
          <p14:tracePt t="52635" x="5086350" y="6121400"/>
          <p14:tracePt t="52653" x="5073650" y="6102350"/>
          <p14:tracePt t="52655" x="5060950" y="6089650"/>
          <p14:tracePt t="52669" x="5048250" y="6064250"/>
          <p14:tracePt t="52671" x="5041900" y="6051550"/>
          <p14:tracePt t="52687" x="5010150" y="5994400"/>
          <p14:tracePt t="52703" x="4972050" y="5911850"/>
          <p14:tracePt t="52719" x="4940300" y="5835650"/>
          <p14:tracePt t="52736" x="4914900" y="5765800"/>
          <p14:tracePt t="52752" x="4889500" y="5702300"/>
          <p14:tracePt t="52769" x="4883150" y="5664200"/>
          <p14:tracePt t="52786" x="4883150" y="5619750"/>
          <p14:tracePt t="52802" x="4883150" y="5568950"/>
          <p14:tracePt t="52819" x="4883150" y="5511800"/>
          <p14:tracePt t="52835" x="4895850" y="5435600"/>
          <p14:tracePt t="52852" x="4921250" y="5372100"/>
          <p14:tracePt t="52855" x="4940300" y="5327650"/>
          <p14:tracePt t="52869" x="4965700" y="5264150"/>
          <p14:tracePt t="52887" x="5067300" y="5092700"/>
          <p14:tracePt t="52904" x="5143500" y="4984750"/>
          <p14:tracePt t="52919" x="5245100" y="4870450"/>
          <p14:tracePt t="52936" x="5327650" y="4775200"/>
          <p14:tracePt t="52952" x="5422900" y="4711700"/>
          <p14:tracePt t="52969" x="5499100" y="4673600"/>
          <p14:tracePt t="52986" x="5549900" y="4654550"/>
          <p14:tracePt t="53002" x="5568950" y="4654550"/>
          <p14:tracePt t="53019" x="5594350" y="4660900"/>
          <p14:tracePt t="53035" x="5619750" y="4699000"/>
          <p14:tracePt t="53052" x="5632450" y="4762500"/>
          <p14:tracePt t="53069" x="5651500" y="4832350"/>
          <p14:tracePt t="53071" x="5664200" y="4883150"/>
          <p14:tracePt t="53085" x="5664200" y="4927600"/>
          <p14:tracePt t="53087" x="5664200" y="4978400"/>
          <p14:tracePt t="53102" x="5664200" y="5086350"/>
          <p14:tracePt t="53119" x="5613400" y="5213350"/>
          <p14:tracePt t="53135" x="5530850" y="5334000"/>
          <p14:tracePt t="53152" x="5435600" y="5416550"/>
          <p14:tracePt t="53168" x="5346700" y="5448300"/>
          <p14:tracePt t="53188" x="5289550" y="5461000"/>
          <p14:tracePt t="53202" x="5245100" y="5429250"/>
          <p14:tracePt t="53219" x="5200650" y="5372100"/>
          <p14:tracePt t="53235" x="5168900" y="5264150"/>
          <p14:tracePt t="53252" x="5156200" y="5137150"/>
          <p14:tracePt t="53255" x="5143500" y="5073650"/>
          <p14:tracePt t="53269" x="5143500" y="4997450"/>
          <p14:tracePt t="53271" x="5143500" y="4940300"/>
          <p14:tracePt t="53286" x="5181600" y="4838700"/>
          <p14:tracePt t="53303" x="5270500" y="4762500"/>
          <p14:tracePt t="53319" x="5378450" y="4737100"/>
          <p14:tracePt t="53336" x="5505450" y="4743450"/>
          <p14:tracePt t="53352" x="5632450" y="4838700"/>
          <p14:tracePt t="53368" x="5702300" y="4959350"/>
          <p14:tracePt t="53387" x="5715000" y="5105400"/>
          <p14:tracePt t="53402" x="5708650" y="5257800"/>
          <p14:tracePt t="53419" x="5626100" y="5416550"/>
          <p14:tracePt t="53435" x="5499100" y="5568950"/>
          <p14:tracePt t="53452" x="5372100" y="5676900"/>
          <p14:tracePt t="53455" x="5314950" y="5708650"/>
          <p14:tracePt t="53467" x="5251450" y="5734050"/>
          <p14:tracePt t="53484" x="5156200" y="5746750"/>
          <p14:tracePt t="53485" x="5111750" y="5759450"/>
          <p14:tracePt t="53500" x="5073650" y="5759450"/>
          <p14:tracePt t="53518" x="4997450" y="5715000"/>
          <p14:tracePt t="53534" x="4965700" y="5670550"/>
          <p14:tracePt t="53551" x="4933950" y="5600700"/>
          <p14:tracePt t="53568" x="4914900" y="5537200"/>
          <p14:tracePt t="53586" x="4914900" y="5473700"/>
          <p14:tracePt t="53604" x="4921250" y="5410200"/>
          <p14:tracePt t="53607" x="4933950" y="5391150"/>
          <p14:tracePt t="53619" x="4953000" y="5359400"/>
          <p14:tracePt t="53635" x="4997450" y="5321300"/>
          <p14:tracePt t="53652" x="5016500" y="5308600"/>
          <p14:tracePt t="53669" x="5048250" y="5295900"/>
          <p14:tracePt t="53671" x="5054600" y="5295900"/>
          <p14:tracePt t="53686" x="5073650" y="5289550"/>
          <p14:tracePt t="53702" x="5086350" y="5289550"/>
          <p14:tracePt t="53719" x="5092700" y="5289550"/>
          <p14:tracePt t="53743" x="5099050" y="5289550"/>
          <p14:tracePt t="53767" x="5111750" y="5302250"/>
          <p14:tracePt t="53791" x="5118100" y="5321300"/>
          <p14:tracePt t="53815" x="5118100" y="5327650"/>
          <p14:tracePt t="53823" x="5118100" y="5334000"/>
          <p14:tracePt t="53836" x="5118100" y="5340350"/>
          <p14:tracePt t="53871" x="5118100" y="5346700"/>
          <p14:tracePt t="54824" x="5118100" y="5353050"/>
          <p14:tracePt t="54831" x="5124450" y="5359400"/>
          <p14:tracePt t="54839" x="5130800" y="5359400"/>
          <p14:tracePt t="54864" x="5137150" y="5365750"/>
          <p14:tracePt t="54983" x="5143500" y="5365750"/>
          <p14:tracePt t="54991" x="5143500" y="5372100"/>
          <p14:tracePt t="55102" x="5143500" y="5378450"/>
          <p14:tracePt t="55120" x="5149850" y="5384800"/>
          <p14:tracePt t="55143" x="5149850" y="5391150"/>
          <p14:tracePt t="55167" x="5156200" y="5397500"/>
          <p14:tracePt t="55231" x="5156200" y="5403850"/>
          <p14:tracePt t="55616" x="5156200" y="5410200"/>
          <p14:tracePt t="55624" x="5149850" y="5416550"/>
          <p14:tracePt t="55639" x="5143500" y="5422900"/>
          <p14:tracePt t="55652" x="5137150" y="5429250"/>
          <p14:tracePt t="55668" x="5130800" y="5435600"/>
          <p14:tracePt t="55685" x="5118100" y="5467350"/>
          <p14:tracePt t="55703" x="5118100" y="5524500"/>
          <p14:tracePt t="55720" x="5118100" y="5556250"/>
          <p14:tracePt t="55736" x="5130800" y="5607050"/>
          <p14:tracePt t="55753" x="5143500" y="5638800"/>
          <p14:tracePt t="55770" x="5168900" y="5676900"/>
          <p14:tracePt t="55787" x="5181600" y="5695950"/>
          <p14:tracePt t="55801" x="5194300" y="5708650"/>
          <p14:tracePt t="55817" x="5200650" y="5715000"/>
          <p14:tracePt t="56023" x="5200650" y="5721350"/>
          <p14:tracePt t="56168" x="5207000" y="5740400"/>
          <p14:tracePt t="56175" x="5213350" y="5746750"/>
          <p14:tracePt t="56186" x="5232400" y="5778500"/>
          <p14:tracePt t="56202" x="5251450" y="5797550"/>
          <p14:tracePt t="56220" x="5264150" y="5816600"/>
          <p14:tracePt t="56235" x="5270500" y="5822950"/>
          <p14:tracePt t="56253" x="5276850" y="5829300"/>
          <p14:tracePt t="56255" x="5283200" y="5829300"/>
          <p14:tracePt t="56279" x="5283200" y="5835650"/>
          <p14:tracePt t="56296" x="5289550" y="5835650"/>
          <p14:tracePt t="56319" x="5289550" y="5842000"/>
          <p14:tracePt t="56336" x="5295900" y="5842000"/>
          <p14:tracePt t="56375" x="5302250" y="5848350"/>
          <p14:tracePt t="56511" x="5308600" y="5848350"/>
          <p14:tracePt t="56519" x="5314950" y="5848350"/>
          <p14:tracePt t="56527" x="5327650" y="5848350"/>
          <p14:tracePt t="56535" x="5334000" y="5848350"/>
          <p14:tracePt t="56552" x="5384800" y="5848350"/>
          <p14:tracePt t="56570" x="5492750" y="5797550"/>
          <p14:tracePt t="56586" x="5626100" y="5683250"/>
          <p14:tracePt t="56603" x="5734050" y="5473700"/>
          <p14:tracePt t="56619" x="5829300" y="5232400"/>
          <p14:tracePt t="56636" x="5918200" y="4984750"/>
          <p14:tracePt t="56653" x="5969000" y="4845050"/>
          <p14:tracePt t="56655" x="5988050" y="4787900"/>
          <p14:tracePt t="56668" x="6000750" y="4749800"/>
          <p14:tracePt t="56685" x="6019800" y="4711700"/>
          <p14:tracePt t="56703" x="6038850" y="4679950"/>
          <p14:tracePt t="56727" x="6045200" y="4679950"/>
          <p14:tracePt t="56736" x="6045200" y="4673600"/>
          <p14:tracePt t="56775" x="6051550" y="4667250"/>
          <p14:tracePt t="56801" x="6057900" y="4667250"/>
          <p14:tracePt t="56832" x="6045200" y="4660900"/>
          <p14:tracePt t="56839" x="6000750" y="4629150"/>
          <p14:tracePt t="56853" x="5943600" y="4591050"/>
          <p14:tracePt t="56855" x="5880100" y="4527550"/>
          <p14:tracePt t="56869" x="5867400" y="4514850"/>
          <p14:tracePt t="57176" x="5861050" y="4514850"/>
          <p14:tracePt t="57183" x="5861050" y="4533900"/>
          <p14:tracePt t="57191" x="5861050" y="4584700"/>
          <p14:tracePt t="57203" x="5848350" y="4622800"/>
          <p14:tracePt t="57343" x="5848350" y="4635500"/>
          <p14:tracePt t="57352" x="5835650" y="4648200"/>
          <p14:tracePt t="57360" x="5810250" y="4654550"/>
          <p14:tracePt t="57370" x="5797550" y="4654550"/>
          <p14:tracePt t="57386" x="5753100" y="4654550"/>
          <p14:tracePt t="57403" x="5734050" y="4654550"/>
          <p14:tracePt t="57419" x="5695950" y="4654550"/>
          <p14:tracePt t="57436" x="5632450" y="4641850"/>
          <p14:tracePt t="57452" x="5530850" y="4603750"/>
          <p14:tracePt t="57468" x="5429250" y="4572000"/>
          <p14:tracePt t="57484" x="5340350" y="4533900"/>
          <p14:tracePt t="57486" x="5289550" y="4514850"/>
          <p14:tracePt t="57501" x="5238750" y="4495800"/>
          <p14:tracePt t="57519" x="5041900" y="4432300"/>
          <p14:tracePt t="57535" x="4978400" y="4400550"/>
          <p14:tracePt t="57552" x="4953000" y="4387850"/>
          <p14:tracePt t="57696" x="4946650" y="4381500"/>
          <p14:tracePt t="57702" x="4940300" y="4381500"/>
          <p14:tracePt t="57719" x="4940300" y="4375150"/>
          <p14:tracePt t="57727" x="4940300" y="4368800"/>
          <p14:tracePt t="57736" x="4940300" y="4349750"/>
          <p14:tracePt t="57753" x="4933950" y="4324350"/>
          <p14:tracePt t="57769" x="4933950" y="4311650"/>
          <p14:tracePt t="57787" x="4914900" y="4292600"/>
          <p14:tracePt t="57803" x="4889500" y="4248150"/>
          <p14:tracePt t="57819" x="4838700" y="4171950"/>
          <p14:tracePt t="57836" x="4749800" y="4044950"/>
          <p14:tracePt t="57853" x="4629150" y="3841750"/>
          <p14:tracePt t="57855" x="4572000" y="3727450"/>
          <p14:tracePt t="57869" x="4476750" y="3575050"/>
          <p14:tracePt t="57885" x="4337050" y="3327400"/>
          <p14:tracePt t="57903" x="4165600" y="2965450"/>
          <p14:tracePt t="57919" x="4083050" y="2806700"/>
          <p14:tracePt t="57936" x="4057650" y="2762250"/>
          <p14:tracePt t="57953" x="4051300" y="2749550"/>
          <p14:tracePt t="57969" x="4051300" y="2743200"/>
          <p14:tracePt t="58127" x="4044950" y="2743200"/>
          <p14:tracePt t="58135" x="4038600" y="2743200"/>
          <p14:tracePt t="58143" x="4025900" y="2743200"/>
          <p14:tracePt t="58152" x="4013200" y="2743200"/>
          <p14:tracePt t="58168" x="3968750" y="2743200"/>
          <p14:tracePt t="58186" x="3873500" y="2743200"/>
          <p14:tracePt t="58202" x="3708400" y="2774950"/>
          <p14:tracePt t="58219" x="3517900" y="2832100"/>
          <p14:tracePt t="58235" x="3365500" y="2870200"/>
          <p14:tracePt t="58253" x="3232150" y="2921000"/>
          <p14:tracePt t="58255" x="3194050" y="2933700"/>
          <p14:tracePt t="58269" x="3162300" y="2946400"/>
          <p14:tracePt t="58271" x="3136900" y="2959100"/>
          <p14:tracePt t="58286" x="3111500" y="2971800"/>
          <p14:tracePt t="58302" x="3086100" y="2984500"/>
          <p14:tracePt t="58319" x="3054350" y="2990850"/>
          <p14:tracePt t="58335" x="3009900" y="3009900"/>
          <p14:tracePt t="58351" x="2978150" y="3022600"/>
          <p14:tracePt t="58369" x="2952750" y="3041650"/>
          <p14:tracePt t="58385" x="2921000" y="3067050"/>
          <p14:tracePt t="58403" x="2901950" y="3086100"/>
          <p14:tracePt t="58419" x="2863850" y="3111500"/>
          <p14:tracePt t="58436" x="2825750" y="3143250"/>
          <p14:tracePt t="58439" x="2800350" y="3168650"/>
          <p14:tracePt t="58452" x="2787650" y="3175000"/>
          <p14:tracePt t="58454" x="2768600" y="3194050"/>
          <p14:tracePt t="58470" x="2730500" y="3219450"/>
          <p14:tracePt t="58486" x="2711450" y="3225800"/>
          <p14:tracePt t="58487" x="2692400" y="3238500"/>
          <p14:tracePt t="58503" x="2641600" y="3263900"/>
          <p14:tracePt t="58519" x="2603500" y="3282950"/>
          <p14:tracePt t="58536" x="2578100" y="3295650"/>
          <p14:tracePt t="58552" x="2552700" y="3308350"/>
          <p14:tracePt t="58568" x="2533650" y="3314700"/>
          <p14:tracePt t="58591" x="2520950" y="3314700"/>
          <p14:tracePt t="58602" x="2514600" y="3314700"/>
          <p14:tracePt t="58618" x="2482850" y="3314700"/>
          <p14:tracePt t="58635" x="2413000" y="3314700"/>
          <p14:tracePt t="58652" x="2355850" y="3308350"/>
          <p14:tracePt t="58669" x="2279650" y="3276600"/>
          <p14:tracePt t="58671" x="2247900" y="3257550"/>
          <p14:tracePt t="58685" x="2216150" y="3244850"/>
          <p14:tracePt t="58687" x="2203450" y="3244850"/>
          <p14:tracePt t="58703" x="2171700" y="3219450"/>
          <p14:tracePt t="58720" x="2133600" y="3200400"/>
          <p14:tracePt t="58735" x="2120900" y="3200400"/>
          <p14:tracePt t="58753" x="2095500" y="3200400"/>
          <p14:tracePt t="58815" x="2095500" y="3194050"/>
          <p14:tracePt t="58832" x="2095500" y="3187700"/>
          <p14:tracePt t="58847" x="2095500" y="3181350"/>
          <p14:tracePt t="58862" x="2095500" y="3175000"/>
          <p14:tracePt t="58870" x="2095500" y="3162300"/>
          <p14:tracePt t="58886" x="2095500" y="3143250"/>
          <p14:tracePt t="58902" x="2127250" y="3105150"/>
          <p14:tracePt t="58919" x="2190750" y="3054350"/>
          <p14:tracePt t="58935" x="2273300" y="3016250"/>
          <p14:tracePt t="58952" x="2406650" y="2978150"/>
          <p14:tracePt t="58968" x="2571750" y="2940050"/>
          <p14:tracePt t="58986" x="2774950" y="2927350"/>
          <p14:tracePt t="59002" x="2965450" y="2927350"/>
          <p14:tracePt t="59019" x="3136900" y="2927350"/>
          <p14:tracePt t="59035" x="3308350" y="2927350"/>
          <p14:tracePt t="59052" x="3479800" y="2940050"/>
          <p14:tracePt t="59069" x="3632200" y="2978150"/>
          <p14:tracePt t="59071" x="3695700" y="2997200"/>
          <p14:tracePt t="59085" x="3759200" y="3009900"/>
          <p14:tracePt t="59087" x="3810000" y="3035300"/>
          <p14:tracePt t="59102" x="3854450" y="3035300"/>
          <p14:tracePt t="59120" x="3911600" y="3073400"/>
          <p14:tracePt t="59135" x="3924300" y="3086100"/>
          <p14:tracePt t="59152" x="3924300" y="3098800"/>
          <p14:tracePt t="59168" x="3924300" y="3117850"/>
          <p14:tracePt t="59187" x="3917950" y="3130550"/>
          <p14:tracePt t="59203" x="3898900" y="3149600"/>
          <p14:tracePt t="59219" x="3854450" y="3168650"/>
          <p14:tracePt t="59235" x="3759200" y="3175000"/>
          <p14:tracePt t="59252" x="3644900" y="3175000"/>
          <p14:tracePt t="59254" x="3600450" y="3175000"/>
          <p14:tracePt t="59268" x="3549650" y="3155950"/>
          <p14:tracePt t="59270" x="3511550" y="3143250"/>
          <p14:tracePt t="59285" x="3479800" y="3124200"/>
          <p14:tracePt t="59287" x="3454400" y="3098800"/>
          <p14:tracePt t="59303" x="3422650" y="3060700"/>
          <p14:tracePt t="59320" x="3422650" y="3035300"/>
          <p14:tracePt t="59336" x="3422650" y="3009900"/>
          <p14:tracePt t="59352" x="3448050" y="2959100"/>
          <p14:tracePt t="59369" x="3587750" y="2914650"/>
          <p14:tracePt t="59385" x="3790950" y="2901950"/>
          <p14:tracePt t="59403" x="4013200" y="2901950"/>
          <p14:tracePt t="59419" x="4260850" y="2901950"/>
          <p14:tracePt t="59435" x="4540250" y="2984500"/>
          <p14:tracePt t="59452" x="4743450" y="3060700"/>
          <p14:tracePt t="59454" x="4768850" y="3067050"/>
          <p14:tracePt t="59469" x="4800600" y="3092450"/>
          <p14:tracePt t="59471" x="4806950" y="3098800"/>
          <p14:tracePt t="59485" x="4806950" y="3105150"/>
          <p14:tracePt t="59502" x="4800600" y="3124200"/>
          <p14:tracePt t="59518" x="4756150" y="3143250"/>
          <p14:tracePt t="59534" x="4654550" y="3168650"/>
          <p14:tracePt t="59551" x="4559300" y="3175000"/>
          <p14:tracePt t="59567" x="4470400" y="3175000"/>
          <p14:tracePt t="59584" x="4381500" y="3162300"/>
          <p14:tracePt t="59600" x="4337050" y="3143250"/>
          <p14:tracePt t="59618" x="4330700" y="3130550"/>
          <p14:tracePt t="59634" x="4330700" y="3105150"/>
          <p14:tracePt t="59651" x="4349750" y="3079750"/>
          <p14:tracePt t="59667" x="4489450" y="3022600"/>
          <p14:tracePt t="59684" x="4692650" y="2997200"/>
          <p14:tracePt t="59702" x="4984750" y="2984500"/>
          <p14:tracePt t="59719" x="5181600" y="2984500"/>
          <p14:tracePt t="59736" x="5353050" y="2984500"/>
          <p14:tracePt t="59752" x="5492750" y="2997200"/>
          <p14:tracePt t="59768" x="5568950" y="3009900"/>
          <p14:tracePt t="59786" x="5581650" y="3016250"/>
          <p14:tracePt t="59880" x="5588000" y="2990850"/>
          <p14:tracePt t="59887" x="5607050" y="2946400"/>
          <p14:tracePt t="59895" x="5689600" y="2844800"/>
          <p14:tracePt t="59903" x="5791200" y="2730500"/>
          <p14:tracePt t="59919" x="6057900" y="2540000"/>
          <p14:tracePt t="59937" x="6311900" y="2324100"/>
          <p14:tracePt t="59952" x="6515100" y="2165350"/>
          <p14:tracePt t="59968" x="6673850" y="2082800"/>
          <p14:tracePt t="59986" x="6838950" y="2044700"/>
          <p14:tracePt t="60003" x="6889750" y="2044700"/>
          <p14:tracePt t="60020" x="6896100" y="2044700"/>
          <p14:tracePt t="60035" x="6902450" y="2051050"/>
          <p14:tracePt t="60052" x="6889750" y="2108200"/>
          <p14:tracePt t="60069" x="6858000" y="2165350"/>
          <p14:tracePt t="60086" x="6838950" y="2260600"/>
          <p14:tracePt t="60103" x="6838950" y="2336800"/>
          <p14:tracePt t="60121" x="6838950" y="2419350"/>
          <p14:tracePt t="60135" x="6838950" y="2495550"/>
          <p14:tracePt t="60152" x="6838950" y="2597150"/>
          <p14:tracePt t="60169" x="6838950" y="2717800"/>
          <p14:tracePt t="60185" x="6838950" y="2819400"/>
          <p14:tracePt t="60203" x="6838950" y="2895600"/>
          <p14:tracePt t="60218" x="6838950" y="2959100"/>
          <p14:tracePt t="60236" x="6838950" y="2997200"/>
          <p14:tracePt t="60238" x="6845300" y="3003550"/>
          <p14:tracePt t="60252" x="6845300" y="3009900"/>
          <p14:tracePt t="60269" x="6864350" y="3028950"/>
          <p14:tracePt t="60271" x="6870700" y="3028950"/>
          <p14:tracePt t="60285" x="6877050" y="3035300"/>
          <p14:tracePt t="60287" x="6889750" y="3041650"/>
          <p14:tracePt t="60302" x="6908800" y="3048000"/>
          <p14:tracePt t="60320" x="6946900" y="3054350"/>
          <p14:tracePt t="60336" x="6972300" y="3060700"/>
          <p14:tracePt t="60352" x="7029450" y="3067050"/>
          <p14:tracePt t="60368" x="7067550" y="3073400"/>
          <p14:tracePt t="60386" x="7105650" y="3073400"/>
          <p14:tracePt t="60402" x="7137400" y="3079750"/>
          <p14:tracePt t="60419" x="7150100" y="3079750"/>
          <p14:tracePt t="60455" x="7150100" y="3092450"/>
          <p14:tracePt t="60463" x="7143750" y="3105150"/>
          <p14:tracePt t="60471" x="7086600" y="3124200"/>
          <p14:tracePt t="60487" x="6934200" y="3162300"/>
          <p14:tracePt t="60503" x="6743700" y="3187700"/>
          <p14:tracePt t="60519" x="6540500" y="3213100"/>
          <p14:tracePt t="60536" x="6350000" y="3244850"/>
          <p14:tracePt t="60552" x="6172200" y="3276600"/>
          <p14:tracePt t="60568" x="6070600" y="3321050"/>
          <p14:tracePt t="60586" x="6032500" y="3340100"/>
          <p14:tracePt t="60602" x="6026150" y="3346450"/>
          <p14:tracePt t="60623" x="6026150" y="3352800"/>
          <p14:tracePt t="60637" x="6038850" y="3371850"/>
          <p14:tracePt t="60638" x="6108700" y="3390900"/>
          <p14:tracePt t="60652" x="6210300" y="3429000"/>
          <p14:tracePt t="60668" x="6515100" y="3486150"/>
          <p14:tracePt t="60685" x="6908800" y="3536950"/>
          <p14:tracePt t="60703" x="7429500" y="3638550"/>
          <p14:tracePt t="60720" x="7531100" y="3670300"/>
          <p14:tracePt t="60736" x="7562850" y="3689350"/>
          <p14:tracePt t="60752" x="7562850" y="3714750"/>
          <p14:tracePt t="60768" x="7543800" y="3784600"/>
          <p14:tracePt t="60786" x="7467600" y="3860800"/>
          <p14:tracePt t="60802" x="7385050" y="3943350"/>
          <p14:tracePt t="60820" x="7270750" y="4032250"/>
          <p14:tracePt t="60823" x="7232650" y="4064000"/>
          <p14:tracePt t="60836" x="7175500" y="4108450"/>
          <p14:tracePt t="60838" x="7137400" y="4140200"/>
          <p14:tracePt t="60852" x="7092950" y="4165600"/>
          <p14:tracePt t="60855" x="7061200" y="4184650"/>
          <p14:tracePt t="60869" x="7042150" y="4197350"/>
          <p14:tracePt t="60885" x="7004050" y="4229100"/>
          <p14:tracePt t="60903" x="6991350" y="4229100"/>
          <p14:tracePt t="60943" x="6997700" y="4197350"/>
          <p14:tracePt t="60952" x="7010400" y="4178300"/>
          <p14:tracePt t="60959" x="7029450" y="4146550"/>
          <p14:tracePt t="60969" x="7054850" y="4127500"/>
          <p14:tracePt t="60985" x="7073900" y="4121150"/>
          <p14:tracePt t="61002" x="7118350" y="4146550"/>
          <p14:tracePt t="61019" x="7156450" y="4254500"/>
          <p14:tracePt t="61022" x="7169150" y="4324350"/>
          <p14:tracePt t="61036" x="7175500" y="4413250"/>
          <p14:tracePt t="61053" x="7175500" y="4565650"/>
          <p14:tracePt t="61055" x="7162800" y="4648200"/>
          <p14:tracePt t="61068" x="7124700" y="4724400"/>
          <p14:tracePt t="61086" x="6991350" y="4889500"/>
          <p14:tracePt t="61102" x="6940550" y="4921250"/>
          <p14:tracePt t="61120" x="6838950" y="4965700"/>
          <p14:tracePt t="61137" x="6800850" y="4965700"/>
          <p14:tracePt t="61153" x="6750050" y="4927600"/>
          <p14:tracePt t="61170" x="6673850" y="4864100"/>
          <p14:tracePt t="61187" x="6565900" y="4781550"/>
          <p14:tracePt t="61202" x="6470650" y="4724400"/>
          <p14:tracePt t="61219" x="6400800" y="4711700"/>
          <p14:tracePt t="61235" x="6356350" y="4711700"/>
          <p14:tracePt t="61253" x="6337300" y="4711700"/>
          <p14:tracePt t="61432" x="6337300" y="4705350"/>
          <p14:tracePt t="61439" x="6337300" y="4686300"/>
          <p14:tracePt t="61453" x="6337300" y="4629150"/>
          <p14:tracePt t="61468" x="6337300" y="4514850"/>
          <p14:tracePt t="61831" x="6343650" y="4521200"/>
          <p14:tracePt t="61840" x="6356350" y="4533900"/>
          <p14:tracePt t="61853" x="6375400" y="4533900"/>
          <p14:tracePt t="61869" x="6375400" y="4559300"/>
          <p14:tracePt t="61886" x="6305550" y="4673600"/>
          <p14:tracePt t="61903" x="6254750" y="4743450"/>
          <p14:tracePt t="61920" x="6216650" y="4813300"/>
          <p14:tracePt t="61936" x="6172200" y="4902200"/>
          <p14:tracePt t="61952" x="6108700" y="4997450"/>
          <p14:tracePt t="61968" x="6038850" y="5124450"/>
          <p14:tracePt t="61987" x="5988050" y="5200650"/>
          <p14:tracePt t="62002" x="5918200" y="5295900"/>
          <p14:tracePt t="62019" x="5842000" y="5397500"/>
          <p14:tracePt t="62035" x="5753100" y="5486400"/>
          <p14:tracePt t="62052" x="5657850" y="5588000"/>
          <p14:tracePt t="62069" x="5549900" y="5676900"/>
          <p14:tracePt t="62071" x="5473700" y="5734050"/>
          <p14:tracePt t="62086" x="5340350" y="5854700"/>
          <p14:tracePt t="62103" x="5232400" y="5943600"/>
          <p14:tracePt t="62119" x="5130800" y="6026150"/>
          <p14:tracePt t="62136" x="5048250" y="6083300"/>
          <p14:tracePt t="62152" x="4953000" y="6127750"/>
          <p14:tracePt t="62169" x="4838700" y="6172200"/>
          <p14:tracePt t="62185" x="4724400" y="6197600"/>
          <p14:tracePt t="62204" x="4610100" y="6197600"/>
          <p14:tracePt t="62218" x="4502150" y="6191250"/>
          <p14:tracePt t="62236" x="4387850" y="6127750"/>
          <p14:tracePt t="62238" x="4324350" y="6076950"/>
          <p14:tracePt t="62252" x="4254500" y="6026150"/>
          <p14:tracePt t="62254" x="4165600" y="5969000"/>
          <p14:tracePt t="62269" x="4083050" y="5911850"/>
          <p14:tracePt t="62271" x="3994150" y="5854700"/>
          <p14:tracePt t="62286" x="3911600" y="5803900"/>
          <p14:tracePt t="62287" x="3841750" y="5765800"/>
          <p14:tracePt t="62303" x="3746500" y="5715000"/>
          <p14:tracePt t="62319" x="3714750" y="5702300"/>
          <p14:tracePt t="62335" x="3702050" y="5702300"/>
          <p14:tracePt t="62367" x="3714750" y="5708650"/>
          <p14:tracePt t="62375" x="3727450" y="5715000"/>
          <p14:tracePt t="62385" x="3752850" y="5734050"/>
          <p14:tracePt t="62402" x="3810000" y="5765800"/>
          <p14:tracePt t="62419" x="3911600" y="5803900"/>
          <p14:tracePt t="62435" x="4057650" y="5848350"/>
          <p14:tracePt t="62453" x="4267200" y="5905500"/>
          <p14:tracePt t="62455" x="4419600" y="5930900"/>
          <p14:tracePt t="62468" x="4584700" y="5969000"/>
          <p14:tracePt t="62485" x="4991100" y="5981700"/>
          <p14:tracePt t="62486" x="5175250" y="5981700"/>
          <p14:tracePt t="62502" x="5588000" y="5956300"/>
          <p14:tracePt t="62519" x="5880100" y="5873750"/>
          <p14:tracePt t="62535" x="6013450" y="5784850"/>
          <p14:tracePt t="62552" x="6057900" y="5727700"/>
          <p14:tracePt t="62590" x="6057900" y="5740400"/>
          <p14:tracePt t="62599" x="6057900" y="5797550"/>
          <p14:tracePt t="62606" x="6057900" y="5873750"/>
          <p14:tracePt t="62618" x="6051550" y="5956300"/>
          <p14:tracePt t="62634" x="6032500" y="6102350"/>
          <p14:tracePt t="62651" x="6013450" y="6229350"/>
          <p14:tracePt t="62667" x="6013450" y="6324600"/>
          <p14:tracePt t="62685" x="6013450" y="6381750"/>
          <p14:tracePt t="62686" x="6013450" y="6413500"/>
          <p14:tracePt t="62701" x="6013450" y="6426200"/>
          <p14:tracePt t="62751" x="6013450" y="6413500"/>
          <p14:tracePt t="62759" x="6013450" y="6356350"/>
          <p14:tracePt t="62770" x="6026150" y="6299200"/>
          <p14:tracePt t="62786" x="6064250" y="6057900"/>
          <p14:tracePt t="62803" x="6115050" y="5835650"/>
          <p14:tracePt t="62819" x="6146800" y="5689600"/>
          <p14:tracePt t="62836" x="6178550" y="5638800"/>
          <p14:tracePt t="62852" x="6178550" y="5632450"/>
          <p14:tracePt t="62869" x="6191250" y="5632450"/>
          <p14:tracePt t="62885" x="6242050" y="5670550"/>
          <p14:tracePt t="62903" x="6299200" y="5721350"/>
          <p14:tracePt t="62919" x="6324600" y="5740400"/>
          <p14:tracePt t="62937" x="6330950" y="5746750"/>
          <p14:tracePt t="63040" x="6330950" y="5753100"/>
          <p14:tracePt t="63047" x="6330950" y="5759450"/>
          <p14:tracePt t="63055" x="6292850" y="5759450"/>
          <p14:tracePt t="63069" x="6229350" y="5759450"/>
          <p14:tracePt t="63085" x="6070600" y="5753100"/>
          <p14:tracePt t="63102" x="5930900" y="5708650"/>
          <p14:tracePt t="63327" x="5962650" y="5740400"/>
          <p14:tracePt t="63336" x="5994400" y="5810250"/>
          <p14:tracePt t="63344" x="6026150" y="5880100"/>
          <p14:tracePt t="63352" x="6045200" y="5918200"/>
          <p14:tracePt t="63368" x="6051550" y="5918200"/>
          <p14:tracePt t="63386" x="6064250" y="5918200"/>
          <p14:tracePt t="63402" x="6089650" y="5918200"/>
          <p14:tracePt t="63418" x="6096000" y="5905500"/>
          <p14:tracePt t="63436" x="6102350" y="5905500"/>
          <p14:tracePt t="63438" x="6102350" y="5899150"/>
          <p14:tracePt t="63452" x="6108700" y="5892800"/>
          <p14:tracePt t="63454" x="6108700" y="5886450"/>
          <p14:tracePt t="63468" x="6108700" y="5880100"/>
          <p14:tracePt t="63484" x="6121400" y="5861050"/>
          <p14:tracePt t="63501" x="6140450" y="5810250"/>
          <p14:tracePt t="63519" x="6197600" y="5600700"/>
          <p14:tracePt t="63536" x="6254750" y="5372100"/>
          <p14:tracePt t="63553" x="6305550" y="5137150"/>
          <p14:tracePt t="63568" x="6375400" y="4914900"/>
          <p14:tracePt t="63586" x="6438900" y="4699000"/>
          <p14:tracePt t="63602" x="6565900" y="4394200"/>
          <p14:tracePt t="63619" x="6699250" y="4089400"/>
          <p14:tracePt t="63635" x="6794500" y="3892550"/>
          <p14:tracePt t="63652" x="6832600" y="3771900"/>
          <p14:tracePt t="63655" x="6858000" y="3727450"/>
          <p14:tracePt t="63669" x="6870700" y="3676650"/>
          <p14:tracePt t="63671" x="6889750" y="3638550"/>
          <p14:tracePt t="63686" x="6921500" y="3606800"/>
          <p14:tracePt t="63702" x="6953250" y="3568700"/>
          <p14:tracePt t="63720" x="6953250" y="3556000"/>
          <p14:tracePt t="63903" x="6953250" y="3568700"/>
          <p14:tracePt t="63911" x="6946900" y="3581400"/>
          <p14:tracePt t="63927" x="6940550" y="3594100"/>
          <p14:tracePt t="63936" x="6921500" y="3632200"/>
          <p14:tracePt t="63953" x="6883400" y="3714750"/>
          <p14:tracePt t="63970" x="6851650" y="3822700"/>
          <p14:tracePt t="63987" x="6813550" y="3943350"/>
          <p14:tracePt t="64003" x="6781800" y="4070350"/>
          <p14:tracePt t="64018" x="6762750" y="4210050"/>
          <p14:tracePt t="64034" x="6731000" y="4337050"/>
          <p14:tracePt t="64051" x="6699250" y="4445000"/>
          <p14:tracePt t="64068" x="6667500" y="4552950"/>
          <p14:tracePt t="64084" x="6654800" y="4641850"/>
          <p14:tracePt t="64086" x="6648450" y="4673600"/>
          <p14:tracePt t="64101" x="6642100" y="4711700"/>
          <p14:tracePt t="64102" x="6642100" y="4749800"/>
          <p14:tracePt t="64118" x="6623050" y="4819650"/>
          <p14:tracePt t="64134" x="6604000" y="4889500"/>
          <p14:tracePt t="64150" x="6584950" y="4972050"/>
          <p14:tracePt t="64168" x="6565900" y="5041900"/>
          <p14:tracePt t="64184" x="6546850" y="5099050"/>
          <p14:tracePt t="64201" x="6534150" y="5137150"/>
          <p14:tracePt t="64217" x="6527800" y="5162550"/>
          <p14:tracePt t="64234" x="6508750" y="5181600"/>
          <p14:tracePt t="64250" x="6483350" y="5219700"/>
          <p14:tracePt t="64268" x="6457950" y="5245100"/>
          <p14:tracePt t="64284" x="6438900" y="5264150"/>
          <p14:tracePt t="64302" x="6400800" y="5283200"/>
          <p14:tracePt t="64317" x="6394450" y="5295900"/>
          <p14:tracePt t="64334" x="6350000" y="5308600"/>
          <p14:tracePt t="64351" x="6318250" y="5327650"/>
          <p14:tracePt t="64367" x="6292850" y="5334000"/>
          <p14:tracePt t="64384" x="6261100" y="5346700"/>
          <p14:tracePt t="64400" x="6235700" y="5359400"/>
          <p14:tracePt t="64417" x="6197600" y="5372100"/>
          <p14:tracePt t="64434" x="6153150" y="5378450"/>
          <p14:tracePt t="64451" x="6096000" y="5384800"/>
          <p14:tracePt t="64467" x="6019800" y="5384800"/>
          <p14:tracePt t="64484" x="5975350" y="5384800"/>
          <p14:tracePt t="64501" x="5962650" y="5384800"/>
          <p14:tracePt t="64582" x="5956300" y="5384800"/>
          <p14:tracePt t="64590" x="5930900" y="5384800"/>
          <p14:tracePt t="64601" x="5886450" y="5391150"/>
          <p14:tracePt t="64618" x="5765800" y="5441950"/>
          <p14:tracePt t="64635" x="5740400" y="5454650"/>
          <p14:tracePt t="64652" x="5727700" y="5461000"/>
          <p14:tracePt t="64654" x="5715000" y="5467350"/>
          <p14:tracePt t="64668" x="5702300" y="5473700"/>
          <p14:tracePt t="64759" x="5689600" y="5473700"/>
          <p14:tracePt t="64767" x="5676900" y="5473700"/>
          <p14:tracePt t="64775" x="5657850" y="5473700"/>
          <p14:tracePt t="64786" x="5638800" y="5473700"/>
          <p14:tracePt t="64803" x="5568950" y="5435600"/>
          <p14:tracePt t="64819" x="5480050" y="5353050"/>
          <p14:tracePt t="64836" x="5384800" y="5226050"/>
          <p14:tracePt t="64852" x="5295900" y="5092700"/>
          <p14:tracePt t="64869" x="5245100" y="4978400"/>
          <p14:tracePt t="64885" x="5200650" y="4864100"/>
          <p14:tracePt t="64903" x="5194300" y="4724400"/>
          <p14:tracePt t="64919" x="5194300" y="4622800"/>
          <p14:tracePt t="64935" x="5245100" y="4508500"/>
          <p14:tracePt t="64952" x="5359400" y="4349750"/>
          <p14:tracePt t="64968" x="5518150" y="4210050"/>
          <p14:tracePt t="64986" x="5765800" y="4095750"/>
          <p14:tracePt t="65002" x="6000750" y="4006850"/>
          <p14:tracePt t="65019" x="6197600" y="3968750"/>
          <p14:tracePt t="65035" x="6369050" y="3962400"/>
          <p14:tracePt t="65052" x="6521450" y="3962400"/>
          <p14:tracePt t="65055" x="6584950" y="3962400"/>
          <p14:tracePt t="65068" x="6635750" y="3962400"/>
          <p14:tracePt t="65070" x="6686550" y="3962400"/>
          <p14:tracePt t="65086" x="6711950" y="3962400"/>
          <p14:tracePt t="65087" x="6718300" y="3962400"/>
          <p14:tracePt t="65199" x="6718300" y="3968750"/>
          <p14:tracePt t="65207" x="6718300" y="3981450"/>
          <p14:tracePt t="65219" x="6718300" y="3987800"/>
          <p14:tracePt t="65235" x="6699250" y="4006850"/>
          <p14:tracePt t="65252" x="6692900" y="4013200"/>
          <p14:tracePt t="65268" x="6686550" y="4013200"/>
          <p14:tracePt t="65285" x="6680200" y="4019550"/>
          <p14:tracePt t="65455" x="6673850" y="4019550"/>
          <p14:tracePt t="65463" x="6673850" y="4025900"/>
          <p14:tracePt t="65471" x="6667500" y="4025900"/>
          <p14:tracePt t="65484" x="6654800" y="4038600"/>
          <p14:tracePt t="65500" x="6629400" y="4070350"/>
          <p14:tracePt t="65518" x="6584950" y="4114800"/>
          <p14:tracePt t="65534" x="6527800" y="4165600"/>
          <p14:tracePt t="65552" x="6464300" y="4216400"/>
          <p14:tracePt t="65569" x="6369050" y="4267200"/>
          <p14:tracePt t="65585" x="6273800" y="4292600"/>
          <p14:tracePt t="65603" x="6159500" y="4318000"/>
          <p14:tracePt t="65619" x="6038850" y="4330700"/>
          <p14:tracePt t="65635" x="5937250" y="4343400"/>
          <p14:tracePt t="65652" x="5867400" y="4343400"/>
          <p14:tracePt t="65669" x="5816600" y="4311650"/>
          <p14:tracePt t="65671" x="5791200" y="4286250"/>
          <p14:tracePt t="65685" x="5772150" y="4260850"/>
          <p14:tracePt t="65687" x="5746750" y="4222750"/>
          <p14:tracePt t="65703" x="5715000" y="4133850"/>
          <p14:tracePt t="65719" x="5708650" y="4051300"/>
          <p14:tracePt t="65736" x="5727700" y="4006850"/>
          <p14:tracePt t="65752" x="5873750" y="3956050"/>
          <p14:tracePt t="65768" x="6235700" y="3949700"/>
          <p14:tracePt t="65786" x="6838950" y="3949700"/>
          <p14:tracePt t="65802" x="7499350" y="3994150"/>
          <p14:tracePt t="65819" x="8223250" y="4108450"/>
          <p14:tracePt t="65836" x="8966200" y="4235450"/>
          <p14:tracePt t="65852" x="9550400" y="4406900"/>
          <p14:tracePt t="65869" x="9867900" y="4514850"/>
          <p14:tracePt t="65871" x="9937750" y="4546600"/>
          <p14:tracePt t="65885" x="9969500" y="4572000"/>
          <p14:tracePt t="65887" x="9975850" y="4578350"/>
          <p14:tracePt t="65902" x="9975850" y="4584700"/>
          <p14:tracePt t="65919" x="9975850" y="4591050"/>
          <p14:tracePt t="65935" x="9956800" y="4597400"/>
          <p14:tracePt t="65952" x="9925050" y="4616450"/>
          <p14:tracePt t="65968" x="9893300" y="4629150"/>
          <p14:tracePt t="65986" x="9848850" y="4641850"/>
          <p14:tracePt t="66002" x="9785350" y="4673600"/>
          <p14:tracePt t="66020" x="9690100" y="4699000"/>
          <p14:tracePt t="66022" x="9620250" y="4711700"/>
          <p14:tracePt t="66035" x="9531350" y="4737100"/>
          <p14:tracePt t="66052" x="9347200" y="4775200"/>
          <p14:tracePt t="66069" x="9144000" y="4781550"/>
          <p14:tracePt t="66071" x="9023350" y="4781550"/>
          <p14:tracePt t="66086" x="8902700" y="4781550"/>
          <p14:tracePt t="66087" x="8763000" y="4781550"/>
          <p14:tracePt t="66103" x="8445500" y="4787900"/>
          <p14:tracePt t="66119" x="8064500" y="4787900"/>
          <p14:tracePt t="66135" x="7677150" y="4806950"/>
          <p14:tracePt t="66153" x="7366000" y="4819650"/>
          <p14:tracePt t="66168" x="7181850" y="4819650"/>
          <p14:tracePt t="66187" x="7086600" y="4832350"/>
          <p14:tracePt t="66202" x="7067550" y="4832350"/>
          <p14:tracePt t="66255" x="7061200" y="4832350"/>
          <p14:tracePt t="66271" x="7048500" y="4838700"/>
          <p14:tracePt t="66279" x="7042150" y="4845050"/>
          <p14:tracePt t="66287" x="7029450" y="4845050"/>
          <p14:tracePt t="66303" x="7010400" y="4851400"/>
          <p14:tracePt t="66321" x="7004050" y="4851400"/>
          <p14:tracePt t="66335" x="6997700" y="4851400"/>
          <p14:tracePt t="66352" x="6991350" y="4851400"/>
          <p14:tracePt t="66369" x="6985000" y="4851400"/>
          <p14:tracePt t="66386" x="6972300" y="4864100"/>
          <p14:tracePt t="66402" x="6946900" y="4864100"/>
          <p14:tracePt t="66419" x="6915150" y="4864100"/>
          <p14:tracePt t="66436" x="6877050" y="4870450"/>
          <p14:tracePt t="66452" x="6851650" y="4876800"/>
          <p14:tracePt t="66543" x="6870700" y="4876800"/>
          <p14:tracePt t="66551" x="6934200" y="4864100"/>
          <p14:tracePt t="66559" x="7023100" y="4857750"/>
          <p14:tracePt t="66569" x="7162800" y="4857750"/>
          <p14:tracePt t="66586" x="7613650" y="4857750"/>
          <p14:tracePt t="66603" x="8115300" y="4857750"/>
          <p14:tracePt t="66620" x="8629650" y="4857750"/>
          <p14:tracePt t="66622" x="8902700" y="4857750"/>
          <p14:tracePt t="66635" x="9131300" y="4857750"/>
          <p14:tracePt t="66652" x="9525000" y="4857750"/>
          <p14:tracePt t="66669" x="9785350" y="4857750"/>
          <p14:tracePt t="66685" x="9880600" y="4857750"/>
          <p14:tracePt t="66702" x="9893300" y="4857750"/>
          <p14:tracePt t="66751" x="9861550" y="4857750"/>
          <p14:tracePt t="66759" x="9817100" y="4857750"/>
          <p14:tracePt t="66769" x="9759950" y="4857750"/>
          <p14:tracePt t="66785" x="9607550" y="4857750"/>
          <p14:tracePt t="66803" x="9283700" y="4857750"/>
          <p14:tracePt t="66818" x="8788400" y="4857750"/>
          <p14:tracePt t="66837" x="8216900" y="4857750"/>
          <p14:tracePt t="66839" x="7975600" y="4857750"/>
          <p14:tracePt t="66852" x="7702550" y="4857750"/>
          <p14:tracePt t="66869" x="7219950" y="4857750"/>
          <p14:tracePt t="66885" x="6858000" y="4857750"/>
          <p14:tracePt t="66887" x="6680200" y="4857750"/>
          <p14:tracePt t="66902" x="6502400" y="4857750"/>
          <p14:tracePt t="66920" x="6432550" y="4857750"/>
          <p14:tracePt t="66935" x="6426200" y="4857750"/>
          <p14:tracePt t="67039" x="6426200" y="4851400"/>
          <p14:tracePt t="67047" x="6457950" y="4851400"/>
          <p14:tracePt t="67055" x="6508750" y="4845050"/>
          <p14:tracePt t="67069" x="6597650" y="4832350"/>
          <p14:tracePt t="67086" x="6794500" y="4826000"/>
          <p14:tracePt t="67102" x="7277100" y="4813300"/>
          <p14:tracePt t="67119" x="7645400" y="4813300"/>
          <p14:tracePt t="67136" x="7969250" y="4813300"/>
          <p14:tracePt t="67152" x="8248650" y="4813300"/>
          <p14:tracePt t="67169" x="8445500" y="4813300"/>
          <p14:tracePt t="67185" x="8566150" y="4813300"/>
          <p14:tracePt t="67202" x="8629650" y="4813300"/>
          <p14:tracePt t="67218" x="8636000" y="4813300"/>
          <p14:tracePt t="67287" x="8623300" y="4813300"/>
          <p14:tracePt t="67295" x="8591550" y="4813300"/>
          <p14:tracePt t="67303" x="8540750" y="4819650"/>
          <p14:tracePt t="67319" x="8394700" y="4832350"/>
          <p14:tracePt t="67336" x="8172450" y="4864100"/>
          <p14:tracePt t="67353" x="7772400" y="4876800"/>
          <p14:tracePt t="67369" x="7442200" y="4876800"/>
          <p14:tracePt t="67386" x="7131050" y="4876800"/>
          <p14:tracePt t="67402" x="6927850" y="4876800"/>
          <p14:tracePt t="67419" x="6807200" y="4876800"/>
          <p14:tracePt t="67435" x="6781800" y="4876800"/>
          <p14:tracePt t="68111" x="6775450" y="4876800"/>
          <p14:tracePt t="68151" x="6775450" y="4870450"/>
          <p14:tracePt t="68176" x="6775450" y="4864100"/>
          <p14:tracePt t="68199" x="6781800" y="4864100"/>
          <p14:tracePt t="68215" x="6794500" y="4864100"/>
          <p14:tracePt t="68223" x="6800850" y="4864100"/>
          <p14:tracePt t="68236" x="6813550" y="4864100"/>
          <p14:tracePt t="68252" x="6845300" y="4864100"/>
          <p14:tracePt t="68269" x="6934200" y="4845050"/>
          <p14:tracePt t="68271" x="6991350" y="4832350"/>
          <p14:tracePt t="68286" x="7188200" y="4806950"/>
          <p14:tracePt t="68303" x="7480300" y="4768850"/>
          <p14:tracePt t="68320" x="7766050" y="4749800"/>
          <p14:tracePt t="68336" x="8026400" y="4749800"/>
          <p14:tracePt t="68353" x="8293100" y="4730750"/>
          <p14:tracePt t="68369" x="8528050" y="4730750"/>
          <p14:tracePt t="68386" x="8731250" y="4730750"/>
          <p14:tracePt t="68403" x="8896350" y="4730750"/>
          <p14:tracePt t="68420" x="9042400" y="4743450"/>
          <p14:tracePt t="68436" x="9163050" y="4743450"/>
          <p14:tracePt t="68452" x="9232900" y="4743450"/>
          <p14:tracePt t="68468" x="9264650" y="4737100"/>
          <p14:tracePt t="69207" x="9271000" y="4730750"/>
          <p14:tracePt t="69215" x="9271000" y="4711700"/>
          <p14:tracePt t="69223" x="9271000" y="4692650"/>
          <p14:tracePt t="69237" x="9271000" y="4686300"/>
          <p14:tracePt t="69255" x="9271000" y="4679950"/>
          <p14:tracePt t="69269" x="9271000" y="4667250"/>
          <p14:tracePt t="69286" x="9271000" y="466090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468DC-FF6A-C039-B228-DF11E872A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5AC669-D463-974F-DFF7-4F8F3F53CA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5274" y="1069989"/>
                <a:ext cx="6938956" cy="5542683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Axial magnetic field at photocathode inside solenoid results in a magnetized beam 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endParaRPr lang="en-US" sz="2000" dirty="0"/>
              </a:p>
              <a:p>
                <a:r>
                  <a:rPr lang="en-US" sz="2000" dirty="0"/>
                  <a:t>This is converted to mechanical angular momentum </a:t>
                </a:r>
                <a:r>
                  <a:rPr lang="en-US" sz="2000" dirty="0">
                    <a:sym typeface="Wingdings" panose="05000000000000000000" pitchFamily="2" charset="2"/>
                  </a:rPr>
                  <a:t> CAM dominated beam</a:t>
                </a:r>
                <a:r>
                  <a:rPr lang="en-US" sz="2000" dirty="0"/>
                  <a:t> </a:t>
                </a:r>
                <a:endParaRPr lang="en-US" sz="1600" dirty="0"/>
              </a:p>
              <a:p>
                <a:r>
                  <a:rPr lang="en-US" sz="2000" dirty="0">
                    <a:latin typeface="Cambria Math" panose="02040503050406030204" pitchFamily="18" charset="0"/>
                  </a:rPr>
                  <a:t>Three skew quads remove the correlation and split the emittances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133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33" i="1">
                            <a:latin typeface="Cambria Math" charset="0"/>
                          </a:rPr>
                          <m:t>𝜀</m:t>
                        </m:r>
                      </m:e>
                      <m:sub>
                        <m:r>
                          <a:rPr lang="en-US" sz="2133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133" i="1">
                        <a:latin typeface="Cambria Math" panose="02040503050406030204" pitchFamily="18" charset="0"/>
                      </a:rPr>
                      <m:t>→ </m:t>
                    </m:r>
                    <m:sSub>
                      <m:sSubPr>
                        <m:ctrlPr>
                          <a:rPr lang="en-US" sz="2133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33" i="1">
                            <a:latin typeface="Cambria Math" charset="0"/>
                          </a:rPr>
                          <m:t>𝜀</m:t>
                        </m:r>
                      </m:e>
                      <m:sub>
                        <m:r>
                          <a:rPr lang="en-US" sz="2133" i="1">
                            <a:latin typeface="Cambria Math" charset="0"/>
                          </a:rPr>
                          <m:t>+</m:t>
                        </m:r>
                      </m:sub>
                    </m:sSub>
                    <m:r>
                      <a:rPr lang="en-US" sz="2133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133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33" i="1">
                            <a:latin typeface="Cambria Math" charset="0"/>
                          </a:rPr>
                          <m:t>𝜀</m:t>
                        </m:r>
                      </m:e>
                      <m:sub>
                        <m:r>
                          <a:rPr lang="en-US" sz="2133" i="1">
                            <a:latin typeface="Cambria Math" charset="0"/>
                          </a:rPr>
                          <m:t>𝑒𝑓𝑓</m:t>
                        </m:r>
                      </m:sub>
                    </m:sSub>
                    <m:r>
                      <a:rPr lang="en-US" sz="2133" i="1">
                        <a:latin typeface="Cambria Math" charset="0"/>
                      </a:rPr>
                      <m:t>+</m:t>
                    </m:r>
                    <m:r>
                      <a:rPr lang="en-US" sz="2133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sz="2133" i="1">
                        <a:latin typeface="Cambria Math" charset="0"/>
                      </a:rPr>
                      <m:t>≃2</m:t>
                    </m:r>
                    <m:r>
                      <a:rPr lang="en-US" sz="2133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sz="2133" dirty="0"/>
                  <a:t>, </a:t>
                </a:r>
                <a:endParaRPr lang="en-US" sz="2133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133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33" i="1">
                            <a:latin typeface="Cambria Math" charset="0"/>
                          </a:rPr>
                          <m:t>𝜀</m:t>
                        </m:r>
                      </m:e>
                      <m:sub>
                        <m:r>
                          <a:rPr lang="en-US" sz="2133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133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2133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33" i="1">
                            <a:latin typeface="Cambria Math" charset="0"/>
                          </a:rPr>
                          <m:t>𝜀</m:t>
                        </m:r>
                      </m:e>
                      <m:sub>
                        <m:r>
                          <a:rPr lang="en-US" sz="2133" i="1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US" sz="2133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133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33" i="1">
                            <a:latin typeface="Cambria Math" charset="0"/>
                          </a:rPr>
                          <m:t>𝜀</m:t>
                        </m:r>
                      </m:e>
                      <m:sub>
                        <m:r>
                          <a:rPr lang="en-US" sz="2133" i="1">
                            <a:latin typeface="Cambria Math" charset="0"/>
                          </a:rPr>
                          <m:t>𝑒𝑓𝑓</m:t>
                        </m:r>
                      </m:sub>
                    </m:sSub>
                    <m:r>
                      <a:rPr lang="en-US" sz="2133" i="1">
                        <a:latin typeface="Cambria Math" charset="0"/>
                      </a:rPr>
                      <m:t>−</m:t>
                    </m:r>
                    <m:r>
                      <a:rPr lang="en-US" sz="2133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sz="2133" i="1">
                        <a:latin typeface="Cambria Math" charset="0"/>
                      </a:rPr>
                      <m:t>≃</m:t>
                    </m:r>
                    <m:f>
                      <m:fPr>
                        <m:ctrlPr>
                          <a:rPr lang="en-US" sz="2133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133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133" i="1">
                                <a:latin typeface="Cambria Math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2133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sz="2133" i="1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2133" i="1">
                            <a:latin typeface="Cambria Math" charset="0"/>
                          </a:rPr>
                          <m:t>2</m:t>
                        </m:r>
                        <m:r>
                          <a:rPr lang="en-US" sz="213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den>
                    </m:f>
                  </m:oMath>
                </a14:m>
                <a:endParaRPr lang="en-US" sz="2000" dirty="0"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5AC669-D463-974F-DFF7-4F8F3F53CA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5274" y="1069989"/>
                <a:ext cx="6938956" cy="5542683"/>
              </a:xfrm>
              <a:blipFill>
                <a:blip r:embed="rId3"/>
                <a:stretch>
                  <a:fillRect l="-731" t="-1144" r="-1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6B47F48F-48E9-E5B8-39F0-372F88FEDBE7}"/>
              </a:ext>
            </a:extLst>
          </p:cNvPr>
          <p:cNvSpPr txBox="1">
            <a:spLocks/>
          </p:cNvSpPr>
          <p:nvPr/>
        </p:nvSpPr>
        <p:spPr>
          <a:xfrm>
            <a:off x="168273" y="136525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E6199"/>
                </a:solidFill>
              </a:rPr>
              <a:t>Experimental runs-Flat beam generation</a:t>
            </a:r>
            <a:endParaRPr lang="en-US" dirty="0">
              <a:solidFill>
                <a:srgbClr val="0F6299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8CFA55-ADF1-C9A9-6287-461B996F9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15</a:t>
            </a:fld>
            <a:endParaRPr lang="en-US" dirty="0"/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33EDE812-AFA8-933D-684F-F54ACA592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6524"/>
            <a:ext cx="4114800" cy="365125"/>
          </a:xfrm>
        </p:spPr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05A66CBD-DDF7-0BBB-FADC-865735D039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6525"/>
            <a:ext cx="2743200" cy="365125"/>
          </a:xfrm>
        </p:spPr>
        <p:txBody>
          <a:bodyPr/>
          <a:lstStyle/>
          <a:p>
            <a:r>
              <a:rPr lang="en-US"/>
              <a:t>25/09/2025</a:t>
            </a:r>
          </a:p>
        </p:txBody>
      </p:sp>
      <p:sp>
        <p:nvSpPr>
          <p:cNvPr id="28" name="Diamond 27">
            <a:extLst>
              <a:ext uri="{FF2B5EF4-FFF2-40B4-BE49-F238E27FC236}">
                <a16:creationId xmlns:a16="http://schemas.microsoft.com/office/drawing/2014/main" id="{1838AD7A-0528-27A8-54D8-D11784C0C2B7}"/>
              </a:ext>
            </a:extLst>
          </p:cNvPr>
          <p:cNvSpPr/>
          <p:nvPr/>
        </p:nvSpPr>
        <p:spPr>
          <a:xfrm rot="1208395">
            <a:off x="4556813" y="5500918"/>
            <a:ext cx="342900" cy="1085851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iamond 28">
            <a:extLst>
              <a:ext uri="{FF2B5EF4-FFF2-40B4-BE49-F238E27FC236}">
                <a16:creationId xmlns:a16="http://schemas.microsoft.com/office/drawing/2014/main" id="{4E662F76-496D-0E99-D70F-C1CE5E481F8B}"/>
              </a:ext>
            </a:extLst>
          </p:cNvPr>
          <p:cNvSpPr/>
          <p:nvPr/>
        </p:nvSpPr>
        <p:spPr>
          <a:xfrm rot="1208395">
            <a:off x="5334570" y="5498116"/>
            <a:ext cx="342900" cy="1085851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iamond 29">
            <a:extLst>
              <a:ext uri="{FF2B5EF4-FFF2-40B4-BE49-F238E27FC236}">
                <a16:creationId xmlns:a16="http://schemas.microsoft.com/office/drawing/2014/main" id="{B439C180-9C89-7875-AC2B-4C3AEAAF46CE}"/>
              </a:ext>
            </a:extLst>
          </p:cNvPr>
          <p:cNvSpPr/>
          <p:nvPr/>
        </p:nvSpPr>
        <p:spPr>
          <a:xfrm rot="1208395">
            <a:off x="6626069" y="5530444"/>
            <a:ext cx="342900" cy="1085851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D727AE-8FA2-D586-8A9A-B840B82578F1}"/>
              </a:ext>
            </a:extLst>
          </p:cNvPr>
          <p:cNvSpPr txBox="1"/>
          <p:nvPr/>
        </p:nvSpPr>
        <p:spPr>
          <a:xfrm>
            <a:off x="4446776" y="5177186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SQ1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99F1AF1-CC61-FFA4-B476-B9160933D5D6}"/>
              </a:ext>
            </a:extLst>
          </p:cNvPr>
          <p:cNvSpPr txBox="1"/>
          <p:nvPr/>
        </p:nvSpPr>
        <p:spPr>
          <a:xfrm>
            <a:off x="5260773" y="5179978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SQ2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6CD18D-54C3-D6DF-1146-8F896FA38FE4}"/>
              </a:ext>
            </a:extLst>
          </p:cNvPr>
          <p:cNvSpPr txBox="1"/>
          <p:nvPr/>
        </p:nvSpPr>
        <p:spPr>
          <a:xfrm>
            <a:off x="6558058" y="5177186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SQ3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688DA73-E52E-FA08-5742-F7C577B339BE}"/>
              </a:ext>
            </a:extLst>
          </p:cNvPr>
          <p:cNvCxnSpPr>
            <a:cxnSpLocks/>
          </p:cNvCxnSpPr>
          <p:nvPr/>
        </p:nvCxnSpPr>
        <p:spPr>
          <a:xfrm>
            <a:off x="4144750" y="5996217"/>
            <a:ext cx="33900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3B8C581-3A0C-3CDE-1BD8-5F6E48912205}"/>
              </a:ext>
            </a:extLst>
          </p:cNvPr>
          <p:cNvCxnSpPr>
            <a:cxnSpLocks/>
          </p:cNvCxnSpPr>
          <p:nvPr/>
        </p:nvCxnSpPr>
        <p:spPr>
          <a:xfrm>
            <a:off x="3494815" y="5785091"/>
            <a:ext cx="54085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14D1DBF-A481-9429-4DE4-3DA987CD2F2D}"/>
              </a:ext>
            </a:extLst>
          </p:cNvPr>
          <p:cNvSpPr txBox="1"/>
          <p:nvPr/>
        </p:nvSpPr>
        <p:spPr>
          <a:xfrm>
            <a:off x="4631088" y="4883772"/>
            <a:ext cx="2230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Skew quadrupoles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083FCE-AFBF-87C3-394B-DCCBAB93EF52}"/>
              </a:ext>
            </a:extLst>
          </p:cNvPr>
          <p:cNvSpPr txBox="1"/>
          <p:nvPr/>
        </p:nvSpPr>
        <p:spPr>
          <a:xfrm>
            <a:off x="9492929" y="5025280"/>
            <a:ext cx="715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YAG5</a:t>
            </a:r>
          </a:p>
        </p:txBody>
      </p:sp>
      <p:pic>
        <p:nvPicPr>
          <p:cNvPr id="38" name="Picture 37" descr="A close-up of a colorful planet&#10;&#10;AI-generated content may be incorrect.">
            <a:extLst>
              <a:ext uri="{FF2B5EF4-FFF2-40B4-BE49-F238E27FC236}">
                <a16:creationId xmlns:a16="http://schemas.microsoft.com/office/drawing/2014/main" id="{F11C1EEA-8282-CB6F-D61C-7593DB326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647" y="4847606"/>
            <a:ext cx="1957447" cy="176750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65DDB57-98E6-E4E5-8915-C88450D43B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1346"/>
          <a:stretch/>
        </p:blipFill>
        <p:spPr>
          <a:xfrm>
            <a:off x="7619652" y="5361852"/>
            <a:ext cx="4384432" cy="1039073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C8D080F-E95F-786F-6353-14D83BB84EAA}"/>
              </a:ext>
            </a:extLst>
          </p:cNvPr>
          <p:cNvCxnSpPr>
            <a:cxnSpLocks/>
          </p:cNvCxnSpPr>
          <p:nvPr/>
        </p:nvCxnSpPr>
        <p:spPr>
          <a:xfrm>
            <a:off x="7145423" y="5785091"/>
            <a:ext cx="45503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BF16B61C-ADE6-DFEA-4F46-1AEB8189B85C}"/>
              </a:ext>
            </a:extLst>
          </p:cNvPr>
          <p:cNvSpPr txBox="1"/>
          <p:nvPr/>
        </p:nvSpPr>
        <p:spPr>
          <a:xfrm>
            <a:off x="2229263" y="4535941"/>
            <a:ext cx="715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YAG4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7C69C1-C97A-EC76-E2E0-38757DE84A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6857" y="2544853"/>
            <a:ext cx="4408878" cy="25718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68AB3C3-03B0-7A8B-CD7D-014B8A562A94}"/>
                  </a:ext>
                </a:extLst>
              </p:cNvPr>
              <p:cNvSpPr txBox="1"/>
              <p:nvPr/>
            </p:nvSpPr>
            <p:spPr>
              <a:xfrm>
                <a:off x="9021071" y="2668150"/>
                <a:ext cx="2375646" cy="604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 u="sng" dirty="0"/>
                  <a:t>Quad scan</a:t>
                </a:r>
                <a:endParaRPr lang="en-US" sz="16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→191.6, 8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𝑢𝑚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𝑟𝑎𝑑</m:t>
                      </m:r>
                    </m:oMath>
                  </m:oMathPara>
                </a14:m>
                <a:endParaRPr lang="en-US" sz="2000" i="1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68AB3C3-03B0-7A8B-CD7D-014B8A562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1071" y="2668150"/>
                <a:ext cx="2375646" cy="604204"/>
              </a:xfrm>
              <a:prstGeom prst="rect">
                <a:avLst/>
              </a:prstGeom>
              <a:blipFill>
                <a:blip r:embed="rId7"/>
                <a:stretch>
                  <a:fillRect l="-1064" t="-4167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65F536F-A0AD-9CAD-CC5E-F5B473E4A6CB}"/>
                  </a:ext>
                </a:extLst>
              </p:cNvPr>
              <p:cNvSpPr txBox="1"/>
              <p:nvPr/>
            </p:nvSpPr>
            <p:spPr>
              <a:xfrm>
                <a:off x="8085967" y="1068874"/>
                <a:ext cx="17999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u="sng" dirty="0"/>
                  <a:t>Magnetization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77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𝑢𝑚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𝑟𝑎𝑑</m:t>
                      </m:r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65F536F-A0AD-9CAD-CC5E-F5B473E4A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5967" y="1068874"/>
                <a:ext cx="1799952" cy="646331"/>
              </a:xfrm>
              <a:prstGeom prst="rect">
                <a:avLst/>
              </a:prstGeom>
              <a:blipFill>
                <a:blip r:embed="rId8"/>
                <a:stretch>
                  <a:fillRect l="-2797" t="-3922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7BE8F00-981D-81C6-08D3-53CD658D06C7}"/>
              </a:ext>
            </a:extLst>
          </p:cNvPr>
          <p:cNvSpPr txBox="1"/>
          <p:nvPr/>
        </p:nvSpPr>
        <p:spPr>
          <a:xfrm>
            <a:off x="4380359" y="3714809"/>
            <a:ext cx="24164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E6199"/>
                </a:solidFill>
              </a:rPr>
              <a:t>Y. Sun et al, </a:t>
            </a:r>
          </a:p>
          <a:p>
            <a:r>
              <a:rPr lang="en-US" i="1" dirty="0">
                <a:solidFill>
                  <a:srgbClr val="0E6199"/>
                </a:solidFill>
              </a:rPr>
              <a:t>PRSTAB (2004)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F1E835-DD64-158E-F097-E00C8851B4A6}"/>
              </a:ext>
            </a:extLst>
          </p:cNvPr>
          <p:cNvSpPr txBox="1"/>
          <p:nvPr/>
        </p:nvSpPr>
        <p:spPr>
          <a:xfrm>
            <a:off x="9725242" y="110133"/>
            <a:ext cx="2409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CAM dominated beam</a:t>
            </a:r>
          </a:p>
        </p:txBody>
      </p:sp>
      <p:pic>
        <p:nvPicPr>
          <p:cNvPr id="11" name="Picture 10" descr="A screenshot of a computer generated image of a sun&#10;&#10;AI-generated content may be incorrect.">
            <a:extLst>
              <a:ext uri="{FF2B5EF4-FFF2-40B4-BE49-F238E27FC236}">
                <a16:creationId xmlns:a16="http://schemas.microsoft.com/office/drawing/2014/main" id="{1B5BE171-D8A7-8C48-D323-62ACE5BFE5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65245" y="461683"/>
            <a:ext cx="2265679" cy="1598677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4EABA5B-4949-7A29-85E7-6AFDBAA8687B}"/>
              </a:ext>
            </a:extLst>
          </p:cNvPr>
          <p:cNvSpPr/>
          <p:nvPr/>
        </p:nvSpPr>
        <p:spPr>
          <a:xfrm>
            <a:off x="8083659" y="1097524"/>
            <a:ext cx="1707637" cy="612976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A3BA7DE-8BBD-B991-69FC-44E5434C43C2}"/>
              </a:ext>
            </a:extLst>
          </p:cNvPr>
          <p:cNvSpPr/>
          <p:nvPr/>
        </p:nvSpPr>
        <p:spPr>
          <a:xfrm>
            <a:off x="8985943" y="2676922"/>
            <a:ext cx="2375646" cy="604204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E69A703-20DC-28B1-A132-5437AF1B9F81}"/>
              </a:ext>
            </a:extLst>
          </p:cNvPr>
          <p:cNvSpPr/>
          <p:nvPr/>
        </p:nvSpPr>
        <p:spPr>
          <a:xfrm>
            <a:off x="9725241" y="127753"/>
            <a:ext cx="2298485" cy="301379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04182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735"/>
    </mc:Choice>
    <mc:Fallback xmlns="">
      <p:transition spd="slow" advTm="106735"/>
    </mc:Fallback>
  </mc:AlternateContent>
  <p:extLst>
    <p:ext uri="{3A86A75C-4F4B-4683-9AE1-C65F6400EC91}">
      <p14:laserTraceLst xmlns:p14="http://schemas.microsoft.com/office/powerpoint/2010/main">
        <p14:tracePtLst>
          <p14:tracePt t="66191" x="7461250" y="1333500"/>
          <p14:tracePt t="66449" x="7448550" y="1327150"/>
          <p14:tracePt t="66455" x="7366000" y="1320800"/>
          <p14:tracePt t="66464" x="7315200" y="1320800"/>
          <p14:tracePt t="66480" x="7258050" y="1320800"/>
          <p14:tracePt t="66497" x="7258050" y="1333500"/>
          <p14:tracePt t="66513" x="7258050" y="1422400"/>
          <p14:tracePt t="66529" x="7296150" y="1638300"/>
          <p14:tracePt t="66546" x="7404100" y="2038350"/>
          <p14:tracePt t="66563" x="7454900" y="2432050"/>
          <p14:tracePt t="66579" x="7467600" y="2870200"/>
          <p14:tracePt t="66596" x="7467600" y="3517900"/>
          <p14:tracePt t="66599" x="7467600" y="3898900"/>
          <p14:tracePt t="66613" x="7467600" y="4260850"/>
          <p14:tracePt t="66629" x="7467600" y="4724400"/>
          <p14:tracePt t="66631" x="7505700" y="4876800"/>
          <p14:tracePt t="66646" x="7524750" y="4953000"/>
          <p14:tracePt t="66648" x="7575550" y="5010150"/>
          <p14:tracePt t="66662" x="7683500" y="5041900"/>
          <p14:tracePt t="66679" x="7772400" y="5041900"/>
          <p14:tracePt t="66694" x="7854950" y="4978400"/>
          <p14:tracePt t="66711" x="7918450" y="4819650"/>
          <p14:tracePt t="66727" x="7937500" y="4667250"/>
          <p14:tracePt t="66744" x="7937500" y="4540250"/>
          <p14:tracePt t="66761" x="7924800" y="4470400"/>
          <p14:tracePt t="66777" x="7924800" y="4387850"/>
          <p14:tracePt t="66794" x="7924800" y="4286250"/>
          <p14:tracePt t="66810" x="7924800" y="4248150"/>
          <p14:tracePt t="66871" x="7918450" y="4210050"/>
          <p14:tracePt t="66880" x="7740650" y="4165600"/>
          <p14:tracePt t="66887" x="7454900" y="4121150"/>
          <p14:tracePt t="66897" x="7131050" y="4108450"/>
          <p14:tracePt t="66912" x="6692900" y="4095750"/>
          <p14:tracePt t="66928" x="6635750" y="4076700"/>
          <p14:tracePt t="66946" x="6788150" y="4076700"/>
          <p14:tracePt t="66963" x="6800850" y="4076700"/>
          <p14:tracePt t="67136" x="6813550" y="4076700"/>
          <p14:tracePt t="67143" x="6807200" y="4051300"/>
          <p14:tracePt t="67152" x="6762750" y="4000500"/>
          <p14:tracePt t="67162" x="6692900" y="3956050"/>
          <p14:tracePt t="67178" x="6610350" y="3917950"/>
          <p14:tracePt t="67196" x="6546850" y="3911600"/>
          <p14:tracePt t="67199" x="6515100" y="3911600"/>
          <p14:tracePt t="67212" x="6438900" y="3911600"/>
          <p14:tracePt t="67230" x="6197600" y="3898900"/>
          <p14:tracePt t="67232" x="5988050" y="3898900"/>
          <p14:tracePt t="67246" x="5556250" y="3898900"/>
          <p14:tracePt t="67263" x="5143500" y="3898900"/>
          <p14:tracePt t="67278" x="4730750" y="3848100"/>
          <p14:tracePt t="67295" x="4229100" y="3771900"/>
          <p14:tracePt t="67311" x="3695700" y="3695700"/>
          <p14:tracePt t="67328" x="3257550" y="3632200"/>
          <p14:tracePt t="67344" x="2990850" y="3581400"/>
          <p14:tracePt t="67360" x="2895600" y="3536950"/>
          <p14:tracePt t="67378" x="2870200" y="3505200"/>
          <p14:tracePt t="67395" x="2870200" y="3473450"/>
          <p14:tracePt t="67411" x="2857500" y="3435350"/>
          <p14:tracePt t="67428" x="2844800" y="3416300"/>
          <p14:tracePt t="67445" x="2838450" y="3416300"/>
          <p14:tracePt t="67461" x="2825750" y="3416300"/>
          <p14:tracePt t="67575" x="2825750" y="3403600"/>
          <p14:tracePt t="67583" x="2806700" y="3371850"/>
          <p14:tracePt t="67597" x="2800350" y="3352800"/>
          <p14:tracePt t="67612" x="2762250" y="3270250"/>
          <p14:tracePt t="67629" x="2755900" y="3263900"/>
          <p14:tracePt t="67655" x="2755900" y="3251200"/>
          <p14:tracePt t="67663" x="2755900" y="3244850"/>
          <p14:tracePt t="67680" x="2755900" y="3225800"/>
          <p14:tracePt t="67697" x="2755900" y="3200400"/>
          <p14:tracePt t="67714" x="2755900" y="3187700"/>
          <p14:tracePt t="67729" x="2794000" y="3143250"/>
          <p14:tracePt t="67746" x="2895600" y="3092450"/>
          <p14:tracePt t="67763" x="2965450" y="3073400"/>
          <p14:tracePt t="67780" x="2971800" y="3073400"/>
          <p14:tracePt t="67815" x="2959100" y="3098800"/>
          <p14:tracePt t="67823" x="2940050" y="3130550"/>
          <p14:tracePt t="67831" x="2908300" y="3162300"/>
          <p14:tracePt t="67846" x="2813050" y="3213100"/>
          <p14:tracePt t="67861" x="2762250" y="3238500"/>
          <p14:tracePt t="67862" x="2705100" y="3251200"/>
          <p14:tracePt t="67879" x="2609850" y="3270250"/>
          <p14:tracePt t="67895" x="2527300" y="3270250"/>
          <p14:tracePt t="67911" x="2463800" y="3257550"/>
          <p14:tracePt t="67928" x="2419350" y="3175000"/>
          <p14:tracePt t="67944" x="2393950" y="3086100"/>
          <p14:tracePt t="67961" x="2387600" y="2959100"/>
          <p14:tracePt t="67977" x="2387600" y="2882900"/>
          <p14:tracePt t="67995" x="2413000" y="2825750"/>
          <p14:tracePt t="68011" x="2470150" y="2794000"/>
          <p14:tracePt t="68029" x="2616200" y="2787650"/>
          <p14:tracePt t="68030" x="2698750" y="2787650"/>
          <p14:tracePt t="68045" x="2825750" y="2813050"/>
          <p14:tracePt t="68062" x="3397250" y="3143250"/>
          <p14:tracePt t="68078" x="3600450" y="3384550"/>
          <p14:tracePt t="68095" x="3651250" y="3530600"/>
          <p14:tracePt t="68112" x="3651250" y="3663950"/>
          <p14:tracePt t="68129" x="3575050" y="3759200"/>
          <p14:tracePt t="68145" x="3479800" y="3810000"/>
          <p14:tracePt t="68162" x="3378200" y="3829050"/>
          <p14:tracePt t="68178" x="3308350" y="3835400"/>
          <p14:tracePt t="68194" x="3257550" y="3810000"/>
          <p14:tracePt t="68212" x="3238500" y="3784600"/>
          <p14:tracePt t="68228" x="3238500" y="3714750"/>
          <p14:tracePt t="68245" x="3282950" y="3587750"/>
          <p14:tracePt t="68246" x="3359150" y="3524250"/>
          <p14:tracePt t="68262" x="3663950" y="3352800"/>
          <p14:tracePt t="68279" x="4051300" y="3213100"/>
          <p14:tracePt t="68295" x="4552950" y="3117850"/>
          <p14:tracePt t="68311" x="4972050" y="3098800"/>
          <p14:tracePt t="68327" x="5270500" y="3098800"/>
          <p14:tracePt t="68345" x="5359400" y="3098800"/>
          <p14:tracePt t="68374" x="5353050" y="3105150"/>
          <p14:tracePt t="68383" x="5327650" y="3117850"/>
          <p14:tracePt t="68395" x="5264150" y="3143250"/>
          <p14:tracePt t="68411" x="5124450" y="3175000"/>
          <p14:tracePt t="68428" x="4965700" y="3187700"/>
          <p14:tracePt t="68430" x="4889500" y="3194050"/>
          <p14:tracePt t="68444" x="4787900" y="3194050"/>
          <p14:tracePt t="68462" x="4483100" y="3194050"/>
          <p14:tracePt t="68478" x="4222750" y="3194050"/>
          <p14:tracePt t="68495" x="4013200" y="3194050"/>
          <p14:tracePt t="68511" x="3867150" y="3181350"/>
          <p14:tracePt t="68527" x="3816350" y="3162300"/>
          <p14:tracePt t="68598" x="3810000" y="3155950"/>
          <p14:tracePt t="68614" x="3797300" y="3155950"/>
          <p14:tracePt t="68622" x="3784600" y="3155950"/>
          <p14:tracePt t="68631" x="3771900" y="3155950"/>
          <p14:tracePt t="68645" x="3740150" y="3155950"/>
          <p14:tracePt t="68646" x="3708400" y="3155950"/>
          <p14:tracePt t="68661" x="3638550" y="3155950"/>
          <p14:tracePt t="68678" x="3384550" y="3181350"/>
          <p14:tracePt t="68695" x="3219450" y="3232150"/>
          <p14:tracePt t="68711" x="3105150" y="3276600"/>
          <p14:tracePt t="68727" x="2978150" y="3327400"/>
          <p14:tracePt t="68745" x="2876550" y="3371850"/>
          <p14:tracePt t="68761" x="2730500" y="3435350"/>
          <p14:tracePt t="68778" x="2552700" y="3498850"/>
          <p14:tracePt t="68794" x="2374900" y="3556000"/>
          <p14:tracePt t="68812" x="2235200" y="3581400"/>
          <p14:tracePt t="68828" x="2120900" y="3594100"/>
          <p14:tracePt t="68845" x="2019300" y="3613150"/>
          <p14:tracePt t="68846" x="1968500" y="3619500"/>
          <p14:tracePt t="68861" x="1936750" y="3625850"/>
          <p14:tracePt t="68862" x="1879600" y="3644900"/>
          <p14:tracePt t="68878" x="1778000" y="3657600"/>
          <p14:tracePt t="68895" x="1651000" y="3657600"/>
          <p14:tracePt t="68911" x="1498600" y="3657600"/>
          <p14:tracePt t="68928" x="1371600" y="3657600"/>
          <p14:tracePt t="68944" x="1301750" y="3638550"/>
          <p14:tracePt t="68961" x="1276350" y="3632200"/>
          <p14:tracePt t="68982" x="1270000" y="3632200"/>
          <p14:tracePt t="68994" x="1270000" y="3625850"/>
          <p14:tracePt t="69011" x="1231900" y="3625850"/>
          <p14:tracePt t="69028" x="1136650" y="3613150"/>
          <p14:tracePt t="69044" x="1054100" y="3594100"/>
          <p14:tracePt t="69062" x="1009650" y="3587750"/>
          <p14:tracePt t="69175" x="1009650" y="3581400"/>
          <p14:tracePt t="69200" x="1009650" y="3575050"/>
          <p14:tracePt t="69215" x="1009650" y="3568700"/>
          <p14:tracePt t="69457" x="984250" y="3568700"/>
          <p14:tracePt t="69462" x="946150" y="3568700"/>
          <p14:tracePt t="69479" x="844550" y="3543300"/>
          <p14:tracePt t="69496" x="723900" y="3530600"/>
          <p14:tracePt t="69513" x="647700" y="3505200"/>
          <p14:tracePt t="69529" x="596900" y="3479800"/>
          <p14:tracePt t="69546" x="577850" y="3479800"/>
          <p14:tracePt t="69687" x="571500" y="3479800"/>
          <p14:tracePt t="69703" x="577850" y="3467100"/>
          <p14:tracePt t="69712" x="603250" y="3460750"/>
          <p14:tracePt t="69728" x="704850" y="3448050"/>
          <p14:tracePt t="69746" x="857250" y="3448050"/>
          <p14:tracePt t="69762" x="1009650" y="3448050"/>
          <p14:tracePt t="69779" x="1136650" y="3460750"/>
          <p14:tracePt t="69795" x="1238250" y="3492500"/>
          <p14:tracePt t="69813" x="1301750" y="3505200"/>
          <p14:tracePt t="69815" x="1327150" y="3511550"/>
          <p14:tracePt t="69829" x="1346200" y="3517900"/>
          <p14:tracePt t="69831" x="1358900" y="3517900"/>
          <p14:tracePt t="69847" x="1384300" y="3524250"/>
          <p14:tracePt t="69888" x="1390650" y="3530600"/>
          <p14:tracePt t="69896" x="1390650" y="3536950"/>
          <p14:tracePt t="69904" x="1390650" y="3549650"/>
          <p14:tracePt t="69913" x="1390650" y="3562350"/>
          <p14:tracePt t="69930" x="1377950" y="3581400"/>
          <p14:tracePt t="69946" x="1371600" y="3587750"/>
          <p14:tracePt t="69962" x="1365250" y="3600450"/>
          <p14:tracePt t="69980" x="1346200" y="3619500"/>
          <p14:tracePt t="69996" x="1327150" y="3632200"/>
          <p14:tracePt t="70013" x="1301750" y="3644900"/>
          <p14:tracePt t="70015" x="1301750" y="3651250"/>
          <p14:tracePt t="70030" x="1295400" y="3651250"/>
          <p14:tracePt t="70095" x="1295400" y="3644900"/>
          <p14:tracePt t="70104" x="1295400" y="3632200"/>
          <p14:tracePt t="70113" x="1295400" y="3606800"/>
          <p14:tracePt t="70129" x="1320800" y="3568700"/>
          <p14:tracePt t="70146" x="1403350" y="3517900"/>
          <p14:tracePt t="70163" x="1498600" y="3486150"/>
          <p14:tracePt t="70179" x="1651000" y="3486150"/>
          <p14:tracePt t="70196" x="1993900" y="3486150"/>
          <p14:tracePt t="70198" x="2203450" y="3556000"/>
          <p14:tracePt t="70212" x="2438400" y="3600450"/>
          <p14:tracePt t="70228" x="2832100" y="3778250"/>
          <p14:tracePt t="70246" x="3111500" y="3911600"/>
          <p14:tracePt t="70247" x="3194050" y="3956050"/>
          <p14:tracePt t="70263" x="3257550" y="3987800"/>
          <p14:tracePt t="70279" x="3263900" y="4000500"/>
          <p14:tracePt t="70295" x="3263900" y="4019550"/>
          <p14:tracePt t="70312" x="3244850" y="4051300"/>
          <p14:tracePt t="70329" x="3213100" y="4057650"/>
          <p14:tracePt t="70345" x="3175000" y="4057650"/>
          <p14:tracePt t="70363" x="3130550" y="4057650"/>
          <p14:tracePt t="70378" x="3092450" y="4057650"/>
          <p14:tracePt t="70396" x="3054350" y="4057650"/>
          <p14:tracePt t="70398" x="3035300" y="4038600"/>
          <p14:tracePt t="70415" x="3028950" y="4032250"/>
          <p14:tracePt t="70430" x="3022600" y="4019550"/>
          <p14:tracePt t="70447" x="3022600" y="4000500"/>
          <p14:tracePt t="70462" x="3022600" y="3994150"/>
          <p14:tracePt t="70479" x="3016250" y="3981450"/>
          <p14:tracePt t="70495" x="3016250" y="3968750"/>
          <p14:tracePt t="70520" x="3016250" y="3962400"/>
          <p14:tracePt t="70529" x="3016250" y="3943350"/>
          <p14:tracePt t="70545" x="3136900" y="3930650"/>
          <p14:tracePt t="70562" x="3378200" y="3930650"/>
          <p14:tracePt t="70578" x="3771900" y="3930650"/>
          <p14:tracePt t="70596" x="4165600" y="4013200"/>
          <p14:tracePt t="70612" x="4495800" y="4108450"/>
          <p14:tracePt t="70629" x="4679950" y="4178300"/>
          <p14:tracePt t="70631" x="4724400" y="4197350"/>
          <p14:tracePt t="70646" x="4775200" y="4235450"/>
          <p14:tracePt t="70823" x="4756150" y="4235450"/>
          <p14:tracePt t="70831" x="4749800" y="4235450"/>
          <p14:tracePt t="70845" x="4730750" y="4229100"/>
          <p14:tracePt t="70862" x="4679950" y="4222750"/>
          <p14:tracePt t="70879" x="4654550" y="4222750"/>
          <p14:tracePt t="70895" x="4616450" y="4216400"/>
          <p14:tracePt t="70912" x="4565650" y="4197350"/>
          <p14:tracePt t="70928" x="4540250" y="4191000"/>
          <p14:tracePt t="70946" x="4533900" y="4184650"/>
          <p14:tracePt t="70992" x="4527550" y="4184650"/>
          <p14:tracePt t="71176" x="4508500" y="4165600"/>
          <p14:tracePt t="71183" x="4438650" y="4127500"/>
          <p14:tracePt t="71197" x="4381500" y="4102100"/>
          <p14:tracePt t="71199" x="4298950" y="4095750"/>
          <p14:tracePt t="71212" x="4241800" y="4076700"/>
          <p14:tracePt t="71229" x="4095750" y="4051300"/>
          <p14:tracePt t="71246" x="3860800" y="4006850"/>
          <p14:tracePt t="71262" x="3657600" y="3987800"/>
          <p14:tracePt t="71279" x="3333750" y="3987800"/>
          <p14:tracePt t="71296" x="2952750" y="3987800"/>
          <p14:tracePt t="71312" x="2667000" y="3943350"/>
          <p14:tracePt t="71328" x="2540000" y="3917950"/>
          <p14:tracePt t="71347" x="2527300" y="3873500"/>
          <p14:tracePt t="71361" x="2527300" y="3835400"/>
          <p14:tracePt t="71672" x="2527300" y="3854450"/>
          <p14:tracePt t="71678" x="2527300" y="3873500"/>
          <p14:tracePt t="71686" x="2501900" y="3867150"/>
          <p14:tracePt t="71694" x="2495550" y="3860800"/>
          <p14:tracePt t="71751" x="2489200" y="3860800"/>
          <p14:tracePt t="71759" x="2482850" y="3860800"/>
          <p14:tracePt t="71767" x="2470150" y="3860800"/>
          <p14:tracePt t="71779" x="2451100" y="3860800"/>
          <p14:tracePt t="71795" x="2381250" y="3848100"/>
          <p14:tracePt t="71812" x="2260600" y="3829050"/>
          <p14:tracePt t="71829" x="2127250" y="3778250"/>
          <p14:tracePt t="71831" x="2082800" y="3759200"/>
          <p14:tracePt t="71845" x="2044700" y="3740150"/>
          <p14:tracePt t="71847" x="2012950" y="3727450"/>
          <p14:tracePt t="71862" x="1962150" y="3689350"/>
          <p14:tracePt t="71878" x="1955800" y="3683000"/>
          <p14:tracePt t="71895" x="1949450" y="3676650"/>
          <p14:tracePt t="72279" x="1949450" y="3670300"/>
          <p14:tracePt t="72296" x="1949450" y="3663950"/>
          <p14:tracePt t="72303" x="1949450" y="3651250"/>
          <p14:tracePt t="72313" x="1949450" y="3644900"/>
          <p14:tracePt t="72330" x="1968500" y="3625850"/>
          <p14:tracePt t="72346" x="1974850" y="3594100"/>
          <p14:tracePt t="72363" x="2000250" y="3556000"/>
          <p14:tracePt t="72380" x="2012950" y="3530600"/>
          <p14:tracePt t="72395" x="2019300" y="3486150"/>
          <p14:tracePt t="72412" x="2025650" y="3429000"/>
          <p14:tracePt t="72429" x="2051050" y="3359150"/>
          <p14:tracePt t="72431" x="2057400" y="3340100"/>
          <p14:tracePt t="72445" x="2057400" y="3321050"/>
          <p14:tracePt t="72447" x="2070100" y="3295650"/>
          <p14:tracePt t="72463" x="2082800" y="3257550"/>
          <p14:tracePt t="72480" x="2095500" y="3232150"/>
          <p14:tracePt t="72496" x="2101850" y="3206750"/>
          <p14:tracePt t="72512" x="2120900" y="3175000"/>
          <p14:tracePt t="72607" x="2114550" y="3175000"/>
          <p14:tracePt t="72615" x="2089150" y="3175000"/>
          <p14:tracePt t="72629" x="2063750" y="3175000"/>
          <p14:tracePt t="72646" x="1943100" y="3168650"/>
          <p14:tracePt t="72663" x="1847850" y="3155950"/>
          <p14:tracePt t="72679" x="1733550" y="3124200"/>
          <p14:tracePt t="72695" x="1644650" y="3086100"/>
          <p14:tracePt t="72712" x="1606550" y="3054350"/>
          <p14:tracePt t="72729" x="1600200" y="3022600"/>
          <p14:tracePt t="72746" x="1600200" y="2978150"/>
          <p14:tracePt t="72762" x="1644650" y="2908300"/>
          <p14:tracePt t="72780" x="1739900" y="2844800"/>
          <p14:tracePt t="72795" x="1885950" y="2800350"/>
          <p14:tracePt t="72813" x="2051050" y="2774950"/>
          <p14:tracePt t="72815" x="2152650" y="2774950"/>
          <p14:tracePt t="72829" x="2247900" y="2774950"/>
          <p14:tracePt t="72845" x="2527300" y="2774950"/>
          <p14:tracePt t="72847" x="2673350" y="2781300"/>
          <p14:tracePt t="72863" x="2978150" y="2901950"/>
          <p14:tracePt t="72879" x="3232150" y="3060700"/>
          <p14:tracePt t="72897" x="3371850" y="3181350"/>
          <p14:tracePt t="72912" x="3397250" y="3270250"/>
          <p14:tracePt t="72929" x="3384550" y="3352800"/>
          <p14:tracePt t="72946" x="3282950" y="3448050"/>
          <p14:tracePt t="72962" x="3162300" y="3505200"/>
          <p14:tracePt t="72979" x="3022600" y="3517900"/>
          <p14:tracePt t="72996" x="2882900" y="3517900"/>
          <p14:tracePt t="73012" x="2736850" y="3517900"/>
          <p14:tracePt t="73029" x="2616200" y="3492500"/>
          <p14:tracePt t="73045" x="2546350" y="3435350"/>
          <p14:tracePt t="73047" x="2520950" y="3409950"/>
          <p14:tracePt t="73063" x="2482850" y="3346450"/>
          <p14:tracePt t="73079" x="2476500" y="3257550"/>
          <p14:tracePt t="73096" x="2489200" y="3168650"/>
          <p14:tracePt t="73112" x="2590800" y="3092450"/>
          <p14:tracePt t="73129" x="2819400" y="3009900"/>
          <p14:tracePt t="73145" x="3181350" y="2959100"/>
          <p14:tracePt t="73162" x="3562350" y="2959100"/>
          <p14:tracePt t="73179" x="3854450" y="2978150"/>
          <p14:tracePt t="73182" x="3949700" y="3016250"/>
          <p14:tracePt t="73196" x="3994150" y="3048000"/>
          <p14:tracePt t="73212" x="4032250" y="3117850"/>
          <p14:tracePt t="73229" x="4032250" y="3194050"/>
          <p14:tracePt t="73231" x="4000500" y="3244850"/>
          <p14:tracePt t="73245" x="3949700" y="3295650"/>
          <p14:tracePt t="73247" x="3905250" y="3333750"/>
          <p14:tracePt t="73262" x="3771900" y="3390900"/>
          <p14:tracePt t="73280" x="3683000" y="3397250"/>
          <p14:tracePt t="73295" x="3632200" y="3397250"/>
          <p14:tracePt t="73312" x="3625850" y="3397250"/>
          <p14:tracePt t="73329" x="3619500" y="3397250"/>
          <p14:tracePt t="73348" x="3619500" y="3346450"/>
          <p14:tracePt t="73362" x="3651250" y="3244850"/>
          <p14:tracePt t="73379" x="3765550" y="3175000"/>
          <p14:tracePt t="73383" x="3822700" y="3143250"/>
          <p14:tracePt t="73395" x="3892550" y="3136900"/>
          <p14:tracePt t="73413" x="4006850" y="3124200"/>
          <p14:tracePt t="73415" x="4044950" y="3124200"/>
          <p14:tracePt t="73428" x="4070350" y="3124200"/>
          <p14:tracePt t="73445" x="4121150" y="3162300"/>
          <p14:tracePt t="73461" x="4127500" y="3244850"/>
          <p14:tracePt t="73479" x="4089400" y="3359150"/>
          <p14:tracePt t="73497" x="4019550" y="3409950"/>
          <p14:tracePt t="73513" x="3930650" y="3441700"/>
          <p14:tracePt t="73530" x="3841750" y="3441700"/>
          <p14:tracePt t="73547" x="3771900" y="3435350"/>
          <p14:tracePt t="73563" x="3721100" y="3416300"/>
          <p14:tracePt t="73579" x="3695700" y="3378200"/>
          <p14:tracePt t="73597" x="3651250" y="3302000"/>
          <p14:tracePt t="73598" x="3625850" y="3251200"/>
          <p14:tracePt t="73612" x="3619500" y="3225800"/>
          <p14:tracePt t="73629" x="3587750" y="3124200"/>
          <p14:tracePt t="73646" x="3606800" y="3041650"/>
          <p14:tracePt t="73662" x="3651250" y="2997200"/>
          <p14:tracePt t="73678" x="3702050" y="2997200"/>
          <p14:tracePt t="73695" x="3752850" y="2997200"/>
          <p14:tracePt t="73711" x="3829050" y="3028950"/>
          <p14:tracePt t="73727" x="3898900" y="3092450"/>
          <p14:tracePt t="73745" x="3924300" y="3155950"/>
          <p14:tracePt t="73761" x="3943350" y="3232150"/>
          <p14:tracePt t="73778" x="3943350" y="3308350"/>
          <p14:tracePt t="73794" x="3886200" y="3384550"/>
          <p14:tracePt t="73811" x="3797300" y="3441700"/>
          <p14:tracePt t="73828" x="3721100" y="3473450"/>
          <p14:tracePt t="73844" x="3632200" y="3486150"/>
          <p14:tracePt t="73862" x="3575050" y="3486150"/>
          <p14:tracePt t="73878" x="3556000" y="3479800"/>
          <p14:tracePt t="73895" x="3543300" y="3429000"/>
          <p14:tracePt t="73911" x="3517900" y="3321050"/>
          <p14:tracePt t="73927" x="3517900" y="3200400"/>
          <p14:tracePt t="73945" x="3543300" y="3105150"/>
          <p14:tracePt t="73961" x="3632200" y="3016250"/>
          <p14:tracePt t="73978" x="3752850" y="2984500"/>
          <p14:tracePt t="73994" x="3841750" y="2971800"/>
          <p14:tracePt t="74011" x="3924300" y="2978150"/>
          <p14:tracePt t="74027" x="3994150" y="3067050"/>
          <p14:tracePt t="74045" x="4019550" y="3187700"/>
          <p14:tracePt t="74046" x="4019550" y="3257550"/>
          <p14:tracePt t="74062" x="4013200" y="3365500"/>
          <p14:tracePt t="74078" x="3937000" y="3498850"/>
          <p14:tracePt t="74095" x="3835400" y="3581400"/>
          <p14:tracePt t="74112" x="3752850" y="3606800"/>
          <p14:tracePt t="74128" x="3702050" y="3606800"/>
          <p14:tracePt t="74144" x="3683000" y="3606800"/>
          <p14:tracePt t="74161" x="3663950" y="3575050"/>
          <p14:tracePt t="74178" x="3644900" y="3486150"/>
          <p14:tracePt t="74195" x="3613150" y="3352800"/>
          <p14:tracePt t="74211" x="3613150" y="3219450"/>
          <p14:tracePt t="74228" x="3663950" y="3117850"/>
          <p14:tracePt t="74230" x="3708400" y="3079750"/>
          <p14:tracePt t="74244" x="3765550" y="3054350"/>
          <p14:tracePt t="74262" x="3949700" y="3041650"/>
          <p14:tracePt t="74278" x="4044950" y="3067050"/>
          <p14:tracePt t="74295" x="4095750" y="3117850"/>
          <p14:tracePt t="74312" x="4108450" y="3181350"/>
          <p14:tracePt t="74328" x="4108450" y="3263900"/>
          <p14:tracePt t="74345" x="4064000" y="3314700"/>
          <p14:tracePt t="74362" x="4013200" y="3340100"/>
          <p14:tracePt t="74377" x="3994150" y="3346450"/>
          <p14:tracePt t="74395" x="3968750" y="3346450"/>
          <p14:tracePt t="74411" x="3956050" y="3346450"/>
          <p14:tracePt t="74428" x="3930650" y="3327400"/>
          <p14:tracePt t="74430" x="3905250" y="3289300"/>
          <p14:tracePt t="74445" x="3886200" y="3251200"/>
          <p14:tracePt t="74446" x="3867150" y="3213100"/>
          <p14:tracePt t="74462" x="3860800" y="3168650"/>
          <p14:tracePt t="74478" x="3860800" y="3155950"/>
          <p14:tracePt t="74494" x="3867150" y="3130550"/>
          <p14:tracePt t="74511" x="3886200" y="3124200"/>
          <p14:tracePt t="74527" x="3911600" y="3105150"/>
          <p14:tracePt t="75279" x="3917950" y="3098800"/>
          <p14:tracePt t="75784" x="3917950" y="3092450"/>
          <p14:tracePt t="75807" x="3917950" y="3079750"/>
          <p14:tracePt t="75815" x="3917950" y="3073400"/>
          <p14:tracePt t="75823" x="3917950" y="3067050"/>
          <p14:tracePt t="75863" x="3917950" y="3060700"/>
          <p14:tracePt t="75879" x="3917950" y="3054350"/>
          <p14:tracePt t="75887" x="3917950" y="3048000"/>
          <p14:tracePt t="75903" x="3917950" y="3041650"/>
          <p14:tracePt t="75912" x="3917950" y="3028950"/>
          <p14:tracePt t="75929" x="3917950" y="3016250"/>
          <p14:tracePt t="75945" x="3930650" y="3009900"/>
          <p14:tracePt t="75963" x="3930650" y="2990850"/>
          <p14:tracePt t="75978" x="3937000" y="2984500"/>
          <p14:tracePt t="75995" x="3937000" y="2978150"/>
          <p14:tracePt t="76647" x="3943350" y="2978150"/>
          <p14:tracePt t="76655" x="3956050" y="2965450"/>
          <p14:tracePt t="76663" x="3962400" y="2946400"/>
          <p14:tracePt t="76679" x="3981450" y="2914650"/>
          <p14:tracePt t="76695" x="4006850" y="2889250"/>
          <p14:tracePt t="76711" x="4032250" y="2876550"/>
          <p14:tracePt t="76727" x="4044950" y="2876550"/>
          <p14:tracePt t="76745" x="4076700" y="2895600"/>
          <p14:tracePt t="76761" x="4095750" y="2927350"/>
          <p14:tracePt t="76778" x="4102100" y="2952750"/>
          <p14:tracePt t="76794" x="4102100" y="2984500"/>
          <p14:tracePt t="76812" x="4102100" y="3016250"/>
          <p14:tracePt t="76829" x="4095750" y="3028950"/>
          <p14:tracePt t="76845" x="4083050" y="3041650"/>
          <p14:tracePt t="76863" x="4070350" y="3041650"/>
          <p14:tracePt t="76879" x="4057650" y="3041650"/>
          <p14:tracePt t="76895" x="4044950" y="3009900"/>
          <p14:tracePt t="76912" x="4025900" y="2952750"/>
          <p14:tracePt t="76929" x="4025900" y="2933700"/>
          <p14:tracePt t="76946" x="4025900" y="2908300"/>
          <p14:tracePt t="76962" x="4038600" y="2908300"/>
          <p14:tracePt t="76978" x="4051300" y="2908300"/>
          <p14:tracePt t="76995" x="4083050" y="2908300"/>
          <p14:tracePt t="77012" x="4102100" y="2940050"/>
          <p14:tracePt t="77014" x="4108450" y="2959100"/>
          <p14:tracePt t="77029" x="4114800" y="2978150"/>
          <p14:tracePt t="77045" x="4114800" y="3009900"/>
          <p14:tracePt t="77063" x="4108450" y="3035300"/>
          <p14:tracePt t="77080" x="4070350" y="3035300"/>
          <p14:tracePt t="77096" x="4032250" y="3035300"/>
          <p14:tracePt t="77112" x="3994150" y="3003550"/>
          <p14:tracePt t="77129" x="3956050" y="2927350"/>
          <p14:tracePt t="77145" x="3937000" y="2857500"/>
          <p14:tracePt t="77162" x="3937000" y="2819400"/>
          <p14:tracePt t="77179" x="3937000" y="2806700"/>
          <p14:tracePt t="77195" x="3937000" y="2800350"/>
          <p14:tracePt t="77223" x="3949700" y="2800350"/>
          <p14:tracePt t="77231" x="3956050" y="2800350"/>
          <p14:tracePt t="77247" x="3981450" y="2800350"/>
          <p14:tracePt t="77262" x="4013200" y="2800350"/>
          <p14:tracePt t="77280" x="4044950" y="2806700"/>
          <p14:tracePt t="77295" x="4064000" y="2806700"/>
          <p14:tracePt t="77311" x="4076700" y="2813050"/>
          <p14:tracePt t="77327" x="4083050" y="2813050"/>
          <p14:tracePt t="77344" x="4089400" y="2819400"/>
          <p14:tracePt t="77551" x="4095750" y="2825750"/>
          <p14:tracePt t="77712" x="4102100" y="2832100"/>
          <p14:tracePt t="77719" x="4121150" y="2832100"/>
          <p14:tracePt t="77729" x="4140200" y="2832100"/>
          <p14:tracePt t="77745" x="4178300" y="2832100"/>
          <p14:tracePt t="77762" x="4216400" y="2832100"/>
          <p14:tracePt t="77778" x="4241800" y="2832100"/>
          <p14:tracePt t="77847" x="4248150" y="2838450"/>
          <p14:tracePt t="77863" x="4248150" y="2844800"/>
          <p14:tracePt t="77871" x="4248150" y="2851150"/>
          <p14:tracePt t="77887" x="4229100" y="2857500"/>
          <p14:tracePt t="77903" x="4222750" y="2857500"/>
          <p14:tracePt t="77913" x="4210050" y="2857500"/>
          <p14:tracePt t="77943" x="4203700" y="2857500"/>
          <p14:tracePt t="78151" x="4203700" y="2870200"/>
          <p14:tracePt t="78167" x="4203700" y="2876550"/>
          <p14:tracePt t="78175" x="4203700" y="2882900"/>
          <p14:tracePt t="78182" x="4203700" y="2889250"/>
          <p14:tracePt t="78196" x="4191000" y="2908300"/>
          <p14:tracePt t="78213" x="4165600" y="2927350"/>
          <p14:tracePt t="78228" x="4133850" y="2940050"/>
          <p14:tracePt t="78246" x="4057650" y="2965450"/>
          <p14:tracePt t="78263" x="4025900" y="2990850"/>
          <p14:tracePt t="78279" x="3987800" y="2990850"/>
          <p14:tracePt t="78297" x="3975100" y="3003550"/>
          <p14:tracePt t="78312" x="3968750" y="3003550"/>
          <p14:tracePt t="78751" x="3956050" y="3003550"/>
          <p14:tracePt t="78760" x="3943350" y="3003550"/>
          <p14:tracePt t="78767" x="3937000" y="3003550"/>
          <p14:tracePt t="78778" x="3930650" y="3003550"/>
          <p14:tracePt t="78795" x="3917950" y="2997200"/>
          <p14:tracePt t="78812" x="3892550" y="2997200"/>
          <p14:tracePt t="78829" x="3879850" y="2997200"/>
          <p14:tracePt t="78846" x="3841750" y="2997200"/>
          <p14:tracePt t="78862" x="3816350" y="2997200"/>
          <p14:tracePt t="78880" x="3784600" y="2997200"/>
          <p14:tracePt t="78897" x="3752850" y="2997200"/>
          <p14:tracePt t="78913" x="3721100" y="2997200"/>
          <p14:tracePt t="78929" x="3708400" y="3009900"/>
          <p14:tracePt t="78946" x="3695700" y="3035300"/>
          <p14:tracePt t="78963" x="3695700" y="3054350"/>
          <p14:tracePt t="78978" x="3695700" y="3098800"/>
          <p14:tracePt t="78994" x="3695700" y="3143250"/>
          <p14:tracePt t="79011" x="3689350" y="3194050"/>
          <p14:tracePt t="79027" x="3676650" y="3225800"/>
          <p14:tracePt t="79044" x="3663950" y="3244850"/>
          <p14:tracePt t="79045" x="3663950" y="3251200"/>
          <p14:tracePt t="79061" x="3651250" y="3270250"/>
          <p14:tracePt t="79078" x="3651250" y="3282950"/>
          <p14:tracePt t="79094" x="3651250" y="3289300"/>
          <p14:tracePt t="79174" x="3644900" y="3295650"/>
          <p14:tracePt t="79246" x="3644900" y="3302000"/>
          <p14:tracePt t="79270" x="3638550" y="3308350"/>
          <p14:tracePt t="79302" x="3632200" y="3308350"/>
          <p14:tracePt t="79350" x="3619500" y="3314700"/>
          <p14:tracePt t="79366" x="3606800" y="3321050"/>
          <p14:tracePt t="79374" x="3600450" y="3321050"/>
          <p14:tracePt t="79382" x="3587750" y="3321050"/>
          <p14:tracePt t="79394" x="3562350" y="3321050"/>
          <p14:tracePt t="79410" x="3467100" y="3321050"/>
          <p14:tracePt t="79428" x="3378200" y="3321050"/>
          <p14:tracePt t="79431" x="3321050" y="3308350"/>
          <p14:tracePt t="79445" x="3263900" y="3289300"/>
          <p14:tracePt t="79462" x="3105150" y="3251200"/>
          <p14:tracePt t="79479" x="3035300" y="3232150"/>
          <p14:tracePt t="79495" x="2997200" y="3219450"/>
          <p14:tracePt t="79512" x="2990850" y="3219450"/>
          <p14:tracePt t="79529" x="2984500" y="3206750"/>
          <p14:tracePt t="79546" x="3022600" y="3136900"/>
          <p14:tracePt t="79562" x="3213100" y="3016250"/>
          <p14:tracePt t="79579" x="3409950" y="2933700"/>
          <p14:tracePt t="79595" x="3619500" y="2876550"/>
          <p14:tracePt t="79613" x="3860800" y="2857500"/>
          <p14:tracePt t="79615" x="3956050" y="2838450"/>
          <p14:tracePt t="79630" x="4235450" y="2838450"/>
          <p14:tracePt t="79646" x="4425950" y="2857500"/>
          <p14:tracePt t="79663" x="4559300" y="2908300"/>
          <p14:tracePt t="79679" x="4629150" y="2946400"/>
          <p14:tracePt t="79695" x="4641850" y="2965450"/>
          <p14:tracePt t="79711" x="4641850" y="2971800"/>
          <p14:tracePt t="79728" x="4635500" y="2990850"/>
          <p14:tracePt t="79745" x="4603750" y="3016250"/>
          <p14:tracePt t="79762" x="4572000" y="3028950"/>
          <p14:tracePt t="79779" x="4546600" y="3041650"/>
          <p14:tracePt t="79795" x="4489450" y="3067050"/>
          <p14:tracePt t="79813" x="4419600" y="3086100"/>
          <p14:tracePt t="79815" x="4387850" y="3092450"/>
          <p14:tracePt t="79829" x="4356100" y="3105150"/>
          <p14:tracePt t="79831" x="4330700" y="3105150"/>
          <p14:tracePt t="79846" x="4311650" y="3105150"/>
          <p14:tracePt t="79847" x="4298950" y="3105150"/>
          <p14:tracePt t="79863" x="4286250" y="3105150"/>
          <p14:tracePt t="79879" x="4279900" y="3105150"/>
          <p14:tracePt t="80095" x="4273550" y="3105150"/>
          <p14:tracePt t="80103" x="4260850" y="3105150"/>
          <p14:tracePt t="80119" x="4254500" y="3105150"/>
          <p14:tracePt t="80135" x="4248150" y="3105150"/>
          <p14:tracePt t="80151" x="4241800" y="3105150"/>
          <p14:tracePt t="80167" x="4235450" y="3105150"/>
          <p14:tracePt t="80180" x="4229100" y="3105150"/>
          <p14:tracePt t="80195" x="4222750" y="3105150"/>
          <p14:tracePt t="80239" x="4216400" y="3098800"/>
          <p14:tracePt t="80248" x="4216400" y="3092450"/>
          <p14:tracePt t="80263" x="4216400" y="3079750"/>
          <p14:tracePt t="80272" x="4216400" y="3073400"/>
          <p14:tracePt t="80279" x="4216400" y="3060700"/>
          <p14:tracePt t="80296" x="4216400" y="3048000"/>
          <p14:tracePt t="80313" x="4222750" y="3028950"/>
          <p14:tracePt t="80328" x="4235450" y="3003550"/>
          <p14:tracePt t="80347" x="4241800" y="2971800"/>
          <p14:tracePt t="80361" x="4254500" y="2940050"/>
          <p14:tracePt t="80379" x="4260850" y="2914650"/>
          <p14:tracePt t="80396" x="4273550" y="2895600"/>
          <p14:tracePt t="80412" x="4273550" y="2889250"/>
          <p14:tracePt t="80519" x="4267200" y="2889250"/>
          <p14:tracePt t="80527" x="4260850" y="2895600"/>
          <p14:tracePt t="80543" x="4254500" y="2908300"/>
          <p14:tracePt t="80551" x="4248150" y="2914650"/>
          <p14:tracePt t="80563" x="4241800" y="2933700"/>
          <p14:tracePt t="80578" x="4216400" y="2971800"/>
          <p14:tracePt t="80596" x="4197350" y="3009900"/>
          <p14:tracePt t="80598" x="4191000" y="3028950"/>
          <p14:tracePt t="80613" x="4171950" y="3067050"/>
          <p14:tracePt t="80615" x="4165600" y="3098800"/>
          <p14:tracePt t="80630" x="4159250" y="3175000"/>
          <p14:tracePt t="80646" x="4133850" y="3276600"/>
          <p14:tracePt t="80663" x="4102100" y="3390900"/>
          <p14:tracePt t="80680" x="4076700" y="3498850"/>
          <p14:tracePt t="80695" x="4038600" y="3568700"/>
          <p14:tracePt t="80711" x="4000500" y="3625850"/>
          <p14:tracePt t="80728" x="3962400" y="3663950"/>
          <p14:tracePt t="80745" x="3924300" y="3695700"/>
          <p14:tracePt t="80762" x="3898900" y="3714750"/>
          <p14:tracePt t="80779" x="3860800" y="3733800"/>
          <p14:tracePt t="80795" x="3803650" y="3752850"/>
          <p14:tracePt t="80813" x="3752850" y="3771900"/>
          <p14:tracePt t="80815" x="3727450" y="3784600"/>
          <p14:tracePt t="80829" x="3714750" y="3784600"/>
          <p14:tracePt t="80831" x="3695700" y="3784600"/>
          <p14:tracePt t="80847" x="3657600" y="3784600"/>
          <p14:tracePt t="80863" x="3587750" y="3778250"/>
          <p14:tracePt t="80880" x="3486150" y="3765550"/>
          <p14:tracePt t="80896" x="3232150" y="3727450"/>
          <p14:tracePt t="80912" x="2844800" y="3708400"/>
          <p14:tracePt t="80928" x="2578100" y="3708400"/>
          <p14:tracePt t="80946" x="2336800" y="3733800"/>
          <p14:tracePt t="80962" x="2184400" y="3733800"/>
          <p14:tracePt t="80980" x="2114550" y="3733800"/>
          <p14:tracePt t="80995" x="2095500" y="3708400"/>
          <p14:tracePt t="81013" x="2089150" y="3683000"/>
          <p14:tracePt t="81029" x="2089150" y="3670300"/>
          <p14:tracePt t="81031" x="2089150" y="3663950"/>
          <p14:tracePt t="81239" x="2089150" y="3657600"/>
          <p14:tracePt t="81248" x="2101850" y="3657600"/>
          <p14:tracePt t="81255" x="2120900" y="3651250"/>
          <p14:tracePt t="81264" x="2152650" y="3644900"/>
          <p14:tracePt t="81280" x="2216150" y="3632200"/>
          <p14:tracePt t="81295" x="2279650" y="3606800"/>
          <p14:tracePt t="81312" x="2336800" y="3587750"/>
          <p14:tracePt t="81329" x="2400300" y="3587750"/>
          <p14:tracePt t="81347" x="2451100" y="3575050"/>
          <p14:tracePt t="81362" x="2501900" y="3562350"/>
          <p14:tracePt t="81379" x="2552700" y="3556000"/>
          <p14:tracePt t="81395" x="2590800" y="3556000"/>
          <p14:tracePt t="81413" x="2628900" y="3549650"/>
          <p14:tracePt t="81415" x="2647950" y="3549650"/>
          <p14:tracePt t="81429" x="2673350" y="3530600"/>
          <p14:tracePt t="81431" x="2698750" y="3524250"/>
          <p14:tracePt t="81447" x="2743200" y="3524250"/>
          <p14:tracePt t="81463" x="2794000" y="3524250"/>
          <p14:tracePt t="81480" x="2857500" y="3524250"/>
          <p14:tracePt t="81497" x="2914650" y="3524250"/>
          <p14:tracePt t="81512" x="2978150" y="3524250"/>
          <p14:tracePt t="81529" x="3054350" y="3524250"/>
          <p14:tracePt t="81546" x="3155950" y="3524250"/>
          <p14:tracePt t="81562" x="3282950" y="3524250"/>
          <p14:tracePt t="81579" x="3390900" y="3524250"/>
          <p14:tracePt t="81595" x="3505200" y="3524250"/>
          <p14:tracePt t="81613" x="3600450" y="3543300"/>
          <p14:tracePt t="81615" x="3644900" y="3549650"/>
          <p14:tracePt t="81629" x="3670300" y="3549650"/>
          <p14:tracePt t="81631" x="3689350" y="3549650"/>
          <p14:tracePt t="81647" x="3733800" y="3575050"/>
          <p14:tracePt t="81663" x="3746500" y="3575050"/>
          <p14:tracePt t="81679" x="3771900" y="3594100"/>
          <p14:tracePt t="81695" x="3797300" y="3600450"/>
          <p14:tracePt t="81711" x="3810000" y="3613150"/>
          <p14:tracePt t="81759" x="3810000" y="3619500"/>
          <p14:tracePt t="81847" x="3810000" y="3625850"/>
          <p14:tracePt t="81966" x="3816350" y="3619500"/>
          <p14:tracePt t="81974" x="3822700" y="3619500"/>
          <p14:tracePt t="81982" x="3835400" y="3613150"/>
          <p14:tracePt t="81994" x="3848100" y="3613150"/>
          <p14:tracePt t="82010" x="3867150" y="3606800"/>
          <p14:tracePt t="82027" x="3873500" y="3606800"/>
          <p14:tracePt t="82045" x="3886200" y="3600450"/>
          <p14:tracePt t="82111" x="3886200" y="3613150"/>
          <p14:tracePt t="82119" x="3848100" y="3613150"/>
          <p14:tracePt t="82130" x="3778250" y="3613150"/>
          <p14:tracePt t="82146" x="3536950" y="3486150"/>
          <p14:tracePt t="82163" x="3435350" y="3371850"/>
          <p14:tracePt t="82487" x="3505200" y="3397250"/>
          <p14:tracePt t="82496" x="3587750" y="3448050"/>
          <p14:tracePt t="82503" x="3657600" y="3492500"/>
          <p14:tracePt t="82512" x="3727450" y="3517900"/>
          <p14:tracePt t="82528" x="3784600" y="3517900"/>
          <p14:tracePt t="82546" x="3810000" y="3517900"/>
          <p14:tracePt t="82562" x="3829050" y="3517900"/>
          <p14:tracePt t="82599" x="3835400" y="3511550"/>
          <p14:tracePt t="82704" x="3835400" y="3505200"/>
          <p14:tracePt t="82734" x="3841750" y="3498850"/>
          <p14:tracePt t="82742" x="3848100" y="3492500"/>
          <p14:tracePt t="82750" x="3848100" y="3486150"/>
          <p14:tracePt t="82763" x="3854450" y="3486150"/>
          <p14:tracePt t="82779" x="3854450" y="3479800"/>
          <p14:tracePt t="82796" x="3854450" y="3473450"/>
          <p14:tracePt t="82812" x="3854450" y="3467100"/>
          <p14:tracePt t="82829" x="3854450" y="3460750"/>
          <p14:tracePt t="82863" x="3854450" y="3454400"/>
          <p14:tracePt t="82871" x="3854450" y="3441700"/>
          <p14:tracePt t="82880" x="3848100" y="3441700"/>
          <p14:tracePt t="82967" x="3848100" y="3435350"/>
          <p14:tracePt t="82991" x="3854450" y="3435350"/>
          <p14:tracePt t="82999" x="3905250" y="3441700"/>
          <p14:tracePt t="83013" x="3975100" y="3441700"/>
          <p14:tracePt t="83015" x="4038600" y="3441700"/>
          <p14:tracePt t="83027" x="4108450" y="3441700"/>
          <p14:tracePt t="83044" x="4254500" y="3441700"/>
          <p14:tracePt t="83063" x="4692650" y="3390900"/>
          <p14:tracePt t="83079" x="5232400" y="3270250"/>
          <p14:tracePt t="83095" x="5734050" y="3105150"/>
          <p14:tracePt t="83112" x="6305550" y="2921000"/>
          <p14:tracePt t="83128" x="6845300" y="2755900"/>
          <p14:tracePt t="83145" x="7321550" y="2628900"/>
          <p14:tracePt t="83162" x="7766050" y="2508250"/>
          <p14:tracePt t="83179" x="8178800" y="2413000"/>
          <p14:tracePt t="83196" x="8458200" y="2362200"/>
          <p14:tracePt t="83212" x="8743950" y="2311400"/>
          <p14:tracePt t="83229" x="8966200" y="2286000"/>
          <p14:tracePt t="83231" x="9042400" y="2286000"/>
          <p14:tracePt t="83245" x="9105900" y="2286000"/>
          <p14:tracePt t="83247" x="9169400" y="2286000"/>
          <p14:tracePt t="83263" x="9296400" y="2286000"/>
          <p14:tracePt t="83279" x="9372600" y="2292350"/>
          <p14:tracePt t="83295" x="9429750" y="2317750"/>
          <p14:tracePt t="83312" x="9448800" y="2336800"/>
          <p14:tracePt t="83328" x="9461500" y="2343150"/>
          <p14:tracePt t="83347" x="9474200" y="2355850"/>
          <p14:tracePt t="83367" x="9486900" y="2368550"/>
          <p14:tracePt t="83399" x="9493250" y="2374900"/>
          <p14:tracePt t="83416" x="9493250" y="2381250"/>
          <p14:tracePt t="83431" x="9493250" y="2387600"/>
          <p14:tracePt t="83445" x="9505950" y="2400300"/>
          <p14:tracePt t="83478" x="9505950" y="2406650"/>
          <p14:tracePt t="83486" x="9505950" y="2413000"/>
          <p14:tracePt t="83494" x="9505950" y="2419350"/>
          <p14:tracePt t="83511" x="9512300" y="2432050"/>
          <p14:tracePt t="83528" x="9512300" y="2451100"/>
          <p14:tracePt t="83545" x="9512300" y="2457450"/>
          <p14:tracePt t="83560" x="9512300" y="2463800"/>
          <p14:tracePt t="83578" x="9512300" y="2470150"/>
          <p14:tracePt t="83595" x="9512300" y="2489200"/>
          <p14:tracePt t="83611" x="9512300" y="2514600"/>
          <p14:tracePt t="83629" x="9512300" y="2546350"/>
          <p14:tracePt t="83645" x="9505950" y="2616200"/>
          <p14:tracePt t="83647" x="9499600" y="2647950"/>
          <p14:tracePt t="83663" x="9493250" y="2711450"/>
          <p14:tracePt t="83679" x="9486900" y="2774950"/>
          <p14:tracePt t="83695" x="9461500" y="2870200"/>
          <p14:tracePt t="83712" x="9429750" y="2984500"/>
          <p14:tracePt t="83729" x="9398000" y="3105150"/>
          <p14:tracePt t="83746" x="9378950" y="3225800"/>
          <p14:tracePt t="83762" x="9372600" y="3340100"/>
          <p14:tracePt t="83779" x="9353550" y="3448050"/>
          <p14:tracePt t="83795" x="9353550" y="3543300"/>
          <p14:tracePt t="83812" x="9353550" y="3638550"/>
          <p14:tracePt t="83829" x="9353550" y="3721100"/>
          <p14:tracePt t="83831" x="9353550" y="3771900"/>
          <p14:tracePt t="83846" x="9372600" y="3879850"/>
          <p14:tracePt t="83863" x="9404350" y="4013200"/>
          <p14:tracePt t="83879" x="9436100" y="4140200"/>
          <p14:tracePt t="83895" x="9486900" y="4260850"/>
          <p14:tracePt t="83912" x="9525000" y="4375150"/>
          <p14:tracePt t="83929" x="9569450" y="4470400"/>
          <p14:tracePt t="83946" x="9607550" y="4502150"/>
          <p14:tracePt t="83962" x="9652000" y="4508500"/>
          <p14:tracePt t="83979" x="9664700" y="4508500"/>
          <p14:tracePt t="83995" x="9671050" y="4508500"/>
          <p14:tracePt t="84012" x="9677400" y="4457700"/>
          <p14:tracePt t="84029" x="9677400" y="4394200"/>
          <p14:tracePt t="84031" x="9677400" y="4343400"/>
          <p14:tracePt t="84046" x="9677400" y="4229100"/>
          <p14:tracePt t="84063" x="9652000" y="4108450"/>
          <p14:tracePt t="84079" x="9588500" y="3949700"/>
          <p14:tracePt t="84095" x="9537700" y="3835400"/>
          <p14:tracePt t="84112" x="9493250" y="3746500"/>
          <p14:tracePt t="84128" x="9461500" y="3663950"/>
          <p14:tracePt t="84146" x="9436100" y="3606800"/>
          <p14:tracePt t="84162" x="9410700" y="3562350"/>
          <p14:tracePt t="84180" x="9385300" y="3511550"/>
          <p14:tracePt t="84195" x="9366250" y="3473450"/>
          <p14:tracePt t="84212" x="9321800" y="3403600"/>
          <p14:tracePt t="84229" x="9277350" y="3333750"/>
          <p14:tracePt t="84231" x="9251950" y="3295650"/>
          <p14:tracePt t="84246" x="9156700" y="3213100"/>
          <p14:tracePt t="84263" x="9074150" y="3168650"/>
          <p14:tracePt t="84279" x="8953500" y="3111500"/>
          <p14:tracePt t="84295" x="8851900" y="3086100"/>
          <p14:tracePt t="84312" x="8712200" y="3073400"/>
          <p14:tracePt t="84328" x="8578850" y="3073400"/>
          <p14:tracePt t="84347" x="8420100" y="3073400"/>
          <p14:tracePt t="84362" x="8229600" y="3124200"/>
          <p14:tracePt t="84379" x="8020050" y="3181350"/>
          <p14:tracePt t="84396" x="7778750" y="3257550"/>
          <p14:tracePt t="84412" x="7543800" y="3346450"/>
          <p14:tracePt t="84429" x="7239000" y="3460750"/>
          <p14:tracePt t="84431" x="7086600" y="3530600"/>
          <p14:tracePt t="84445" x="6896100" y="3606800"/>
          <p14:tracePt t="84447" x="6711950" y="3702050"/>
          <p14:tracePt t="84462" x="6381750" y="3867150"/>
          <p14:tracePt t="84479" x="6076950" y="4038600"/>
          <p14:tracePt t="84495" x="5810250" y="4241800"/>
          <p14:tracePt t="84512" x="5594350" y="4495800"/>
          <p14:tracePt t="84528" x="5378450" y="4933950"/>
          <p14:tracePt t="84546" x="5168900" y="5441950"/>
          <p14:tracePt t="84562" x="4895850" y="5918200"/>
          <p14:tracePt t="84579" x="4629150" y="6229350"/>
          <p14:tracePt t="84595" x="4362450" y="6445250"/>
          <p14:tracePt t="84613" x="4146550" y="6553200"/>
          <p14:tracePt t="84615" x="4064000" y="6572250"/>
          <p14:tracePt t="84629" x="3968750" y="6591300"/>
          <p14:tracePt t="84646" x="3733800" y="6597650"/>
          <p14:tracePt t="84662" x="3473450" y="6546850"/>
          <p14:tracePt t="84679" x="3136900" y="6470650"/>
          <p14:tracePt t="84695" x="2806700" y="6369050"/>
          <p14:tracePt t="84712" x="2527300" y="6286500"/>
          <p14:tracePt t="84727" x="2374900" y="6216650"/>
          <p14:tracePt t="84744" x="2311400" y="6165850"/>
          <p14:tracePt t="84762" x="2292350" y="6108700"/>
          <p14:tracePt t="84778" x="2286000" y="6032500"/>
          <p14:tracePt t="84796" x="2286000" y="5943600"/>
          <p14:tracePt t="84798" x="2298700" y="5886450"/>
          <p14:tracePt t="84813" x="2343150" y="5822950"/>
          <p14:tracePt t="84815" x="2374900" y="5765800"/>
          <p14:tracePt t="84829" x="2432050" y="5702300"/>
          <p14:tracePt t="84845" x="2552700" y="5588000"/>
          <p14:tracePt t="84847" x="2679700" y="5492750"/>
          <p14:tracePt t="84862" x="2940050" y="5321300"/>
          <p14:tracePt t="84879" x="3346450" y="5168900"/>
          <p14:tracePt t="84895" x="3822700" y="5054600"/>
          <p14:tracePt t="84912" x="4406900" y="4984750"/>
          <p14:tracePt t="84928" x="5016500" y="4933950"/>
          <p14:tracePt t="84945" x="5638800" y="4921250"/>
          <p14:tracePt t="84962" x="6140450" y="4908550"/>
          <p14:tracePt t="84978" x="6521450" y="4908550"/>
          <p14:tracePt t="84994" x="6832600" y="4953000"/>
          <p14:tracePt t="85014" x="7169150" y="5016500"/>
          <p14:tracePt t="85029" x="7258050" y="5048250"/>
          <p14:tracePt t="85045" x="7423150" y="5105400"/>
          <p14:tracePt t="85047" x="7486650" y="5143500"/>
          <p14:tracePt t="85063" x="7594600" y="5200650"/>
          <p14:tracePt t="85079" x="7664450" y="5251450"/>
          <p14:tracePt t="85096" x="7683500" y="5270500"/>
          <p14:tracePt t="85112" x="7683500" y="5276850"/>
          <p14:tracePt t="85151" x="7683500" y="5283200"/>
          <p14:tracePt t="85159" x="7683500" y="5295900"/>
          <p14:tracePt t="85167" x="7651750" y="5295900"/>
          <p14:tracePt t="85179" x="7581900" y="5308600"/>
          <p14:tracePt t="85195" x="7410450" y="5308600"/>
          <p14:tracePt t="85212" x="7239000" y="5308600"/>
          <p14:tracePt t="85229" x="7048500" y="5308600"/>
          <p14:tracePt t="85231" x="6959600" y="5308600"/>
          <p14:tracePt t="85246" x="6864350" y="5308600"/>
          <p14:tracePt t="85247" x="6781800" y="5289550"/>
          <p14:tracePt t="85263" x="6623050" y="5245100"/>
          <p14:tracePt t="85279" x="6515100" y="5187950"/>
          <p14:tracePt t="85295" x="6470650" y="5143500"/>
          <p14:tracePt t="85312" x="6464300" y="5105400"/>
          <p14:tracePt t="85329" x="6464300" y="5054600"/>
          <p14:tracePt t="85346" x="6496050" y="4997450"/>
          <p14:tracePt t="85362" x="6565900" y="4959350"/>
          <p14:tracePt t="85379" x="6769100" y="4902200"/>
          <p14:tracePt t="85396" x="7042150" y="4870450"/>
          <p14:tracePt t="85398" x="7213600" y="4832350"/>
          <p14:tracePt t="85412" x="7372350" y="4832350"/>
          <p14:tracePt t="85429" x="7715250" y="4832350"/>
          <p14:tracePt t="85431" x="7886700" y="4832350"/>
          <p14:tracePt t="85446" x="8077200" y="4832350"/>
          <p14:tracePt t="85462" x="8585200" y="4927600"/>
          <p14:tracePt t="85479" x="8864600" y="5016500"/>
          <p14:tracePt t="85496" x="9004300" y="5092700"/>
          <p14:tracePt t="85512" x="9112250" y="5200650"/>
          <p14:tracePt t="85529" x="9144000" y="5308600"/>
          <p14:tracePt t="85545" x="9144000" y="5416550"/>
          <p14:tracePt t="85562" x="9105900" y="5524500"/>
          <p14:tracePt t="85579" x="9036050" y="5619750"/>
          <p14:tracePt t="85595" x="8966200" y="5670550"/>
          <p14:tracePt t="85599" x="8921750" y="5683250"/>
          <p14:tracePt t="85611" x="8896350" y="5689600"/>
          <p14:tracePt t="85629" x="8826500" y="5708650"/>
          <p14:tracePt t="85631" x="8794750" y="5708650"/>
          <p14:tracePt t="85645" x="8775700" y="5695950"/>
          <p14:tracePt t="85663" x="8743950" y="5632450"/>
          <p14:tracePt t="85679" x="8743950" y="5581650"/>
          <p14:tracePt t="85695" x="8743950" y="5543550"/>
          <p14:tracePt t="85712" x="8769350" y="5511800"/>
          <p14:tracePt t="85728" x="8883650" y="5486400"/>
          <p14:tracePt t="85745" x="9105900" y="5486400"/>
          <p14:tracePt t="85763" x="9385300" y="5518150"/>
          <p14:tracePt t="85779" x="9664700" y="5600700"/>
          <p14:tracePt t="85795" x="9969500" y="5740400"/>
          <p14:tracePt t="85813" x="10153650" y="5835650"/>
          <p14:tracePt t="85815" x="10204450" y="5867400"/>
          <p14:tracePt t="85830" x="10248900" y="5899150"/>
          <p14:tracePt t="85846" x="10261600" y="5899150"/>
          <p14:tracePt t="85847" x="10261600" y="5905500"/>
          <p14:tracePt t="85887" x="10261600" y="5911850"/>
          <p14:tracePt t="85896" x="10255250" y="5911850"/>
          <p14:tracePt t="85903" x="10242550" y="5911850"/>
          <p14:tracePt t="85913" x="10223500" y="5911850"/>
          <p14:tracePt t="85930" x="10204450" y="5911850"/>
          <p14:tracePt t="85946" x="10185400" y="5911850"/>
          <p14:tracePt t="85983" x="10179050" y="5911850"/>
          <p14:tracePt t="86015" x="10179050" y="5924550"/>
          <p14:tracePt t="86023" x="10179050" y="5930900"/>
          <p14:tracePt t="86031" x="10179050" y="5943600"/>
          <p14:tracePt t="86045" x="10179050" y="5956300"/>
          <p14:tracePt t="86063" x="10179050" y="5975350"/>
          <p14:tracePt t="86079" x="10179050" y="5988050"/>
          <p14:tracePt t="86223" x="10179050" y="5975350"/>
          <p14:tracePt t="86231" x="10172700" y="5969000"/>
          <p14:tracePt t="86247" x="10166350" y="5956300"/>
          <p14:tracePt t="86263" x="10166350" y="5949950"/>
          <p14:tracePt t="86279" x="10160000" y="5943600"/>
          <p14:tracePt t="86294" x="10160000" y="5937250"/>
          <p14:tracePt t="86463" x="10160000" y="5930900"/>
          <p14:tracePt t="86480" x="10153650" y="5918200"/>
          <p14:tracePt t="86487" x="10140950" y="5905500"/>
          <p14:tracePt t="86496" x="10121900" y="5880100"/>
          <p14:tracePt t="86513" x="10064750" y="5816600"/>
          <p14:tracePt t="86529" x="9988550" y="5746750"/>
          <p14:tracePt t="86546" x="9880600" y="5670550"/>
          <p14:tracePt t="86563" x="9759950" y="5594350"/>
          <p14:tracePt t="86580" x="9620250" y="5530850"/>
          <p14:tracePt t="86596" x="9455150" y="5473700"/>
          <p14:tracePt t="86612" x="9245600" y="5429250"/>
          <p14:tracePt t="86628" x="9067800" y="5391150"/>
          <p14:tracePt t="86646" x="8851900" y="5359400"/>
          <p14:tracePt t="86663" x="8769350" y="5353050"/>
          <p14:tracePt t="86680" x="8712200" y="5353050"/>
          <p14:tracePt t="86696" x="8686800" y="5353050"/>
          <p14:tracePt t="86831" x="8680450" y="5346700"/>
          <p14:tracePt t="86839" x="8674100" y="5321300"/>
          <p14:tracePt t="86847" x="8674100" y="5289550"/>
          <p14:tracePt t="86864" x="8674100" y="5181600"/>
          <p14:tracePt t="86880" x="8674100" y="5060950"/>
          <p14:tracePt t="86896" x="8674100" y="4838700"/>
          <p14:tracePt t="86912" x="8674100" y="4641850"/>
          <p14:tracePt t="86929" x="8674100" y="4483100"/>
          <p14:tracePt t="86945" x="8674100" y="4337050"/>
          <p14:tracePt t="86963" x="8705850" y="4203700"/>
          <p14:tracePt t="86978" x="8750300" y="4070350"/>
          <p14:tracePt t="86996" x="8820150" y="3937000"/>
          <p14:tracePt t="86998" x="8858250" y="3873500"/>
          <p14:tracePt t="87012" x="8890000" y="3822700"/>
          <p14:tracePt t="87014" x="8915400" y="3784600"/>
          <p14:tracePt t="87030" x="8953500" y="3727450"/>
          <p14:tracePt t="87031" x="8985250" y="3670300"/>
          <p14:tracePt t="87046" x="9055100" y="3568700"/>
          <p14:tracePt t="87063" x="9118600" y="3492500"/>
          <p14:tracePt t="87080" x="9188450" y="3403600"/>
          <p14:tracePt t="87095" x="9251950" y="3346450"/>
          <p14:tracePt t="87114" x="9315450" y="3289300"/>
          <p14:tracePt t="87129" x="9366250" y="3244850"/>
          <p14:tracePt t="87146" x="9423400" y="3200400"/>
          <p14:tracePt t="87163" x="9467850" y="3162300"/>
          <p14:tracePt t="87180" x="9499600" y="3149600"/>
          <p14:tracePt t="87182" x="9505950" y="3143250"/>
          <p14:tracePt t="87196" x="9518650" y="3143250"/>
          <p14:tracePt t="87350" x="9518650" y="3130550"/>
          <p14:tracePt t="87358" x="9518650" y="3117850"/>
          <p14:tracePt t="87366" x="9518650" y="3092450"/>
          <p14:tracePt t="87377" x="9518650" y="3067050"/>
          <p14:tracePt t="87394" x="9556750" y="2984500"/>
          <p14:tracePt t="87411" x="9626600" y="2908300"/>
          <p14:tracePt t="87427" x="9759950" y="2838450"/>
          <p14:tracePt t="87444" x="9899650" y="2800350"/>
          <p14:tracePt t="87446" x="9969500" y="2774950"/>
          <p14:tracePt t="87461" x="10033000" y="2768600"/>
          <p14:tracePt t="87462" x="10071100" y="2768600"/>
          <p14:tracePt t="87478" x="10160000" y="2768600"/>
          <p14:tracePt t="87494" x="10185400" y="2768600"/>
          <p14:tracePt t="87511" x="10185400" y="2781300"/>
          <p14:tracePt t="87527" x="10185400" y="2813050"/>
          <p14:tracePt t="87544" x="10179050" y="2844800"/>
          <p14:tracePt t="87560" x="10147300" y="2889250"/>
          <p14:tracePt t="87577" x="10096500" y="2927350"/>
          <p14:tracePt t="87594" x="10045700" y="2940050"/>
          <p14:tracePt t="87611" x="10001250" y="2940050"/>
          <p14:tracePt t="87627" x="9969500" y="2940050"/>
          <p14:tracePt t="87644" x="9956800" y="2940050"/>
          <p14:tracePt t="87645" x="9950450" y="2940050"/>
          <p14:tracePt t="87662" x="9944100" y="2933700"/>
          <p14:tracePt t="87679" x="9931400" y="2921000"/>
          <p14:tracePt t="87696" x="9925050" y="2914650"/>
          <p14:tracePt t="87713" x="9925050" y="2895600"/>
          <p14:tracePt t="87729" x="9925050" y="2889250"/>
          <p14:tracePt t="87744" x="9925050" y="2876550"/>
          <p14:tracePt t="87879" x="9918700" y="2870200"/>
          <p14:tracePt t="87896" x="9912350" y="2870200"/>
          <p14:tracePt t="87903" x="9899650" y="2870200"/>
          <p14:tracePt t="87913" x="9886950" y="2870200"/>
          <p14:tracePt t="87928" x="9855200" y="2870200"/>
          <p14:tracePt t="87946" x="9829800" y="2857500"/>
          <p14:tracePt t="87961" x="9817100" y="2857500"/>
          <p14:tracePt t="87979" x="9804400" y="2851150"/>
          <p14:tracePt t="87995" x="9791700" y="2851150"/>
          <p14:tracePt t="88012" x="9779000" y="2844800"/>
          <p14:tracePt t="88028" x="9772650" y="2844800"/>
          <p14:tracePt t="88045" x="9766300" y="2838450"/>
          <p14:tracePt t="88047" x="9759950" y="2838450"/>
          <p14:tracePt t="88062" x="9747250" y="2832100"/>
          <p14:tracePt t="88087" x="9734550" y="2825750"/>
          <p14:tracePt t="88103" x="9728200" y="2819400"/>
          <p14:tracePt t="88119" x="9715500" y="2819400"/>
          <p14:tracePt t="88130" x="9696450" y="2813050"/>
          <p14:tracePt t="88145" x="9664700" y="2806700"/>
          <p14:tracePt t="88161" x="9632950" y="2800350"/>
          <p14:tracePt t="88179" x="9626600" y="2794000"/>
          <p14:tracePt t="88263" x="9632950" y="2774950"/>
          <p14:tracePt t="88271" x="9664700" y="2762250"/>
          <p14:tracePt t="88280" x="9721850" y="2736850"/>
          <p14:tracePt t="88296" x="9817100" y="2692400"/>
          <p14:tracePt t="88312" x="9944100" y="2654300"/>
          <p14:tracePt t="88329" x="10071100" y="2590800"/>
          <p14:tracePt t="88345" x="10172700" y="2520950"/>
          <p14:tracePt t="88363" x="10242550" y="2470150"/>
          <p14:tracePt t="88379" x="10312400" y="2463800"/>
          <p14:tracePt t="88396" x="10337800" y="2463800"/>
          <p14:tracePt t="88431" x="10344150" y="2463800"/>
          <p14:tracePt t="88439" x="10344150" y="2470150"/>
          <p14:tracePt t="88446" x="10344150" y="2476500"/>
          <p14:tracePt t="88462" x="10344150" y="2508250"/>
          <p14:tracePt t="88479" x="10325100" y="2533650"/>
          <p14:tracePt t="88496" x="10293350" y="2552700"/>
          <p14:tracePt t="88512" x="10267950" y="2565400"/>
          <p14:tracePt t="88530" x="10255250" y="2565400"/>
          <p14:tracePt t="88583" x="10248900" y="2565400"/>
          <p14:tracePt t="88591" x="10248900" y="2546350"/>
          <p14:tracePt t="88599" x="10248900" y="2520950"/>
          <p14:tracePt t="88612" x="10261600" y="2489200"/>
          <p14:tracePt t="88629" x="10337800" y="2406650"/>
          <p14:tracePt t="88647" x="10426700" y="2355850"/>
          <p14:tracePt t="88663" x="10445750" y="2349500"/>
          <p14:tracePt t="88687" x="10414000" y="2349500"/>
          <p14:tracePt t="88696" x="10337800" y="2349500"/>
          <p14:tracePt t="88713" x="10128250" y="2336800"/>
          <p14:tracePt t="88727" x="9918700" y="2286000"/>
          <p14:tracePt t="88744" x="9804400" y="2247900"/>
          <p14:tracePt t="88760" x="9785350" y="2247900"/>
          <p14:tracePt t="88863" x="9810750" y="2247900"/>
          <p14:tracePt t="88871" x="9836150" y="2273300"/>
          <p14:tracePt t="88879" x="9867900" y="2298700"/>
          <p14:tracePt t="88896" x="9918700" y="2368550"/>
          <p14:tracePt t="88911" x="9969500" y="2476500"/>
          <p14:tracePt t="88929" x="9982200" y="2552700"/>
          <p14:tracePt t="88945" x="9982200" y="2635250"/>
          <p14:tracePt t="88963" x="9912350" y="2705100"/>
          <p14:tracePt t="88978" x="9785350" y="2749550"/>
          <p14:tracePt t="88996" x="9620250" y="2768600"/>
          <p14:tracePt t="88999" x="9531350" y="2768600"/>
          <p14:tracePt t="89012" x="9442450" y="2768600"/>
          <p14:tracePt t="89029" x="9321800" y="2736850"/>
          <p14:tracePt t="89031" x="9271000" y="2717800"/>
          <p14:tracePt t="89045" x="9251950" y="2705100"/>
          <p14:tracePt t="89063" x="9194800" y="2673350"/>
          <p14:tracePt t="89079" x="9194800" y="2660650"/>
          <p14:tracePt t="89095" x="9194800" y="2622550"/>
          <p14:tracePt t="89113" x="9226550" y="2578100"/>
          <p14:tracePt t="89129" x="9296400" y="2533650"/>
          <p14:tracePt t="89146" x="9391650" y="2495550"/>
          <p14:tracePt t="89163" x="9474200" y="2495550"/>
          <p14:tracePt t="89179" x="9505950" y="2495550"/>
          <p14:tracePt t="89196" x="9537700" y="2514600"/>
          <p14:tracePt t="89198" x="9544050" y="2527300"/>
          <p14:tracePt t="89212" x="9550400" y="2540000"/>
          <p14:tracePt t="89228" x="9550400" y="2578100"/>
          <p14:tracePt t="89245" x="9537700" y="2641600"/>
          <p14:tracePt t="89263" x="9461500" y="2717800"/>
          <p14:tracePt t="89279" x="9398000" y="2755900"/>
          <p14:tracePt t="89297" x="9372600" y="2762250"/>
          <p14:tracePt t="89312" x="9366250" y="2762250"/>
          <p14:tracePt t="89351" x="9366250" y="2749550"/>
          <p14:tracePt t="89359" x="9385300" y="2717800"/>
          <p14:tracePt t="89367" x="9417050" y="2667000"/>
          <p14:tracePt t="89380" x="9455150" y="2628900"/>
          <p14:tracePt t="89395" x="9582150" y="2552700"/>
          <p14:tracePt t="89412" x="9747250" y="2527300"/>
          <p14:tracePt t="89428" x="9906000" y="2514600"/>
          <p14:tracePt t="89445" x="10058400" y="2514600"/>
          <p14:tracePt t="89447" x="10096500" y="2514600"/>
          <p14:tracePt t="89463" x="10140950" y="2514600"/>
          <p14:tracePt t="89494" x="10140950" y="2520950"/>
          <p14:tracePt t="89503" x="10115550" y="2527300"/>
          <p14:tracePt t="89512" x="10090150" y="2546350"/>
          <p14:tracePt t="89528" x="10026650" y="2546350"/>
          <p14:tracePt t="89546" x="9950450" y="2546350"/>
          <p14:tracePt t="89562" x="9893300" y="2546350"/>
          <p14:tracePt t="89579" x="9836150" y="2540000"/>
          <p14:tracePt t="89595" x="9810750" y="2540000"/>
          <p14:tracePt t="89614" x="9810750" y="2533650"/>
          <p14:tracePt t="89630" x="9804400" y="2527300"/>
          <p14:tracePt t="89656" x="9804400" y="2520950"/>
          <p14:tracePt t="89671" x="9804400" y="2508250"/>
          <p14:tracePt t="89679" x="9804400" y="2501900"/>
          <p14:tracePt t="89697" x="9842500" y="2501900"/>
          <p14:tracePt t="89711" x="9893300" y="2501900"/>
          <p14:tracePt t="89728" x="9944100" y="2501900"/>
          <p14:tracePt t="89744" x="9988550" y="2527300"/>
          <p14:tracePt t="89761" x="10020300" y="2546350"/>
          <p14:tracePt t="89778" x="10026650" y="2559050"/>
          <p14:tracePt t="89796" x="10026650" y="2571750"/>
          <p14:tracePt t="89798" x="10026650" y="2578100"/>
          <p14:tracePt t="89814" x="10026650" y="2584450"/>
          <p14:tracePt t="89829" x="10020300" y="2590800"/>
          <p14:tracePt t="89845" x="10001250" y="2597150"/>
          <p14:tracePt t="89863" x="9982200" y="2597150"/>
          <p14:tracePt t="89879" x="9975850" y="2597150"/>
          <p14:tracePt t="89897" x="9975850" y="2571750"/>
          <p14:tracePt t="89912" x="9975850" y="2520950"/>
          <p14:tracePt t="89929" x="10001250" y="2463800"/>
          <p14:tracePt t="89946" x="10096500" y="2438400"/>
          <p14:tracePt t="89962" x="10261600" y="2438400"/>
          <p14:tracePt t="89979" x="10521950" y="2489200"/>
          <p14:tracePt t="89995" x="10788650" y="2584450"/>
          <p14:tracePt t="90013" x="10922000" y="2679700"/>
          <p14:tracePt t="90015" x="10941050" y="2698750"/>
          <p14:tracePt t="90029" x="10953750" y="2730500"/>
          <p14:tracePt t="90045" x="10953750" y="2755900"/>
          <p14:tracePt t="90063" x="10852150" y="2794000"/>
          <p14:tracePt t="90079" x="10699750" y="2794000"/>
          <p14:tracePt t="90096" x="10547350" y="2781300"/>
          <p14:tracePt t="90112" x="10420350" y="2730500"/>
          <p14:tracePt t="90128" x="10401300" y="2717800"/>
          <p14:tracePt t="90146" x="10394950" y="2698750"/>
          <p14:tracePt t="90162" x="10394950" y="2660650"/>
          <p14:tracePt t="90179" x="10439400" y="2622550"/>
          <p14:tracePt t="90195" x="10521950" y="2590800"/>
          <p14:tracePt t="90212" x="10598150" y="2584450"/>
          <p14:tracePt t="90229" x="10661650" y="2578100"/>
          <p14:tracePt t="90231" x="10687050" y="2578100"/>
          <p14:tracePt t="90246" x="10699750" y="2590800"/>
          <p14:tracePt t="90263" x="10706100" y="2603500"/>
          <p14:tracePt t="90279" x="10706100" y="2628900"/>
          <p14:tracePt t="90295" x="10687050" y="2660650"/>
          <p14:tracePt t="90312" x="10553700" y="2698750"/>
          <p14:tracePt t="90328" x="10382250" y="2698750"/>
          <p14:tracePt t="90347" x="10172700" y="2698750"/>
          <p14:tracePt t="90362" x="9906000" y="2622550"/>
          <p14:tracePt t="90379" x="9696450" y="2520950"/>
          <p14:tracePt t="90395" x="9613900" y="2463800"/>
          <p14:tracePt t="90412" x="9563100" y="2406650"/>
          <p14:tracePt t="90428" x="9550400" y="2368550"/>
          <p14:tracePt t="90431" x="9550400" y="2343150"/>
          <p14:tracePt t="90445" x="9550400" y="2324100"/>
          <p14:tracePt t="90447" x="9569450" y="2286000"/>
          <p14:tracePt t="90462" x="9639300" y="2247900"/>
          <p14:tracePt t="90479" x="9772650" y="2222500"/>
          <p14:tracePt t="90495" x="9931400" y="2216150"/>
          <p14:tracePt t="90512" x="10090150" y="2216150"/>
          <p14:tracePt t="90528" x="10242550" y="2235200"/>
          <p14:tracePt t="90546" x="10382250" y="2305050"/>
          <p14:tracePt t="90562" x="10477500" y="2374900"/>
          <p14:tracePt t="90579" x="10502900" y="2425700"/>
          <p14:tracePt t="90595" x="10502900" y="2470150"/>
          <p14:tracePt t="90613" x="10502900" y="2520950"/>
          <p14:tracePt t="90615" x="10490200" y="2552700"/>
          <p14:tracePt t="90629" x="10464800" y="2584450"/>
          <p14:tracePt t="90645" x="10407650" y="2647950"/>
          <p14:tracePt t="90647" x="10369550" y="2660650"/>
          <p14:tracePt t="90663" x="10274300" y="2692400"/>
          <p14:tracePt t="90679" x="10191750" y="2711450"/>
          <p14:tracePt t="90695" x="10121900" y="2711450"/>
          <p14:tracePt t="90712" x="10071100" y="2711450"/>
          <p14:tracePt t="90727" x="10052050" y="2711450"/>
          <p14:tracePt t="90745" x="10026650" y="2705100"/>
          <p14:tracePt t="90762" x="10001250" y="2679700"/>
          <p14:tracePt t="90779" x="9988550" y="2660650"/>
          <p14:tracePt t="90799" x="9982200" y="2647950"/>
          <p14:tracePt t="90814" x="9982200" y="2641600"/>
          <p14:tracePt t="91008" x="9982200" y="2635250"/>
          <p14:tracePt t="91015" x="9988550" y="2635250"/>
          <p14:tracePt t="91029" x="10001250" y="2628900"/>
          <p14:tracePt t="91045" x="10026650" y="2622550"/>
          <p14:tracePt t="91062" x="10077450" y="2609850"/>
          <p14:tracePt t="91079" x="10115550" y="2590800"/>
          <p14:tracePt t="91095" x="10153650" y="2571750"/>
          <p14:tracePt t="91112" x="10166350" y="2559050"/>
          <p14:tracePt t="91128" x="10172700" y="2546350"/>
          <p14:tracePt t="91145" x="10179050" y="2540000"/>
          <p14:tracePt t="91162" x="10179050" y="2533650"/>
          <p14:tracePt t="91231" x="10179050" y="2527300"/>
          <p14:tracePt t="91239" x="10185400" y="2514600"/>
          <p14:tracePt t="91246" x="10198100" y="2501900"/>
          <p14:tracePt t="91263" x="10274300" y="2457450"/>
          <p14:tracePt t="91279" x="10458450" y="2381250"/>
          <p14:tracePt t="91297" x="10725150" y="2317750"/>
          <p14:tracePt t="91313" x="11106150" y="2279650"/>
          <p14:tracePt t="91329" x="11423650" y="2266950"/>
          <p14:tracePt t="91345" x="11633200" y="2266950"/>
          <p14:tracePt t="91362" x="11766550" y="2298700"/>
          <p14:tracePt t="91379" x="11798300" y="2317750"/>
          <p14:tracePt t="91395" x="11798300" y="2324100"/>
          <p14:tracePt t="91413" x="11798300" y="2343150"/>
          <p14:tracePt t="91415" x="11791950" y="2355850"/>
          <p14:tracePt t="91429" x="11766550" y="2374900"/>
          <p14:tracePt t="91446" x="11652250" y="2451100"/>
          <p14:tracePt t="91463" x="11569700" y="2489200"/>
          <p14:tracePt t="91479" x="11455400" y="2527300"/>
          <p14:tracePt t="91495" x="11353800" y="2546350"/>
          <p14:tracePt t="91512" x="11283950" y="2552700"/>
          <p14:tracePt t="91529" x="11245850" y="2552700"/>
          <p14:tracePt t="91545" x="11233150" y="2552700"/>
          <p14:tracePt t="91567" x="11226800" y="2546350"/>
          <p14:tracePt t="91579" x="11220450" y="2540000"/>
          <p14:tracePt t="91596" x="11220450" y="2527300"/>
          <p14:tracePt t="91695" x="11226800" y="2533650"/>
          <p14:tracePt t="91703" x="11226800" y="2546350"/>
          <p14:tracePt t="91713" x="11233150" y="2565400"/>
          <p14:tracePt t="91728" x="11245850" y="2603500"/>
          <p14:tracePt t="91744" x="11245850" y="2628900"/>
          <p14:tracePt t="91763" x="11245850" y="2667000"/>
          <p14:tracePt t="91779" x="11239500" y="2698750"/>
          <p14:tracePt t="91796" x="11214100" y="2730500"/>
          <p14:tracePt t="91798" x="11201400" y="2743200"/>
          <p14:tracePt t="91812" x="11182350" y="2755900"/>
          <p14:tracePt t="91814" x="11156950" y="2774950"/>
          <p14:tracePt t="91830" x="11093450" y="2806700"/>
          <p14:tracePt t="91846" x="10985500" y="2863850"/>
          <p14:tracePt t="91862" x="10871200" y="2882900"/>
          <p14:tracePt t="91879" x="10744200" y="2895600"/>
          <p14:tracePt t="91895" x="10598150" y="2895600"/>
          <p14:tracePt t="91913" x="10496550" y="2895600"/>
          <p14:tracePt t="91929" x="10420350" y="2863850"/>
          <p14:tracePt t="91945" x="10414000" y="2863850"/>
          <p14:tracePt t="91962" x="10407650" y="2857500"/>
          <p14:tracePt t="92111" x="10407650" y="2870200"/>
          <p14:tracePt t="92119" x="10407650" y="2889250"/>
          <p14:tracePt t="92130" x="10407650" y="2908300"/>
          <p14:tracePt t="92146" x="10407650" y="2927350"/>
          <p14:tracePt t="92162" x="10407650" y="2933700"/>
          <p14:tracePt t="92239" x="10401300" y="2933700"/>
          <p14:tracePt t="92264" x="10394950" y="2933700"/>
          <p14:tracePt t="92271" x="10382250" y="2933700"/>
          <p14:tracePt t="92278" x="10375900" y="2933700"/>
          <p14:tracePt t="92296" x="10350500" y="2921000"/>
          <p14:tracePt t="92313" x="10331450" y="2914650"/>
          <p14:tracePt t="92328" x="10312400" y="2908300"/>
          <p14:tracePt t="92346" x="10293350" y="2895600"/>
          <p14:tracePt t="92350" x="10287000" y="2895600"/>
          <p14:tracePt t="92362" x="10287000" y="2889250"/>
          <p14:tracePt t="92839" x="10287000" y="2908300"/>
          <p14:tracePt t="92848" x="10287000" y="2940050"/>
          <p14:tracePt t="92855" x="10287000" y="3009900"/>
          <p14:tracePt t="92862" x="10287000" y="3086100"/>
          <p14:tracePt t="92880" x="10287000" y="3263900"/>
          <p14:tracePt t="92897" x="10248900" y="3505200"/>
          <p14:tracePt t="92912" x="10172700" y="3752850"/>
          <p14:tracePt t="92929" x="10128250" y="3930650"/>
          <p14:tracePt t="92945" x="10090150" y="4057650"/>
          <p14:tracePt t="92962" x="10058400" y="4140200"/>
          <p14:tracePt t="92978" x="10026650" y="4191000"/>
          <p14:tracePt t="92996" x="10013950" y="4222750"/>
          <p14:tracePt t="92998" x="10007600" y="4235450"/>
          <p14:tracePt t="93012" x="10007600" y="4241800"/>
          <p14:tracePt t="93029" x="10001250" y="4254500"/>
          <p14:tracePt t="93079" x="9994900" y="4254500"/>
          <p14:tracePt t="93087" x="9988550" y="4254500"/>
          <p14:tracePt t="93096" x="9969500" y="4254500"/>
          <p14:tracePt t="93113" x="9925050" y="4248150"/>
          <p14:tracePt t="93128" x="9810750" y="4229100"/>
          <p14:tracePt t="93146" x="9632950" y="4203700"/>
          <p14:tracePt t="93162" x="9353550" y="4121150"/>
          <p14:tracePt t="93179" x="9093200" y="4051300"/>
          <p14:tracePt t="93195" x="8902700" y="3987800"/>
          <p14:tracePt t="93212" x="8731250" y="3911600"/>
          <p14:tracePt t="93229" x="8591550" y="3835400"/>
          <p14:tracePt t="93231" x="8528050" y="3790950"/>
          <p14:tracePt t="93245" x="8451850" y="3733800"/>
          <p14:tracePt t="93247" x="8407400" y="3695700"/>
          <p14:tracePt t="93263" x="8331200" y="3594100"/>
          <p14:tracePt t="93279" x="8255000" y="3486150"/>
          <p14:tracePt t="93295" x="8229600" y="3454400"/>
          <p14:tracePt t="93319" x="8229600" y="3441700"/>
          <p14:tracePt t="93330" x="8229600" y="3429000"/>
          <p14:tracePt t="93347" x="8229600" y="3384550"/>
          <p14:tracePt t="93361" x="8318500" y="3295650"/>
          <p14:tracePt t="93379" x="8521700" y="3219450"/>
          <p14:tracePt t="93395" x="8902700" y="3155950"/>
          <p14:tracePt t="93412" x="9404350" y="3136900"/>
          <p14:tracePt t="93429" x="9867900" y="3206750"/>
          <p14:tracePt t="93431" x="10096500" y="3282950"/>
          <p14:tracePt t="93447" x="10375900" y="3378200"/>
          <p14:tracePt t="93463" x="10439400" y="3390900"/>
          <p14:tracePt t="93480" x="10439400" y="3403600"/>
          <p14:tracePt t="93497" x="10299700" y="3416300"/>
          <p14:tracePt t="93512" x="10045700" y="3416300"/>
          <p14:tracePt t="93529" x="9652000" y="3365500"/>
          <p14:tracePt t="93545" x="9283700" y="3295650"/>
          <p14:tracePt t="93562" x="9099550" y="3206750"/>
          <p14:tracePt t="93578" x="9055100" y="3111500"/>
          <p14:tracePt t="93596" x="9061450" y="3003550"/>
          <p14:tracePt t="93598" x="9118600" y="2927350"/>
          <p14:tracePt t="93612" x="9258300" y="2825750"/>
          <p14:tracePt t="93629" x="9620250" y="2667000"/>
          <p14:tracePt t="93631" x="9829800" y="2603500"/>
          <p14:tracePt t="93645" x="10020300" y="2552700"/>
          <p14:tracePt t="93647" x="10179050" y="2501900"/>
          <p14:tracePt t="93663" x="10350500" y="2444750"/>
          <p14:tracePt t="93679" x="10382250" y="2444750"/>
          <p14:tracePt t="93703" x="10382250" y="2470150"/>
          <p14:tracePt t="93712" x="10344150" y="2527300"/>
          <p14:tracePt t="93729" x="10255250" y="2654300"/>
          <p14:tracePt t="93744" x="10134600" y="2787650"/>
          <p14:tracePt t="93760" x="10039350" y="2921000"/>
          <p14:tracePt t="93779" x="9950450" y="3022600"/>
          <p14:tracePt t="93782" x="9912350" y="3073400"/>
          <p14:tracePt t="93795" x="9867900" y="3117850"/>
          <p14:tracePt t="93813" x="9817100" y="3200400"/>
          <p14:tracePt t="93828" x="9766300" y="3289300"/>
          <p14:tracePt t="93847" x="9709150" y="3378200"/>
          <p14:tracePt t="93863" x="9683750" y="3435350"/>
          <p14:tracePt t="93879" x="9664700" y="3486150"/>
          <p14:tracePt t="93896" x="9645650" y="3524250"/>
          <p14:tracePt t="93912" x="9626600" y="3562350"/>
          <p14:tracePt t="93929" x="9626600" y="3581400"/>
          <p14:tracePt t="93946" x="9626600" y="3600450"/>
          <p14:tracePt t="93962" x="9613900" y="3644900"/>
          <p14:tracePt t="93979" x="9613900" y="3721100"/>
          <p14:tracePt t="93982" x="9613900" y="3752850"/>
          <p14:tracePt t="93995" x="9613900" y="3790950"/>
          <p14:tracePt t="94013" x="9626600" y="3898900"/>
          <p14:tracePt t="94029" x="9683750" y="4038600"/>
          <p14:tracePt t="94046" x="9753600" y="4267200"/>
          <p14:tracePt t="94063" x="9817100" y="4445000"/>
          <p14:tracePt t="94080" x="9880600" y="4654550"/>
          <p14:tracePt t="94097" x="9944100" y="4819650"/>
          <p14:tracePt t="94112" x="9982200" y="4959350"/>
          <p14:tracePt t="94128" x="10013950" y="5073650"/>
          <p14:tracePt t="94146" x="10033000" y="5130800"/>
          <p14:tracePt t="94162" x="10033000" y="5162550"/>
          <p14:tracePt t="94207" x="10033000" y="5168900"/>
          <p14:tracePt t="94239" x="10033000" y="5175250"/>
          <p14:tracePt t="94295" x="10026650" y="5181600"/>
          <p14:tracePt t="94311" x="10020300" y="5181600"/>
          <p14:tracePt t="94318" x="10013950" y="5181600"/>
          <p14:tracePt t="94335" x="10007600" y="5181600"/>
          <p14:tracePt t="94346" x="10001250" y="5194300"/>
          <p14:tracePt t="94363" x="9988550" y="5200650"/>
          <p14:tracePt t="94380" x="9982200" y="5245100"/>
          <p14:tracePt t="94396" x="9982200" y="5289550"/>
          <p14:tracePt t="94399" x="9969500" y="5321300"/>
          <p14:tracePt t="94412" x="9963150" y="5359400"/>
          <p14:tracePt t="94428" x="9937750" y="5454650"/>
          <p14:tracePt t="94446" x="9899650" y="5607050"/>
          <p14:tracePt t="94462" x="9886950" y="5670550"/>
          <p14:tracePt t="94480" x="9874250" y="5695950"/>
          <p14:tracePt t="94496" x="9874250" y="5708650"/>
          <p14:tracePt t="94513" x="9880600" y="5721350"/>
          <p14:tracePt t="94529" x="9912350" y="5721350"/>
          <p14:tracePt t="94546" x="10001250" y="5721350"/>
          <p14:tracePt t="94563" x="10121900" y="5721350"/>
          <p14:tracePt t="94579" x="10293350" y="5721350"/>
          <p14:tracePt t="94596" x="10591800" y="5721350"/>
          <p14:tracePt t="94598" x="10731500" y="5721350"/>
          <p14:tracePt t="94612" x="10871200" y="5721350"/>
          <p14:tracePt t="94628" x="11036300" y="5708650"/>
          <p14:tracePt t="94646" x="11118850" y="5651500"/>
          <p14:tracePt t="94662" x="11118850" y="5619750"/>
          <p14:tracePt t="94680" x="11118850" y="5594350"/>
          <p14:tracePt t="94697" x="11099800" y="5568950"/>
          <p14:tracePt t="94713" x="11049000" y="5549900"/>
          <p14:tracePt t="94727" x="10985500" y="5530850"/>
          <p14:tracePt t="94744" x="10934700" y="5524500"/>
          <p14:tracePt t="94762" x="10915650" y="5524500"/>
          <p14:tracePt t="94779" x="10890250" y="5530850"/>
          <p14:tracePt t="94795" x="10883900" y="5537200"/>
          <p14:tracePt t="94813" x="10871200" y="5549900"/>
          <p14:tracePt t="94828" x="10871200" y="5568950"/>
          <p14:tracePt t="94845" x="10871200" y="5594350"/>
          <p14:tracePt t="94862" x="10871200" y="5613400"/>
          <p14:tracePt t="94880" x="10877550" y="5626100"/>
          <p14:tracePt t="94895" x="10915650" y="5626100"/>
          <p14:tracePt t="94913" x="10972800" y="5626100"/>
          <p14:tracePt t="94929" x="11061700" y="5626100"/>
          <p14:tracePt t="94946" x="11106150" y="5626100"/>
          <p14:tracePt t="94962" x="11112500" y="5626100"/>
          <p14:tracePt t="94978" x="11112500" y="5619750"/>
          <p14:tracePt t="94996" x="11087100" y="5607050"/>
          <p14:tracePt t="94998" x="11055350" y="5594350"/>
          <p14:tracePt t="95012" x="11042650" y="5588000"/>
          <p14:tracePt t="95028" x="10972800" y="5581650"/>
          <p14:tracePt t="95046" x="10756900" y="5556250"/>
          <p14:tracePt t="95063" x="10591800" y="5549900"/>
          <p14:tracePt t="95080" x="10420350" y="5549900"/>
          <p14:tracePt t="95097" x="10293350" y="5549900"/>
          <p14:tracePt t="95112" x="10248900" y="5549900"/>
          <p14:tracePt t="95134" x="10242550" y="5549900"/>
          <p14:tracePt t="95159" x="10242550" y="5556250"/>
          <p14:tracePt t="95175" x="10242550" y="5562600"/>
          <p14:tracePt t="95254" x="10236200" y="5568950"/>
          <p14:tracePt t="95270" x="10229850" y="5568950"/>
          <p14:tracePt t="95286" x="10223500" y="5568950"/>
          <p14:tracePt t="95296" x="10198100" y="5568950"/>
          <p14:tracePt t="95303" x="10134600" y="5568950"/>
          <p14:tracePt t="95313" x="10058400" y="5568950"/>
          <p14:tracePt t="95329" x="9886950" y="5524500"/>
          <p14:tracePt t="95345" x="9747250" y="5480050"/>
          <p14:tracePt t="95362" x="9626600" y="5422900"/>
          <p14:tracePt t="95378" x="9582150" y="5391150"/>
          <p14:tracePt t="95396" x="9575800" y="5378450"/>
          <p14:tracePt t="95398" x="9575800" y="5372100"/>
          <p14:tracePt t="95412" x="9575800" y="5353050"/>
          <p14:tracePt t="95415" x="9575800" y="5327650"/>
          <p14:tracePt t="95429" x="9588500" y="5289550"/>
          <p14:tracePt t="95431" x="9620250" y="5251450"/>
          <p14:tracePt t="95445" x="9652000" y="5219700"/>
          <p14:tracePt t="95447" x="9696450" y="5187950"/>
          <p14:tracePt t="95463" x="9823450" y="5118100"/>
          <p14:tracePt t="95480" x="9963150" y="5048250"/>
          <p14:tracePt t="95496" x="10102850" y="5010150"/>
          <p14:tracePt t="95513" x="10248900" y="4984750"/>
          <p14:tracePt t="95529" x="10350500" y="4984750"/>
          <p14:tracePt t="95546" x="10534650" y="5010150"/>
          <p14:tracePt t="95563" x="10864850" y="5105400"/>
          <p14:tracePt t="95579" x="11195050" y="5264150"/>
          <p14:tracePt t="95596" x="11493500" y="5422900"/>
          <p14:tracePt t="95598" x="11595100" y="5492750"/>
          <p14:tracePt t="95612" x="11664950" y="5524500"/>
          <p14:tracePt t="95628" x="11747500" y="5581650"/>
          <p14:tracePt t="95645" x="11760200" y="5594350"/>
          <p14:tracePt t="95687" x="11760200" y="5600700"/>
          <p14:tracePt t="95696" x="11760200" y="5607050"/>
          <p14:tracePt t="95703" x="11760200" y="5613400"/>
          <p14:tracePt t="95712" x="11760200" y="5626100"/>
          <p14:tracePt t="95730" x="11734800" y="5657850"/>
          <p14:tracePt t="95746" x="11696700" y="5683250"/>
          <p14:tracePt t="95763" x="11626850" y="5708650"/>
          <p14:tracePt t="95779" x="11525250" y="5746750"/>
          <p14:tracePt t="95796" x="11379200" y="5784850"/>
          <p14:tracePt t="95811" x="11214100" y="5797550"/>
          <p14:tracePt t="95829" x="11049000" y="5816600"/>
          <p14:tracePt t="95831" x="10960100" y="5822950"/>
          <p14:tracePt t="95846" x="10782300" y="5822950"/>
          <p14:tracePt t="95862" x="10560050" y="5822950"/>
          <p14:tracePt t="95878" x="10363200" y="5822950"/>
          <p14:tracePt t="95895" x="10140950" y="5803900"/>
          <p14:tracePt t="95913" x="9906000" y="5765800"/>
          <p14:tracePt t="95928" x="9690100" y="5715000"/>
          <p14:tracePt t="95946" x="9544050" y="5676900"/>
          <p14:tracePt t="95962" x="9410700" y="5651500"/>
          <p14:tracePt t="95979" x="9309100" y="5645150"/>
          <p14:tracePt t="95995" x="9258300" y="5638800"/>
          <p14:tracePt t="96012" x="9232900" y="5632450"/>
          <p14:tracePt t="96028" x="9226550" y="5632450"/>
          <p14:tracePt t="96159" x="9232900" y="5632450"/>
          <p14:tracePt t="96207" x="9245600" y="5632450"/>
          <p14:tracePt t="96215" x="9258300" y="5645150"/>
          <p14:tracePt t="96229" x="9264650" y="5689600"/>
          <p14:tracePt t="96245" x="9245600" y="5880100"/>
          <p14:tracePt t="96262" x="8794750" y="6337300"/>
          <p14:tracePt t="96279" x="8255000" y="6540500"/>
          <p14:tracePt t="96295" x="7575550" y="6591300"/>
          <p14:tracePt t="96312" x="6813550" y="6572250"/>
          <p14:tracePt t="96328" x="6184900" y="6432550"/>
          <p14:tracePt t="96347" x="5880100" y="6305550"/>
          <p14:tracePt t="96362" x="5803900" y="6267450"/>
          <p14:tracePt t="96379" x="5797550" y="6267450"/>
          <p14:tracePt t="96395" x="5842000" y="6216650"/>
          <p14:tracePt t="96412" x="5930900" y="6140450"/>
          <p14:tracePt t="96429" x="6032500" y="6076950"/>
          <p14:tracePt t="96445" x="6140450" y="6013450"/>
          <p14:tracePt t="96462" x="6419850" y="5962650"/>
          <p14:tracePt t="96479" x="6781800" y="5911850"/>
          <p14:tracePt t="96495" x="7137400" y="5880100"/>
          <p14:tracePt t="96512" x="7467600" y="5880100"/>
          <p14:tracePt t="96528" x="7759700" y="5880100"/>
          <p14:tracePt t="96546" x="7931150" y="5880100"/>
          <p14:tracePt t="96562" x="8013700" y="5880100"/>
          <p14:tracePt t="96579" x="8039100" y="5880100"/>
          <p14:tracePt t="96595" x="8051800" y="5880100"/>
          <p14:tracePt t="96612" x="8058150" y="5873750"/>
          <p14:tracePt t="96614" x="8070850" y="5867400"/>
          <p14:tracePt t="96629" x="8089900" y="5867400"/>
          <p14:tracePt t="96645" x="8235950" y="5829300"/>
          <p14:tracePt t="96647" x="8401050" y="5797550"/>
          <p14:tracePt t="96662" x="8870950" y="5664200"/>
          <p14:tracePt t="96679" x="9474200" y="5448300"/>
          <p14:tracePt t="96695" x="10128250" y="5156200"/>
          <p14:tracePt t="96712" x="10693400" y="4895850"/>
          <p14:tracePt t="96727" x="11131550" y="4667250"/>
          <p14:tracePt t="96744" x="11417300" y="4552950"/>
          <p14:tracePt t="96760" x="11544300" y="4502150"/>
          <p14:tracePt t="96777" x="11582400" y="4495800"/>
          <p14:tracePt t="96831" x="11582400" y="4514850"/>
          <p14:tracePt t="96839" x="11582400" y="4546600"/>
          <p14:tracePt t="96847" x="11582400" y="4603750"/>
          <p14:tracePt t="96863" x="11582400" y="4724400"/>
          <p14:tracePt t="96880" x="11563350" y="4851400"/>
          <p14:tracePt t="96895" x="11525250" y="4984750"/>
          <p14:tracePt t="96912" x="11493500" y="5073650"/>
          <p14:tracePt t="96928" x="11455400" y="5149850"/>
          <p14:tracePt t="96945" x="11417300" y="5187950"/>
          <p14:tracePt t="96962" x="11353800" y="5226050"/>
          <p14:tracePt t="96979" x="11201400" y="5264150"/>
          <p14:tracePt t="96996" x="10820400" y="5264150"/>
          <p14:tracePt t="97013" x="10306050" y="5200650"/>
          <p14:tracePt t="97015" x="10083800" y="5149850"/>
          <p14:tracePt t="97028" x="9893300" y="5092700"/>
          <p14:tracePt t="97045" x="9582150" y="4997450"/>
          <p14:tracePt t="97046" x="9461500" y="4959350"/>
          <p14:tracePt t="97061" x="9391650" y="4946650"/>
          <p14:tracePt t="97062" x="9334500" y="4921250"/>
          <p14:tracePt t="97078" x="9296400" y="4908550"/>
          <p14:tracePt t="97142" x="9309100" y="4902200"/>
          <p14:tracePt t="97150" x="9334500" y="4902200"/>
          <p14:tracePt t="97161" x="9359900" y="4895850"/>
          <p14:tracePt t="97177" x="9448800" y="4895850"/>
          <p14:tracePt t="97194" x="9556750" y="4895850"/>
          <p14:tracePt t="97211" x="9683750" y="4908550"/>
          <p14:tracePt t="97227" x="9836150" y="4959350"/>
          <p14:tracePt t="97244" x="9956800" y="5041900"/>
          <p14:tracePt t="97261" x="10020300" y="5118100"/>
          <p14:tracePt t="97262" x="10020300" y="5168900"/>
          <p14:tracePt t="97278" x="9994900" y="5295900"/>
          <p14:tracePt t="97294" x="9798050" y="5435600"/>
          <p14:tracePt t="97311" x="9417050" y="5556250"/>
          <p14:tracePt t="97327" x="8928100" y="5575300"/>
          <p14:tracePt t="97345" x="8642350" y="5530850"/>
          <p14:tracePt t="97360" x="8477250" y="5467350"/>
          <p14:tracePt t="97378" x="8451850" y="5435600"/>
          <p14:tracePt t="97393" x="8458200" y="5397500"/>
          <p14:tracePt t="97411" x="8559800" y="5308600"/>
          <p14:tracePt t="97427" x="8845550" y="5219700"/>
          <p14:tracePt t="97444" x="9321800" y="5175250"/>
          <p14:tracePt t="97461" x="9842500" y="5175250"/>
          <p14:tracePt t="97462" x="10083800" y="5175250"/>
          <p14:tracePt t="97478" x="10464800" y="5226050"/>
          <p14:tracePt t="97494" x="10750550" y="5321300"/>
          <p14:tracePt t="97510" x="10820400" y="5359400"/>
          <p14:tracePt t="97527" x="10826750" y="5372100"/>
          <p14:tracePt t="97545" x="10826750" y="5391150"/>
          <p14:tracePt t="97562" x="10788650" y="5416550"/>
          <p14:tracePt t="97579" x="10699750" y="5435600"/>
          <p14:tracePt t="97595" x="10566400" y="5454650"/>
          <p14:tracePt t="97613" x="10407650" y="5454650"/>
          <p14:tracePt t="97614" x="10312400" y="5454650"/>
          <p14:tracePt t="97629" x="10229850" y="5454650"/>
          <p14:tracePt t="97631" x="10134600" y="5454650"/>
          <p14:tracePt t="97645" x="10052050" y="5454650"/>
          <p14:tracePt t="97662" x="9861550" y="5454650"/>
          <p14:tracePt t="97678" x="9779000" y="5461000"/>
          <p14:tracePt t="97695" x="9728200" y="5461000"/>
          <p14:tracePt t="97713" x="9652000" y="5473700"/>
          <p14:tracePt t="97728" x="9594850" y="5486400"/>
          <p14:tracePt t="97744" x="9537700" y="5499100"/>
          <p14:tracePt t="97761" x="9480550" y="5518150"/>
          <p14:tracePt t="97779" x="9359900" y="5549900"/>
          <p14:tracePt t="97796" x="9207500" y="5588000"/>
          <p14:tracePt t="97812" x="8940800" y="5619750"/>
          <p14:tracePt t="97815" x="8763000" y="5638800"/>
          <p14:tracePt t="97828" x="8534400" y="5638800"/>
          <p14:tracePt t="97847" x="7639050" y="5651500"/>
          <p14:tracePt t="97862" x="6883400" y="5651500"/>
          <p14:tracePt t="97879" x="6203950" y="5594350"/>
          <p14:tracePt t="97895" x="5575300" y="5549900"/>
          <p14:tracePt t="97912" x="4965700" y="5524500"/>
          <p14:tracePt t="97928" x="4451350" y="5480050"/>
          <p14:tracePt t="97945" x="4159250" y="5467350"/>
          <p14:tracePt t="97962" x="4006850" y="5467350"/>
          <p14:tracePt t="97979" x="3886200" y="5467350"/>
          <p14:tracePt t="97995" x="3797300" y="5467350"/>
          <p14:tracePt t="98012" x="3695700" y="5486400"/>
          <p14:tracePt t="98014" x="3638550" y="5492750"/>
          <p14:tracePt t="98029" x="3556000" y="5499100"/>
          <p14:tracePt t="98031" x="3486150" y="5499100"/>
          <p14:tracePt t="98045" x="3378200" y="5499100"/>
          <p14:tracePt t="98047" x="3276600" y="5499100"/>
          <p14:tracePt t="98062" x="3098800" y="5499100"/>
          <p14:tracePt t="98079" x="2971800" y="5499100"/>
          <p14:tracePt t="98095" x="2870200" y="5486400"/>
          <p14:tracePt t="98112" x="2749550" y="5473700"/>
          <p14:tracePt t="98128" x="2578100" y="5467350"/>
          <p14:tracePt t="98146" x="2444750" y="5454650"/>
          <p14:tracePt t="98161" x="2387600" y="5454650"/>
          <p14:tracePt t="98178" x="2381250" y="5454650"/>
          <p14:tracePt t="98215" x="2381250" y="5448300"/>
          <p14:tracePt t="98246" x="2381250" y="5435600"/>
          <p14:tracePt t="98254" x="2381250" y="5422900"/>
          <p14:tracePt t="98261" x="2400300" y="5403850"/>
          <p14:tracePt t="98277" x="2438400" y="5365750"/>
          <p14:tracePt t="98294" x="2463800" y="5340350"/>
          <p14:tracePt t="98310" x="2476500" y="5321300"/>
          <p14:tracePt t="98406" x="2470150" y="5327650"/>
          <p14:tracePt t="98415" x="2463800" y="5340350"/>
          <p14:tracePt t="98430" x="2425700" y="5346700"/>
          <p14:tracePt t="98445" x="2387600" y="5346700"/>
          <p14:tracePt t="98463" x="2254250" y="5302250"/>
          <p14:tracePt t="98479" x="2178050" y="5232400"/>
          <p14:tracePt t="98496" x="2152650" y="5168900"/>
          <p14:tracePt t="98513" x="2152650" y="5086350"/>
          <p14:tracePt t="98530" x="2178050" y="4997450"/>
          <p14:tracePt t="98546" x="2273300" y="4895850"/>
          <p14:tracePt t="98563" x="2425700" y="4826000"/>
          <p14:tracePt t="98579" x="2508250" y="4819650"/>
          <p14:tracePt t="98595" x="2527300" y="4819650"/>
          <p14:tracePt t="98612" x="2527300" y="4921250"/>
          <p14:tracePt t="98629" x="2520950" y="5073650"/>
          <p14:tracePt t="98631" x="2482850" y="5143500"/>
          <p14:tracePt t="98645" x="2457450" y="5213350"/>
          <p14:tracePt t="98663" x="2381250" y="5334000"/>
          <p14:tracePt t="98679" x="2305050" y="5365750"/>
          <p14:tracePt t="98696" x="2235200" y="5365750"/>
          <p14:tracePt t="98712" x="2203450" y="5353050"/>
          <p14:tracePt t="98729" x="2178050" y="5302250"/>
          <p14:tracePt t="98745" x="2152650" y="5181600"/>
          <p14:tracePt t="98763" x="2152650" y="5054600"/>
          <p14:tracePt t="98778" x="2247900" y="4940300"/>
          <p14:tracePt t="98795" x="2419350" y="4870450"/>
          <p14:tracePt t="98812" x="2774950" y="4845050"/>
          <p14:tracePt t="98829" x="3117850" y="4889500"/>
          <p14:tracePt t="98831" x="3302000" y="4991100"/>
          <p14:tracePt t="98845" x="3416300" y="5092700"/>
          <p14:tracePt t="98863" x="3651250" y="5435600"/>
          <p14:tracePt t="98879" x="3657600" y="5594350"/>
          <p14:tracePt t="98896" x="3644900" y="5721350"/>
          <p14:tracePt t="98911" x="3606800" y="5778500"/>
          <p14:tracePt t="98930" x="3594100" y="5791200"/>
          <p14:tracePt t="98967" x="3587750" y="5791200"/>
          <p14:tracePt t="98975" x="3568700" y="5791200"/>
          <p14:tracePt t="98982" x="3568700" y="5772150"/>
          <p14:tracePt t="98995" x="3562350" y="5734050"/>
          <p14:tracePt t="99011" x="3562350" y="5683250"/>
          <p14:tracePt t="99029" x="3575050" y="5632450"/>
          <p14:tracePt t="99047" x="3695700" y="5568950"/>
          <p14:tracePt t="99063" x="3873500" y="5505450"/>
          <p14:tracePt t="99080" x="4171950" y="5499100"/>
          <p14:tracePt t="99095" x="4654550" y="5499100"/>
          <p14:tracePt t="99112" x="5257800" y="5486400"/>
          <p14:tracePt t="99128" x="6013450" y="5486400"/>
          <p14:tracePt t="99145" x="6851650" y="5486400"/>
          <p14:tracePt t="99163" x="7747000" y="5486400"/>
          <p14:tracePt t="99178" x="8623300" y="5486400"/>
          <p14:tracePt t="99195" x="9378950" y="5486400"/>
          <p14:tracePt t="99212" x="9963150" y="5486400"/>
          <p14:tracePt t="99215" x="10217150" y="5486400"/>
          <p14:tracePt t="99229" x="10426700" y="5486400"/>
          <p14:tracePt t="99231" x="10585450" y="5486400"/>
          <p14:tracePt t="99246" x="10858500" y="5486400"/>
          <p14:tracePt t="99263" x="11004550" y="5486400"/>
          <p14:tracePt t="99279" x="11036300" y="5486400"/>
          <p14:tracePt t="99407" x="11029950" y="5486400"/>
          <p14:tracePt t="99415" x="11004550" y="5486400"/>
          <p14:tracePt t="99429" x="10960100" y="5486400"/>
          <p14:tracePt t="99446" x="10763250" y="5518150"/>
          <p14:tracePt t="99463" x="10636250" y="5530850"/>
          <p14:tracePt t="99479" x="10515600" y="5530850"/>
          <p14:tracePt t="99495" x="10414000" y="5530850"/>
          <p14:tracePt t="99512" x="10312400" y="5530850"/>
          <p14:tracePt t="99528" x="10134600" y="5530850"/>
          <p14:tracePt t="99546" x="9912350" y="5530850"/>
          <p14:tracePt t="99561" x="9715500" y="5530850"/>
          <p14:tracePt t="99579" x="9563100" y="5530850"/>
          <p14:tracePt t="99582" x="9518650" y="5518150"/>
          <p14:tracePt t="99595" x="9467850" y="5518150"/>
          <p14:tracePt t="99612" x="9328150" y="5499100"/>
          <p14:tracePt t="99629" x="9144000" y="5486400"/>
          <p14:tracePt t="99631" x="8985250" y="5486400"/>
          <p14:tracePt t="99645" x="8813800" y="5486400"/>
          <p14:tracePt t="99663" x="7835900" y="5486400"/>
          <p14:tracePt t="99680" x="6769100" y="5486400"/>
          <p14:tracePt t="99695" x="5721350" y="5524500"/>
          <p14:tracePt t="99712" x="4730750" y="5607050"/>
          <p14:tracePt t="99728" x="4089400" y="5645150"/>
          <p14:tracePt t="99744" x="3708400" y="5645150"/>
          <p14:tracePt t="99760" x="3524250" y="5689600"/>
          <p14:tracePt t="99780" x="3378200" y="5753100"/>
          <p14:tracePt t="99782" x="3308350" y="5772150"/>
          <p14:tracePt t="99795" x="3244850" y="5810250"/>
          <p14:tracePt t="99812" x="3130550" y="5835650"/>
          <p14:tracePt t="99829" x="3054350" y="5842000"/>
          <p14:tracePt t="99831" x="3028950" y="5842000"/>
          <p14:tracePt t="99845" x="3022600" y="5842000"/>
          <p14:tracePt t="99863" x="3003550" y="5842000"/>
          <p14:tracePt t="99879" x="2997200" y="5835650"/>
          <p14:tracePt t="99896" x="2990850" y="5822950"/>
          <p14:tracePt t="99927" x="2990850" y="5816600"/>
          <p14:tracePt t="99958" x="2990850" y="5810250"/>
          <p14:tracePt t="99967" x="2990850" y="5797550"/>
          <p14:tracePt t="99979" x="2990850" y="5791200"/>
          <p14:tracePt t="99995" x="3048000" y="5759450"/>
          <p14:tracePt t="100012" x="3187700" y="5727700"/>
          <p14:tracePt t="100028" x="3517900" y="5721350"/>
          <p14:tracePt t="100031" x="3829050" y="5721350"/>
          <p14:tracePt t="100045" x="4184650" y="5721350"/>
          <p14:tracePt t="100063" x="5613400" y="5721350"/>
          <p14:tracePt t="100079" x="6673850" y="5721350"/>
          <p14:tracePt t="100096" x="7753350" y="5721350"/>
          <p14:tracePt t="100112" x="8591550" y="5721350"/>
          <p14:tracePt t="100128" x="9232900" y="5721350"/>
          <p14:tracePt t="100146" x="9645650" y="5721350"/>
          <p14:tracePt t="100162" x="9893300" y="5702300"/>
          <p14:tracePt t="100179" x="10064750" y="5695950"/>
          <p14:tracePt t="100195" x="10160000" y="5683250"/>
          <p14:tracePt t="100212" x="10198100" y="5670550"/>
          <p14:tracePt t="100407" x="10204450" y="5670550"/>
          <p14:tracePt t="101127" x="10204450" y="5664200"/>
          <p14:tracePt t="101143" x="10204450" y="5651500"/>
          <p14:tracePt t="101150" x="10198100" y="5645150"/>
          <p14:tracePt t="101167" x="10198100" y="5638800"/>
          <p14:tracePt t="101179" x="10191750" y="5632450"/>
          <p14:tracePt t="101198" x="10185400" y="5619750"/>
          <p14:tracePt t="101222" x="10185400" y="5613400"/>
          <p14:tracePt t="101231" x="10179050" y="5607050"/>
          <p14:tracePt t="101279" x="10179050" y="5600700"/>
          <p14:tracePt t="101296" x="10179050" y="5588000"/>
          <p14:tracePt t="101326" x="10179050" y="5581650"/>
          <p14:tracePt t="101346" x="10172700" y="5568950"/>
          <p14:tracePt t="101391" x="10172700" y="5562600"/>
          <p14:tracePt t="101447" x="10166350" y="5556250"/>
          <p14:tracePt t="101455" x="10160000" y="5543550"/>
          <p14:tracePt t="101463" x="10147300" y="5518150"/>
          <p14:tracePt t="101480" x="10083800" y="5416550"/>
          <p14:tracePt t="101496" x="9975850" y="5276850"/>
          <p14:tracePt t="101512" x="9836150" y="5099050"/>
          <p14:tracePt t="101529" x="9728200" y="4972050"/>
          <p14:tracePt t="101545" x="9658350" y="4870450"/>
          <p14:tracePt t="101563" x="9601200" y="4794250"/>
          <p14:tracePt t="101579" x="9575800" y="4749800"/>
          <p14:tracePt t="101595" x="9563100" y="4737100"/>
          <p14:tracePt t="102407" x="9531350" y="4692650"/>
          <p14:tracePt t="102415" x="9461500" y="4597400"/>
          <p14:tracePt t="102429" x="9340850" y="4464050"/>
          <p14:tracePt t="102445" x="8953500" y="4076700"/>
          <p14:tracePt t="102448" x="8743950" y="3917950"/>
          <p14:tracePt t="102462" x="8261350" y="3575050"/>
          <p14:tracePt t="102478" x="7893050" y="3308350"/>
          <p14:tracePt t="102494" x="7683500" y="3162300"/>
          <p14:tracePt t="102594" x="7588250" y="3054350"/>
          <p14:tracePt t="102713" x="7588250" y="3028950"/>
          <p14:tracePt t="102729" x="7588250" y="3022600"/>
          <p14:tracePt t="102762" x="7594600" y="2997200"/>
          <p14:tracePt t="102779" x="7600950" y="2990850"/>
          <p14:tracePt t="102795" x="7607300" y="2990850"/>
          <p14:tracePt t="102828" x="7613650" y="2984500"/>
          <p14:tracePt t="102845" x="7613650" y="2978150"/>
          <p14:tracePt t="102860" x="7620000" y="2978150"/>
          <p14:tracePt t="102878" x="7626350" y="2978150"/>
          <p14:tracePt t="102910" x="7626350" y="2971800"/>
          <p14:tracePt t="102934" x="7632700" y="2965450"/>
          <p14:tracePt t="102958" x="7639050" y="2965450"/>
          <p14:tracePt t="103231" x="7645400" y="2965450"/>
          <p14:tracePt t="103239" x="7664450" y="2952750"/>
          <p14:tracePt t="103265" x="7715250" y="2921000"/>
          <p14:tracePt t="103280" x="7778750" y="2882900"/>
          <p14:tracePt t="103297" x="7886700" y="2844800"/>
          <p14:tracePt t="103313" x="8051800" y="2768600"/>
          <p14:tracePt t="103329" x="8229600" y="2667000"/>
          <p14:tracePt t="103346" x="8407400" y="2571750"/>
          <p14:tracePt t="103363" x="8515350" y="2501900"/>
          <p14:tracePt t="103379" x="8604250" y="2451100"/>
          <p14:tracePt t="103395" x="8655050" y="2419350"/>
          <p14:tracePt t="103411" x="8680450" y="2406650"/>
          <p14:tracePt t="103428" x="8693150" y="2393950"/>
          <p14:tracePt t="103431" x="8693150" y="2387600"/>
          <p14:tracePt t="103503" x="8699500" y="2387600"/>
          <p14:tracePt t="103518" x="8705850" y="2381250"/>
          <p14:tracePt t="103526" x="8712200" y="2381250"/>
          <p14:tracePt t="103545" x="8731250" y="2362200"/>
          <p14:tracePt t="103561" x="8763000" y="2336800"/>
          <p14:tracePt t="103577" x="8794750" y="2292350"/>
          <p14:tracePt t="103594" x="8845550" y="2216150"/>
          <p14:tracePt t="103611" x="8890000" y="2133600"/>
          <p14:tracePt t="103627" x="8940800" y="2032000"/>
          <p14:tracePt t="103644" x="9004300" y="1924050"/>
          <p14:tracePt t="103661" x="9048750" y="1847850"/>
          <p14:tracePt t="103678" x="9131300" y="1727200"/>
          <p14:tracePt t="103694" x="9150350" y="1676400"/>
          <p14:tracePt t="103711" x="9163050" y="1644650"/>
          <p14:tracePt t="103729" x="9169400" y="1625600"/>
          <p14:tracePt t="103746" x="9169400" y="1619250"/>
          <p14:tracePt t="103911" x="9169400" y="1625600"/>
          <p14:tracePt t="103919" x="9163050" y="1638300"/>
          <p14:tracePt t="103929" x="9156700" y="1651000"/>
          <p14:tracePt t="103946" x="9144000" y="1676400"/>
          <p14:tracePt t="103961" x="9124950" y="1695450"/>
          <p14:tracePt t="103979" x="9112250" y="1708150"/>
          <p14:tracePt t="103995" x="9105900" y="1720850"/>
          <p14:tracePt t="104024" x="9105900" y="1727200"/>
          <p14:tracePt t="104128" x="9112250" y="1714500"/>
          <p14:tracePt t="104135" x="9124950" y="1708150"/>
          <p14:tracePt t="104146" x="9137650" y="1682750"/>
          <p14:tracePt t="104164" x="9156700" y="1663700"/>
          <p14:tracePt t="104180" x="9182100" y="1612900"/>
          <p14:tracePt t="104182" x="9188450" y="1600200"/>
          <p14:tracePt t="104196" x="9194800" y="1574800"/>
          <p14:tracePt t="104211" x="9201150" y="1536700"/>
          <p14:tracePt t="104229" x="9201150" y="1504950"/>
          <p14:tracePt t="104231" x="9201150" y="1485900"/>
          <p14:tracePt t="104246" x="9175750" y="1428750"/>
          <p14:tracePt t="104263" x="9118600" y="1352550"/>
          <p14:tracePt t="104279" x="9055100" y="1263650"/>
          <p14:tracePt t="104296" x="8978900" y="1143000"/>
          <p14:tracePt t="104312" x="8877300" y="1016000"/>
          <p14:tracePt t="104329" x="8718550" y="819150"/>
          <p14:tracePt t="104347" x="8597900" y="596900"/>
          <p14:tracePt t="104362" x="8477250" y="177800"/>
          <p14:tracePt t="104380" x="8413750" y="0"/>
          <p14:tracePt t="104407" x="8388350" y="0"/>
          <p14:tracePt t="104415" x="8369300" y="0"/>
          <p14:tracePt t="104430" x="8229600" y="0"/>
          <p14:tracePt t="104446" x="8020050" y="0"/>
          <p14:tracePt t="104462" x="7867650" y="0"/>
          <p14:tracePt t="104480" x="7766050" y="0"/>
          <p14:tracePt t="104496" x="7740650" y="0"/>
          <p14:tracePt t="104519" x="7747000" y="0"/>
          <p14:tracePt t="104529" x="7766050" y="0"/>
          <p14:tracePt t="104546" x="7785100" y="0"/>
          <p14:tracePt t="104591" x="7778750" y="0"/>
          <p14:tracePt t="104599" x="7759700" y="0"/>
          <p14:tracePt t="104614" x="7708900" y="0"/>
          <p14:tracePt t="104629" x="7677150" y="0"/>
          <p14:tracePt t="104645" x="7626350" y="0"/>
          <p14:tracePt t="104662" x="7581900" y="0"/>
          <p14:tracePt t="104679" x="7575550" y="0"/>
          <p14:tracePt t="104750" x="7575550" y="50800"/>
          <p14:tracePt t="104758" x="7575550" y="152400"/>
          <p14:tracePt t="104766" x="7600950" y="355600"/>
          <p14:tracePt t="104779" x="7683500" y="628650"/>
          <p14:tracePt t="104796" x="7886700" y="1187450"/>
          <p14:tracePt t="104812" x="8343900" y="2070100"/>
          <p14:tracePt t="104815" x="8623300" y="2546350"/>
          <p14:tracePt t="104829" x="8947150" y="3041650"/>
          <p14:tracePt t="104846" x="10102850" y="4686300"/>
          <p14:tracePt t="104863" x="10934700" y="5822950"/>
          <p14:tracePt t="104879" x="11671300" y="6788150"/>
          <p14:tracePt t="104896" x="12185650" y="6851650"/>
          <p14:tracePt t="104919" x="12185650" y="6775450"/>
          <p14:tracePt t="104929" x="12185650" y="6508750"/>
          <p14:tracePt t="104945" x="12185650" y="5600700"/>
          <p14:tracePt t="104999" x="11874500" y="736600"/>
          <p14:tracePt t="105012" x="11601450" y="133350"/>
          <p14:tracePt t="105028" x="11112500" y="0"/>
          <p14:tracePt t="105045" x="10864850" y="0"/>
          <p14:tracePt t="105063" x="10737850" y="0"/>
          <p14:tracePt t="105080" x="10725150" y="0"/>
          <p14:tracePt t="105111" x="10718800" y="0"/>
          <p14:tracePt t="105127" x="10706100" y="0"/>
          <p14:tracePt t="105135" x="10699750" y="0"/>
          <p14:tracePt t="105146" x="10687050" y="0"/>
          <p14:tracePt t="105162" x="10642600" y="0"/>
          <p14:tracePt t="105179" x="10585450" y="0"/>
          <p14:tracePt t="105195" x="10394950" y="0"/>
          <p14:tracePt t="105212" x="9982200" y="0"/>
          <p14:tracePt t="105229" x="9594850" y="0"/>
          <p14:tracePt t="105231" x="9436100" y="0"/>
          <p14:tracePt t="105246" x="9169400" y="0"/>
          <p14:tracePt t="105263" x="8997950" y="0"/>
          <p14:tracePt t="105278" x="8896350" y="0"/>
          <p14:tracePt t="105296" x="8851900" y="0"/>
          <p14:tracePt t="105312" x="8826500" y="6350"/>
          <p14:tracePt t="105329" x="8813800" y="19050"/>
          <p14:tracePt t="105346" x="8801100" y="31750"/>
          <p14:tracePt t="105361" x="8794750" y="31750"/>
          <p14:tracePt t="105378" x="8794750" y="38100"/>
          <p14:tracePt t="105396" x="8782050" y="38100"/>
          <p14:tracePt t="105398" x="8775700" y="38100"/>
          <p14:tracePt t="105414" x="8769350" y="38100"/>
          <p14:tracePt t="105432" x="8769350" y="31750"/>
          <p14:tracePt t="105447" x="8775700" y="0"/>
          <p14:tracePt t="105464" x="8851900" y="0"/>
          <p14:tracePt t="105480" x="9017000" y="0"/>
          <p14:tracePt t="105496" x="9271000" y="0"/>
          <p14:tracePt t="105513" x="9563100" y="0"/>
          <p14:tracePt t="105530" x="9817100" y="0"/>
          <p14:tracePt t="105547" x="9969500" y="0"/>
          <p14:tracePt t="105562" x="10147300" y="0"/>
          <p14:tracePt t="105578" x="10433050" y="0"/>
          <p14:tracePt t="105596" x="11131550" y="0"/>
          <p14:tracePt t="105598" x="1169670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58B2B-6A71-DC5A-BC47-61A478D78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DBADD0-0D3B-2522-C200-C005C26ADB5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6000" y="1032594"/>
                <a:ext cx="5125784" cy="554268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400" dirty="0"/>
                  <a:t>We focus the beam at two locations</a:t>
                </a:r>
              </a:p>
              <a:p>
                <a:pPr lvl="1"/>
                <a:r>
                  <a:rPr lang="en-US" sz="2000" dirty="0"/>
                  <a:t>Interaction point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800" dirty="0"/>
                  <a:t>(needed): 10 mm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1800" dirty="0"/>
                  <a:t>(needed): 7 mm</a:t>
                </a:r>
              </a:p>
              <a:p>
                <a:pPr marL="457200" lvl="1" indent="0">
                  <a:buNone/>
                </a:pPr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r>
                  <a:rPr lang="en-US" sz="2000" dirty="0"/>
                  <a:t>Window location (Be 50 um)</a:t>
                </a:r>
              </a:p>
              <a:p>
                <a:pPr lvl="2"/>
                <a:r>
                  <a:rPr lang="en-US" sz="1900" dirty="0"/>
                  <a:t>Used for gas-vacuum separation</a:t>
                </a:r>
              </a:p>
              <a:p>
                <a:pPr lvl="2"/>
                <a:r>
                  <a:rPr lang="en-US" sz="1800" dirty="0"/>
                  <a:t>Disproportionate emittance increase (220:20 um rad)</a:t>
                </a:r>
              </a:p>
              <a:p>
                <a:pPr marL="914400" lvl="2" indent="0">
                  <a:buNone/>
                </a:pPr>
                <a:endParaRPr lang="en-US" sz="1800" dirty="0"/>
              </a:p>
              <a:p>
                <a:r>
                  <a:rPr lang="en-US" sz="2400" dirty="0"/>
                  <a:t>Challenging to achieve spot sizes</a:t>
                </a:r>
              </a:p>
              <a:p>
                <a:pPr lvl="1"/>
                <a:r>
                  <a:rPr lang="en-US" sz="1600" dirty="0"/>
                  <a:t>Optimize for emittance ratio</a:t>
                </a:r>
              </a:p>
              <a:p>
                <a:pPr lvl="1"/>
                <a:r>
                  <a:rPr lang="en-US" sz="1600" dirty="0"/>
                  <a:t>Vary charge and bunch length (plasma density) to achieve blowout </a:t>
                </a:r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dirty="0"/>
                  <a:t>We use OPAL+ELEGANT for the final focusing lattice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sz="2000" dirty="0"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DBADD0-0D3B-2522-C200-C005C26ADB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6000" y="1032594"/>
                <a:ext cx="5125784" cy="5542683"/>
              </a:xfrm>
              <a:blipFill>
                <a:blip r:embed="rId3"/>
                <a:stretch>
                  <a:fillRect l="-1728" t="-2059" r="-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89F9C328-FC68-795D-27EC-215A5CBFA6F4}"/>
              </a:ext>
            </a:extLst>
          </p:cNvPr>
          <p:cNvSpPr txBox="1">
            <a:spLocks/>
          </p:cNvSpPr>
          <p:nvPr/>
        </p:nvSpPr>
        <p:spPr>
          <a:xfrm>
            <a:off x="168273" y="136525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E6199"/>
                </a:solidFill>
              </a:rPr>
              <a:t>Two foci – Window and plasma chamber</a:t>
            </a:r>
            <a:endParaRPr lang="en-US" dirty="0">
              <a:solidFill>
                <a:srgbClr val="0F6299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C03626-001F-1D0B-487F-2DBEF835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02400"/>
            <a:ext cx="2743200" cy="365125"/>
          </a:xfrm>
        </p:spPr>
        <p:txBody>
          <a:bodyPr/>
          <a:lstStyle/>
          <a:p>
            <a:fld id="{32039ED1-FB5F-BD45-812C-44901D0380E5}" type="slidenum">
              <a:rPr lang="en-US" smtClean="0"/>
              <a:t>16</a:t>
            </a:fld>
            <a:endParaRPr lang="en-US" dirty="0"/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842D3C6B-615E-49A1-DA37-A9943E03AB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6525"/>
            <a:ext cx="2743200" cy="365125"/>
          </a:xfrm>
        </p:spPr>
        <p:txBody>
          <a:bodyPr/>
          <a:lstStyle/>
          <a:p>
            <a:r>
              <a:rPr lang="en-US"/>
              <a:t>25/09/2025</a:t>
            </a:r>
          </a:p>
        </p:txBody>
      </p:sp>
      <p:pic>
        <p:nvPicPr>
          <p:cNvPr id="2" name="Picture 1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6889EFDC-445D-D45C-81F7-47395BD45E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28" t="2759" r="1494" b="3818"/>
          <a:stretch>
            <a:fillRect/>
          </a:stretch>
        </p:blipFill>
        <p:spPr>
          <a:xfrm>
            <a:off x="5506203" y="822311"/>
            <a:ext cx="6385190" cy="42584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F6FAE4-26E9-770C-E3DA-57812592F9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1795"/>
          <a:stretch/>
        </p:blipFill>
        <p:spPr>
          <a:xfrm>
            <a:off x="9825218" y="5569145"/>
            <a:ext cx="2270782" cy="127699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7A06EA5-D1B8-D15B-0004-FD67ED5262B9}"/>
                  </a:ext>
                </a:extLst>
              </p:cNvPr>
              <p:cNvSpPr txBox="1"/>
              <p:nvPr/>
            </p:nvSpPr>
            <p:spPr>
              <a:xfrm>
                <a:off x="10384050" y="5003991"/>
                <a:ext cx="1740817" cy="5429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b="0" i="0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b="0" i="0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</m:sSub>
                    <m:r>
                      <m:rPr>
                        <m:nor/>
                      </m:rPr>
                      <a:rPr lang="en-US" sz="14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m:t>:</m:t>
                    </m:r>
                  </m:oMath>
                </a14:m>
                <a:r>
                  <a:rPr lang="en-US" sz="1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2.04 mm</a:t>
                </a:r>
              </a:p>
              <a:p>
                <a:r>
                  <a:rPr lang="en-US" sz="1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b="0" i="0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b="0" i="0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y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: 171 um </a:t>
                </a:r>
                <a:endParaRPr lang="en-US" sz="1600" dirty="0">
                  <a:solidFill>
                    <a:srgbClr val="BCBEC4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7A06EA5-D1B8-D15B-0004-FD67ED526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4050" y="5003991"/>
                <a:ext cx="1740817" cy="542969"/>
              </a:xfrm>
              <a:prstGeom prst="rect">
                <a:avLst/>
              </a:prstGeom>
              <a:blipFill>
                <a:blip r:embed="rId6"/>
                <a:stretch>
                  <a:fillRect t="-4651"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74F28462-E592-6B98-8605-4079397DB9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0757" y="5555914"/>
            <a:ext cx="2076083" cy="127846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A3B6C2-08EA-C6F8-1B7E-CAC0147F9B16}"/>
                  </a:ext>
                </a:extLst>
              </p:cNvPr>
              <p:cNvSpPr txBox="1"/>
              <p:nvPr/>
            </p:nvSpPr>
            <p:spPr>
              <a:xfrm>
                <a:off x="8229072" y="5048235"/>
                <a:ext cx="1104190" cy="5402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400" b="0" i="1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400" i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576 um</a:t>
                </a:r>
                <a:br>
                  <a:rPr lang="en-US" sz="1400" i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400" b="0" i="1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1400" i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317 um</a:t>
                </a:r>
                <a:endParaRPr lang="en-US" i="1" dirty="0">
                  <a:solidFill>
                    <a:srgbClr val="BCBEC4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A3B6C2-08EA-C6F8-1B7E-CAC0147F9B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072" y="5048235"/>
                <a:ext cx="1104190" cy="540212"/>
              </a:xfrm>
              <a:prstGeom prst="rect">
                <a:avLst/>
              </a:prstGeom>
              <a:blipFill>
                <a:blip r:embed="rId8"/>
                <a:stretch>
                  <a:fillRect t="-2273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06333F4-A146-4D91-9D08-69F556142C3A}"/>
              </a:ext>
            </a:extLst>
          </p:cNvPr>
          <p:cNvSpPr/>
          <p:nvPr/>
        </p:nvSpPr>
        <p:spPr>
          <a:xfrm>
            <a:off x="9961942" y="3539836"/>
            <a:ext cx="205723" cy="231319"/>
          </a:xfrm>
          <a:prstGeom prst="round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F38D23D-F906-9D09-DA05-F067DA10C877}"/>
              </a:ext>
            </a:extLst>
          </p:cNvPr>
          <p:cNvSpPr/>
          <p:nvPr/>
        </p:nvSpPr>
        <p:spPr>
          <a:xfrm>
            <a:off x="11433900" y="3581771"/>
            <a:ext cx="205723" cy="231319"/>
          </a:xfrm>
          <a:prstGeom prst="round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1F489D7-8ACF-5262-DB6A-BB91EC0DBDEA}"/>
              </a:ext>
            </a:extLst>
          </p:cNvPr>
          <p:cNvCxnSpPr>
            <a:cxnSpLocks/>
          </p:cNvCxnSpPr>
          <p:nvPr/>
        </p:nvCxnSpPr>
        <p:spPr>
          <a:xfrm flipV="1">
            <a:off x="11362414" y="3855362"/>
            <a:ext cx="244560" cy="1119520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CDD4A9B-595B-7B5D-315B-8B7851420FD9}"/>
              </a:ext>
            </a:extLst>
          </p:cNvPr>
          <p:cNvCxnSpPr>
            <a:cxnSpLocks/>
          </p:cNvCxnSpPr>
          <p:nvPr/>
        </p:nvCxnSpPr>
        <p:spPr>
          <a:xfrm flipV="1">
            <a:off x="9377451" y="3834560"/>
            <a:ext cx="584491" cy="1322809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B4DB90-EFAF-EDE7-6978-8CAF9177E116}"/>
              </a:ext>
            </a:extLst>
          </p:cNvPr>
          <p:cNvSpPr txBox="1"/>
          <p:nvPr/>
        </p:nvSpPr>
        <p:spPr>
          <a:xfrm>
            <a:off x="4961169" y="5557977"/>
            <a:ext cx="2729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Recent experimental runs</a:t>
            </a:r>
          </a:p>
          <a:p>
            <a:r>
              <a:rPr lang="en-US" b="1" i="1" dirty="0"/>
              <a:t>(Final focusing lattice</a:t>
            </a:r>
          </a:p>
          <a:p>
            <a:r>
              <a:rPr lang="en-US" b="1" i="1" dirty="0"/>
              <a:t> will be modified)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042342-2860-9EF6-D75E-81EC3125A05F}"/>
              </a:ext>
            </a:extLst>
          </p:cNvPr>
          <p:cNvSpPr txBox="1"/>
          <p:nvPr/>
        </p:nvSpPr>
        <p:spPr>
          <a:xfrm>
            <a:off x="9643724" y="3141291"/>
            <a:ext cx="1176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Be Window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5864944-11E0-C1C2-F091-117A18990510}"/>
              </a:ext>
            </a:extLst>
          </p:cNvPr>
          <p:cNvSpPr/>
          <p:nvPr/>
        </p:nvSpPr>
        <p:spPr>
          <a:xfrm>
            <a:off x="4919837" y="5555915"/>
            <a:ext cx="2568890" cy="1202392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5A262EF-70C6-2BCF-CCC6-D2464A79EE72}"/>
              </a:ext>
            </a:extLst>
          </p:cNvPr>
          <p:cNvSpPr/>
          <p:nvPr/>
        </p:nvSpPr>
        <p:spPr>
          <a:xfrm>
            <a:off x="8229072" y="5093166"/>
            <a:ext cx="1104190" cy="453794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1B2E94E-12A7-7A1B-BABA-48C7EB2150E0}"/>
              </a:ext>
            </a:extLst>
          </p:cNvPr>
          <p:cNvSpPr/>
          <p:nvPr/>
        </p:nvSpPr>
        <p:spPr>
          <a:xfrm>
            <a:off x="10432571" y="5063271"/>
            <a:ext cx="1104190" cy="453794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32CCA0-FE24-B894-F20C-38F92DAD0F75}"/>
              </a:ext>
            </a:extLst>
          </p:cNvPr>
          <p:cNvSpPr txBox="1"/>
          <p:nvPr/>
        </p:nvSpPr>
        <p:spPr>
          <a:xfrm>
            <a:off x="11362414" y="3136633"/>
            <a:ext cx="1176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IP</a:t>
            </a:r>
          </a:p>
        </p:txBody>
      </p:sp>
    </p:spTree>
    <p:extLst>
      <p:ext uri="{BB962C8B-B14F-4D97-AF65-F5344CB8AC3E}">
        <p14:creationId xmlns:p14="http://schemas.microsoft.com/office/powerpoint/2010/main" val="297049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45"/>
    </mc:Choice>
    <mc:Fallback xmlns="">
      <p:transition spd="slow" advTm="66845"/>
    </mc:Fallback>
  </mc:AlternateContent>
  <p:extLst>
    <p:ext uri="{3A86A75C-4F4B-4683-9AE1-C65F6400EC91}">
      <p14:laserTraceLst xmlns:p14="http://schemas.microsoft.com/office/powerpoint/2010/main">
        <p14:tracePtLst>
          <p14:tracePt t="172" x="5673725" y="285750"/>
          <p14:tracePt t="180" x="5530850" y="414338"/>
          <p14:tracePt t="207" x="5059363" y="785813"/>
          <p14:tracePt t="224" x="4859338" y="971550"/>
          <p14:tracePt t="240" x="4673600" y="1114425"/>
          <p14:tracePt t="257" x="4487863" y="1257300"/>
          <p14:tracePt t="274" x="4244975" y="1385888"/>
          <p14:tracePt t="291" x="3887788" y="1528763"/>
          <p14:tracePt t="292" x="3702050" y="1600200"/>
          <p14:tracePt t="307" x="3487738" y="1643063"/>
          <p14:tracePt t="308" x="3173413" y="1757363"/>
          <p14:tracePt t="324" x="2444750" y="1914525"/>
          <p14:tracePt t="340" x="1500188" y="2071688"/>
          <p14:tracePt t="357" x="571500" y="2200275"/>
          <p14:tracePt t="558" x="11518900" y="3098800"/>
          <p14:tracePt t="575" x="10788650" y="3251200"/>
          <p14:tracePt t="592" x="10160000" y="3416300"/>
          <p14:tracePt t="608" x="9531350" y="3536950"/>
          <p14:tracePt t="626" x="8896350" y="3708400"/>
          <p14:tracePt t="641" x="8242300" y="3810000"/>
          <p14:tracePt t="659" x="7632700" y="3930650"/>
          <p14:tracePt t="661" x="7397750" y="3987800"/>
          <p14:tracePt t="675" x="7124700" y="4044950"/>
          <p14:tracePt t="677" x="6883400" y="4127500"/>
          <p14:tracePt t="693" x="6502400" y="4235450"/>
          <p14:tracePt t="709" x="6267450" y="4318000"/>
          <p14:tracePt t="725" x="6210300" y="4337050"/>
          <p14:tracePt t="741" x="6197600" y="4343400"/>
          <p14:tracePt t="797" x="6203950" y="4343400"/>
          <p14:tracePt t="806" x="6216650" y="4343400"/>
          <p14:tracePt t="813" x="6229350" y="4337050"/>
          <p14:tracePt t="825" x="6261100" y="4318000"/>
          <p14:tracePt t="841" x="6299200" y="4292600"/>
          <p14:tracePt t="1062" x="6318250" y="4292600"/>
          <p14:tracePt t="1069" x="6362700" y="4305300"/>
          <p14:tracePt t="1077" x="6388100" y="4305300"/>
          <p14:tracePt t="1092" x="6407150" y="4298950"/>
          <p14:tracePt t="1109" x="6407150" y="4292600"/>
          <p14:tracePt t="1125" x="6407150" y="4286250"/>
          <p14:tracePt t="1149" x="6407150" y="4279900"/>
          <p14:tracePt t="1158" x="6413500" y="4279900"/>
          <p14:tracePt t="1176" x="6419850" y="4254500"/>
          <p14:tracePt t="1193" x="6432550" y="4191000"/>
          <p14:tracePt t="1208" x="6432550" y="4089400"/>
          <p14:tracePt t="1225" x="6394450" y="3981450"/>
          <p14:tracePt t="1242" x="6273800" y="3860800"/>
          <p14:tracePt t="1258" x="6064250" y="3727450"/>
          <p14:tracePt t="1260" x="5918200" y="3683000"/>
          <p14:tracePt t="1274" x="5772150" y="3613150"/>
          <p14:tracePt t="1293" x="5187950" y="3441700"/>
          <p14:tracePt t="1309" x="4762500" y="3282950"/>
          <p14:tracePt t="1325" x="4356100" y="3111500"/>
          <p14:tracePt t="1342" x="4070350" y="2965450"/>
          <p14:tracePt t="1358" x="3962400" y="2895600"/>
          <p14:tracePt t="1376" x="3937000" y="2844800"/>
          <p14:tracePt t="1392" x="3937000" y="2781300"/>
          <p14:tracePt t="1409" x="4057650" y="2698750"/>
          <p14:tracePt t="1426" x="4311650" y="2609850"/>
          <p14:tracePt t="1442" x="4603750" y="2527300"/>
          <p14:tracePt t="1458" x="4921250" y="2470150"/>
          <p14:tracePt t="1461" x="5067300" y="2451100"/>
          <p14:tracePt t="1475" x="5226050" y="2438400"/>
          <p14:tracePt t="1477" x="5365750" y="2438400"/>
          <p14:tracePt t="1492" x="5619750" y="2495550"/>
          <p14:tracePt t="1509" x="5759450" y="2597150"/>
          <p14:tracePt t="1525" x="5784850" y="2686050"/>
          <p14:tracePt t="1542" x="5746750" y="2781300"/>
          <p14:tracePt t="1557" x="5619750" y="2914650"/>
          <p14:tracePt t="1574" x="5480050" y="2997200"/>
          <p14:tracePt t="1590" x="5346700" y="3048000"/>
          <p14:tracePt t="1608" x="5238750" y="3054350"/>
          <p14:tracePt t="1624" x="5194300" y="3054350"/>
          <p14:tracePt t="1652" x="5194300" y="3048000"/>
          <p14:tracePt t="1660" x="5219700" y="3003550"/>
          <p14:tracePt t="1674" x="5264150" y="2959100"/>
          <p14:tracePt t="1690" x="5378450" y="2876550"/>
          <p14:tracePt t="1707" x="5524500" y="2819400"/>
          <p14:tracePt t="1724" x="5670550" y="2806700"/>
          <p14:tracePt t="1741" x="5740400" y="2819400"/>
          <p14:tracePt t="1757" x="5772150" y="2863850"/>
          <p14:tracePt t="1774" x="5772150" y="2959100"/>
          <p14:tracePt t="1791" x="5753100" y="3073400"/>
          <p14:tracePt t="1807" x="5670550" y="3200400"/>
          <p14:tracePt t="1824" x="5575300" y="3308350"/>
          <p14:tracePt t="1841" x="5480050" y="3397250"/>
          <p14:tracePt t="1857" x="5384800" y="3454400"/>
          <p14:tracePt t="1874" x="5321300" y="3486150"/>
          <p14:tracePt t="1891" x="5276850" y="3505200"/>
          <p14:tracePt t="1892" x="5270500" y="3505200"/>
          <p14:tracePt t="3254" x="5289550" y="3505200"/>
          <p14:tracePt t="3261" x="5334000" y="3492500"/>
          <p14:tracePt t="3276" x="5435600" y="3460750"/>
          <p14:tracePt t="3292" x="5784850" y="3359150"/>
          <p14:tracePt t="3309" x="6553200" y="3149600"/>
          <p14:tracePt t="3326" x="7118350" y="3003550"/>
          <p14:tracePt t="3342" x="7651750" y="2933700"/>
          <p14:tracePt t="3359" x="8159750" y="2889250"/>
          <p14:tracePt t="3375" x="8610600" y="2889250"/>
          <p14:tracePt t="3391" x="8940800" y="2889250"/>
          <p14:tracePt t="3409" x="9169400" y="2889250"/>
          <p14:tracePt t="3424" x="9302750" y="2889250"/>
          <p14:tracePt t="3442" x="9359900" y="2895600"/>
          <p14:tracePt t="3445" x="9372600" y="2895600"/>
          <p14:tracePt t="3459" x="9385300" y="2901950"/>
          <p14:tracePt t="3461" x="9391650" y="2908300"/>
          <p14:tracePt t="3475" x="9391650" y="2914650"/>
          <p14:tracePt t="3477" x="9391650" y="2921000"/>
          <p14:tracePt t="3493" x="9391650" y="2952750"/>
          <p14:tracePt t="3509" x="9353550" y="3016250"/>
          <p14:tracePt t="3525" x="9264650" y="3098800"/>
          <p14:tracePt t="3542" x="9118600" y="3181350"/>
          <p14:tracePt t="3560" x="8909050" y="3251200"/>
          <p14:tracePt t="3574" x="8718550" y="3270250"/>
          <p14:tracePt t="3590" x="8585200" y="3270250"/>
          <p14:tracePt t="3609" x="8483600" y="3225800"/>
          <p14:tracePt t="3626" x="8439150" y="3194050"/>
          <p14:tracePt t="3629" x="8432800" y="3162300"/>
          <p14:tracePt t="3642" x="8432800" y="3130550"/>
          <p14:tracePt t="3660" x="8432800" y="3067050"/>
          <p14:tracePt t="3663" x="8470900" y="3022600"/>
          <p14:tracePt t="3675" x="8502650" y="2990850"/>
          <p14:tracePt t="3693" x="8674100" y="2927350"/>
          <p14:tracePt t="3709" x="8839200" y="2901950"/>
          <p14:tracePt t="3725" x="8991600" y="2895600"/>
          <p14:tracePt t="3742" x="9124950" y="2895600"/>
          <p14:tracePt t="3759" x="9258300" y="2940050"/>
          <p14:tracePt t="3775" x="9334500" y="2978150"/>
          <p14:tracePt t="3792" x="9410700" y="3035300"/>
          <p14:tracePt t="3808" x="9442450" y="3079750"/>
          <p14:tracePt t="3826" x="9455150" y="3124200"/>
          <p14:tracePt t="3842" x="9461500" y="3168650"/>
          <p14:tracePt t="3845" x="9461500" y="3194050"/>
          <p14:tracePt t="3858" x="9461500" y="3219450"/>
          <p14:tracePt t="3876" x="9461500" y="3263900"/>
          <p14:tracePt t="3892" x="9436100" y="3321050"/>
          <p14:tracePt t="3909" x="9385300" y="3403600"/>
          <p14:tracePt t="3925" x="9334500" y="3473450"/>
          <p14:tracePt t="3942" x="9251950" y="3505200"/>
          <p14:tracePt t="3960" x="9124950" y="3486150"/>
          <p14:tracePt t="3976" x="9042400" y="3429000"/>
          <p14:tracePt t="4190" x="9023350" y="3429000"/>
          <p14:tracePt t="4197" x="8985250" y="3422650"/>
          <p14:tracePt t="4209" x="8940800" y="3422650"/>
          <p14:tracePt t="4225" x="8909050" y="3422650"/>
          <p14:tracePt t="4242" x="8896350" y="3473450"/>
          <p14:tracePt t="4246" x="8896350" y="3511550"/>
          <p14:tracePt t="4259" x="8896350" y="3530600"/>
          <p14:tracePt t="4261" x="8896350" y="3556000"/>
          <p14:tracePt t="4277" x="8896350" y="3594100"/>
          <p14:tracePt t="4292" x="8896350" y="3613150"/>
          <p14:tracePt t="4309" x="8902700" y="3613150"/>
          <p14:tracePt t="4326" x="8928100" y="3613150"/>
          <p14:tracePt t="4342" x="8966200" y="3613150"/>
          <p14:tracePt t="4359" x="9029700" y="3613150"/>
          <p14:tracePt t="4375" x="9099550" y="3613150"/>
          <p14:tracePt t="4393" x="9182100" y="3613150"/>
          <p14:tracePt t="4408" x="9277350" y="3600450"/>
          <p14:tracePt t="4426" x="9366250" y="3587750"/>
          <p14:tracePt t="4441" x="9467850" y="3575050"/>
          <p14:tracePt t="4459" x="9582150" y="3556000"/>
          <p14:tracePt t="4462" x="9645650" y="3543300"/>
          <p14:tracePt t="4476" x="9696450" y="3543300"/>
          <p14:tracePt t="4478" x="9740900" y="3536950"/>
          <p14:tracePt t="4493" x="9817100" y="3524250"/>
          <p14:tracePt t="4508" x="9861550" y="3517900"/>
          <p14:tracePt t="4526" x="9886950" y="3517900"/>
          <p14:tracePt t="4543" x="9906000" y="3517900"/>
          <p14:tracePt t="4559" x="9912350" y="3517900"/>
          <p14:tracePt t="4949" x="9918700" y="3517900"/>
          <p14:tracePt t="4957" x="9931400" y="3517900"/>
          <p14:tracePt t="4965" x="9950450" y="3511550"/>
          <p14:tracePt t="4975" x="9975850" y="3505200"/>
          <p14:tracePt t="4992" x="10013950" y="3492500"/>
          <p14:tracePt t="5009" x="10020300" y="3492500"/>
          <p14:tracePt t="5038" x="10026650" y="3492500"/>
          <p14:tracePt t="5077" x="10033000" y="3492500"/>
          <p14:tracePt t="5085" x="10033000" y="3511550"/>
          <p14:tracePt t="5093" x="10033000" y="3524250"/>
          <p14:tracePt t="5109" x="10039350" y="3575050"/>
          <p14:tracePt t="5125" x="10039350" y="3657600"/>
          <p14:tracePt t="5142" x="10039350" y="3740150"/>
          <p14:tracePt t="5158" x="10039350" y="3835400"/>
          <p14:tracePt t="5175" x="10039350" y="3905250"/>
          <p14:tracePt t="5192" x="10020300" y="3968750"/>
          <p14:tracePt t="5208" x="10001250" y="4019550"/>
          <p14:tracePt t="5225" x="9963150" y="4070350"/>
          <p14:tracePt t="5241" x="9931400" y="4102100"/>
          <p14:tracePt t="5259" x="9893300" y="4127500"/>
          <p14:tracePt t="5261" x="9874250" y="4140200"/>
          <p14:tracePt t="5275" x="9861550" y="4146550"/>
          <p14:tracePt t="5277" x="9829800" y="4165600"/>
          <p14:tracePt t="5293" x="9810750" y="4171950"/>
          <p14:tracePt t="5308" x="9766300" y="4191000"/>
          <p14:tracePt t="5324" x="9734550" y="4197350"/>
          <p14:tracePt t="5340" x="9677400" y="4216400"/>
          <p14:tracePt t="5357" x="9626600" y="4222750"/>
          <p14:tracePt t="5375" x="9569450" y="4241800"/>
          <p14:tracePt t="5392" x="9537700" y="4248150"/>
          <p14:tracePt t="5408" x="9525000" y="4248150"/>
          <p14:tracePt t="5425" x="9518650" y="4248150"/>
          <p14:tracePt t="6053" x="9512300" y="4248150"/>
          <p14:tracePt t="6061" x="9505950" y="4254500"/>
          <p14:tracePt t="6077" x="9505950" y="4260850"/>
          <p14:tracePt t="6149" x="9499600" y="4260850"/>
          <p14:tracePt t="6182" x="9499600" y="4267200"/>
          <p14:tracePt t="6333" x="9493250" y="4267200"/>
          <p14:tracePt t="6357" x="9486900" y="4273550"/>
          <p14:tracePt t="6365" x="9480550" y="4273550"/>
          <p14:tracePt t="6375" x="9474200" y="4273550"/>
          <p14:tracePt t="6397" x="9467850" y="4273550"/>
          <p14:tracePt t="6409" x="9461500" y="4273550"/>
          <p14:tracePt t="6425" x="9436100" y="4273550"/>
          <p14:tracePt t="6442" x="9398000" y="4273550"/>
          <p14:tracePt t="6458" x="9315450" y="4273550"/>
          <p14:tracePt t="6476" x="9213850" y="4273550"/>
          <p14:tracePt t="6478" x="9163050" y="4273550"/>
          <p14:tracePt t="6493" x="9067800" y="4273550"/>
          <p14:tracePt t="6510" x="8972550" y="4273550"/>
          <p14:tracePt t="6526" x="8839200" y="4273550"/>
          <p14:tracePt t="6542" x="8674100" y="4273550"/>
          <p14:tracePt t="6558" x="8489950" y="4254500"/>
          <p14:tracePt t="6573" x="8312150" y="4235450"/>
          <p14:tracePt t="6591" x="8147050" y="4216400"/>
          <p14:tracePt t="6608" x="7975600" y="4203700"/>
          <p14:tracePt t="6626" x="7804150" y="4178300"/>
          <p14:tracePt t="6642" x="7658100" y="4178300"/>
          <p14:tracePt t="6658" x="7505700" y="4178300"/>
          <p14:tracePt t="6676" x="7359650" y="4178300"/>
          <p14:tracePt t="6693" x="7308850" y="4178300"/>
          <p14:tracePt t="6710" x="7264400" y="4178300"/>
          <p14:tracePt t="6726" x="7226300" y="4178300"/>
          <p14:tracePt t="6741" x="7200900" y="4178300"/>
          <p14:tracePt t="6759" x="7175500" y="4178300"/>
          <p14:tracePt t="6775" x="7169150" y="4178300"/>
          <p14:tracePt t="6792" x="7162800" y="4178300"/>
          <p14:tracePt t="6809" x="7150100" y="4178300"/>
          <p14:tracePt t="6825" x="7143750" y="4178300"/>
          <p14:tracePt t="6841" x="7137400" y="4178300"/>
          <p14:tracePt t="6859" x="7124700" y="4178300"/>
          <p14:tracePt t="6861" x="7118350" y="4178300"/>
          <p14:tracePt t="6877" x="7099300" y="4178300"/>
          <p14:tracePt t="6893" x="7080250" y="4178300"/>
          <p14:tracePt t="6909" x="7073900" y="4178300"/>
          <p14:tracePt t="7110" x="7067550" y="4178300"/>
          <p14:tracePt t="10070" x="7073900" y="4178300"/>
          <p14:tracePt t="10077" x="7137400" y="4165600"/>
          <p14:tracePt t="10085" x="7207250" y="4152900"/>
          <p14:tracePt t="10093" x="7251700" y="4146550"/>
          <p14:tracePt t="10109" x="7340600" y="4095750"/>
          <p14:tracePt t="10126" x="7404100" y="4006850"/>
          <p14:tracePt t="10142" x="7454900" y="3917950"/>
          <p14:tracePt t="10158" x="7512050" y="3810000"/>
          <p14:tracePt t="10176" x="7575550" y="3714750"/>
          <p14:tracePt t="10191" x="7632700" y="3632200"/>
          <p14:tracePt t="10210" x="7677150" y="3556000"/>
          <p14:tracePt t="10225" x="7708900" y="3505200"/>
          <p14:tracePt t="10242" x="7747000" y="3467100"/>
          <p14:tracePt t="10245" x="7759700" y="3448050"/>
          <p14:tracePt t="10260" x="7772400" y="3435350"/>
          <p14:tracePt t="10275" x="7778750" y="3422650"/>
          <p14:tracePt t="10292" x="7804150" y="3403600"/>
          <p14:tracePt t="10309" x="7848600" y="3378200"/>
          <p14:tracePt t="10325" x="7893050" y="3365500"/>
          <p14:tracePt t="10343" x="7918450" y="3359150"/>
          <p14:tracePt t="10359" x="7943850" y="3359150"/>
          <p14:tracePt t="10375" x="7981950" y="3359150"/>
          <p14:tracePt t="10392" x="8020050" y="3359150"/>
          <p14:tracePt t="10408" x="8045450" y="3359150"/>
          <p14:tracePt t="10426" x="8077200" y="3359150"/>
          <p14:tracePt t="10441" x="8115300" y="3371850"/>
          <p14:tracePt t="10459" x="8178800" y="3403600"/>
          <p14:tracePt t="10461" x="8197850" y="3409950"/>
          <p14:tracePt t="10475" x="8242300" y="3422650"/>
          <p14:tracePt t="10477" x="8267700" y="3441700"/>
          <p14:tracePt t="10493" x="8350250" y="3479800"/>
          <p14:tracePt t="10511" x="8432800" y="3511550"/>
          <p14:tracePt t="10526" x="8509000" y="3549650"/>
          <p14:tracePt t="10542" x="8585200" y="3568700"/>
          <p14:tracePt t="10558" x="8667750" y="3613150"/>
          <p14:tracePt t="10575" x="8763000" y="3651250"/>
          <p14:tracePt t="10592" x="8864600" y="3695700"/>
          <p14:tracePt t="10608" x="8959850" y="3721100"/>
          <p14:tracePt t="10625" x="9042400" y="3740150"/>
          <p14:tracePt t="10641" x="9137650" y="3771900"/>
          <p14:tracePt t="10659" x="9245600" y="3803650"/>
          <p14:tracePt t="10661" x="9283700" y="3822700"/>
          <p14:tracePt t="10675" x="9321800" y="3835400"/>
          <p14:tracePt t="10677" x="9366250" y="3854450"/>
          <p14:tracePt t="10693" x="9417050" y="3879850"/>
          <p14:tracePt t="10709" x="9455150" y="3892550"/>
          <p14:tracePt t="10726" x="9486900" y="3905250"/>
          <p14:tracePt t="10742" x="9512300" y="3911600"/>
          <p14:tracePt t="10759" x="9525000" y="3917950"/>
          <p14:tracePt t="10813" x="9525000" y="3924300"/>
          <p14:tracePt t="10821" x="9525000" y="3930650"/>
          <p14:tracePt t="10837" x="9525000" y="3937000"/>
          <p14:tracePt t="10845" x="9525000" y="3943350"/>
          <p14:tracePt t="10859" x="9525000" y="3949700"/>
          <p14:tracePt t="10875" x="9518650" y="3968750"/>
          <p14:tracePt t="10892" x="9512300" y="3981450"/>
          <p14:tracePt t="11021" x="9537700" y="3981450"/>
          <p14:tracePt t="11029" x="9582150" y="3956050"/>
          <p14:tracePt t="11042" x="9645650" y="3937000"/>
          <p14:tracePt t="11058" x="9759950" y="3867150"/>
          <p14:tracePt t="11075" x="9848850" y="3810000"/>
          <p14:tracePt t="11091" x="9937750" y="3752850"/>
          <p14:tracePt t="11109" x="10026650" y="3676650"/>
          <p14:tracePt t="11126" x="10045700" y="3657600"/>
          <p14:tracePt t="11142" x="10058400" y="3657600"/>
          <p14:tracePt t="11301" x="10052050" y="3657600"/>
          <p14:tracePt t="11309" x="10039350" y="3663950"/>
          <p14:tracePt t="11317" x="10026650" y="3670300"/>
          <p14:tracePt t="11326" x="10013950" y="3676650"/>
          <p14:tracePt t="11342" x="9988550" y="3695700"/>
          <p14:tracePt t="11358" x="9956800" y="3714750"/>
          <p14:tracePt t="11375" x="9937750" y="3721100"/>
          <p14:tracePt t="11391" x="9912350" y="3740150"/>
          <p14:tracePt t="11409" x="9893300" y="3746500"/>
          <p14:tracePt t="11429" x="9880600" y="3746500"/>
          <p14:tracePt t="11443" x="9874250" y="3752850"/>
          <p14:tracePt t="11461" x="9861550" y="3752850"/>
          <p14:tracePt t="11477" x="9855200" y="3752850"/>
          <p14:tracePt t="11566" x="9848850" y="3759200"/>
          <p14:tracePt t="11630" x="9848850" y="3765550"/>
          <p14:tracePt t="11637" x="9867900" y="3771900"/>
          <p14:tracePt t="11645" x="9874250" y="3784600"/>
          <p14:tracePt t="11659" x="9886950" y="3797300"/>
          <p14:tracePt t="11674" x="9918700" y="3841750"/>
          <p14:tracePt t="11693" x="9931400" y="3917950"/>
          <p14:tracePt t="11709" x="9931400" y="3981450"/>
          <p14:tracePt t="11725" x="9931400" y="4032250"/>
          <p14:tracePt t="11742" x="9886950" y="4102100"/>
          <p14:tracePt t="11758" x="9823450" y="4140200"/>
          <p14:tracePt t="11775" x="9779000" y="4165600"/>
          <p14:tracePt t="11792" x="9740900" y="4171950"/>
          <p14:tracePt t="11808" x="9721850" y="4171950"/>
          <p14:tracePt t="11826" x="9715500" y="4171950"/>
          <p14:tracePt t="11841" x="9696450" y="4171950"/>
          <p14:tracePt t="11858" x="9690100" y="4152900"/>
          <p14:tracePt t="11875" x="9671050" y="4108450"/>
          <p14:tracePt t="11893" x="9652000" y="4044950"/>
          <p14:tracePt t="11909" x="9652000" y="4013200"/>
          <p14:tracePt t="11926" x="9652000" y="3987800"/>
          <p14:tracePt t="11943" x="9671050" y="3962400"/>
          <p14:tracePt t="11959" x="9690100" y="3949700"/>
          <p14:tracePt t="11976" x="9702800" y="3943350"/>
          <p14:tracePt t="11992" x="9715500" y="3937000"/>
          <p14:tracePt t="12013" x="9728200" y="3937000"/>
          <p14:tracePt t="12037" x="9734550" y="3937000"/>
          <p14:tracePt t="12061" x="9747250" y="3937000"/>
          <p14:tracePt t="12085" x="9753600" y="3937000"/>
          <p14:tracePt t="12093" x="9759950" y="3943350"/>
          <p14:tracePt t="12101" x="9772650" y="3962400"/>
          <p14:tracePt t="12109" x="9779000" y="3975100"/>
          <p14:tracePt t="12124" x="9785350" y="3987800"/>
          <p14:tracePt t="12141" x="9785350" y="4006850"/>
          <p14:tracePt t="12157" x="9785350" y="4019550"/>
          <p14:tracePt t="12180" x="9785350" y="4025900"/>
          <p14:tracePt t="12204" x="9779000" y="4025900"/>
          <p14:tracePt t="12220" x="9772650" y="4025900"/>
          <p14:tracePt t="12229" x="9766300" y="4025900"/>
          <p14:tracePt t="12241" x="9753600" y="4025900"/>
          <p14:tracePt t="12257" x="9753600" y="3981450"/>
          <p14:tracePt t="12274" x="9747250" y="3924300"/>
          <p14:tracePt t="12276" x="9747250" y="3905250"/>
          <p14:tracePt t="12291" x="9747250" y="3873500"/>
          <p14:tracePt t="12292" x="9747250" y="3848100"/>
          <p14:tracePt t="12308" x="9779000" y="3790950"/>
          <p14:tracePt t="12325" x="9823450" y="3752850"/>
          <p14:tracePt t="12341" x="9899650" y="3740150"/>
          <p14:tracePt t="12357" x="9963150" y="3740150"/>
          <p14:tracePt t="12374" x="10026650" y="3740150"/>
          <p14:tracePt t="12391" x="10109200" y="3778250"/>
          <p14:tracePt t="12407" x="10179050" y="3854450"/>
          <p14:tracePt t="12424" x="10204450" y="3892550"/>
          <p14:tracePt t="12440" x="10210800" y="3943350"/>
          <p14:tracePt t="12458" x="10210800" y="3987800"/>
          <p14:tracePt t="12474" x="10204450" y="4032250"/>
          <p14:tracePt t="12491" x="10179050" y="4057650"/>
          <p14:tracePt t="12493" x="10166350" y="4064000"/>
          <p14:tracePt t="12508" x="10153650" y="4064000"/>
          <p14:tracePt t="12525" x="10147300" y="4064000"/>
          <p14:tracePt t="12548" x="10140950" y="4064000"/>
          <p14:tracePt t="12557" x="10134600" y="4064000"/>
          <p14:tracePt t="12576" x="10128250" y="4032250"/>
          <p14:tracePt t="12592" x="10128250" y="4000500"/>
          <p14:tracePt t="12609" x="10140950" y="3962400"/>
          <p14:tracePt t="12626" x="10191750" y="3937000"/>
          <p14:tracePt t="12642" x="10229850" y="3930650"/>
          <p14:tracePt t="12658" x="10274300" y="3930650"/>
          <p14:tracePt t="12675" x="10312400" y="3930650"/>
          <p14:tracePt t="12691" x="10337800" y="3930650"/>
          <p14:tracePt t="12709" x="10369550" y="3968750"/>
          <p14:tracePt t="12726" x="10382250" y="3987800"/>
          <p14:tracePt t="12742" x="10394950" y="4013200"/>
          <p14:tracePt t="12759" x="10394950" y="4032250"/>
          <p14:tracePt t="12774" x="10394950" y="4057650"/>
          <p14:tracePt t="12792" x="10394950" y="4083050"/>
          <p14:tracePt t="12808" x="10394950" y="4102100"/>
          <p14:tracePt t="12825" x="10394950" y="4133850"/>
          <p14:tracePt t="12841" x="10388600" y="4159250"/>
          <p14:tracePt t="12858" x="10369550" y="4178300"/>
          <p14:tracePt t="12875" x="10356850" y="4197350"/>
          <p14:tracePt t="12877" x="10350500" y="4210050"/>
          <p14:tracePt t="12891" x="10344150" y="4210050"/>
          <p14:tracePt t="12893" x="10337800" y="4222750"/>
          <p14:tracePt t="12907" x="10331450" y="4222750"/>
          <p14:tracePt t="12925" x="10325100" y="4235450"/>
          <p14:tracePt t="12943" x="10318750" y="4241800"/>
          <p14:tracePt t="12958" x="10312400" y="4254500"/>
          <p14:tracePt t="13181" x="10318750" y="4260850"/>
          <p14:tracePt t="13189" x="10363200" y="4241800"/>
          <p14:tracePt t="13197" x="10414000" y="4210050"/>
          <p14:tracePt t="13208" x="10477500" y="4171950"/>
          <p14:tracePt t="13225" x="10598150" y="4089400"/>
          <p14:tracePt t="13241" x="10737850" y="4000500"/>
          <p14:tracePt t="13258" x="10934700" y="3873500"/>
          <p14:tracePt t="13275" x="11156950" y="3746500"/>
          <p14:tracePt t="13277" x="11252200" y="3695700"/>
          <p14:tracePt t="13291" x="11391900" y="3606800"/>
          <p14:tracePt t="13293" x="11525250" y="3543300"/>
          <p14:tracePt t="13308" x="11791950" y="3384550"/>
          <p14:tracePt t="13325" x="12071350" y="3251200"/>
          <p14:tracePt t="13606" x="12160250" y="3371850"/>
          <p14:tracePt t="13613" x="12134850" y="3403600"/>
          <p14:tracePt t="13625" x="12115800" y="3429000"/>
          <p14:tracePt t="13641" x="12077700" y="3486150"/>
          <p14:tracePt t="13659" x="12045950" y="3517900"/>
          <p14:tracePt t="13675" x="12014200" y="3543300"/>
          <p14:tracePt t="13677" x="12001500" y="3556000"/>
          <p14:tracePt t="13692" x="11982450" y="3562350"/>
          <p14:tracePt t="13709" x="11969750" y="3581400"/>
          <p14:tracePt t="13725" x="11957050" y="3587750"/>
          <p14:tracePt t="13814" x="11950700" y="3587750"/>
          <p14:tracePt t="13829" x="11944350" y="3594100"/>
          <p14:tracePt t="13845" x="11938000" y="3594100"/>
          <p14:tracePt t="13869" x="11931650" y="3600450"/>
          <p14:tracePt t="13893" x="11925300" y="3606800"/>
          <p14:tracePt t="13901" x="11918950" y="3619500"/>
          <p14:tracePt t="13917" x="11912600" y="3632200"/>
          <p14:tracePt t="13926" x="11912600" y="3638550"/>
          <p14:tracePt t="13942" x="11893550" y="3670300"/>
          <p14:tracePt t="13958" x="11874500" y="3721100"/>
          <p14:tracePt t="13974" x="11855450" y="3746500"/>
          <p14:tracePt t="13992" x="11836400" y="3784600"/>
          <p14:tracePt t="14008" x="11811000" y="3810000"/>
          <p14:tracePt t="14026" x="11798300" y="3822700"/>
          <p14:tracePt t="14041" x="11791950" y="3835400"/>
          <p14:tracePt t="14085" x="11785600" y="3841750"/>
          <p14:tracePt t="14141" x="11779250" y="3848100"/>
          <p14:tracePt t="14149" x="11772900" y="3848100"/>
          <p14:tracePt t="14165" x="11772900" y="3854450"/>
          <p14:tracePt t="14181" x="11766550" y="3854450"/>
          <p14:tracePt t="14192" x="11766550" y="3860800"/>
          <p14:tracePt t="14208" x="11753850" y="3867150"/>
          <p14:tracePt t="14637" x="11753850" y="3873500"/>
          <p14:tracePt t="14678" x="11741150" y="3879850"/>
          <p14:tracePt t="14693" x="11734800" y="3879850"/>
          <p14:tracePt t="16078" x="11722100" y="3879850"/>
          <p14:tracePt t="16085" x="11709400" y="3892550"/>
          <p14:tracePt t="16093" x="11684000" y="3892550"/>
          <p14:tracePt t="16109" x="11614150" y="3917950"/>
          <p14:tracePt t="16125" x="11544300" y="3924300"/>
          <p14:tracePt t="16142" x="11449050" y="3937000"/>
          <p14:tracePt t="16159" x="11322050" y="3962400"/>
          <p14:tracePt t="16174" x="11163300" y="3987800"/>
          <p14:tracePt t="16192" x="11010900" y="4013200"/>
          <p14:tracePt t="16208" x="10864850" y="4044950"/>
          <p14:tracePt t="16225" x="10750550" y="4064000"/>
          <p14:tracePt t="16241" x="10668000" y="4076700"/>
          <p14:tracePt t="16259" x="10636250" y="4089400"/>
          <p14:tracePt t="16261" x="10623550" y="4089400"/>
          <p14:tracePt t="16275" x="10617200" y="4089400"/>
          <p14:tracePt t="16277" x="10598150" y="4089400"/>
          <p14:tracePt t="16309" x="10591800" y="4089400"/>
          <p14:tracePt t="16333" x="10585450" y="4089400"/>
          <p14:tracePt t="16342" x="10579100" y="4089400"/>
          <p14:tracePt t="16358" x="10566400" y="4089400"/>
          <p14:tracePt t="16365" x="10560050" y="4089400"/>
          <p14:tracePt t="16375" x="10541000" y="4089400"/>
          <p14:tracePt t="16391" x="10483850" y="4089400"/>
          <p14:tracePt t="16409" x="10394950" y="4089400"/>
          <p14:tracePt t="16425" x="10306050" y="4089400"/>
          <p14:tracePt t="16443" x="10223500" y="4089400"/>
          <p14:tracePt t="16445" x="10172700" y="4089400"/>
          <p14:tracePt t="16458" x="10140950" y="4089400"/>
          <p14:tracePt t="16461" x="10090150" y="4083050"/>
          <p14:tracePt t="16476" x="10026650" y="4076700"/>
          <p14:tracePt t="16492" x="10020300" y="4064000"/>
          <p14:tracePt t="16493" x="10007600" y="4057650"/>
          <p14:tracePt t="16509" x="10001250" y="4057650"/>
          <p14:tracePt t="16621" x="9994900" y="4057650"/>
          <p14:tracePt t="16637" x="9994900" y="4051300"/>
          <p14:tracePt t="16645" x="9988550" y="4051300"/>
          <p14:tracePt t="16669" x="9982200" y="4044950"/>
          <p14:tracePt t="16685" x="9982200" y="4038600"/>
          <p14:tracePt t="16701" x="9969500" y="4032250"/>
          <p14:tracePt t="16710" x="9963150" y="4025900"/>
          <p14:tracePt t="16733" x="9950450" y="4019550"/>
          <p14:tracePt t="16742" x="9937750" y="4019550"/>
          <p14:tracePt t="16759" x="9912350" y="4019550"/>
          <p14:tracePt t="16775" x="9880600" y="4000500"/>
          <p14:tracePt t="16792" x="9842500" y="3994150"/>
          <p14:tracePt t="16808" x="9779000" y="3987800"/>
          <p14:tracePt t="16826" x="9721850" y="3968750"/>
          <p14:tracePt t="16842" x="9652000" y="3962400"/>
          <p14:tracePt t="16859" x="9601200" y="3956050"/>
          <p14:tracePt t="16861" x="9588500" y="3949700"/>
          <p14:tracePt t="16875" x="9569450" y="3937000"/>
          <p14:tracePt t="16877" x="9544050" y="3911600"/>
          <p14:tracePt t="16893" x="9512300" y="3886200"/>
          <p14:tracePt t="16909" x="9486900" y="3841750"/>
          <p14:tracePt t="16925" x="9474200" y="3803650"/>
          <p14:tracePt t="16942" x="9474200" y="3759200"/>
          <p14:tracePt t="16958" x="9474200" y="3689350"/>
          <p14:tracePt t="16976" x="9499600" y="3625850"/>
          <p14:tracePt t="16992" x="9531350" y="3581400"/>
          <p14:tracePt t="17009" x="9544050" y="3562350"/>
          <p14:tracePt t="17024" x="9550400" y="3556000"/>
          <p14:tracePt t="17042" x="9556750" y="3556000"/>
          <p14:tracePt t="17045" x="9563100" y="3556000"/>
          <p14:tracePt t="17059" x="9569450" y="3562350"/>
          <p14:tracePt t="17075" x="9563100" y="3644900"/>
          <p14:tracePt t="17092" x="9264650" y="3854450"/>
          <p14:tracePt t="17109" x="9048750" y="3898900"/>
          <p14:tracePt t="17125" x="8851900" y="3892550"/>
          <p14:tracePt t="17143" x="8470900" y="3638550"/>
          <p14:tracePt t="17159" x="7988300" y="3302000"/>
          <p14:tracePt t="17175" x="7550150" y="2940050"/>
          <p14:tracePt t="17193" x="7162800" y="2635250"/>
          <p14:tracePt t="17208" x="6997700" y="2559050"/>
          <p14:tracePt t="17225" x="6921500" y="2501900"/>
          <p14:tracePt t="17228" x="6896100" y="2489200"/>
          <p14:tracePt t="17244" x="6889750" y="2489200"/>
          <p14:tracePt t="17285" x="6870700" y="2489200"/>
          <p14:tracePt t="17293" x="6845300" y="2495550"/>
          <p14:tracePt t="17301" x="6794500" y="2527300"/>
          <p14:tracePt t="17310" x="6743700" y="2571750"/>
          <p14:tracePt t="17326" x="6584950" y="2641600"/>
          <p14:tracePt t="17342" x="6350000" y="2717800"/>
          <p14:tracePt t="17359" x="6045200" y="2794000"/>
          <p14:tracePt t="17375" x="5689600" y="2876550"/>
          <p14:tracePt t="17391" x="5289550" y="2933700"/>
          <p14:tracePt t="17409" x="4927600" y="2984500"/>
          <p14:tracePt t="17425" x="4629150" y="3041650"/>
          <p14:tracePt t="17443" x="4413250" y="3067050"/>
          <p14:tracePt t="17445" x="4349750" y="3079750"/>
          <p14:tracePt t="17459" x="4286250" y="3098800"/>
          <p14:tracePt t="17461" x="4235450" y="3105150"/>
          <p14:tracePt t="17476" x="4171950" y="3111500"/>
          <p14:tracePt t="17492" x="4152900" y="3111500"/>
          <p14:tracePt t="17524" x="4152900" y="3105150"/>
          <p14:tracePt t="17532" x="4159250" y="3079750"/>
          <p14:tracePt t="17540" x="4203700" y="3060700"/>
          <p14:tracePt t="17557" x="4318000" y="3035300"/>
          <p14:tracePt t="17574" x="4508500" y="2978150"/>
          <p14:tracePt t="17591" x="4857750" y="2927350"/>
          <p14:tracePt t="17609" x="5391150" y="2844800"/>
          <p14:tracePt t="17624" x="6045200" y="2832100"/>
          <p14:tracePt t="17642" x="6788150" y="2832100"/>
          <p14:tracePt t="17645" x="7194550" y="2832100"/>
          <p14:tracePt t="17658" x="7556500" y="2832100"/>
          <p14:tracePt t="17660" x="7931150" y="2901950"/>
          <p14:tracePt t="17676" x="8318500" y="2965450"/>
          <p14:tracePt t="17677" x="8597900" y="3067050"/>
          <p14:tracePt t="17692" x="8870950" y="3136900"/>
          <p14:tracePt t="17693" x="9055100" y="3232150"/>
          <p14:tracePt t="17709" x="9232900" y="3327400"/>
          <p14:tracePt t="17726" x="9334500" y="3403600"/>
          <p14:tracePt t="17741" x="9385300" y="3473450"/>
          <p14:tracePt t="17758" x="9442450" y="3556000"/>
          <p14:tracePt t="17775" x="9493250" y="3613150"/>
          <p14:tracePt t="17791" x="9550400" y="3663950"/>
          <p14:tracePt t="17809" x="9563100" y="3670300"/>
          <p14:tracePt t="17824" x="9588500" y="3670300"/>
          <p14:tracePt t="17842" x="9626600" y="3670300"/>
          <p14:tracePt t="17845" x="9639300" y="3657600"/>
          <p14:tracePt t="17858" x="9671050" y="3638550"/>
          <p14:tracePt t="17860" x="9683750" y="3625850"/>
          <p14:tracePt t="17876" x="9696450" y="3613150"/>
          <p14:tracePt t="17877" x="9702800" y="3600450"/>
          <p14:tracePt t="17892" x="9721850" y="3581400"/>
          <p14:tracePt t="17893" x="9721850" y="3568700"/>
          <p14:tracePt t="17909" x="9728200" y="3562350"/>
          <p14:tracePt t="17957" x="9734550" y="3562350"/>
          <p14:tracePt t="17973" x="9740900" y="3562350"/>
          <p14:tracePt t="17981" x="9740900" y="3587750"/>
          <p14:tracePt t="17992" x="9740900" y="3613150"/>
          <p14:tracePt t="18008" x="9740900" y="3689350"/>
          <p14:tracePt t="18026" x="9740900" y="3759200"/>
          <p14:tracePt t="18041" x="9740900" y="3822700"/>
          <p14:tracePt t="18059" x="9734550" y="3860800"/>
          <p14:tracePt t="18061" x="9734550" y="3867150"/>
          <p14:tracePt t="18133" x="9728200" y="3860800"/>
          <p14:tracePt t="18142" x="9721850" y="3810000"/>
          <p14:tracePt t="18149" x="9709150" y="3778250"/>
          <p14:tracePt t="18158" x="9709150" y="3740150"/>
          <p14:tracePt t="18174" x="9702800" y="3663950"/>
          <p14:tracePt t="18193" x="9702800" y="3619500"/>
          <p14:tracePt t="18208" x="9702800" y="3606800"/>
          <p14:tracePt t="18225" x="9709150" y="3587750"/>
          <p14:tracePt t="18241" x="9721850" y="3587750"/>
          <p14:tracePt t="18259" x="9734550" y="3587750"/>
          <p14:tracePt t="18261" x="9747250" y="3587750"/>
          <p14:tracePt t="18275" x="9766300" y="3587750"/>
          <p14:tracePt t="18277" x="9785350" y="3613150"/>
          <p14:tracePt t="18293" x="9798050" y="3651250"/>
          <p14:tracePt t="18309" x="9804400" y="3721100"/>
          <p14:tracePt t="18326" x="9804400" y="3778250"/>
          <p14:tracePt t="18343" x="9798050" y="3829050"/>
          <p14:tracePt t="18358" x="9791700" y="3854450"/>
          <p14:tracePt t="18375" x="9779000" y="3867150"/>
          <p14:tracePt t="18429" x="9772650" y="3860800"/>
          <p14:tracePt t="18437" x="9772650" y="3835400"/>
          <p14:tracePt t="18445" x="9772650" y="3803650"/>
          <p14:tracePt t="18459" x="9772650" y="3765550"/>
          <p14:tracePt t="18461" x="9772650" y="3740150"/>
          <p14:tracePt t="18475" x="9785350" y="3708400"/>
          <p14:tracePt t="18491" x="9817100" y="3683000"/>
          <p14:tracePt t="18509" x="9836150" y="3683000"/>
          <p14:tracePt t="18533" x="9848850" y="3695700"/>
          <p14:tracePt t="18542" x="9848850" y="3727450"/>
          <p14:tracePt t="18559" x="9842500" y="3816350"/>
          <p14:tracePt t="18575" x="9810750" y="3867150"/>
          <p14:tracePt t="18591" x="9785350" y="3898900"/>
          <p14:tracePt t="18609" x="9779000" y="3898900"/>
          <p14:tracePt t="18625" x="9772650" y="3898900"/>
          <p14:tracePt t="18641" x="9759950" y="3898900"/>
          <p14:tracePt t="18659" x="9747250" y="3879850"/>
          <p14:tracePt t="18661" x="9747250" y="3854450"/>
          <p14:tracePt t="18675" x="9747250" y="3810000"/>
          <p14:tracePt t="18691" x="9734550" y="3708400"/>
          <p14:tracePt t="18709" x="9747250" y="3625850"/>
          <p14:tracePt t="18725" x="9772650" y="3606800"/>
          <p14:tracePt t="18742" x="9779000" y="3606800"/>
          <p14:tracePt t="18758" x="9798050" y="3613150"/>
          <p14:tracePt t="18775" x="9810750" y="3702050"/>
          <p14:tracePt t="18792" x="9810750" y="3790950"/>
          <p14:tracePt t="18809" x="9785350" y="3854450"/>
          <p14:tracePt t="18826" x="9747250" y="3905250"/>
          <p14:tracePt t="18842" x="9721850" y="3917950"/>
          <p14:tracePt t="18859" x="9715500" y="3917950"/>
          <p14:tracePt t="18875" x="9702800" y="3917950"/>
          <p14:tracePt t="18893" x="9690100" y="3854450"/>
          <p14:tracePt t="18909" x="9683750" y="3765550"/>
          <p14:tracePt t="18925" x="9683750" y="3644900"/>
          <p14:tracePt t="18941" x="9683750" y="3568700"/>
          <p14:tracePt t="18959" x="9702800" y="3536950"/>
          <p14:tracePt t="18974" x="9728200" y="3536950"/>
          <p14:tracePt t="18992" x="9759950" y="3536950"/>
          <p14:tracePt t="19008" x="9791700" y="3556000"/>
          <p14:tracePt t="19025" x="9817100" y="3594100"/>
          <p14:tracePt t="19042" x="9823450" y="3651250"/>
          <p14:tracePt t="19045" x="9823450" y="3676650"/>
          <p14:tracePt t="19058" x="9823450" y="3695700"/>
          <p14:tracePt t="19074" x="9823450" y="3727450"/>
          <p14:tracePt t="19091" x="9823450" y="3752850"/>
          <p14:tracePt t="19181" x="9829800" y="3752850"/>
          <p14:tracePt t="19190" x="9855200" y="3727450"/>
          <p14:tracePt t="19197" x="9893300" y="3670300"/>
          <p14:tracePt t="19207" x="9918700" y="3619500"/>
          <p14:tracePt t="19224" x="10007600" y="3505200"/>
          <p14:tracePt t="19241" x="10077450" y="3441700"/>
          <p14:tracePt t="19257" x="10128250" y="3409950"/>
          <p14:tracePt t="19274" x="10147300" y="3409950"/>
          <p14:tracePt t="19290" x="10160000" y="3409950"/>
          <p14:tracePt t="19307" x="10172700" y="3441700"/>
          <p14:tracePt t="19308" x="10179050" y="3460750"/>
          <p14:tracePt t="19324" x="10179050" y="3543300"/>
          <p14:tracePt t="19340" x="10172700" y="3638550"/>
          <p14:tracePt t="19357" x="10109200" y="3759200"/>
          <p14:tracePt t="19374" x="10033000" y="3867150"/>
          <p14:tracePt t="19390" x="9963150" y="3937000"/>
          <p14:tracePt t="19407" x="9874250" y="3981450"/>
          <p14:tracePt t="19423" x="9823450" y="3994150"/>
          <p14:tracePt t="19440" x="9791700" y="3994150"/>
          <p14:tracePt t="19456" x="9759950" y="3994150"/>
          <p14:tracePt t="19473" x="9740900" y="3975100"/>
          <p14:tracePt t="19490" x="9715500" y="3930650"/>
          <p14:tracePt t="19492" x="9702800" y="3898900"/>
          <p14:tracePt t="19507" x="9690100" y="3873500"/>
          <p14:tracePt t="19508" x="9690100" y="3822700"/>
          <p14:tracePt t="19524" x="9690100" y="3778250"/>
          <p14:tracePt t="19540" x="9690100" y="3740150"/>
          <p14:tracePt t="19556" x="9690100" y="3721100"/>
          <p14:tracePt t="19574" x="9696450" y="3702050"/>
          <p14:tracePt t="19591" x="9709150" y="3695700"/>
          <p14:tracePt t="19609" x="9715500" y="3695700"/>
          <p14:tracePt t="19645" x="9721850" y="3695700"/>
          <p14:tracePt t="19653" x="9734550" y="3695700"/>
          <p14:tracePt t="19661" x="9740900" y="3708400"/>
          <p14:tracePt t="19674" x="9747250" y="3727450"/>
          <p14:tracePt t="19690" x="9747250" y="3765550"/>
          <p14:tracePt t="19709" x="9747250" y="3829050"/>
          <p14:tracePt t="19725" x="9747250" y="3848100"/>
          <p14:tracePt t="19742" x="9747250" y="3860800"/>
          <p14:tracePt t="19837" x="9740900" y="3860800"/>
          <p14:tracePt t="19845" x="9740900" y="3854450"/>
          <p14:tracePt t="19859" x="9740900" y="3848100"/>
          <p14:tracePt t="19875" x="9740900" y="3835400"/>
          <p14:tracePt t="19892" x="9740900" y="3829050"/>
          <p14:tracePt t="19893" x="9740900" y="3822700"/>
          <p14:tracePt t="19908" x="9740900" y="3816350"/>
          <p14:tracePt t="19941" x="9740900" y="3810000"/>
          <p14:tracePt t="20596" x="9740900" y="3816350"/>
          <p14:tracePt t="20638" x="9740900" y="3822700"/>
          <p14:tracePt t="20677" x="9740900" y="3829050"/>
          <p14:tracePt t="20709" x="9740900" y="3835400"/>
          <p14:tracePt t="20733" x="9740900" y="3841750"/>
          <p14:tracePt t="20758" x="9740900" y="3848100"/>
          <p14:tracePt t="20798" x="9740900" y="3854450"/>
          <p14:tracePt t="20908" x="9740900" y="3860800"/>
          <p14:tracePt t="20940" x="9740900" y="3867150"/>
          <p14:tracePt t="20996" x="9740900" y="3873500"/>
          <p14:tracePt t="21028" x="9740900" y="3879850"/>
          <p14:tracePt t="21052" x="9740900" y="3886200"/>
          <p14:tracePt t="21109" x="9740900" y="3892550"/>
          <p14:tracePt t="21134" x="9740900" y="3905250"/>
          <p14:tracePt t="21173" x="9734550" y="3905250"/>
          <p14:tracePt t="21373" x="9728200" y="3911600"/>
          <p14:tracePt t="21381" x="9721850" y="3930650"/>
          <p14:tracePt t="21392" x="9715500" y="3937000"/>
          <p14:tracePt t="21408" x="9690100" y="3968750"/>
          <p14:tracePt t="21425" x="9664700" y="4000500"/>
          <p14:tracePt t="21442" x="9645650" y="4038600"/>
          <p14:tracePt t="21459" x="9632950" y="4070350"/>
          <p14:tracePt t="21461" x="9613900" y="4095750"/>
          <p14:tracePt t="21474" x="9613900" y="4102100"/>
          <p14:tracePt t="21492" x="9594850" y="4121150"/>
          <p14:tracePt t="21509" x="9588500" y="4133850"/>
          <p14:tracePt t="21645" x="9588500" y="4114800"/>
          <p14:tracePt t="21653" x="9594850" y="4095750"/>
          <p14:tracePt t="21661" x="9601200" y="4076700"/>
          <p14:tracePt t="21676" x="9620250" y="4025900"/>
          <p14:tracePt t="21691" x="9632950" y="4006850"/>
          <p14:tracePt t="21709" x="9671050" y="3930650"/>
          <p14:tracePt t="21726" x="9690100" y="3911600"/>
          <p14:tracePt t="21742" x="9702800" y="3898900"/>
          <p14:tracePt t="21758" x="9721850" y="3886200"/>
          <p14:tracePt t="21775" x="9728200" y="3886200"/>
          <p14:tracePt t="21791" x="9740900" y="3886200"/>
          <p14:tracePt t="21809" x="9747250" y="3886200"/>
          <p14:tracePt t="21824" x="9779000" y="3930650"/>
          <p14:tracePt t="21841" x="9810750" y="3994150"/>
          <p14:tracePt t="21858" x="9823450" y="4044950"/>
          <p14:tracePt t="21875" x="9823450" y="4095750"/>
          <p14:tracePt t="21878" x="9823450" y="4121150"/>
          <p14:tracePt t="21892" x="9804400" y="4165600"/>
          <p14:tracePt t="21894" x="9772650" y="4197350"/>
          <p14:tracePt t="21910" x="9721850" y="4254500"/>
          <p14:tracePt t="21925" x="9671050" y="4279900"/>
          <p14:tracePt t="21942" x="9639300" y="4279900"/>
          <p14:tracePt t="21958" x="9620250" y="4279900"/>
          <p14:tracePt t="21975" x="9607550" y="4279900"/>
          <p14:tracePt t="21992" x="9594850" y="4279900"/>
          <p14:tracePt t="22009" x="9594850" y="4229100"/>
          <p14:tracePt t="22026" x="9594850" y="4127500"/>
          <p14:tracePt t="22042" x="9620250" y="4038600"/>
          <p14:tracePt t="22044" x="9652000" y="4000500"/>
          <p14:tracePt t="22058" x="9677400" y="3975100"/>
          <p14:tracePt t="22075" x="9709150" y="3956050"/>
          <p14:tracePt t="22077" x="9715500" y="3956050"/>
          <p14:tracePt t="22092" x="9728200" y="3949700"/>
          <p14:tracePt t="22110" x="9747250" y="3962400"/>
          <p14:tracePt t="22126" x="9759950" y="4013200"/>
          <p14:tracePt t="22142" x="9759950" y="4064000"/>
          <p14:tracePt t="22158" x="9759950" y="4108450"/>
          <p14:tracePt t="22174" x="9747250" y="4140200"/>
          <p14:tracePt t="22193" x="9728200" y="4159250"/>
          <p14:tracePt t="22221" x="9721850" y="4159250"/>
          <p14:tracePt t="22237" x="9715500" y="4140200"/>
          <p14:tracePt t="22245" x="9715500" y="4127500"/>
          <p14:tracePt t="22259" x="9702800" y="4095750"/>
          <p14:tracePt t="22274" x="9690100" y="4019550"/>
          <p14:tracePt t="22293" x="9671050" y="3905250"/>
          <p14:tracePt t="22308" x="9671050" y="3860800"/>
          <p14:tracePt t="22326" x="9690100" y="3835400"/>
          <p14:tracePt t="22342" x="9702800" y="3835400"/>
          <p14:tracePt t="22357" x="9709150" y="3835400"/>
          <p14:tracePt t="22375" x="9715500" y="3835400"/>
          <p14:tracePt t="22392" x="9740900" y="3867150"/>
          <p14:tracePt t="22409" x="9753600" y="3905250"/>
          <p14:tracePt t="22426" x="9753600" y="3956050"/>
          <p14:tracePt t="22441" x="9753600" y="4000500"/>
          <p14:tracePt t="22459" x="9753600" y="4019550"/>
          <p14:tracePt t="22461" x="9753600" y="4025900"/>
          <p14:tracePt t="22525" x="9747250" y="4032250"/>
          <p14:tracePt t="22533" x="9740900" y="4032250"/>
          <p14:tracePt t="22542" x="9734550" y="4025900"/>
          <p14:tracePt t="22559" x="9715500" y="4006850"/>
          <p14:tracePt t="22574" x="9709150" y="3994150"/>
          <p14:tracePt t="22592" x="9702800" y="3981450"/>
          <p14:tracePt t="22606" x="9696450" y="3962400"/>
          <p14:tracePt t="22624" x="9696450" y="3949700"/>
          <p14:tracePt t="22640" x="9696450" y="3924300"/>
          <p14:tracePt t="22660" x="9696450" y="3917950"/>
          <p14:tracePt t="22725" x="9702800" y="3917950"/>
          <p14:tracePt t="22733" x="9709150" y="3924300"/>
          <p14:tracePt t="22742" x="9721850" y="3956050"/>
          <p14:tracePt t="22759" x="9721850" y="4000500"/>
          <p14:tracePt t="22775" x="9721850" y="4044950"/>
          <p14:tracePt t="22793" x="9721850" y="4076700"/>
          <p14:tracePt t="22808" x="9721850" y="4089400"/>
          <p14:tracePt t="22826" x="9715500" y="4102100"/>
          <p14:tracePt t="22869" x="9709150" y="4102100"/>
          <p14:tracePt t="22877" x="9702800" y="4083050"/>
          <p14:tracePt t="22885" x="9702800" y="4051300"/>
          <p14:tracePt t="22893" x="9702800" y="4006850"/>
          <p14:tracePt t="22909" x="9702800" y="3937000"/>
          <p14:tracePt t="22925" x="9702800" y="3867150"/>
          <p14:tracePt t="22942" x="9715500" y="3829050"/>
          <p14:tracePt t="22958" x="9747250" y="3797300"/>
          <p14:tracePt t="22975" x="9759950" y="3784600"/>
          <p14:tracePt t="22992" x="9785350" y="3765550"/>
          <p14:tracePt t="23008" x="9798050" y="3752850"/>
          <p14:tracePt t="23093" x="9804400" y="3759200"/>
          <p14:tracePt t="23101" x="9823450" y="3778250"/>
          <p14:tracePt t="23110" x="9823450" y="3784600"/>
          <p14:tracePt t="23125" x="9823450" y="3816350"/>
          <p14:tracePt t="23142" x="9823450" y="3835400"/>
          <p14:tracePt t="23159" x="9823450" y="3848100"/>
          <p14:tracePt t="23175" x="9817100" y="3860800"/>
          <p14:tracePt t="23194" x="9804400" y="3867150"/>
          <p14:tracePt t="23213" x="9798050" y="3867150"/>
          <p14:tracePt t="23237" x="9785350" y="3867150"/>
          <p14:tracePt t="23245" x="9779000" y="3867150"/>
          <p14:tracePt t="23259" x="9766300" y="3867150"/>
          <p14:tracePt t="23275" x="9759950" y="3867150"/>
          <p14:tracePt t="23292" x="9747250" y="3860800"/>
          <p14:tracePt t="23309" x="9740900" y="3854450"/>
          <p14:tracePt t="23333" x="9740900" y="3848100"/>
          <p14:tracePt t="23349" x="9740900" y="3841750"/>
          <p14:tracePt t="23359" x="9740900" y="3835400"/>
          <p14:tracePt t="23375" x="9740900" y="3829050"/>
          <p14:tracePt t="23391" x="9747250" y="3822700"/>
          <p14:tracePt t="23408" x="9759950" y="3822700"/>
          <p14:tracePt t="23426" x="9785350" y="3829050"/>
          <p14:tracePt t="23441" x="9817100" y="3860800"/>
          <p14:tracePt t="23459" x="9836150" y="3886200"/>
          <p14:tracePt t="23461" x="9848850" y="3911600"/>
          <p14:tracePt t="23475" x="9861550" y="3937000"/>
          <p14:tracePt t="23477" x="9867900" y="3956050"/>
          <p14:tracePt t="23493" x="9867900" y="4000500"/>
          <p14:tracePt t="23509" x="9867900" y="4038600"/>
          <p14:tracePt t="23525" x="9855200" y="4076700"/>
          <p14:tracePt t="23542" x="9836150" y="4089400"/>
          <p14:tracePt t="23558" x="9836150" y="4095750"/>
          <p14:tracePt t="23581" x="9823450" y="4095750"/>
          <p14:tracePt t="23592" x="9817100" y="4095750"/>
          <p14:tracePt t="23607" x="9785350" y="4057650"/>
          <p14:tracePt t="23625" x="9785350" y="3975100"/>
          <p14:tracePt t="23641" x="9779000" y="3905250"/>
          <p14:tracePt t="23659" x="9779000" y="3829050"/>
          <p14:tracePt t="23662" x="9791700" y="3790950"/>
          <p14:tracePt t="23675" x="9804400" y="3765550"/>
          <p14:tracePt t="23677" x="9823450" y="3740150"/>
          <p14:tracePt t="23693" x="9867900" y="3714750"/>
          <p14:tracePt t="23709" x="9893300" y="3702050"/>
          <p14:tracePt t="23726" x="9899650" y="3702050"/>
          <p14:tracePt t="23741" x="9925050" y="3702050"/>
          <p14:tracePt t="23758" x="9925050" y="3733800"/>
          <p14:tracePt t="23774" x="9925050" y="3778250"/>
          <p14:tracePt t="23792" x="9912350" y="3841750"/>
          <p14:tracePt t="23808" x="9842500" y="3917950"/>
          <p14:tracePt t="23825" x="9791700" y="3930650"/>
          <p14:tracePt t="23841" x="9766300" y="3930650"/>
          <p14:tracePt t="23857" x="9747250" y="3924300"/>
          <p14:tracePt t="23873" x="9740900" y="3879850"/>
          <p14:tracePt t="23890" x="9734550" y="3790950"/>
          <p14:tracePt t="23891" x="9734550" y="3759200"/>
          <p14:tracePt t="23907" x="9734550" y="3708400"/>
          <p14:tracePt t="23908" x="9734550" y="3670300"/>
          <p14:tracePt t="23924" x="9766300" y="3594100"/>
          <p14:tracePt t="23940" x="9836150" y="3556000"/>
          <p14:tracePt t="23957" x="9886950" y="3543300"/>
          <p14:tracePt t="23973" x="9899650" y="3543300"/>
          <p14:tracePt t="23990" x="9906000" y="3543300"/>
          <p14:tracePt t="24008" x="9918700" y="3581400"/>
          <p14:tracePt t="24026" x="9918700" y="3663950"/>
          <p14:tracePt t="24042" x="9899650" y="3733800"/>
          <p14:tracePt t="24044" x="9874250" y="3765550"/>
          <p14:tracePt t="24058" x="9861550" y="3797300"/>
          <p14:tracePt t="24074" x="9842500" y="3810000"/>
          <p14:tracePt t="24092" x="9823450" y="3810000"/>
          <p14:tracePt t="24109" x="9804400" y="3803650"/>
          <p14:tracePt t="24126" x="9791700" y="3765550"/>
          <p14:tracePt t="24143" x="9766300" y="3695700"/>
          <p14:tracePt t="24158" x="9747250" y="3613150"/>
          <p14:tracePt t="24174" x="9747250" y="3556000"/>
          <p14:tracePt t="24192" x="9747250" y="3524250"/>
          <p14:tracePt t="24208" x="9759950" y="3505200"/>
          <p14:tracePt t="24226" x="9772650" y="3505200"/>
          <p14:tracePt t="24241" x="9798050" y="3530600"/>
          <p14:tracePt t="24259" x="9810750" y="3581400"/>
          <p14:tracePt t="24261" x="9823450" y="3619500"/>
          <p14:tracePt t="24275" x="9823450" y="3657600"/>
          <p14:tracePt t="24277" x="9829800" y="3708400"/>
          <p14:tracePt t="24293" x="9823450" y="3778250"/>
          <p14:tracePt t="24309" x="9798050" y="3829050"/>
          <p14:tracePt t="24326" x="9791700" y="3835400"/>
          <p14:tracePt t="24342" x="9785350" y="3835400"/>
          <p14:tracePt t="24365" x="9779000" y="3835400"/>
          <p14:tracePt t="24376" x="9772650" y="3829050"/>
          <p14:tracePt t="24392" x="9772650" y="3797300"/>
          <p14:tracePt t="24409" x="9759950" y="3733800"/>
          <p14:tracePt t="24424" x="9759950" y="3676650"/>
          <p14:tracePt t="24442" x="9759950" y="3638550"/>
          <p14:tracePt t="24445" x="9779000" y="3625850"/>
          <p14:tracePt t="24458" x="9785350" y="3619500"/>
          <p14:tracePt t="24460" x="9791700" y="3619500"/>
          <p14:tracePt t="24475" x="9798050" y="3619500"/>
          <p14:tracePt t="24493" x="9810750" y="3619500"/>
          <p14:tracePt t="24509" x="9810750" y="3657600"/>
          <p14:tracePt t="24526" x="9810750" y="3714750"/>
          <p14:tracePt t="24543" x="9810750" y="3771900"/>
          <p14:tracePt t="24558" x="9791700" y="3810000"/>
          <p14:tracePt t="24575" x="9791700" y="3816350"/>
          <p14:tracePt t="24591" x="9779000" y="3822700"/>
          <p14:tracePt t="24608" x="9772650" y="3822700"/>
          <p14:tracePt t="24624" x="9753600" y="3803650"/>
          <p14:tracePt t="24641" x="9728200" y="3752850"/>
          <p14:tracePt t="24658" x="9715500" y="3708400"/>
          <p14:tracePt t="24675" x="9702800" y="3657600"/>
          <p14:tracePt t="24677" x="9702800" y="3638550"/>
          <p14:tracePt t="24691" x="9702800" y="3625850"/>
          <p14:tracePt t="24709" x="9721850" y="3606800"/>
          <p14:tracePt t="24725" x="9740900" y="3606800"/>
          <p14:tracePt t="24742" x="9759950" y="3606800"/>
          <p14:tracePt t="24758" x="9791700" y="3632200"/>
          <p14:tracePt t="24775" x="9804400" y="3670300"/>
          <p14:tracePt t="24792" x="9804400" y="3721100"/>
          <p14:tracePt t="24808" x="9804400" y="3771900"/>
          <p14:tracePt t="24825" x="9772650" y="3803650"/>
          <p14:tracePt t="24841" x="9740900" y="3803650"/>
          <p14:tracePt t="24859" x="9696450" y="3803650"/>
          <p14:tracePt t="24861" x="9683750" y="3803650"/>
          <p14:tracePt t="24878" x="9671050" y="3797300"/>
          <p14:tracePt t="24893" x="9645650" y="3746500"/>
          <p14:tracePt t="24909" x="9626600" y="3683000"/>
          <p14:tracePt t="24925" x="9620250" y="3632200"/>
          <p14:tracePt t="24942" x="9620250" y="3587750"/>
          <p14:tracePt t="24958" x="9632950" y="3568700"/>
          <p14:tracePt t="24975" x="9658350" y="3562350"/>
          <p14:tracePt t="24992" x="9683750" y="3562350"/>
          <p14:tracePt t="25008" x="9721850" y="3568700"/>
          <p14:tracePt t="25025" x="9747250" y="3619500"/>
          <p14:tracePt t="25041" x="9747250" y="3676650"/>
          <p14:tracePt t="25058" x="9747250" y="3733800"/>
          <p14:tracePt t="25075" x="9734550" y="3778250"/>
          <p14:tracePt t="25077" x="9721850" y="3790950"/>
          <p14:tracePt t="25092" x="9702800" y="3803650"/>
          <p14:tracePt t="25108" x="9690100" y="3803650"/>
          <p14:tracePt t="25125" x="9683750" y="3803650"/>
          <p14:tracePt t="25141" x="9671050" y="3759200"/>
          <p14:tracePt t="25158" x="9664700" y="3702050"/>
          <p14:tracePt t="25176" x="9664700" y="3625850"/>
          <p14:tracePt t="25191" x="9677400" y="3568700"/>
          <p14:tracePt t="25209" x="9715500" y="3556000"/>
          <p14:tracePt t="25225" x="9734550" y="3556000"/>
          <p14:tracePt t="25242" x="9766300" y="3562350"/>
          <p14:tracePt t="25245" x="9772650" y="3575050"/>
          <p14:tracePt t="25259" x="9791700" y="3606800"/>
          <p14:tracePt t="25261" x="9791700" y="3632200"/>
          <p14:tracePt t="25275" x="9791700" y="3657600"/>
          <p14:tracePt t="25292" x="9785350" y="3746500"/>
          <p14:tracePt t="25309" x="9759950" y="3778250"/>
          <p14:tracePt t="25328" x="9740900" y="3797300"/>
          <p14:tracePt t="25342" x="9734550" y="3797300"/>
          <p14:tracePt t="25357" x="9721850" y="3797300"/>
          <p14:tracePt t="25374" x="9715500" y="3797300"/>
          <p14:tracePt t="25392" x="9702800" y="3771900"/>
          <p14:tracePt t="25409" x="9696450" y="3740150"/>
          <p14:tracePt t="25426" x="9690100" y="3714750"/>
          <p14:tracePt t="25442" x="9690100" y="3663950"/>
          <p14:tracePt t="25459" x="9671050" y="3625850"/>
          <p14:tracePt t="25774" x="9671050" y="3632200"/>
          <p14:tracePt t="25781" x="9696450" y="3683000"/>
          <p14:tracePt t="25792" x="9709150" y="3695700"/>
          <p14:tracePt t="25813" x="9721850" y="3695700"/>
          <p14:tracePt t="25853" x="9734550" y="3689350"/>
          <p14:tracePt t="25877" x="9747250" y="3683000"/>
          <p14:tracePt t="25885" x="9753600" y="3683000"/>
          <p14:tracePt t="25901" x="9766300" y="3683000"/>
          <p14:tracePt t="25910" x="9772650" y="3683000"/>
          <p14:tracePt t="25925" x="9785350" y="3683000"/>
          <p14:tracePt t="25941" x="9804400" y="3683000"/>
          <p14:tracePt t="25958" x="9823450" y="3689350"/>
          <p14:tracePt t="25975" x="9842500" y="3702050"/>
          <p14:tracePt t="25991" x="9855200" y="3708400"/>
          <p14:tracePt t="26008" x="9861550" y="3708400"/>
          <p14:tracePt t="26025" x="9867900" y="3714750"/>
          <p14:tracePt t="26042" x="9867900" y="3721100"/>
          <p14:tracePt t="26044" x="9880600" y="3727450"/>
          <p14:tracePt t="26075" x="9880600" y="3733800"/>
          <p14:tracePt t="26091" x="9880600" y="3746500"/>
          <p14:tracePt t="26109" x="9874250" y="3759200"/>
          <p14:tracePt t="26125" x="9861550" y="3778250"/>
          <p14:tracePt t="26143" x="9848850" y="3797300"/>
          <p14:tracePt t="26159" x="9836150" y="3803650"/>
          <p14:tracePt t="26175" x="9829800" y="3810000"/>
          <p14:tracePt t="26197" x="9823450" y="3816350"/>
          <p14:tracePt t="27045" x="9817100" y="3816350"/>
          <p14:tracePt t="27053" x="9810750" y="3816350"/>
          <p14:tracePt t="27061" x="9798050" y="3816350"/>
          <p14:tracePt t="27077" x="9785350" y="3816350"/>
          <p14:tracePt t="27093" x="9766300" y="3816350"/>
          <p14:tracePt t="27109" x="9728200" y="3816350"/>
          <p14:tracePt t="27125" x="9652000" y="3778250"/>
          <p14:tracePt t="27141" x="9582150" y="3714750"/>
          <p14:tracePt t="27159" x="9531350" y="3625850"/>
          <p14:tracePt t="27174" x="9518650" y="3556000"/>
          <p14:tracePt t="27192" x="9518650" y="3473450"/>
          <p14:tracePt t="27197" x="9518650" y="3429000"/>
          <p14:tracePt t="27208" x="9518650" y="3403600"/>
          <p14:tracePt t="27224" x="9563100" y="3327400"/>
          <p14:tracePt t="27242" x="9601200" y="3289300"/>
          <p14:tracePt t="27258" x="9632950" y="3257550"/>
          <p14:tracePt t="27261" x="9664700" y="3251200"/>
          <p14:tracePt t="27275" x="9677400" y="3238500"/>
          <p14:tracePt t="27278" x="9696450" y="3238500"/>
          <p14:tracePt t="27293" x="9715500" y="3238500"/>
          <p14:tracePt t="27309" x="9753600" y="3270250"/>
          <p14:tracePt t="27325" x="9804400" y="3378200"/>
          <p14:tracePt t="27342" x="9810750" y="3492500"/>
          <p14:tracePt t="27358" x="9817100" y="3594100"/>
          <p14:tracePt t="27375" x="9798050" y="3689350"/>
          <p14:tracePt t="27392" x="9766300" y="3784600"/>
          <p14:tracePt t="27409" x="9728200" y="3841750"/>
          <p14:tracePt t="27425" x="9715500" y="3854450"/>
          <p14:tracePt t="27441" x="9709150" y="3854450"/>
          <p14:tracePt t="27458" x="9709150" y="3848100"/>
          <p14:tracePt t="27461" x="9696450" y="3835400"/>
          <p14:tracePt t="27475" x="9696450" y="3810000"/>
          <p14:tracePt t="27477" x="9690100" y="3765550"/>
          <p14:tracePt t="27491" x="9690100" y="3721100"/>
          <p14:tracePt t="27509" x="9690100" y="3594100"/>
          <p14:tracePt t="27526" x="9721850" y="3543300"/>
          <p14:tracePt t="27542" x="9734550" y="3536950"/>
          <p14:tracePt t="27558" x="9747250" y="3536950"/>
          <p14:tracePt t="27575" x="9766300" y="3536950"/>
          <p14:tracePt t="27592" x="9791700" y="3581400"/>
          <p14:tracePt t="27608" x="9804400" y="3676650"/>
          <p14:tracePt t="27625" x="9804400" y="3765550"/>
          <p14:tracePt t="27641" x="9785350" y="3873500"/>
          <p14:tracePt t="27658" x="9759950" y="3930650"/>
          <p14:tracePt t="27675" x="9734550" y="3949700"/>
          <p14:tracePt t="27693" x="9728200" y="3949700"/>
          <p14:tracePt t="27709" x="9721850" y="3949700"/>
          <p14:tracePt t="27727" x="9709150" y="3937000"/>
          <p14:tracePt t="27742" x="9690100" y="3892550"/>
          <p14:tracePt t="27758" x="9683750" y="3810000"/>
          <p14:tracePt t="27775" x="9683750" y="3759200"/>
          <p14:tracePt t="27791" x="9696450" y="3727450"/>
          <p14:tracePt t="27809" x="9721850" y="3714750"/>
          <p14:tracePt t="27825" x="9740900" y="3708400"/>
          <p14:tracePt t="27842" x="9759950" y="3708400"/>
          <p14:tracePt t="27858" x="9779000" y="3733800"/>
          <p14:tracePt t="27861" x="9785350" y="3746500"/>
          <p14:tracePt t="27875" x="9791700" y="3771900"/>
          <p14:tracePt t="27878" x="9791700" y="3797300"/>
          <p14:tracePt t="27893" x="9791700" y="3848100"/>
          <p14:tracePt t="27910" x="9791700" y="3886200"/>
          <p14:tracePt t="27926" x="9785350" y="3911600"/>
          <p14:tracePt t="27941" x="9772650" y="3911600"/>
          <p14:tracePt t="27958" x="9766300" y="3911600"/>
          <p14:tracePt t="27974" x="9740900" y="3911600"/>
          <p14:tracePt t="27992" x="9728200" y="3886200"/>
          <p14:tracePt t="28009" x="9715500" y="3829050"/>
          <p14:tracePt t="28025" x="9702800" y="3765550"/>
          <p14:tracePt t="28042" x="9702800" y="3708400"/>
          <p14:tracePt t="28058" x="9702800" y="3702050"/>
          <p14:tracePt t="28061" x="9709150" y="3689350"/>
          <p14:tracePt t="28076" x="9715500" y="3689350"/>
          <p14:tracePt t="28093" x="9728200" y="3689350"/>
          <p14:tracePt t="28109" x="9753600" y="3721100"/>
          <p14:tracePt t="28126" x="9759950" y="3765550"/>
          <p14:tracePt t="28142" x="9759950" y="3810000"/>
          <p14:tracePt t="28160" x="9759950" y="3854450"/>
          <p14:tracePt t="28176" x="9747250" y="3886200"/>
          <p14:tracePt t="28198" x="9734550" y="3886200"/>
          <p14:tracePt t="28229" x="9728200" y="3879850"/>
          <p14:tracePt t="28237" x="9728200" y="3860800"/>
          <p14:tracePt t="28245" x="9709150" y="3829050"/>
          <p14:tracePt t="28258" x="9709150" y="3803650"/>
          <p14:tracePt t="28274" x="9702800" y="3746500"/>
          <p14:tracePt t="28293" x="9702800" y="3708400"/>
          <p14:tracePt t="28309" x="9702800" y="3695700"/>
          <p14:tracePt t="28326" x="9715500" y="3695700"/>
          <p14:tracePt t="28342" x="9728200" y="3695700"/>
          <p14:tracePt t="28359" x="9728200" y="3708400"/>
          <p14:tracePt t="28376" x="9740900" y="3740150"/>
          <p14:tracePt t="28392" x="9740900" y="3784600"/>
          <p14:tracePt t="28408" x="9740900" y="3835400"/>
          <p14:tracePt t="28426" x="9740900" y="3873500"/>
          <p14:tracePt t="28428" x="9740900" y="3892550"/>
          <p14:tracePt t="28441" x="9740900" y="3905250"/>
          <p14:tracePt t="28459" x="9734550" y="3905250"/>
          <p14:tracePt t="28485" x="9734550" y="3911600"/>
          <p14:tracePt t="28509" x="9728200" y="3911600"/>
          <p14:tracePt t="28517" x="9721850" y="3911600"/>
          <p14:tracePt t="28526" x="9715500" y="3911600"/>
          <p14:tracePt t="28542" x="9702800" y="3892550"/>
          <p14:tracePt t="28559" x="9696450" y="3867150"/>
          <p14:tracePt t="28575" x="9696450" y="3854450"/>
          <p14:tracePt t="28591" x="9696450" y="3829050"/>
          <p14:tracePt t="28608" x="9696450" y="3816350"/>
          <p14:tracePt t="28901" x="9696450" y="3810000"/>
          <p14:tracePt t="28925" x="9702800" y="3810000"/>
          <p14:tracePt t="28942" x="9715500" y="3810000"/>
          <p14:tracePt t="28957" x="9721850" y="3810000"/>
          <p14:tracePt t="28965" x="9728200" y="3810000"/>
          <p14:tracePt t="28975" x="9740900" y="3816350"/>
          <p14:tracePt t="28991" x="9766300" y="3879850"/>
          <p14:tracePt t="29008" x="9785350" y="3962400"/>
          <p14:tracePt t="29025" x="9798050" y="4064000"/>
          <p14:tracePt t="29042" x="9798050" y="4146550"/>
          <p14:tracePt t="29045" x="9798050" y="4184650"/>
          <p14:tracePt t="29058" x="9791700" y="4203700"/>
          <p14:tracePt t="29075" x="9772650" y="4241800"/>
          <p14:tracePt t="29077" x="9759950" y="4260850"/>
          <p14:tracePt t="29091" x="9753600" y="4267200"/>
          <p14:tracePt t="29109" x="9747250" y="4267200"/>
          <p14:tracePt t="29133" x="9740900" y="4267200"/>
          <p14:tracePt t="29142" x="9734550" y="4248150"/>
          <p14:tracePt t="29159" x="9734550" y="4197350"/>
          <p14:tracePt t="29176" x="9734550" y="4127500"/>
          <p14:tracePt t="29194" x="9728200" y="4044950"/>
          <p14:tracePt t="29209" x="9728200" y="3994150"/>
          <p14:tracePt t="29224" x="9728200" y="3962400"/>
          <p14:tracePt t="29240" x="9728200" y="3949700"/>
          <p14:tracePt t="29257" x="9734550" y="3943350"/>
          <p14:tracePt t="29276" x="9740900" y="3943350"/>
          <p14:tracePt t="29292" x="9747250" y="3943350"/>
          <p14:tracePt t="29307" x="9766300" y="3943350"/>
          <p14:tracePt t="29323" x="9766300" y="3949700"/>
          <p14:tracePt t="29340" x="9772650" y="3962400"/>
          <p14:tracePt t="29357" x="9779000" y="3987800"/>
          <p14:tracePt t="29373" x="9779000" y="4025900"/>
          <p14:tracePt t="29390" x="9779000" y="4057650"/>
          <p14:tracePt t="29406" x="9766300" y="4076700"/>
          <p14:tracePt t="29423" x="9759950" y="4076700"/>
          <p14:tracePt t="29440" x="9759950" y="4083050"/>
          <p14:tracePt t="30301" x="9759950" y="4089400"/>
          <p14:tracePt t="30309" x="9759950" y="4095750"/>
          <p14:tracePt t="30413" x="9766300" y="4095750"/>
          <p14:tracePt t="31588" x="9759950" y="4102100"/>
          <p14:tracePt t="31596" x="9747250" y="4102100"/>
          <p14:tracePt t="31607" x="9728200" y="4102100"/>
          <p14:tracePt t="31624" x="9715500" y="4108450"/>
          <p14:tracePt t="31642" x="9696450" y="4114800"/>
          <p14:tracePt t="31644" x="9690100" y="4121150"/>
          <p14:tracePt t="31658" x="9677400" y="4127500"/>
          <p14:tracePt t="31660" x="9671050" y="4127500"/>
          <p14:tracePt t="31675" x="9658350" y="4140200"/>
          <p14:tracePt t="31691" x="9652000" y="4140200"/>
          <p14:tracePt t="31708" x="9645650" y="4140200"/>
          <p14:tracePt t="31749" x="9639300" y="4140200"/>
          <p14:tracePt t="31757" x="9632950" y="4152900"/>
          <p14:tracePt t="31765" x="9632950" y="4159250"/>
          <p14:tracePt t="31776" x="9613900" y="4178300"/>
          <p14:tracePt t="31791" x="9544050" y="4254500"/>
          <p14:tracePt t="31808" x="9436100" y="4311650"/>
          <p14:tracePt t="31825" x="9296400" y="4362450"/>
          <p14:tracePt t="31841" x="9112250" y="4432300"/>
          <p14:tracePt t="31859" x="8686800" y="4540250"/>
          <p14:tracePt t="31861" x="8362950" y="4616450"/>
          <p14:tracePt t="31875" x="8007350" y="4679950"/>
          <p14:tracePt t="31877" x="7620000" y="4730750"/>
          <p14:tracePt t="31893" x="6921500" y="4787900"/>
          <p14:tracePt t="31910" x="6318250" y="4813300"/>
          <p14:tracePt t="31925" x="5708650" y="4838700"/>
          <p14:tracePt t="31942" x="5073650" y="4838700"/>
          <p14:tracePt t="31958" x="4533900" y="4832350"/>
          <p14:tracePt t="31975" x="4146550" y="4673600"/>
          <p14:tracePt t="31991" x="4051300" y="4597400"/>
          <p14:tracePt t="32222" x="4057650" y="4603750"/>
          <p14:tracePt t="32229" x="4089400" y="4641850"/>
          <p14:tracePt t="32242" x="4121150" y="4667250"/>
          <p14:tracePt t="32258" x="4127500" y="4667250"/>
          <p14:tracePt t="32325" x="4133850" y="4667250"/>
          <p14:tracePt t="32333" x="4152900" y="4667250"/>
          <p14:tracePt t="32342" x="4171950" y="4679950"/>
          <p14:tracePt t="32358" x="4222750" y="4705350"/>
          <p14:tracePt t="32374" x="4292600" y="4749800"/>
          <p14:tracePt t="32392" x="4343400" y="4781550"/>
          <p14:tracePt t="32409" x="4381500" y="4806950"/>
          <p14:tracePt t="32425" x="4406900" y="4826000"/>
          <p14:tracePt t="32441" x="4406900" y="4838700"/>
          <p14:tracePt t="32458" x="4406900" y="4876800"/>
          <p14:tracePt t="32475" x="4368800" y="4946650"/>
          <p14:tracePt t="32477" x="4343400" y="4978400"/>
          <p14:tracePt t="32491" x="4292600" y="5029200"/>
          <p14:tracePt t="32493" x="4254500" y="5067300"/>
          <p14:tracePt t="32508" x="4203700" y="5099050"/>
          <p14:tracePt t="32525" x="3981450" y="5251450"/>
          <p14:tracePt t="32541" x="3803650" y="5340350"/>
          <p14:tracePt t="32558" x="3600450" y="5461000"/>
          <p14:tracePt t="32574" x="3479800" y="5543550"/>
          <p14:tracePt t="32591" x="3397250" y="5613400"/>
          <p14:tracePt t="32608" x="3371850" y="5664200"/>
          <p14:tracePt t="32624" x="3371850" y="5702300"/>
          <p14:tracePt t="32641" x="3371850" y="5740400"/>
          <p14:tracePt t="32658" x="3384550" y="5759450"/>
          <p14:tracePt t="32660" x="3390900" y="5784850"/>
          <p14:tracePt t="32675" x="3403600" y="5791200"/>
          <p14:tracePt t="32677" x="3409950" y="5797550"/>
          <p14:tracePt t="32692" x="3422650" y="5810250"/>
          <p14:tracePt t="32709" x="3429000" y="5822950"/>
          <p14:tracePt t="32724" x="3435350" y="5822950"/>
          <p14:tracePt t="32741" x="3435350" y="5829300"/>
          <p14:tracePt t="32758" x="3441700" y="5842000"/>
          <p14:tracePt t="32776" x="3448050" y="5848350"/>
          <p14:tracePt t="32792" x="3460750" y="5861050"/>
          <p14:tracePt t="32809" x="3467100" y="5880100"/>
          <p14:tracePt t="32824" x="3479800" y="5899150"/>
          <p14:tracePt t="32841" x="3479800" y="5956300"/>
          <p14:tracePt t="32858" x="3441700" y="6051550"/>
          <p14:tracePt t="32861" x="3397250" y="6089650"/>
          <p14:tracePt t="32875" x="3359150" y="6140450"/>
          <p14:tracePt t="32877" x="3321050" y="6172200"/>
          <p14:tracePt t="32892" x="3244850" y="6223000"/>
          <p14:tracePt t="32909" x="3155950" y="6242050"/>
          <p14:tracePt t="32925" x="3060700" y="6248400"/>
          <p14:tracePt t="32941" x="2933700" y="6248400"/>
          <p14:tracePt t="32958" x="2781300" y="6248400"/>
          <p14:tracePt t="32974" x="2616200" y="6197600"/>
          <p14:tracePt t="32992" x="2495550" y="6159500"/>
          <p14:tracePt t="33008" x="2393950" y="6102350"/>
          <p14:tracePt t="33025" x="2343150" y="6083300"/>
          <p14:tracePt t="33042" x="2336800" y="6070600"/>
          <p14:tracePt t="33044" x="2324100" y="6070600"/>
          <p14:tracePt t="33622" x="2324100" y="6051550"/>
          <p14:tracePt t="33629" x="2324100" y="6032500"/>
          <p14:tracePt t="33642" x="2324100" y="6013450"/>
          <p14:tracePt t="33659" x="2324100" y="5956300"/>
          <p14:tracePt t="33675" x="2362200" y="5854700"/>
          <p14:tracePt t="33692" x="2482850" y="5645150"/>
          <p14:tracePt t="33708" x="2654300" y="5429250"/>
          <p14:tracePt t="33726" x="2863850" y="5187950"/>
          <p14:tracePt t="33742" x="3149600" y="4965700"/>
          <p14:tracePt t="33758" x="3435350" y="4794250"/>
          <p14:tracePt t="33775" x="3740150" y="4679950"/>
          <p14:tracePt t="33792" x="4095750" y="4552950"/>
          <p14:tracePt t="33808" x="4425950" y="4445000"/>
          <p14:tracePt t="33825" x="4762500" y="4337050"/>
          <p14:tracePt t="33842" x="5105400" y="4235450"/>
          <p14:tracePt t="33859" x="5403850" y="4146550"/>
          <p14:tracePt t="33861" x="5588000" y="4108450"/>
          <p14:tracePt t="33875" x="5753100" y="4083050"/>
          <p14:tracePt t="33877" x="5918200" y="4057650"/>
          <p14:tracePt t="33892" x="6248400" y="4006850"/>
          <p14:tracePt t="33910" x="6578600" y="3962400"/>
          <p14:tracePt t="33925" x="6838950" y="3962400"/>
          <p14:tracePt t="33942" x="7080250" y="3962400"/>
          <p14:tracePt t="33958" x="7289800" y="3962400"/>
          <p14:tracePt t="33975" x="7454900" y="3962400"/>
          <p14:tracePt t="33992" x="7581900" y="3962400"/>
          <p14:tracePt t="34008" x="7670800" y="3962400"/>
          <p14:tracePt t="34026" x="7747000" y="3962400"/>
          <p14:tracePt t="34043" x="7785100" y="3962400"/>
          <p14:tracePt t="34045" x="7797800" y="3962400"/>
          <p14:tracePt t="34058" x="7804150" y="3962400"/>
          <p14:tracePt t="34060" x="7816850" y="3968750"/>
          <p14:tracePt t="34075" x="7823200" y="3975100"/>
          <p14:tracePt t="34092" x="7854950" y="4000500"/>
          <p14:tracePt t="34093" x="7867650" y="4006850"/>
          <p14:tracePt t="34109" x="7918450" y="4038600"/>
          <p14:tracePt t="34125" x="8001000" y="4089400"/>
          <p14:tracePt t="34143" x="8096250" y="4140200"/>
          <p14:tracePt t="34160" x="8216900" y="4203700"/>
          <p14:tracePt t="34174" x="8337550" y="4279900"/>
          <p14:tracePt t="34192" x="8502650" y="4375150"/>
          <p14:tracePt t="34208" x="8629650" y="4451350"/>
          <p14:tracePt t="34225" x="8750300" y="4533900"/>
          <p14:tracePt t="34243" x="8864600" y="4622800"/>
          <p14:tracePt t="34245" x="8909050" y="4654550"/>
          <p14:tracePt t="34258" x="8972550" y="4699000"/>
          <p14:tracePt t="34275" x="9074150" y="4775200"/>
          <p14:tracePt t="34277" x="9137650" y="4832350"/>
          <p14:tracePt t="34292" x="9264650" y="4933950"/>
          <p14:tracePt t="34309" x="9423400" y="5086350"/>
          <p14:tracePt t="34326" x="9620250" y="5276850"/>
          <p14:tracePt t="34342" x="9779000" y="5429250"/>
          <p14:tracePt t="34357" x="9931400" y="5568950"/>
          <p14:tracePt t="34374" x="10045700" y="5689600"/>
          <p14:tracePt t="34390" x="10147300" y="5784850"/>
          <p14:tracePt t="34407" x="10223500" y="5861050"/>
          <p14:tracePt t="34423" x="10274300" y="5918200"/>
          <p14:tracePt t="34440" x="10299700" y="5937250"/>
          <p14:tracePt t="34456" x="10306050" y="5956300"/>
          <p14:tracePt t="34473" x="10306050" y="5962650"/>
          <p14:tracePt t="34524" x="10306050" y="5969000"/>
          <p14:tracePt t="34532" x="10306050" y="5975350"/>
          <p14:tracePt t="34556" x="10306050" y="5981700"/>
          <p14:tracePt t="34572" x="10306050" y="5988050"/>
          <p14:tracePt t="34588" x="10306050" y="5994400"/>
          <p14:tracePt t="34604" x="10306050" y="6007100"/>
          <p14:tracePt t="34620" x="10306050" y="6013450"/>
          <p14:tracePt t="34636" x="10306050" y="6026150"/>
          <p14:tracePt t="34652" x="10306050" y="6032500"/>
          <p14:tracePt t="34660" x="10299700" y="6038850"/>
          <p14:tracePt t="34673" x="10299700" y="6045200"/>
          <p14:tracePt t="34690" x="10293350" y="6051550"/>
          <p14:tracePt t="34706" x="10293350" y="6057900"/>
          <p14:tracePt t="34723" x="10293350" y="6070600"/>
          <p14:tracePt t="34740" x="10280650" y="6076950"/>
          <p14:tracePt t="34757" x="10280650" y="6083300"/>
          <p14:tracePt t="34773" x="10274300" y="6096000"/>
          <p14:tracePt t="34790" x="10274300" y="6102350"/>
          <p14:tracePt t="34807" x="10274300" y="6108700"/>
          <p14:tracePt t="34824" x="10261600" y="6121400"/>
          <p14:tracePt t="34840" x="10255250" y="6127750"/>
          <p14:tracePt t="34857" x="10242550" y="6140450"/>
          <p14:tracePt t="34873" x="10229850" y="6153150"/>
          <p14:tracePt t="34890" x="10204450" y="6184900"/>
          <p14:tracePt t="34907" x="10160000" y="6210300"/>
          <p14:tracePt t="34908" x="10128250" y="6235700"/>
          <p14:tracePt t="34924" x="10033000" y="6267450"/>
          <p14:tracePt t="34940" x="9880600" y="6286500"/>
          <p14:tracePt t="34957" x="9652000" y="6324600"/>
          <p14:tracePt t="34974" x="9417050" y="6343650"/>
          <p14:tracePt t="34990" x="9182100" y="6350000"/>
          <p14:tracePt t="35006" x="8959850" y="6350000"/>
          <p14:tracePt t="35023" x="8763000" y="6350000"/>
          <p14:tracePt t="35040" x="8534400" y="6350000"/>
          <p14:tracePt t="35057" x="8312150" y="6350000"/>
          <p14:tracePt t="35073" x="8128000" y="6356350"/>
          <p14:tracePt t="35090" x="7975600" y="6362700"/>
          <p14:tracePt t="35107" x="7835900" y="6388100"/>
          <p14:tracePt t="35107" x="7766050" y="6394450"/>
          <p14:tracePt t="35123" x="7715250" y="6394450"/>
          <p14:tracePt t="35140" x="7575550" y="6413500"/>
          <p14:tracePt t="35156" x="7473950" y="6413500"/>
          <p14:tracePt t="35173" x="7366000" y="6426200"/>
          <p14:tracePt t="35190" x="7232650" y="6445250"/>
          <p14:tracePt t="35206" x="7080250" y="6457950"/>
          <p14:tracePt t="35223" x="6940550" y="6457950"/>
          <p14:tracePt t="35241" x="6807200" y="6457950"/>
          <p14:tracePt t="35257" x="6680200" y="6457950"/>
          <p14:tracePt t="35273" x="6553200" y="6457950"/>
          <p14:tracePt t="35290" x="6419850" y="6451600"/>
          <p14:tracePt t="35291" x="6362700" y="6451600"/>
          <p14:tracePt t="35306" x="6305550" y="6438900"/>
          <p14:tracePt t="35324" x="6127750" y="6413500"/>
          <p14:tracePt t="35340" x="6019800" y="6400800"/>
          <p14:tracePt t="35357" x="5899150" y="6369050"/>
          <p14:tracePt t="35373" x="5784850" y="6350000"/>
          <p14:tracePt t="35390" x="5651500" y="6330950"/>
          <p14:tracePt t="35407" x="5499100" y="6280150"/>
          <p14:tracePt t="35423" x="5372100" y="6242050"/>
          <p14:tracePt t="35440" x="5257800" y="6203950"/>
          <p14:tracePt t="35456" x="5149850" y="6172200"/>
          <p14:tracePt t="35474" x="5060950" y="6146800"/>
          <p14:tracePt t="35490" x="4997450" y="6127750"/>
          <p14:tracePt t="35507" x="4965700" y="6121400"/>
          <p14:tracePt t="35508" x="4959350" y="6115050"/>
          <p14:tracePt t="35523" x="4953000" y="6115050"/>
          <p14:tracePt t="35588" x="4953000" y="6102350"/>
          <p14:tracePt t="35612" x="4953000" y="6096000"/>
          <p14:tracePt t="35620" x="4953000" y="6083300"/>
          <p14:tracePt t="35636" x="4953000" y="6076950"/>
          <p14:tracePt t="35652" x="4953000" y="6064250"/>
          <p14:tracePt t="35660" x="4953000" y="6045200"/>
          <p14:tracePt t="35674" x="4959350" y="6019800"/>
          <p14:tracePt t="35690" x="5016500" y="5962650"/>
          <p14:tracePt t="35707" x="5137150" y="5880100"/>
          <p14:tracePt t="35708" x="5207000" y="5842000"/>
          <p14:tracePt t="35723" x="5473700" y="5753100"/>
          <p14:tracePt t="35740" x="5848350" y="5670550"/>
          <p14:tracePt t="35757" x="6343650" y="5613400"/>
          <p14:tracePt t="35773" x="6851650" y="5581650"/>
          <p14:tracePt t="35790" x="7334250" y="5581650"/>
          <p14:tracePt t="35807" x="7791450" y="5594350"/>
          <p14:tracePt t="35823" x="8159750" y="5657850"/>
          <p14:tracePt t="35841" x="8413750" y="5753100"/>
          <p14:tracePt t="35856" x="8547100" y="5861050"/>
          <p14:tracePt t="35873" x="8572500" y="5956300"/>
          <p14:tracePt t="35890" x="8534400" y="6076950"/>
          <p14:tracePt t="35907" x="8362950" y="6210300"/>
          <p14:tracePt t="35908" x="8229600" y="6286500"/>
          <p14:tracePt t="35924" x="7912100" y="6394450"/>
          <p14:tracePt t="35940" x="7512050" y="6457950"/>
          <p14:tracePt t="35957" x="7124700" y="6470650"/>
          <p14:tracePt t="35973" x="6813550" y="6470650"/>
          <p14:tracePt t="35990" x="6604000" y="6470650"/>
          <p14:tracePt t="36007" x="6477000" y="6432550"/>
          <p14:tracePt t="36023" x="6426200" y="6400800"/>
          <p14:tracePt t="36040" x="6407150" y="6369050"/>
          <p14:tracePt t="36057" x="6407150" y="6318250"/>
          <p14:tracePt t="36073" x="6438900" y="6248400"/>
          <p14:tracePt t="36090" x="6521450" y="6153150"/>
          <p14:tracePt t="36107" x="6604000" y="6102350"/>
          <p14:tracePt t="36108" x="6667500" y="6070600"/>
          <p14:tracePt t="36124" x="6813550" y="6045200"/>
          <p14:tracePt t="36140" x="6946900" y="6057900"/>
          <p14:tracePt t="36157" x="7073900" y="6134100"/>
          <p14:tracePt t="36173" x="7156450" y="6235700"/>
          <p14:tracePt t="36190" x="7162800" y="6356350"/>
          <p14:tracePt t="36207" x="7150100" y="6457950"/>
          <p14:tracePt t="36224" x="7067550" y="6559550"/>
          <p14:tracePt t="36240" x="6946900" y="6642100"/>
          <p14:tracePt t="36257" x="6800850" y="6692900"/>
          <p14:tracePt t="36274" x="6623050" y="6692900"/>
          <p14:tracePt t="36290" x="6464300" y="6680200"/>
          <p14:tracePt t="36307" x="6369050" y="6629400"/>
          <p14:tracePt t="36324" x="6311900" y="6572250"/>
          <p14:tracePt t="36342" x="6311900" y="6515100"/>
          <p14:tracePt t="36358" x="6407150" y="6407150"/>
          <p14:tracePt t="36375" x="6515100" y="6350000"/>
          <p14:tracePt t="36392" x="6692900" y="6292850"/>
          <p14:tracePt t="36408" x="6870700" y="6267450"/>
          <p14:tracePt t="36425" x="7016750" y="6261100"/>
          <p14:tracePt t="36441" x="7105650" y="6261100"/>
          <p14:tracePt t="36459" x="7124700" y="6261100"/>
          <p14:tracePt t="36590" x="7131050" y="6248400"/>
          <p14:tracePt t="36597" x="7150100" y="6223000"/>
          <p14:tracePt t="36609" x="7175500" y="6184900"/>
          <p14:tracePt t="36625" x="7258050" y="6064250"/>
          <p14:tracePt t="36642" x="7372350" y="5924550"/>
          <p14:tracePt t="36645" x="7423150" y="5867400"/>
          <p14:tracePt t="36658" x="7524750" y="5784850"/>
          <p14:tracePt t="36676" x="7734300" y="5632450"/>
          <p14:tracePt t="36678" x="7874000" y="5556250"/>
          <p14:tracePt t="36692" x="8159750" y="5441950"/>
          <p14:tracePt t="36709" x="8420100" y="5397500"/>
          <p14:tracePt t="36725" x="8629650" y="5397500"/>
          <p14:tracePt t="36742" x="8769350" y="5422900"/>
          <p14:tracePt t="36758" x="8813800" y="5454650"/>
          <p14:tracePt t="36774" x="8813800" y="5486400"/>
          <p14:tracePt t="36792" x="8724900" y="5568950"/>
          <p14:tracePt t="36808" x="8420100" y="5683250"/>
          <p14:tracePt t="36825" x="7937500" y="5740400"/>
          <p14:tracePt t="36842" x="7537450" y="5689600"/>
          <p14:tracePt t="36844" x="7372350" y="5600700"/>
          <p14:tracePt t="36859" x="7245350" y="5499100"/>
          <p14:tracePt t="36862" x="7162800" y="5403850"/>
          <p14:tracePt t="36874" x="7118350" y="5334000"/>
          <p14:tracePt t="36891" x="7080250" y="5111750"/>
          <p14:tracePt t="36893" x="7080250" y="4972050"/>
          <p14:tracePt t="36909" x="7258050" y="4654550"/>
          <p14:tracePt t="36925" x="7677150" y="4254500"/>
          <p14:tracePt t="36943" x="8255000" y="3917950"/>
          <p14:tracePt t="36959" x="8883650" y="3695700"/>
          <p14:tracePt t="36976" x="9544050" y="3543300"/>
          <p14:tracePt t="36992" x="10064750" y="3435350"/>
          <p14:tracePt t="37008" x="10426700" y="3397250"/>
          <p14:tracePt t="37025" x="10674350" y="3397250"/>
          <p14:tracePt t="37042" x="10883900" y="3397250"/>
          <p14:tracePt t="37044" x="10953750" y="3397250"/>
          <p14:tracePt t="37058" x="11017250" y="3409950"/>
          <p14:tracePt t="37075" x="11068050" y="3460750"/>
          <p14:tracePt t="37077" x="11087100" y="3505200"/>
          <p14:tracePt t="37091" x="11087100" y="3549650"/>
          <p14:tracePt t="37093" x="11087100" y="3625850"/>
          <p14:tracePt t="37109" x="11055350" y="3771900"/>
          <p14:tracePt t="37125" x="10960100" y="3924300"/>
          <p14:tracePt t="37141" x="10877550" y="4019550"/>
          <p14:tracePt t="37158" x="10814050" y="4070350"/>
          <p14:tracePt t="37174" x="10763250" y="4095750"/>
          <p14:tracePt t="37192" x="10744200" y="4095750"/>
          <p14:tracePt t="37197" x="10737850" y="4076700"/>
          <p14:tracePt t="37208" x="10737850" y="4032250"/>
          <p14:tracePt t="37224" x="10737850" y="3917950"/>
          <p14:tracePt t="37242" x="10756900" y="3778250"/>
          <p14:tracePt t="37244" x="10788650" y="3733800"/>
          <p14:tracePt t="37258" x="10807700" y="3676650"/>
          <p14:tracePt t="37260" x="10833100" y="3638550"/>
          <p14:tracePt t="37276" x="10839450" y="3625850"/>
          <p14:tracePt t="37277" x="10858500" y="3619500"/>
          <p14:tracePt t="37292" x="10864850" y="3619500"/>
          <p14:tracePt t="37308" x="10877550" y="3619500"/>
          <p14:tracePt t="37325" x="10883900" y="3683000"/>
          <p14:tracePt t="37341" x="10883900" y="3841750"/>
          <p14:tracePt t="37358" x="10782300" y="4083050"/>
          <p14:tracePt t="37374" x="10617200" y="4311650"/>
          <p14:tracePt t="37392" x="10388600" y="4521200"/>
          <p14:tracePt t="37408" x="10172700" y="4641850"/>
          <p14:tracePt t="37425" x="9956800" y="4686300"/>
          <p14:tracePt t="37441" x="9798050" y="4686300"/>
          <p14:tracePt t="37459" x="9645650" y="4654550"/>
          <p14:tracePt t="37461" x="9575800" y="4629150"/>
          <p14:tracePt t="37475" x="9518650" y="4597400"/>
          <p14:tracePt t="37477" x="9467850" y="4578350"/>
          <p14:tracePt t="37493" x="9404350" y="4546600"/>
          <p14:tracePt t="37509" x="9378950" y="4533900"/>
          <p14:tracePt t="37604" x="9359900" y="4540250"/>
          <p14:tracePt t="37612" x="9353550" y="4552950"/>
          <p14:tracePt t="37624" x="9334500" y="4584700"/>
          <p14:tracePt t="37640" x="9302750" y="4673600"/>
          <p14:tracePt t="37657" x="9271000" y="4775200"/>
          <p14:tracePt t="37673" x="9251950" y="4876800"/>
          <p14:tracePt t="37690" x="9226550" y="4940300"/>
          <p14:tracePt t="37692" x="9213850" y="4984750"/>
          <p14:tracePt t="37707" x="9201150" y="5022850"/>
          <p14:tracePt t="37708" x="9188450" y="5067300"/>
          <p14:tracePt t="37724" x="9150350" y="5156200"/>
          <p14:tracePt t="37740" x="9105900" y="5245100"/>
          <p14:tracePt t="37757" x="9061450" y="5327650"/>
          <p14:tracePt t="37773" x="8985250" y="5429250"/>
          <p14:tracePt t="37790" x="8915400" y="5499100"/>
          <p14:tracePt t="37807" x="8845550" y="5562600"/>
          <p14:tracePt t="37824" x="8775700" y="5619750"/>
          <p14:tracePt t="37840" x="8731250" y="5651500"/>
          <p14:tracePt t="37857" x="8680450" y="5689600"/>
          <p14:tracePt t="37873" x="8623300" y="5715000"/>
          <p14:tracePt t="37890" x="8566150" y="5746750"/>
          <p14:tracePt t="37892" x="8528050" y="5765800"/>
          <p14:tracePt t="37907" x="8483600" y="5784850"/>
          <p14:tracePt t="37908" x="8439150" y="5803900"/>
          <p14:tracePt t="37924" x="8337550" y="5835650"/>
          <p14:tracePt t="37940" x="8223250" y="5867400"/>
          <p14:tracePt t="37957" x="8134350" y="5905500"/>
          <p14:tracePt t="37973" x="8077200" y="5918200"/>
          <p14:tracePt t="37991" x="8051800" y="5924550"/>
          <p14:tracePt t="38006" x="8032750" y="5924550"/>
          <p14:tracePt t="38092" x="8026400" y="5924550"/>
          <p14:tracePt t="38100" x="8020050" y="5924550"/>
          <p14:tracePt t="38116" x="8013700" y="5924550"/>
          <p14:tracePt t="38124" x="7994650" y="5924550"/>
          <p14:tracePt t="38141" x="7924800" y="5924550"/>
          <p14:tracePt t="38157" x="7835900" y="5937250"/>
          <p14:tracePt t="38173" x="7715250" y="5956300"/>
          <p14:tracePt t="38191" x="7594600" y="5969000"/>
          <p14:tracePt t="38206" x="7467600" y="5988050"/>
          <p14:tracePt t="38224" x="7366000" y="5994400"/>
          <p14:tracePt t="38240" x="7289800" y="6000750"/>
          <p14:tracePt t="38257" x="7188200" y="6013450"/>
          <p14:tracePt t="38273" x="7118350" y="6026150"/>
          <p14:tracePt t="38290" x="7080250" y="6032500"/>
          <p14:tracePt t="38306" x="7054850" y="6045200"/>
          <p14:tracePt t="38365" x="7054850" y="6057900"/>
          <p14:tracePt t="38373" x="7054850" y="6064250"/>
          <p14:tracePt t="38381" x="7061200" y="6070600"/>
          <p14:tracePt t="38392" x="7086600" y="6070600"/>
          <p14:tracePt t="38409" x="7156450" y="6108700"/>
          <p14:tracePt t="38425" x="7264400" y="6165850"/>
          <p14:tracePt t="38441" x="7404100" y="6210300"/>
          <p14:tracePt t="38461" x="7689850" y="6311900"/>
          <p14:tracePt t="38475" x="7816850" y="6350000"/>
          <p14:tracePt t="38477" x="7924800" y="6362700"/>
          <p14:tracePt t="38493" x="8185150" y="6400800"/>
          <p14:tracePt t="38509" x="8445500" y="6400800"/>
          <p14:tracePt t="38526" x="8750300" y="6394450"/>
          <p14:tracePt t="38542" x="8966200" y="6356350"/>
          <p14:tracePt t="38559" x="9086850" y="6286500"/>
          <p14:tracePt t="38575" x="9124950" y="6229350"/>
          <p14:tracePt t="38591" x="9131300" y="6134100"/>
          <p14:tracePt t="38609" x="9131300" y="6026150"/>
          <p14:tracePt t="38624" x="9118600" y="5969000"/>
          <p14:tracePt t="38642" x="9112250" y="5956300"/>
          <p14:tracePt t="38645" x="9112250" y="5949950"/>
          <p14:tracePt t="38658" x="9105900" y="5949950"/>
          <p14:tracePt t="38660" x="9099550" y="5949950"/>
          <p14:tracePt t="38674" x="9093200" y="5969000"/>
          <p14:tracePt t="38676" x="9093200" y="6038850"/>
          <p14:tracePt t="38690" x="9093200" y="6121400"/>
          <p14:tracePt t="38692" x="9137650" y="6248400"/>
          <p14:tracePt t="38708" x="9226550" y="6515100"/>
          <p14:tracePt t="38724" x="9302750" y="6673850"/>
          <p14:tracePt t="38740" x="9353550" y="6794500"/>
          <p14:tracePt t="38758" x="9353550" y="6851650"/>
          <p14:tracePt t="38774" x="9328150" y="6851650"/>
          <p14:tracePt t="38790" x="9251950" y="6851650"/>
          <p14:tracePt t="38807" x="9144000" y="6851650"/>
          <p14:tracePt t="38823" x="9036050" y="6845300"/>
          <p14:tracePt t="38841" x="8940800" y="6794500"/>
          <p14:tracePt t="38857" x="8788400" y="6680200"/>
          <p14:tracePt t="38874" x="8686800" y="6521450"/>
          <p14:tracePt t="38876" x="8655050" y="6457950"/>
          <p14:tracePt t="38891" x="8616950" y="6356350"/>
          <p14:tracePt t="38892" x="8616950" y="6280150"/>
          <p14:tracePt t="38908" x="8616950" y="6153150"/>
          <p14:tracePt t="38924" x="8680450" y="6070600"/>
          <p14:tracePt t="38940" x="8775700" y="6019800"/>
          <p14:tracePt t="38958" x="8870950" y="6013450"/>
          <p14:tracePt t="38973" x="8966200" y="6013450"/>
          <p14:tracePt t="38991" x="9017000" y="6032500"/>
          <p14:tracePt t="39007" x="9042400" y="6070600"/>
          <p14:tracePt t="39024" x="9042400" y="6127750"/>
          <p14:tracePt t="39040" x="9004300" y="6216650"/>
          <p14:tracePt t="39058" x="8921750" y="6305550"/>
          <p14:tracePt t="39075" x="8807450" y="6356350"/>
          <p14:tracePt t="39077" x="8769350" y="6356350"/>
          <p14:tracePt t="39091" x="8693150" y="6356350"/>
          <p14:tracePt t="39093" x="8636000" y="6356350"/>
          <p14:tracePt t="39109" x="8509000" y="6311900"/>
          <p14:tracePt t="39125" x="8464550" y="6273800"/>
          <p14:tracePt t="39141" x="8445500" y="6216650"/>
          <p14:tracePt t="39158" x="8445500" y="6140450"/>
          <p14:tracePt t="39174" x="8496300" y="6064250"/>
          <p14:tracePt t="39193" x="8591550" y="6007100"/>
          <p14:tracePt t="39209" x="8724900" y="5975350"/>
          <p14:tracePt t="39226" x="8832850" y="5975350"/>
          <p14:tracePt t="39229" x="8877300" y="5988050"/>
          <p14:tracePt t="39240" x="8909050" y="6019800"/>
          <p14:tracePt t="39257" x="8947150" y="6070600"/>
          <p14:tracePt t="39273" x="8947150" y="6146800"/>
          <p14:tracePt t="39290" x="8928100" y="6229350"/>
          <p14:tracePt t="39291" x="8877300" y="6273800"/>
          <p14:tracePt t="39307" x="8839200" y="6311900"/>
          <p14:tracePt t="39308" x="8794750" y="6343650"/>
          <p14:tracePt t="39324" x="8718550" y="6369050"/>
          <p14:tracePt t="39340" x="8686800" y="6369050"/>
          <p14:tracePt t="39356" x="8667750" y="6369050"/>
          <p14:tracePt t="39374" x="8648700" y="6330950"/>
          <p14:tracePt t="39390" x="8648700" y="6235700"/>
          <p14:tracePt t="39407" x="8680450" y="6089650"/>
          <p14:tracePt t="39423" x="8769350" y="5988050"/>
          <p14:tracePt t="39440" x="8877300" y="5911850"/>
          <p14:tracePt t="39456" x="8953500" y="5899150"/>
          <p14:tracePt t="39473" x="8997950" y="5899150"/>
          <p14:tracePt t="39490" x="9010650" y="5918200"/>
          <p14:tracePt t="39507" x="9010650" y="6045200"/>
          <p14:tracePt t="39524" x="8972550" y="6140450"/>
          <p14:tracePt t="39541" x="8896350" y="6216650"/>
          <p14:tracePt t="39558" x="8839200" y="6242050"/>
          <p14:tracePt t="39575" x="8769350" y="6261100"/>
          <p14:tracePt t="39591" x="8724900" y="6261100"/>
          <p14:tracePt t="39608" x="8680450" y="6235700"/>
          <p14:tracePt t="39625" x="8648700" y="6184900"/>
          <p14:tracePt t="39641" x="8629650" y="6096000"/>
          <p14:tracePt t="39658" x="8629650" y="5994400"/>
          <p14:tracePt t="39661" x="8629650" y="5949950"/>
          <p14:tracePt t="39675" x="8642350" y="5911850"/>
          <p14:tracePt t="39677" x="8655050" y="5892800"/>
          <p14:tracePt t="39692" x="8724900" y="5835650"/>
          <p14:tracePt t="39708" x="8788400" y="5822950"/>
          <p14:tracePt t="39726" x="8839200" y="5822950"/>
          <p14:tracePt t="39741" x="8851900" y="5822950"/>
          <p14:tracePt t="39758" x="8909050" y="5899150"/>
          <p14:tracePt t="39774" x="8909050" y="5981700"/>
          <p14:tracePt t="39792" x="8890000" y="6089650"/>
          <p14:tracePt t="39808" x="8832850" y="6172200"/>
          <p14:tracePt t="39826" x="8782050" y="6235700"/>
          <p14:tracePt t="39841" x="8743950" y="6248400"/>
          <p14:tracePt t="39858" x="8731250" y="6248400"/>
          <p14:tracePt t="39877" x="8724900" y="6248400"/>
          <p14:tracePt t="39893" x="8712200" y="6248400"/>
          <p14:tracePt t="39908" x="8712200" y="6223000"/>
          <p14:tracePt t="39925" x="8712200" y="6191250"/>
          <p14:tracePt t="39942" x="8718550" y="6153150"/>
          <p14:tracePt t="39959" x="8763000" y="6108700"/>
          <p14:tracePt t="39976" x="8807450" y="6083300"/>
          <p14:tracePt t="39991" x="8851900" y="6064250"/>
          <p14:tracePt t="40007" x="8883650" y="6064250"/>
          <p14:tracePt t="40025" x="8896350" y="6064250"/>
          <p14:tracePt t="40041" x="8915400" y="6083300"/>
          <p14:tracePt t="40058" x="8915400" y="6134100"/>
          <p14:tracePt t="40074" x="8915400" y="6191250"/>
          <p14:tracePt t="40092" x="8896350" y="6299200"/>
          <p14:tracePt t="40108" x="8851900" y="6356350"/>
          <p14:tracePt t="40126" x="8801100" y="6375400"/>
          <p14:tracePt t="40140" x="8763000" y="6375400"/>
          <p14:tracePt t="40157" x="8743950" y="6375400"/>
          <p14:tracePt t="40173" x="8699500" y="6356350"/>
          <p14:tracePt t="40191" x="8661400" y="6299200"/>
          <p14:tracePt t="40207" x="8636000" y="6191250"/>
          <p14:tracePt t="40224" x="8629650" y="6083300"/>
          <p14:tracePt t="40240" x="8629650" y="6000750"/>
          <p14:tracePt t="40257" x="8686800" y="5949950"/>
          <p14:tracePt t="40274" x="8782050" y="5918200"/>
          <p14:tracePt t="40290" x="8877300" y="5905500"/>
          <p14:tracePt t="40292" x="8921750" y="5905500"/>
          <p14:tracePt t="40307" x="8972550" y="5905500"/>
          <p14:tracePt t="40324" x="9048750" y="5937250"/>
          <p14:tracePt t="40341" x="9074150" y="5981700"/>
          <p14:tracePt t="40357" x="9074150" y="6038850"/>
          <p14:tracePt t="40373" x="9074150" y="6102350"/>
          <p14:tracePt t="40391" x="9029700" y="6184900"/>
          <p14:tracePt t="40407" x="8966200" y="6254750"/>
          <p14:tracePt t="40424" x="8909050" y="6292850"/>
          <p14:tracePt t="40440" x="8851900" y="6318250"/>
          <p14:tracePt t="40457" x="8794750" y="6318250"/>
          <p14:tracePt t="40474" x="8769350" y="6318250"/>
          <p14:tracePt t="40490" x="8750300" y="6318250"/>
          <p14:tracePt t="40492" x="8737600" y="6318250"/>
          <p14:tracePt t="40507" x="8724900" y="6305550"/>
          <p14:tracePt t="40508" x="8718550" y="6305550"/>
          <p14:tracePt t="40524" x="8693150" y="6280150"/>
          <p14:tracePt t="40540" x="8674100" y="6254750"/>
          <p14:tracePt t="40557" x="8667750" y="6223000"/>
          <p14:tracePt t="40573" x="8667750" y="6197600"/>
          <p14:tracePt t="40591" x="8667750" y="6184900"/>
          <p14:tracePt t="40607" x="8705850" y="6172200"/>
          <p14:tracePt t="40624" x="8750300" y="6172200"/>
          <p14:tracePt t="40640" x="8782050" y="6172200"/>
          <p14:tracePt t="40657" x="8845550" y="6235700"/>
          <p14:tracePt t="40674" x="8896350" y="6318250"/>
          <p14:tracePt t="40690" x="8909050" y="6375400"/>
          <p14:tracePt t="40692" x="8915400" y="6394450"/>
          <p14:tracePt t="40707" x="8915400" y="6413500"/>
          <p14:tracePt t="40708" x="8915400" y="6426200"/>
          <p14:tracePt t="40724" x="8896350" y="6464300"/>
          <p14:tracePt t="40740" x="8864600" y="6502400"/>
          <p14:tracePt t="40757" x="8826500" y="6521450"/>
          <p14:tracePt t="40774" x="8794750" y="6527800"/>
          <p14:tracePt t="40791" x="8763000" y="6527800"/>
          <p14:tracePt t="40807" x="8737600" y="6527800"/>
          <p14:tracePt t="40824" x="8724900" y="6527800"/>
          <p14:tracePt t="40840" x="8705850" y="6508750"/>
          <p14:tracePt t="40857" x="8686800" y="6483350"/>
          <p14:tracePt t="40874" x="8661400" y="6445250"/>
          <p14:tracePt t="40875" x="8655050" y="6438900"/>
          <p14:tracePt t="40890" x="8655050" y="6426200"/>
          <p14:tracePt t="40892" x="8655050" y="6413500"/>
          <p14:tracePt t="40907" x="8655050" y="6400800"/>
          <p14:tracePt t="40908" x="8655050" y="6381750"/>
          <p14:tracePt t="40924" x="8655050" y="6356350"/>
          <p14:tracePt t="40940" x="8674100" y="6337300"/>
          <p14:tracePt t="40957" x="8686800" y="6318250"/>
          <p14:tracePt t="40974" x="8712200" y="6311900"/>
          <p14:tracePt t="40990" x="8731250" y="6305550"/>
          <p14:tracePt t="41007" x="8743950" y="6305550"/>
          <p14:tracePt t="41023" x="8750300" y="6305550"/>
          <p14:tracePt t="41040" x="8769350" y="6305550"/>
          <p14:tracePt t="41057" x="8794750" y="6324600"/>
          <p14:tracePt t="41074" x="8794750" y="6356350"/>
          <p14:tracePt t="41090" x="8794750" y="6381750"/>
          <p14:tracePt t="41092" x="8794750" y="6394450"/>
          <p14:tracePt t="41107" x="8794750" y="6400800"/>
          <p14:tracePt t="41124" x="8763000" y="6426200"/>
          <p14:tracePt t="41140" x="8724900" y="6432550"/>
          <p14:tracePt t="41157" x="8693150" y="6432550"/>
          <p14:tracePt t="41173" x="8680450" y="6432550"/>
          <p14:tracePt t="41191" x="8674100" y="6432550"/>
          <p14:tracePt t="41207" x="8667750" y="6438900"/>
          <p14:tracePt t="41252" x="8674100" y="6438900"/>
          <p14:tracePt t="41276" x="8680450" y="6438900"/>
          <p14:tracePt t="41284" x="8686800" y="6438900"/>
          <p14:tracePt t="41291" x="8693150" y="6438900"/>
          <p14:tracePt t="41307" x="8699500" y="6438900"/>
          <p14:tracePt t="41324" x="8712200" y="6438900"/>
          <p14:tracePt t="41340" x="8724900" y="6438900"/>
          <p14:tracePt t="41356" x="8731250" y="6438900"/>
          <p14:tracePt t="41380" x="8737600" y="6438900"/>
          <p14:tracePt t="41550" x="8743950" y="6438900"/>
          <p14:tracePt t="41596" x="8756650" y="6432550"/>
          <p14:tracePt t="41604" x="8756650" y="6426200"/>
          <p14:tracePt t="41620" x="8769350" y="6413500"/>
          <p14:tracePt t="41628" x="8769350" y="6407150"/>
          <p14:tracePt t="41640" x="8775700" y="6400800"/>
          <p14:tracePt t="41657" x="8782050" y="6381750"/>
          <p14:tracePt t="41673" x="8788400" y="6375400"/>
          <p14:tracePt t="41690" x="8794750" y="6369050"/>
          <p14:tracePt t="41706" x="8794750" y="6362700"/>
          <p14:tracePt t="41740" x="8794750" y="6394450"/>
          <p14:tracePt t="41748" x="8788400" y="6477000"/>
          <p14:tracePt t="41757" x="8775700" y="6553200"/>
          <p14:tracePt t="41773" x="8731250" y="6699250"/>
          <p14:tracePt t="41790" x="8705850" y="6781800"/>
          <p14:tracePt t="41806" x="8686800" y="6807200"/>
          <p14:tracePt t="41824" x="8680450" y="6819900"/>
          <p14:tracePt t="41840" x="8674100" y="6826250"/>
          <p14:tracePt t="41860" x="8667750" y="6826250"/>
          <p14:tracePt t="41965" x="8661400" y="6826250"/>
          <p14:tracePt t="41973" x="8661400" y="6819900"/>
          <p14:tracePt t="41981" x="8655050" y="6813550"/>
          <p14:tracePt t="41997" x="8648700" y="6794500"/>
          <p14:tracePt t="42009" x="8642350" y="6788150"/>
          <p14:tracePt t="42025" x="8642350" y="6750050"/>
          <p14:tracePt t="42041" x="8642350" y="6724650"/>
          <p14:tracePt t="42058" x="8642350" y="6718300"/>
          <p14:tracePt t="42141" x="8648700" y="6718300"/>
          <p14:tracePt t="42149" x="8655050" y="6724650"/>
          <p14:tracePt t="42164" x="8667750" y="6731000"/>
          <p14:tracePt t="42181" x="8674100" y="6731000"/>
          <p14:tracePt t="42193" x="8680450" y="6737350"/>
          <p14:tracePt t="42301" x="8686800" y="6731000"/>
          <p14:tracePt t="42309" x="8686800" y="6711950"/>
          <p14:tracePt t="42317" x="8686800" y="6686550"/>
          <p14:tracePt t="42326" x="8686800" y="6654800"/>
          <p14:tracePt t="42341" x="8686800" y="6591300"/>
          <p14:tracePt t="42359" x="8686800" y="6527800"/>
          <p14:tracePt t="42374" x="8680450" y="6464300"/>
          <p14:tracePt t="42391" x="8661400" y="6419850"/>
          <p14:tracePt t="42408" x="8642350" y="6388100"/>
          <p14:tracePt t="42425" x="8629650" y="6369050"/>
          <p14:tracePt t="42442" x="8629650" y="6343650"/>
          <p14:tracePt t="42444" x="8616950" y="6337300"/>
          <p14:tracePt t="42460" x="8616950" y="6330950"/>
          <p14:tracePt t="42475" x="8616950" y="6324600"/>
          <p14:tracePt t="42541" x="8616950" y="6318250"/>
          <p14:tracePt t="42558" x="8616950" y="6305550"/>
          <p14:tracePt t="42572" x="8616950" y="6299200"/>
          <p14:tracePt t="42589" x="8616950" y="6292850"/>
          <p14:tracePt t="42597" x="8616950" y="6286500"/>
          <p14:tracePt t="42612" x="8616950" y="6280150"/>
          <p14:tracePt t="42870" x="8616950" y="6273800"/>
          <p14:tracePt t="42877" x="8610600" y="6267450"/>
          <p14:tracePt t="42892" x="8604250" y="6248400"/>
          <p14:tracePt t="42909" x="8597900" y="6216650"/>
          <p14:tracePt t="42925" x="8585200" y="6197600"/>
          <p14:tracePt t="42943" x="8585200" y="6178550"/>
          <p14:tracePt t="42959" x="8585200" y="6159500"/>
          <p14:tracePt t="42975" x="8585200" y="6140450"/>
          <p14:tracePt t="42992" x="8585200" y="6127750"/>
          <p14:tracePt t="43008" x="8585200" y="6121400"/>
          <p14:tracePt t="43024" x="8585200" y="6108700"/>
          <p14:tracePt t="43041" x="8585200" y="6089650"/>
          <p14:tracePt t="43059" x="8585200" y="6070600"/>
          <p14:tracePt t="43061" x="8597900" y="6057900"/>
          <p14:tracePt t="43075" x="8604250" y="6032500"/>
          <p14:tracePt t="43092" x="8693150" y="5962650"/>
          <p14:tracePt t="43109" x="8813800" y="5892800"/>
          <p14:tracePt t="43125" x="8947150" y="5822950"/>
          <p14:tracePt t="43141" x="9137650" y="5772150"/>
          <p14:tracePt t="43158" x="9315450" y="5746750"/>
          <p14:tracePt t="43174" x="9512300" y="5746750"/>
          <p14:tracePt t="43193" x="9690100" y="5746750"/>
          <p14:tracePt t="43208" x="9855200" y="5746750"/>
          <p14:tracePt t="43225" x="10001250" y="5772150"/>
          <p14:tracePt t="43242" x="10134600" y="5797550"/>
          <p14:tracePt t="43244" x="10191750" y="5803900"/>
          <p14:tracePt t="43258" x="10242550" y="5816600"/>
          <p14:tracePt t="43273" x="10312400" y="5822950"/>
          <p14:tracePt t="43291" x="10369550" y="5829300"/>
          <p14:tracePt t="43292" x="10394950" y="5835650"/>
          <p14:tracePt t="43307" x="10426700" y="5848350"/>
          <p14:tracePt t="43308" x="10439400" y="5848350"/>
          <p14:tracePt t="43324" x="10477500" y="5861050"/>
          <p14:tracePt t="43340" x="10528300" y="5880100"/>
          <p14:tracePt t="43357" x="10566400" y="5905500"/>
          <p14:tracePt t="43373" x="10623550" y="5924550"/>
          <p14:tracePt t="43390" x="10699750" y="5956300"/>
          <p14:tracePt t="43407" x="10769600" y="5975350"/>
          <p14:tracePt t="43424" x="10820400" y="5994400"/>
          <p14:tracePt t="43440" x="10864850" y="6000750"/>
          <p14:tracePt t="43457" x="10890250" y="6013450"/>
          <p14:tracePt t="43473" x="10902950" y="6013450"/>
          <p14:tracePt t="43491" x="10915650" y="6019800"/>
          <p14:tracePt t="43557" x="10922000" y="6026150"/>
          <p14:tracePt t="43565" x="10928350" y="6032500"/>
          <p14:tracePt t="43589" x="10928350" y="6038850"/>
          <p14:tracePt t="43596" x="10934700" y="6045200"/>
          <p14:tracePt t="43612" x="10941050" y="6051550"/>
          <p14:tracePt t="43637" x="10941050" y="6057900"/>
          <p14:tracePt t="43902" x="10947400" y="6064250"/>
          <p14:tracePt t="43925" x="10953750" y="6064250"/>
          <p14:tracePt t="43933" x="10953750" y="6057900"/>
          <p14:tracePt t="43942" x="10960100" y="6051550"/>
          <p14:tracePt t="43965" x="10960100" y="6038850"/>
          <p14:tracePt t="43981" x="10960100" y="6032500"/>
          <p14:tracePt t="43992" x="10960100" y="6019800"/>
          <p14:tracePt t="44008" x="10960100" y="6013450"/>
          <p14:tracePt t="44025" x="10960100" y="5994400"/>
          <p14:tracePt t="44042" x="10960100" y="5981700"/>
          <p14:tracePt t="44044" x="10960100" y="5975350"/>
          <p14:tracePt t="44059" x="10960100" y="5969000"/>
          <p14:tracePt t="44061" x="10953750" y="5969000"/>
          <p14:tracePt t="44075" x="10947400" y="5962650"/>
          <p14:tracePt t="44077" x="10934700" y="5956300"/>
          <p14:tracePt t="44093" x="10852150" y="5937250"/>
          <p14:tracePt t="44109" x="10725150" y="5924550"/>
          <p14:tracePt t="44126" x="10553700" y="5911850"/>
          <p14:tracePt t="44142" x="10350500" y="5873750"/>
          <p14:tracePt t="44158" x="10172700" y="5842000"/>
          <p14:tracePt t="44175" x="10039350" y="5816600"/>
          <p14:tracePt t="44194" x="9944100" y="5803900"/>
          <p14:tracePt t="44208" x="9861550" y="5803900"/>
          <p14:tracePt t="44225" x="9798050" y="5803900"/>
          <p14:tracePt t="44241" x="9759950" y="5803900"/>
          <p14:tracePt t="44244" x="9747250" y="5803900"/>
          <p14:tracePt t="44259" x="9734550" y="5816600"/>
          <p14:tracePt t="44261" x="9715500" y="5822950"/>
          <p14:tracePt t="44276" x="9702800" y="5835650"/>
          <p14:tracePt t="44291" x="9690100" y="5848350"/>
          <p14:tracePt t="44309" x="9677400" y="5880100"/>
          <p14:tracePt t="44327" x="9671050" y="5899150"/>
          <p14:tracePt t="44342" x="9664700" y="5911850"/>
          <p14:tracePt t="44358" x="9664700" y="5918200"/>
          <p14:tracePt t="44375" x="9658350" y="5943600"/>
          <p14:tracePt t="44392" x="9645650" y="5956300"/>
          <p14:tracePt t="44408" x="9639300" y="5969000"/>
          <p14:tracePt t="44426" x="9626600" y="5988050"/>
          <p14:tracePt t="44428" x="9620250" y="5988050"/>
          <p14:tracePt t="44458" x="9620250" y="5994400"/>
          <p14:tracePt t="44475" x="9607550" y="6000750"/>
          <p14:tracePt t="44491" x="9607550" y="6007100"/>
          <p14:tracePt t="44517" x="9601200" y="6007100"/>
          <p14:tracePt t="44622" x="9594850" y="6007100"/>
          <p14:tracePt t="44638" x="9582150" y="6007100"/>
          <p14:tracePt t="44645" x="9563100" y="5988050"/>
          <p14:tracePt t="44659" x="9550400" y="5969000"/>
          <p14:tracePt t="44675" x="9505950" y="5918200"/>
          <p14:tracePt t="44692" x="9467850" y="5822950"/>
          <p14:tracePt t="44709" x="9461500" y="5772150"/>
          <p14:tracePt t="44726" x="9461500" y="5734050"/>
          <p14:tracePt t="44742" x="9474200" y="5702300"/>
          <p14:tracePt t="44758" x="9531350" y="5657850"/>
          <p14:tracePt t="44775" x="9626600" y="5626100"/>
          <p14:tracePt t="44791" x="9766300" y="5600700"/>
          <p14:tracePt t="44809" x="9931400" y="5600700"/>
          <p14:tracePt t="44824" x="10090150" y="5600700"/>
          <p14:tracePt t="44842" x="10223500" y="5600700"/>
          <p14:tracePt t="44844" x="10287000" y="5600700"/>
          <p14:tracePt t="44858" x="10344150" y="5600700"/>
          <p14:tracePt t="44860" x="10388600" y="5600700"/>
          <p14:tracePt t="44876" x="10471150" y="5613400"/>
          <p14:tracePt t="44891" x="10496550" y="5619750"/>
          <p14:tracePt t="44893" x="10502900" y="5626100"/>
          <p14:tracePt t="44909" x="10521950" y="5632450"/>
          <p14:tracePt t="44933" x="10528300" y="5638800"/>
          <p14:tracePt t="45061" x="10528300" y="5645150"/>
          <p14:tracePt t="45069" x="10528300" y="5651500"/>
          <p14:tracePt t="45084" x="10528300" y="5664200"/>
          <p14:tracePt t="45093" x="10541000" y="5676900"/>
          <p14:tracePt t="45110" x="10541000" y="5689600"/>
          <p14:tracePt t="45125" x="10541000" y="5708650"/>
          <p14:tracePt t="45142" x="10541000" y="5740400"/>
          <p14:tracePt t="45158" x="10541000" y="5778500"/>
          <p14:tracePt t="45175" x="10541000" y="5810250"/>
          <p14:tracePt t="45191" x="10534650" y="5829300"/>
          <p14:tracePt t="45209" x="10534650" y="5848350"/>
          <p14:tracePt t="45224" x="10521950" y="5861050"/>
          <p14:tracePt t="45242" x="10509250" y="5873750"/>
          <p14:tracePt t="45245" x="10496550" y="5880100"/>
          <p14:tracePt t="45258" x="10490200" y="5886450"/>
          <p14:tracePt t="45261" x="10483850" y="5892800"/>
          <p14:tracePt t="45276" x="10477500" y="5892800"/>
          <p14:tracePt t="45357" x="10471150" y="5892800"/>
          <p14:tracePt t="45365" x="10464800" y="5892800"/>
          <p14:tracePt t="45373" x="10458450" y="5892800"/>
          <p14:tracePt t="45413" x="10445750" y="5892800"/>
          <p14:tracePt t="45517" x="10439400" y="5886450"/>
          <p14:tracePt t="45565" x="10439400" y="5867400"/>
          <p14:tracePt t="45573" x="10439400" y="5861050"/>
          <p14:tracePt t="45581" x="10458450" y="5848350"/>
          <p14:tracePt t="45591" x="10496550" y="5842000"/>
          <p14:tracePt t="45606" x="10566400" y="5842000"/>
          <p14:tracePt t="45624" x="10655300" y="5842000"/>
          <p14:tracePt t="45640" x="10744200" y="5848350"/>
          <p14:tracePt t="45657" x="10826750" y="5886450"/>
          <p14:tracePt t="45673" x="10839450" y="5905500"/>
          <p14:tracePt t="45691" x="10839450" y="5949950"/>
          <p14:tracePt t="45692" x="10833100" y="5988050"/>
          <p14:tracePt t="45707" x="10795000" y="6026150"/>
          <p14:tracePt t="45708" x="10756900" y="6057900"/>
          <p14:tracePt t="45724" x="10629900" y="6121400"/>
          <p14:tracePt t="45740" x="10509250" y="6146800"/>
          <p14:tracePt t="45757" x="10394950" y="6146800"/>
          <p14:tracePt t="45773" x="10280650" y="6146800"/>
          <p14:tracePt t="45790" x="10204450" y="6108700"/>
          <p14:tracePt t="45806" x="10172700" y="6083300"/>
          <p14:tracePt t="45824" x="10160000" y="6038850"/>
          <p14:tracePt t="45840" x="10147300" y="5975350"/>
          <p14:tracePt t="45857" x="10147300" y="5911850"/>
          <p14:tracePt t="45873" x="10217150" y="5854700"/>
          <p14:tracePt t="45891" x="10325100" y="5829300"/>
          <p14:tracePt t="45892" x="10375900" y="5822950"/>
          <p14:tracePt t="45907" x="10426700" y="5822950"/>
          <p14:tracePt t="45908" x="10471150" y="5822950"/>
          <p14:tracePt t="45924" x="10541000" y="5822950"/>
          <p14:tracePt t="45940" x="10560050" y="5842000"/>
          <p14:tracePt t="45957" x="10579100" y="5873750"/>
          <p14:tracePt t="45973" x="10579100" y="5911850"/>
          <p14:tracePt t="45991" x="10547350" y="5975350"/>
          <p14:tracePt t="46007" x="10477500" y="6026150"/>
          <p14:tracePt t="46026" x="10382250" y="6057900"/>
          <p14:tracePt t="46028" x="10356850" y="6057900"/>
          <p14:tracePt t="46041" x="10318750" y="6057900"/>
          <p14:tracePt t="46058" x="10280650" y="6064250"/>
          <p14:tracePt t="46075" x="10267950" y="6064250"/>
          <p14:tracePt t="46092" x="10261600" y="6064250"/>
          <p14:tracePt t="46109" x="10261600" y="6026150"/>
          <p14:tracePt t="46125" x="10287000" y="5969000"/>
          <p14:tracePt t="46141" x="10350500" y="5943600"/>
          <p14:tracePt t="46158" x="10407650" y="5943600"/>
          <p14:tracePt t="46175" x="10464800" y="5943600"/>
          <p14:tracePt t="46191" x="10483850" y="5943600"/>
          <p14:tracePt t="46208" x="10502900" y="5949950"/>
          <p14:tracePt t="46224" x="10502900" y="5994400"/>
          <p14:tracePt t="46242" x="10502900" y="6057900"/>
          <p14:tracePt t="46245" x="10502900" y="6076950"/>
          <p14:tracePt t="46258" x="10496550" y="6089650"/>
          <p14:tracePt t="46275" x="10483850" y="6108700"/>
          <p14:tracePt t="46291" x="10477500" y="6108700"/>
          <p14:tracePt t="46324" x="10471150" y="6108700"/>
          <p14:tracePt t="46342" x="10464800" y="6102350"/>
          <p14:tracePt t="46349" x="10464800" y="6083300"/>
          <p14:tracePt t="46358" x="10464800" y="6064250"/>
          <p14:tracePt t="46375" x="10464800" y="6032500"/>
          <p14:tracePt t="46391" x="10483850" y="6013450"/>
          <p14:tracePt t="46408" x="10490200" y="6007100"/>
          <p14:tracePt t="46424" x="10496550" y="6007100"/>
          <p14:tracePt t="46440" x="10502900" y="6007100"/>
          <p14:tracePt t="46460" x="10509250" y="6007100"/>
          <p14:tracePt t="46474" x="10515600" y="6007100"/>
          <p14:tracePt t="46490" x="10521950" y="6007100"/>
          <p14:tracePt t="46507" x="10528300" y="6026150"/>
          <p14:tracePt t="46525" x="10528300" y="6070600"/>
          <p14:tracePt t="46542" x="10528300" y="6089650"/>
          <p14:tracePt t="46559" x="10528300" y="6102350"/>
          <p14:tracePt t="46773" x="10521950" y="6102350"/>
          <p14:tracePt t="46781" x="10490200" y="6102350"/>
          <p14:tracePt t="46792" x="10439400" y="6089650"/>
          <p14:tracePt t="46808" x="10280650" y="5969000"/>
          <p14:tracePt t="46825" x="10179050" y="5918200"/>
          <p14:tracePt t="47222" x="10191750" y="5937250"/>
          <p14:tracePt t="47229" x="10248900" y="5969000"/>
          <p14:tracePt t="47242" x="10255250" y="5969000"/>
          <p14:tracePt t="47258" x="10306050" y="5949950"/>
          <p14:tracePt t="47275" x="10337800" y="5924550"/>
          <p14:tracePt t="47292" x="10356850" y="5924550"/>
          <p14:tracePt t="48149" x="10363200" y="5924550"/>
          <p14:tracePt t="48157" x="10363200" y="5949950"/>
          <p14:tracePt t="48165" x="10350500" y="5962650"/>
          <p14:tracePt t="48175" x="10337800" y="5994400"/>
          <p14:tracePt t="48191" x="10287000" y="6096000"/>
          <p14:tracePt t="48208" x="10242550" y="6210300"/>
          <p14:tracePt t="48225" x="10185400" y="6330950"/>
          <p14:tracePt t="48241" x="10140950" y="6457950"/>
          <p14:tracePt t="48259" x="10090150" y="6565900"/>
          <p14:tracePt t="48261" x="10071100" y="6610350"/>
          <p14:tracePt t="48275" x="10045700" y="6661150"/>
          <p14:tracePt t="48277" x="10039350" y="6692900"/>
          <p14:tracePt t="48291" x="10020300" y="6737350"/>
          <p14:tracePt t="48309" x="9975850" y="6775450"/>
          <p14:tracePt t="48325" x="9956800" y="6794500"/>
          <p14:tracePt t="48342" x="9950450" y="6800850"/>
          <p14:tracePt t="48365" x="9944100" y="6800850"/>
          <p14:tracePt t="48375" x="9925050" y="6800850"/>
          <p14:tracePt t="48392" x="9880600" y="6800850"/>
          <p14:tracePt t="48408" x="9779000" y="6800850"/>
          <p14:tracePt t="48425" x="9607550" y="6794500"/>
          <p14:tracePt t="48442" x="9410700" y="6686550"/>
          <p14:tracePt t="48458" x="9340850" y="6508750"/>
          <p14:tracePt t="48461" x="9334500" y="6432550"/>
          <p14:tracePt t="48605" x="9340850" y="6445250"/>
          <p14:tracePt t="48612" x="9417050" y="6515100"/>
          <p14:tracePt t="48624" x="9467850" y="6578600"/>
          <p14:tracePt t="48640" x="9486900" y="6604000"/>
          <p14:tracePt t="48668" x="9467850" y="6604000"/>
          <p14:tracePt t="48676" x="9436100" y="6597650"/>
          <p14:tracePt t="48691" x="9410700" y="6584950"/>
          <p14:tracePt t="48707" x="9385300" y="6584950"/>
          <p14:tracePt t="48725" x="9347200" y="6584950"/>
          <p14:tracePt t="48741" x="9340850" y="6584950"/>
          <p14:tracePt t="48758" x="9328150" y="6584950"/>
          <p14:tracePt t="48781" x="9321800" y="6578600"/>
          <p14:tracePt t="48792" x="9321800" y="6572250"/>
          <p14:tracePt t="48808" x="9302750" y="6565900"/>
          <p14:tracePt t="48825" x="9290050" y="6559550"/>
          <p14:tracePt t="48841" x="9277350" y="6546850"/>
          <p14:tracePt t="48858" x="9258300" y="6534150"/>
          <p14:tracePt t="48876" x="9239250" y="6521450"/>
          <p14:tracePt t="48891" x="9220200" y="6521450"/>
          <p14:tracePt t="48908" x="9169400" y="6521450"/>
          <p14:tracePt t="48925" x="9118600" y="6521450"/>
          <p14:tracePt t="48941" x="9061450" y="6521450"/>
          <p14:tracePt t="48958" x="9004300" y="6534150"/>
          <p14:tracePt t="48975" x="8959850" y="6534150"/>
          <p14:tracePt t="48992" x="8934450" y="6546850"/>
          <p14:tracePt t="49009" x="8921750" y="6546850"/>
          <p14:tracePt t="49061" x="8915400" y="6546850"/>
          <p14:tracePt t="49181" x="8909050" y="6546850"/>
          <p14:tracePt t="49348" x="8902700" y="6546850"/>
          <p14:tracePt t="49372" x="8896350" y="6546850"/>
          <p14:tracePt t="49404" x="8890000" y="6546850"/>
          <p14:tracePt t="49420" x="8883650" y="6546850"/>
          <p14:tracePt t="49436" x="8870950" y="6546850"/>
          <p14:tracePt t="49444" x="8858250" y="6546850"/>
          <p14:tracePt t="49457" x="8839200" y="6534150"/>
          <p14:tracePt t="49473" x="8775700" y="6508750"/>
          <p14:tracePt t="49490" x="8686800" y="6477000"/>
          <p14:tracePt t="49492" x="8655050" y="6457950"/>
          <p14:tracePt t="49509" x="8585200" y="6445250"/>
          <p14:tracePt t="49525" x="8534400" y="6419850"/>
          <p14:tracePt t="49542" x="8502650" y="6413500"/>
          <p14:tracePt t="49558" x="8489950" y="6407150"/>
          <p14:tracePt t="49574" x="8483600" y="6407150"/>
          <p14:tracePt t="49629" x="8470900" y="6400800"/>
          <p14:tracePt t="49636" x="8470900" y="6394450"/>
          <p14:tracePt t="49645" x="8464550" y="6388100"/>
          <p14:tracePt t="49659" x="8458200" y="6381750"/>
          <p14:tracePt t="49675" x="8439150" y="6337300"/>
          <p14:tracePt t="49677" x="8426450" y="6318250"/>
          <p14:tracePt t="49692" x="8388350" y="6248400"/>
          <p14:tracePt t="49709" x="8350250" y="6184900"/>
          <p14:tracePt t="49725" x="8331200" y="6140450"/>
          <p14:tracePt t="49742" x="8318500" y="6108700"/>
          <p14:tracePt t="49759" x="8305800" y="6083300"/>
          <p14:tracePt t="49775" x="8305800" y="6045200"/>
          <p14:tracePt t="49792" x="8305800" y="6007100"/>
          <p14:tracePt t="49808" x="8318500" y="5949950"/>
          <p14:tracePt t="49825" x="8350250" y="5886450"/>
          <p14:tracePt t="49841" x="8407400" y="5822950"/>
          <p14:tracePt t="49858" x="8502650" y="5772150"/>
          <p14:tracePt t="49861" x="8566150" y="5746750"/>
          <p14:tracePt t="49877" x="8737600" y="5702300"/>
          <p14:tracePt t="49893" x="8921750" y="5689600"/>
          <p14:tracePt t="49909" x="9112250" y="5670550"/>
          <p14:tracePt t="49925" x="9290050" y="5683250"/>
          <p14:tracePt t="49942" x="9556750" y="5784850"/>
          <p14:tracePt t="49958" x="9842500" y="5930900"/>
          <p14:tracePt t="49975" x="10071100" y="6051550"/>
          <p14:tracePt t="49992" x="10217150" y="6159500"/>
          <p14:tracePt t="50008" x="10344150" y="6248400"/>
          <p14:tracePt t="50026" x="10439400" y="6318250"/>
          <p14:tracePt t="50029" x="10477500" y="6350000"/>
          <p14:tracePt t="50042" x="10502900" y="6369050"/>
          <p14:tracePt t="50058" x="10534650" y="6394450"/>
          <p14:tracePt t="50061" x="10553700" y="6407150"/>
          <p14:tracePt t="50133" x="10566400" y="6407150"/>
          <p14:tracePt t="50142" x="10572750" y="6407150"/>
          <p14:tracePt t="50150" x="10585450" y="6407150"/>
          <p14:tracePt t="50158" x="10598150" y="6400800"/>
          <p14:tracePt t="50175" x="10642600" y="6381750"/>
          <p14:tracePt t="50192" x="10693400" y="6343650"/>
          <p14:tracePt t="50208" x="10718800" y="6311900"/>
          <p14:tracePt t="50213" x="10731500" y="6292850"/>
          <p14:tracePt t="50225" x="10737850" y="6280150"/>
          <p14:tracePt t="50242" x="10750550" y="6254750"/>
          <p14:tracePt t="50258" x="10750550" y="6235700"/>
          <p14:tracePt t="50261" x="10750550" y="6229350"/>
          <p14:tracePt t="50293" x="10744200" y="6216650"/>
          <p14:tracePt t="50309" x="10737850" y="6203950"/>
          <p14:tracePt t="50317" x="10731500" y="6203950"/>
          <p14:tracePt t="50326" x="10725150" y="6203950"/>
          <p14:tracePt t="50342" x="10706100" y="6191250"/>
          <p14:tracePt t="50357" x="10699750" y="6184900"/>
          <p14:tracePt t="50375" x="10687050" y="6172200"/>
          <p14:tracePt t="50392" x="10674350" y="6172200"/>
          <p14:tracePt t="50408" x="10655300" y="6172200"/>
          <p14:tracePt t="50426" x="10610850" y="6165850"/>
          <p14:tracePt t="50428" x="10591800" y="6165850"/>
          <p14:tracePt t="50441" x="10566400" y="6159500"/>
          <p14:tracePt t="50459" x="10496550" y="6146800"/>
          <p14:tracePt t="50461" x="10458450" y="6146800"/>
          <p14:tracePt t="50475" x="10433050" y="6146800"/>
          <p14:tracePt t="50477" x="10401300" y="6146800"/>
          <p14:tracePt t="50493" x="10356850" y="6146800"/>
          <p14:tracePt t="50509" x="10318750" y="6146800"/>
          <p14:tracePt t="50525" x="10299700" y="6146800"/>
          <p14:tracePt t="50542" x="10280650" y="6146800"/>
          <p14:tracePt t="50558" x="10267950" y="6146800"/>
          <p14:tracePt t="50575" x="10261600" y="6146800"/>
          <p14:tracePt t="50591" x="10248900" y="6146800"/>
          <p14:tracePt t="50607" x="10242550" y="6146800"/>
          <p14:tracePt t="50624" x="10223500" y="6146800"/>
          <p14:tracePt t="50641" x="10191750" y="6153150"/>
          <p14:tracePt t="50658" x="10160000" y="6153150"/>
          <p14:tracePt t="50675" x="10102850" y="6165850"/>
          <p14:tracePt t="50677" x="10071100" y="6172200"/>
          <p14:tracePt t="50692" x="10001250" y="6172200"/>
          <p14:tracePt t="50709" x="9912350" y="6172200"/>
          <p14:tracePt t="50725" x="9836150" y="6172200"/>
          <p14:tracePt t="50742" x="9759950" y="6172200"/>
          <p14:tracePt t="50759" x="9652000" y="6172200"/>
          <p14:tracePt t="50774" x="9556750" y="6178550"/>
          <p14:tracePt t="50792" x="9480550" y="6178550"/>
          <p14:tracePt t="50808" x="9410700" y="6178550"/>
          <p14:tracePt t="50825" x="9366250" y="6178550"/>
          <p14:tracePt t="50828" x="9347200" y="6178550"/>
          <p14:tracePt t="50841" x="9328150" y="6178550"/>
          <p14:tracePt t="50859" x="9302750" y="6178550"/>
          <p14:tracePt t="50861" x="9290050" y="6178550"/>
          <p14:tracePt t="50874" x="9283700" y="6178550"/>
          <p14:tracePt t="50877" x="9271000" y="6178550"/>
          <p14:tracePt t="50892" x="9239250" y="6178550"/>
          <p14:tracePt t="50909" x="9220200" y="6178550"/>
          <p14:tracePt t="50926" x="9201150" y="6178550"/>
          <p14:tracePt t="50942" x="9175750" y="6178550"/>
          <p14:tracePt t="50959" x="9150350" y="6178550"/>
          <p14:tracePt t="50974" x="9124950" y="6178550"/>
          <p14:tracePt t="50992" x="9112250" y="6178550"/>
          <p14:tracePt t="51008" x="9105900" y="6178550"/>
          <p14:tracePt t="51025" x="9093200" y="6178550"/>
          <p14:tracePt t="51041" x="9086850" y="6178550"/>
          <p14:tracePt t="51058" x="9067800" y="6178550"/>
          <p14:tracePt t="51075" x="9029700" y="6178550"/>
          <p14:tracePt t="51077" x="9004300" y="6178550"/>
          <p14:tracePt t="51092" x="8934450" y="6178550"/>
          <p14:tracePt t="51108" x="8826500" y="6178550"/>
          <p14:tracePt t="51125" x="8674100" y="6178550"/>
          <p14:tracePt t="51142" x="8489950" y="6178550"/>
          <p14:tracePt t="51159" x="8255000" y="6178550"/>
          <p14:tracePt t="51174" x="8070850" y="6178550"/>
          <p14:tracePt t="51193" x="7880350" y="6178550"/>
          <p14:tracePt t="51208" x="7727950" y="6184900"/>
          <p14:tracePt t="51225" x="7594600" y="6184900"/>
          <p14:tracePt t="51241" x="7499350" y="6197600"/>
          <p14:tracePt t="51258" x="7435850" y="6210300"/>
          <p14:tracePt t="51261" x="7404100" y="6229350"/>
          <p14:tracePt t="51276" x="7391400" y="6229350"/>
          <p14:tracePt t="51291" x="7385050" y="6235700"/>
          <p14:tracePt t="51308" x="7372350" y="6242050"/>
          <p14:tracePt t="51326" x="7366000" y="6248400"/>
          <p14:tracePt t="51342" x="7346950" y="6267450"/>
          <p14:tracePt t="51358" x="7315200" y="6292850"/>
          <p14:tracePt t="51374" x="7258050" y="6330950"/>
          <p14:tracePt t="51392" x="7213600" y="6362700"/>
          <p14:tracePt t="51408" x="7188200" y="6388100"/>
          <p14:tracePt t="51425" x="7169150" y="6400800"/>
          <p14:tracePt t="51501" x="7188200" y="6394450"/>
          <p14:tracePt t="51509" x="7245350" y="6362700"/>
          <p14:tracePt t="51517" x="7308850" y="6318250"/>
          <p14:tracePt t="51526" x="7397750" y="6280150"/>
          <p14:tracePt t="51542" x="7626350" y="6210300"/>
          <p14:tracePt t="51559" x="7962900" y="6191250"/>
          <p14:tracePt t="51574" x="8255000" y="6191250"/>
          <p14:tracePt t="51591" x="8534400" y="6229350"/>
          <p14:tracePt t="51606" x="8769350" y="6311900"/>
          <p14:tracePt t="51624" x="8890000" y="6369050"/>
          <p14:tracePt t="51641" x="8915400" y="6400800"/>
          <p14:tracePt t="51659" x="8915400" y="6438900"/>
          <p14:tracePt t="51662" x="8915400" y="6470650"/>
          <p14:tracePt t="51675" x="8896350" y="6502400"/>
          <p14:tracePt t="51677" x="8858250" y="6534150"/>
          <p14:tracePt t="51692" x="8756650" y="6578600"/>
          <p14:tracePt t="51708" x="8642350" y="6616700"/>
          <p14:tracePt t="51726" x="8521700" y="6635750"/>
          <p14:tracePt t="51742" x="8420100" y="6635750"/>
          <p14:tracePt t="51759" x="8324850" y="6597650"/>
          <p14:tracePt t="51775" x="8261350" y="6565900"/>
          <p14:tracePt t="51792" x="8223250" y="6546850"/>
          <p14:tracePt t="51809" x="8210550" y="6515100"/>
          <p14:tracePt t="51826" x="8210550" y="6451600"/>
          <p14:tracePt t="51842" x="8210550" y="6388100"/>
          <p14:tracePt t="51845" x="8223250" y="6356350"/>
          <p14:tracePt t="51858" x="8242300" y="6318250"/>
          <p14:tracePt t="51875" x="8267700" y="6286500"/>
          <p14:tracePt t="51892" x="8312150" y="6261100"/>
          <p14:tracePt t="51908" x="8318500" y="6254750"/>
          <p14:tracePt t="51925" x="8331200" y="6254750"/>
          <p14:tracePt t="52021" x="8331200" y="6261100"/>
          <p14:tracePt t="52029" x="8331200" y="6267450"/>
          <p14:tracePt t="52042" x="8331200" y="6273800"/>
          <p14:tracePt t="52061" x="8324850" y="6273800"/>
          <p14:tracePt t="52077" x="8318500" y="6280150"/>
          <p14:tracePt t="52092" x="8312150" y="6286500"/>
          <p14:tracePt t="52117" x="8305800" y="6286500"/>
          <p14:tracePt t="52126" x="8299450" y="6292850"/>
          <p14:tracePt t="52277" x="8293100" y="6292850"/>
          <p14:tracePt t="52301" x="8299450" y="6299200"/>
          <p14:tracePt t="52317" x="8312150" y="6305550"/>
          <p14:tracePt t="52333" x="8312150" y="6311900"/>
          <p14:tracePt t="52349" x="8318500" y="6311900"/>
          <p14:tracePt t="52533" x="8318500" y="6318250"/>
          <p14:tracePt t="52662" x="8324850" y="6324600"/>
          <p14:tracePt t="52669" x="8324850" y="6330950"/>
          <p14:tracePt t="52677" x="8324850" y="6343650"/>
          <p14:tracePt t="52692" x="8324850" y="6362700"/>
          <p14:tracePt t="52708" x="8312150" y="6388100"/>
          <p14:tracePt t="52725" x="8286750" y="6413500"/>
          <p14:tracePt t="52742" x="8267700" y="6426200"/>
          <p14:tracePt t="52758" x="8235950" y="6445250"/>
          <p14:tracePt t="52775" x="8197850" y="6451600"/>
          <p14:tracePt t="52791" x="8134350" y="6470650"/>
          <p14:tracePt t="52809" x="8096250" y="6470650"/>
          <p14:tracePt t="52824" x="8032750" y="6483350"/>
          <p14:tracePt t="52842" x="7969250" y="6502400"/>
          <p14:tracePt t="52844" x="7931150" y="6508750"/>
          <p14:tracePt t="52858" x="7918450" y="6508750"/>
          <p14:tracePt t="52860" x="7893050" y="6508750"/>
          <p14:tracePt t="52875" x="7886700" y="6508750"/>
          <p14:tracePt t="52877" x="7874000" y="6508750"/>
          <p14:tracePt t="52892" x="7867650" y="6508750"/>
          <p14:tracePt t="52909" x="7861300" y="6515100"/>
          <p14:tracePt t="52924" x="7854950" y="6515100"/>
          <p14:tracePt t="52950" x="7848600" y="6515100"/>
          <p14:tracePt t="52959" x="7842250" y="6515100"/>
          <p14:tracePt t="52975" x="7823200" y="6515100"/>
          <p14:tracePt t="52992" x="7785100" y="6521450"/>
          <p14:tracePt t="53009" x="7759700" y="6521450"/>
          <p14:tracePt t="53025" x="7740650" y="6521450"/>
          <p14:tracePt t="53041" x="7715250" y="6521450"/>
          <p14:tracePt t="53058" x="7702550" y="6521450"/>
          <p14:tracePt t="53075" x="7683500" y="6521450"/>
          <p14:tracePt t="53091" x="7677150" y="6521450"/>
          <p14:tracePt t="53093" x="7664450" y="6527800"/>
          <p14:tracePt t="53109" x="7651750" y="6527800"/>
          <p14:tracePt t="53124" x="7645400" y="6527800"/>
          <p14:tracePt t="53142" x="7632700" y="6527800"/>
          <p14:tracePt t="53165" x="7626350" y="6527800"/>
          <p14:tracePt t="53197" x="7626350" y="6534150"/>
          <p14:tracePt t="53453" x="7620000" y="6540500"/>
          <p14:tracePt t="53469" x="7607300" y="6534150"/>
          <p14:tracePt t="53477" x="7600950" y="6515100"/>
          <p14:tracePt t="53492" x="7569200" y="6394450"/>
          <p14:tracePt t="53508" x="7562850" y="6216650"/>
          <p14:tracePt t="53525" x="7556500" y="5861050"/>
          <p14:tracePt t="53541" x="7588250" y="5435600"/>
          <p14:tracePt t="53558" x="7759700" y="4902200"/>
          <p14:tracePt t="53573" x="8077200" y="4279900"/>
          <p14:tracePt t="53590" x="8559800" y="3651250"/>
          <p14:tracePt t="53606" x="9144000" y="3092450"/>
          <p14:tracePt t="53624" x="9683750" y="2717800"/>
          <p14:tracePt t="53640" x="10090150" y="2482850"/>
          <p14:tracePt t="53657" x="10426700" y="2349500"/>
          <p14:tracePt t="53674" x="10579100" y="2343150"/>
          <p14:tracePt t="53691" x="10674350" y="2349500"/>
          <p14:tracePt t="53708" x="10763250" y="2406650"/>
          <p14:tracePt t="53725" x="10814050" y="2476500"/>
          <p14:tracePt t="53742" x="10833100" y="2527300"/>
          <p14:tracePt t="53759" x="10852150" y="2597150"/>
          <p14:tracePt t="53776" x="10852150" y="2660650"/>
          <p14:tracePt t="53791" x="10858500" y="2730500"/>
          <p14:tracePt t="53808" x="10858500" y="2806700"/>
          <p14:tracePt t="53825" x="10858500" y="2876550"/>
          <p14:tracePt t="53841" x="10858500" y="2940050"/>
          <p14:tracePt t="53857" x="10839450" y="3035300"/>
          <p14:tracePt t="53873" x="10795000" y="3155950"/>
          <p14:tracePt t="53889" x="10731500" y="3333750"/>
          <p14:tracePt t="53909" x="10687050" y="3606800"/>
          <p14:tracePt t="53925" x="10687050" y="3740150"/>
          <p14:tracePt t="53942" x="10687050" y="3829050"/>
          <p14:tracePt t="53958" x="10706100" y="3879850"/>
          <p14:tracePt t="53974" x="10731500" y="3911600"/>
          <p14:tracePt t="53991" x="10775950" y="3949700"/>
          <p14:tracePt t="54008" x="10820400" y="3981450"/>
          <p14:tracePt t="54024" x="10890250" y="4044950"/>
          <p14:tracePt t="54042" x="10960100" y="4114800"/>
          <p14:tracePt t="54044" x="10985500" y="4146550"/>
          <p14:tracePt t="54058" x="11004550" y="4184650"/>
          <p14:tracePt t="54060" x="11023600" y="4210050"/>
          <p14:tracePt t="54075" x="11036300" y="4248150"/>
          <p14:tracePt t="54077" x="11049000" y="4286250"/>
          <p14:tracePt t="54091" x="11055350" y="4311650"/>
          <p14:tracePt t="54109" x="11055350" y="4394200"/>
          <p14:tracePt t="54125" x="11055350" y="4438650"/>
          <p14:tracePt t="54141" x="11042650" y="4464050"/>
          <p14:tracePt t="54158" x="11023600" y="4502150"/>
          <p14:tracePt t="54175" x="11004550" y="4514850"/>
          <p14:tracePt t="54246" x="10998200" y="4514850"/>
          <p14:tracePt t="54253" x="10998200" y="4508500"/>
          <p14:tracePt t="54260" x="11010900" y="4489450"/>
          <p14:tracePt t="54275" x="11010900" y="4483100"/>
          <p14:tracePt t="54291" x="11029950" y="4464050"/>
          <p14:tracePt t="54308" x="11042650" y="4464050"/>
          <p14:tracePt t="54357" x="11049000" y="4464050"/>
          <p14:tracePt t="54373" x="11061700" y="4464050"/>
          <p14:tracePt t="54389" x="11068050" y="4464050"/>
          <p14:tracePt t="56317" x="11068050" y="4470400"/>
          <p14:tracePt t="56325" x="11042650" y="4495800"/>
          <p14:tracePt t="56333" x="10998200" y="4527550"/>
          <p14:tracePt t="56342" x="10953750" y="4565650"/>
          <p14:tracePt t="56359" x="10833100" y="4654550"/>
          <p14:tracePt t="56375" x="10642600" y="4737100"/>
          <p14:tracePt t="56392" x="10369550" y="4800600"/>
          <p14:tracePt t="56408" x="10090150" y="4889500"/>
          <p14:tracePt t="56425" x="9829800" y="4959350"/>
          <p14:tracePt t="56428" x="9740900" y="4965700"/>
          <p14:tracePt t="56441" x="9613900" y="4997450"/>
          <p14:tracePt t="56458" x="9423400" y="5054600"/>
          <p14:tracePt t="56461" x="9347200" y="5060950"/>
          <p14:tracePt t="56475" x="9271000" y="5080000"/>
          <p14:tracePt t="56491" x="9150350" y="5111750"/>
          <p14:tracePt t="56509" x="8991600" y="5156200"/>
          <p14:tracePt t="56525" x="8890000" y="5181600"/>
          <p14:tracePt t="56543" x="8794750" y="5187950"/>
          <p14:tracePt t="56558" x="8699500" y="5207000"/>
          <p14:tracePt t="56574" x="8642350" y="5207000"/>
          <p14:tracePt t="56591" x="8591550" y="5207000"/>
          <p14:tracePt t="56607" x="8566150" y="5207000"/>
          <p14:tracePt t="56625" x="8553450" y="5207000"/>
          <p14:tracePt t="56641" x="8547100" y="5207000"/>
          <p14:tracePt t="56981" x="8547100" y="5194300"/>
          <p14:tracePt t="56989" x="8547100" y="5187950"/>
          <p14:tracePt t="56997" x="8553450" y="5181600"/>
          <p14:tracePt t="57014" x="8553450" y="5175250"/>
          <p14:tracePt t="57157" x="8553450" y="5168900"/>
          <p14:tracePt t="57165" x="8553450" y="5149850"/>
          <p14:tracePt t="57175" x="8559800" y="5143500"/>
          <p14:tracePt t="57191" x="8572500" y="5105400"/>
          <p14:tracePt t="57210" x="8578850" y="5073650"/>
          <p14:tracePt t="57212" x="8585200" y="5073650"/>
          <p14:tracePt t="57225" x="8591550" y="5060950"/>
          <p14:tracePt t="57242" x="8597900" y="5041900"/>
          <p14:tracePt t="57245" x="8604250" y="5029200"/>
          <p14:tracePt t="57261" x="8610600" y="5022850"/>
          <p14:tracePt t="57301" x="8616950" y="5016500"/>
          <p14:tracePt t="57556" x="8623300" y="5010150"/>
          <p14:tracePt t="57563" x="8629650" y="4997450"/>
          <p14:tracePt t="57574" x="8642350" y="4991100"/>
          <p14:tracePt t="57590" x="8686800" y="4946650"/>
          <p14:tracePt t="57607" x="8731250" y="4870450"/>
          <p14:tracePt t="57623" x="8801100" y="4775200"/>
          <p14:tracePt t="57642" x="8883650" y="4673600"/>
          <p14:tracePt t="57644" x="8934450" y="4616450"/>
          <p14:tracePt t="57658" x="8972550" y="4565650"/>
          <p14:tracePt t="57660" x="9055100" y="4489450"/>
          <p14:tracePt t="57675" x="9118600" y="4419600"/>
          <p14:tracePt t="57677" x="9194800" y="4337050"/>
          <p14:tracePt t="57692" x="9347200" y="4210050"/>
          <p14:tracePt t="57709" x="9436100" y="4127500"/>
          <p14:tracePt t="57725" x="9505950" y="4051300"/>
          <p14:tracePt t="57741" x="9531350" y="4013200"/>
          <p14:tracePt t="57759" x="9550400" y="3994150"/>
          <p14:tracePt t="57775" x="9569450" y="3981450"/>
          <p14:tracePt t="57792" x="9582150" y="3968750"/>
          <p14:tracePt t="57893" x="9582150" y="3956050"/>
          <p14:tracePt t="57909" x="9582150" y="3943350"/>
          <p14:tracePt t="57917" x="9582150" y="3924300"/>
          <p14:tracePt t="57925" x="9575800" y="3905250"/>
          <p14:tracePt t="57942" x="9556750" y="3879850"/>
          <p14:tracePt t="57958" x="9518650" y="3860800"/>
          <p14:tracePt t="57974" x="9448800" y="3822700"/>
          <p14:tracePt t="57992" x="9378950" y="3784600"/>
          <p14:tracePt t="58008" x="9328150" y="3752850"/>
          <p14:tracePt t="58025" x="9283700" y="3727450"/>
          <p14:tracePt t="58041" x="9258300" y="3714750"/>
          <p14:tracePt t="58059" x="9232900" y="3683000"/>
          <p14:tracePt t="58061" x="9220200" y="3663950"/>
          <p14:tracePt t="58075" x="9207500" y="3644900"/>
          <p14:tracePt t="58077" x="9188450" y="3613150"/>
          <p14:tracePt t="58091" x="9182100" y="3587750"/>
          <p14:tracePt t="58108" x="9150350" y="3517900"/>
          <p14:tracePt t="58125" x="9131300" y="3460750"/>
          <p14:tracePt t="58142" x="9131300" y="3435350"/>
          <p14:tracePt t="58158" x="9131300" y="3416300"/>
          <p14:tracePt t="58269" x="9131300" y="3409950"/>
          <p14:tracePt t="58285" x="9137650" y="3403600"/>
          <p14:tracePt t="58301" x="9150350" y="3403600"/>
          <p14:tracePt t="58309" x="9175750" y="3403600"/>
          <p14:tracePt t="58316" x="9182100" y="3403600"/>
          <p14:tracePt t="58325" x="9207500" y="3403600"/>
          <p14:tracePt t="58342" x="9239250" y="3403600"/>
          <p14:tracePt t="58359" x="9271000" y="3403600"/>
          <p14:tracePt t="58375" x="9290050" y="3403600"/>
          <p14:tracePt t="58392" x="9309100" y="3403600"/>
          <p14:tracePt t="58408" x="9340850" y="3403600"/>
          <p14:tracePt t="58425" x="9378950" y="3416300"/>
          <p14:tracePt t="58441" x="9410700" y="3429000"/>
          <p14:tracePt t="58459" x="9448800" y="3441700"/>
          <p14:tracePt t="58461" x="9461500" y="3441700"/>
          <p14:tracePt t="58477" x="9505950" y="3454400"/>
          <p14:tracePt t="58492" x="9537700" y="3467100"/>
          <p14:tracePt t="58508" x="9594850" y="3492500"/>
          <p14:tracePt t="58525" x="9639300" y="3505200"/>
          <p14:tracePt t="58542" x="9677400" y="3530600"/>
          <p14:tracePt t="58558" x="9721850" y="3549650"/>
          <p14:tracePt t="58574" x="9766300" y="3568700"/>
          <p14:tracePt t="58590" x="9791700" y="3581400"/>
          <p14:tracePt t="58606" x="9810750" y="3594100"/>
          <p14:tracePt t="58624" x="9817100" y="3600450"/>
          <p14:tracePt t="58640" x="9823450" y="3606800"/>
          <p14:tracePt t="58656" x="9836150" y="3619500"/>
          <p14:tracePt t="58676" x="9836150" y="3625850"/>
          <p14:tracePt t="58692" x="9842500" y="3638550"/>
          <p14:tracePt t="58707" x="9842500" y="3651250"/>
          <p14:tracePt t="58724" x="9855200" y="3670300"/>
          <p14:tracePt t="58741" x="9855200" y="3676650"/>
          <p14:tracePt t="58758" x="9861550" y="3689350"/>
          <p14:tracePt t="58776" x="9861550" y="3695700"/>
          <p14:tracePt t="58791" x="9861550" y="3714750"/>
          <p14:tracePt t="58809" x="9861550" y="3727450"/>
          <p14:tracePt t="58824" x="9861550" y="3740150"/>
          <p14:tracePt t="58842" x="9861550" y="3752850"/>
          <p14:tracePt t="58858" x="9861550" y="3759200"/>
          <p14:tracePt t="58875" x="9861550" y="3771900"/>
          <p14:tracePt t="58877" x="9861550" y="3778250"/>
          <p14:tracePt t="58892" x="9861550" y="3797300"/>
          <p14:tracePt t="58908" x="9861550" y="3816350"/>
          <p14:tracePt t="58925" x="9861550" y="3841750"/>
          <p14:tracePt t="58942" x="9861550" y="3860800"/>
          <p14:tracePt t="58958" x="9848850" y="3879850"/>
          <p14:tracePt t="58975" x="9848850" y="3905250"/>
          <p14:tracePt t="58991" x="9829800" y="3917950"/>
          <p14:tracePt t="59008" x="9817100" y="3937000"/>
          <p14:tracePt t="59025" x="9785350" y="3956050"/>
          <p14:tracePt t="59028" x="9766300" y="3962400"/>
          <p14:tracePt t="59042" x="9747250" y="3981450"/>
          <p14:tracePt t="59058" x="9715500" y="4000500"/>
          <p14:tracePt t="59061" x="9696450" y="4006850"/>
          <p14:tracePt t="59075" x="9671050" y="4019550"/>
          <p14:tracePt t="59077" x="9658350" y="4025900"/>
          <p14:tracePt t="59091" x="9639300" y="4038600"/>
          <p14:tracePt t="59093" x="9620250" y="4044950"/>
          <p14:tracePt t="59109" x="9575800" y="4064000"/>
          <p14:tracePt t="59125" x="9525000" y="4083050"/>
          <p14:tracePt t="59142" x="9474200" y="4114800"/>
          <p14:tracePt t="59158" x="9429750" y="4159250"/>
          <p14:tracePt t="59174" x="9372600" y="4241800"/>
          <p14:tracePt t="59194" x="9340850" y="4330700"/>
          <p14:tracePt t="59197" x="9302750" y="4394200"/>
          <p14:tracePt t="59208" x="9277350" y="4476750"/>
          <p14:tracePt t="59225" x="9232900" y="4648200"/>
          <p14:tracePt t="59241" x="9169400" y="4851400"/>
          <p14:tracePt t="59259" x="9118600" y="5022850"/>
          <p14:tracePt t="59262" x="9099550" y="5099050"/>
          <p14:tracePt t="59273" x="9093200" y="5175250"/>
          <p14:tracePt t="59290" x="9080500" y="5302250"/>
          <p14:tracePt t="59307" x="9061450" y="5410200"/>
          <p14:tracePt t="59308" x="9061450" y="5448300"/>
          <p14:tracePt t="59324" x="9036050" y="5524500"/>
          <p14:tracePt t="59340" x="8997950" y="5613400"/>
          <p14:tracePt t="59357" x="8959850" y="5664200"/>
          <p14:tracePt t="59373" x="8896350" y="5746750"/>
          <p14:tracePt t="59390" x="8870950" y="5797550"/>
          <p14:tracePt t="59406" x="8832850" y="5848350"/>
          <p14:tracePt t="59423" x="8807450" y="5886450"/>
          <p14:tracePt t="59440" x="8794750" y="5911850"/>
          <p14:tracePt t="59457" x="8775700" y="5937250"/>
          <p14:tracePt t="59475" x="8750300" y="5962650"/>
          <p14:tracePt t="59490" x="8737600" y="5975350"/>
          <p14:tracePt t="59491" x="8737600" y="5981700"/>
          <p14:tracePt t="59506" x="8731250" y="5981700"/>
          <p14:tracePt t="59589" x="8737600" y="5981700"/>
          <p14:tracePt t="59597" x="8750300" y="5969000"/>
          <p14:tracePt t="59609" x="8775700" y="5943600"/>
          <p14:tracePt t="59625" x="8813800" y="5918200"/>
          <p14:tracePt t="59641" x="8864600" y="5880100"/>
          <p14:tracePt t="59658" x="8934450" y="5854700"/>
          <p14:tracePt t="59661" x="8978900" y="5848350"/>
          <p14:tracePt t="59675" x="9023350" y="5835650"/>
          <p14:tracePt t="59677" x="9074150" y="5835650"/>
          <p14:tracePt t="59692" x="9137650" y="5835650"/>
          <p14:tracePt t="59708" x="9201150" y="5861050"/>
          <p14:tracePt t="59725" x="9258300" y="5899150"/>
          <p14:tracePt t="59742" x="9277350" y="5924550"/>
          <p14:tracePt t="59758" x="9277350" y="5943600"/>
          <p14:tracePt t="59775" x="9277350" y="5975350"/>
          <p14:tracePt t="59791" x="9277350" y="6007100"/>
          <p14:tracePt t="59808" x="9239250" y="6045200"/>
          <p14:tracePt t="59824" x="9194800" y="6070600"/>
          <p14:tracePt t="59841" x="9137650" y="6089650"/>
          <p14:tracePt t="59844" x="9112250" y="6089650"/>
          <p14:tracePt t="59858" x="9086850" y="6089650"/>
          <p14:tracePt t="59874" x="9048750" y="6089650"/>
          <p14:tracePt t="59892" x="9004300" y="6070600"/>
          <p14:tracePt t="59909" x="8978900" y="6032500"/>
          <p14:tracePt t="59925" x="8947150" y="5943600"/>
          <p14:tracePt t="59942" x="8928100" y="5861050"/>
          <p14:tracePt t="59958" x="8921750" y="5791200"/>
          <p14:tracePt t="59975" x="8921750" y="5740400"/>
          <p14:tracePt t="59991" x="8921750" y="5702300"/>
          <p14:tracePt t="60008" x="8940800" y="5670550"/>
          <p14:tracePt t="60024" x="8978900" y="5613400"/>
          <p14:tracePt t="60041" x="9017000" y="5581650"/>
          <p14:tracePt t="60058" x="9067800" y="5549900"/>
          <p14:tracePt t="60060" x="9080500" y="5537200"/>
          <p14:tracePt t="60075" x="9093200" y="5530850"/>
          <p14:tracePt t="60076" x="9112250" y="5524500"/>
          <p14:tracePt t="60092" x="9137650" y="5518150"/>
          <p14:tracePt t="60109" x="9156700" y="5505450"/>
          <p14:tracePt t="60124" x="9175750" y="5505450"/>
          <p14:tracePt t="60141" x="9201150" y="5486400"/>
          <p14:tracePt t="60213" x="9207500" y="5486400"/>
          <p14:tracePt t="60229" x="9213850" y="5499100"/>
          <p14:tracePt t="60237" x="9226550" y="5511800"/>
          <p14:tracePt t="60244" x="9239250" y="5530850"/>
          <p14:tracePt t="60259" x="9245600" y="5549900"/>
          <p14:tracePt t="60261" x="9264650" y="5568950"/>
          <p14:tracePt t="60274" x="9271000" y="5581650"/>
          <p14:tracePt t="60291" x="9290050" y="5613400"/>
          <p14:tracePt t="60308" x="9309100" y="5651500"/>
          <p14:tracePt t="60325" x="9328150" y="5683250"/>
          <p14:tracePt t="60341" x="9347200" y="5702300"/>
          <p14:tracePt t="60358" x="9353550" y="5721350"/>
          <p14:tracePt t="60374" x="9372600" y="5746750"/>
          <p14:tracePt t="60392" x="9378950" y="5765800"/>
          <p14:tracePt t="60408" x="9398000" y="5778500"/>
          <p14:tracePt t="60425" x="9417050" y="5797550"/>
          <p14:tracePt t="60442" x="9442450" y="5810250"/>
          <p14:tracePt t="60444" x="9461500" y="5816600"/>
          <p14:tracePt t="60458" x="9499600" y="5835650"/>
          <p14:tracePt t="60475" x="9550400" y="5842000"/>
          <p14:tracePt t="60492" x="9671050" y="5842000"/>
          <p14:tracePt t="60508" x="9893300" y="5803900"/>
          <p14:tracePt t="60525" x="10058400" y="5708650"/>
          <p14:tracePt t="60542" x="10179050" y="5607050"/>
          <p14:tracePt t="60558" x="10261600" y="5505450"/>
          <p14:tracePt t="60574" x="10312400" y="5422900"/>
          <p14:tracePt t="60592" x="10344150" y="5334000"/>
          <p14:tracePt t="60608" x="10350500" y="5251450"/>
          <p14:tracePt t="60625" x="10350500" y="5168900"/>
          <p14:tracePt t="60642" x="10350500" y="5080000"/>
          <p14:tracePt t="60658" x="10337800" y="5035550"/>
          <p14:tracePt t="60660" x="10337800" y="5022850"/>
          <p14:tracePt t="60675" x="10325100" y="5010150"/>
          <p14:tracePt t="60677" x="10312400" y="5003800"/>
          <p14:tracePt t="60692" x="10293350" y="4991100"/>
          <p14:tracePt t="60708" x="10261600" y="4978400"/>
          <p14:tracePt t="60724" x="10248900" y="4978400"/>
          <p14:tracePt t="60741" x="10229850" y="4978400"/>
          <p14:tracePt t="60758" x="10198100" y="4978400"/>
          <p14:tracePt t="60775" x="10166350" y="4978400"/>
          <p14:tracePt t="60791" x="10134600" y="4997450"/>
          <p14:tracePt t="60808" x="10102850" y="5010150"/>
          <p14:tracePt t="60825" x="10077450" y="5029200"/>
          <p14:tracePt t="60841" x="10052050" y="5067300"/>
          <p14:tracePt t="60858" x="10026650" y="5105400"/>
          <p14:tracePt t="60861" x="10007600" y="5124450"/>
          <p14:tracePt t="60875" x="9994900" y="5162550"/>
          <p14:tracePt t="60877" x="9982200" y="5181600"/>
          <p14:tracePt t="60892" x="9956800" y="5232400"/>
          <p14:tracePt t="60909" x="9925050" y="5270500"/>
          <p14:tracePt t="60925" x="9899650" y="5302250"/>
          <p14:tracePt t="60941" x="9836150" y="5334000"/>
          <p14:tracePt t="60958" x="9747250" y="5346700"/>
          <p14:tracePt t="60974" x="9671050" y="5346700"/>
          <p14:tracePt t="60992" x="9613900" y="5308600"/>
          <p14:tracePt t="61008" x="9569450" y="5226050"/>
          <p14:tracePt t="61025" x="9550400" y="5092700"/>
          <p14:tracePt t="61041" x="9537700" y="4959350"/>
          <p14:tracePt t="61058" x="9537700" y="4826000"/>
          <p14:tracePt t="61061" x="9563100" y="4762500"/>
          <p14:tracePt t="61075" x="9601200" y="4705350"/>
          <p14:tracePt t="61077" x="9632950" y="4660900"/>
          <p14:tracePt t="61092" x="9721850" y="4584700"/>
          <p14:tracePt t="61109" x="9804400" y="4540250"/>
          <p14:tracePt t="61125" x="9886950" y="4508500"/>
          <p14:tracePt t="61143" x="9925050" y="4508500"/>
          <p14:tracePt t="61158" x="9937750" y="4508500"/>
          <p14:tracePt t="61174" x="9969500" y="4514850"/>
          <p14:tracePt t="61192" x="9988550" y="4552950"/>
          <p14:tracePt t="61200" x="10001250" y="4597400"/>
          <p14:tracePt t="61208" x="10020300" y="4654550"/>
          <p14:tracePt t="61224" x="10026650" y="4768850"/>
          <p14:tracePt t="61241" x="10026650" y="4870450"/>
          <p14:tracePt t="61258" x="10001250" y="4972050"/>
          <p14:tracePt t="61260" x="9975850" y="5016500"/>
          <p14:tracePt t="61275" x="9950450" y="5041900"/>
          <p14:tracePt t="61277" x="9918700" y="5080000"/>
          <p14:tracePt t="61292" x="9867900" y="5118100"/>
          <p14:tracePt t="61308" x="9817100" y="5149850"/>
          <p14:tracePt t="61325" x="9779000" y="5149850"/>
          <p14:tracePt t="61342" x="9753600" y="5156200"/>
          <p14:tracePt t="61357" x="9734550" y="5156200"/>
          <p14:tracePt t="61375" x="9702800" y="5156200"/>
          <p14:tracePt t="61391" x="9683750" y="5156200"/>
          <p14:tracePt t="61408" x="9645650" y="5137150"/>
          <p14:tracePt t="61425" x="9626600" y="5118100"/>
          <p14:tracePt t="61442" x="9601200" y="5092700"/>
          <p14:tracePt t="61444" x="9601200" y="5073650"/>
          <p14:tracePt t="61458" x="9594850" y="5048250"/>
          <p14:tracePt t="61460" x="9594850" y="5022850"/>
          <p14:tracePt t="61475" x="9594850" y="5003800"/>
          <p14:tracePt t="61477" x="9594850" y="4978400"/>
          <p14:tracePt t="61492" x="9594850" y="4927600"/>
          <p14:tracePt t="61508" x="9626600" y="4857750"/>
          <p14:tracePt t="61525" x="9671050" y="4806950"/>
          <p14:tracePt t="61542" x="9734550" y="4743450"/>
          <p14:tracePt t="61558" x="9779000" y="4718050"/>
          <p14:tracePt t="61575" x="9823450" y="4705350"/>
          <p14:tracePt t="61592" x="9855200" y="4705350"/>
          <p14:tracePt t="61607" x="9886950" y="4705350"/>
          <p14:tracePt t="61624" x="9912350" y="4705350"/>
          <p14:tracePt t="61641" x="9931400" y="4718050"/>
          <p14:tracePt t="61658" x="9950450" y="4730750"/>
          <p14:tracePt t="61661" x="9956800" y="4749800"/>
          <p14:tracePt t="61675" x="9969500" y="4768850"/>
          <p14:tracePt t="61677" x="9969500" y="4781550"/>
          <p14:tracePt t="61691" x="9969500" y="4806950"/>
          <p14:tracePt t="61693" x="9969500" y="4832350"/>
          <p14:tracePt t="61708" x="9963150" y="4895850"/>
          <p14:tracePt t="61725" x="9925050" y="4953000"/>
          <p14:tracePt t="61742" x="9880600" y="4997450"/>
          <p14:tracePt t="61758" x="9836150" y="5035550"/>
          <p14:tracePt t="61775" x="9785350" y="5060950"/>
          <p14:tracePt t="61792" x="9753600" y="5067300"/>
          <p14:tracePt t="61809" x="9728200" y="5073650"/>
          <p14:tracePt t="61825" x="9715500" y="5073650"/>
          <p14:tracePt t="61842" x="9709150" y="5073650"/>
          <p14:tracePt t="61858" x="9702800" y="5073650"/>
          <p14:tracePt t="61860" x="9683750" y="5060950"/>
          <p14:tracePt t="61874" x="9683750" y="5054600"/>
          <p14:tracePt t="61876" x="9677400" y="5048250"/>
          <p14:tracePt t="61892" x="9664700" y="5041900"/>
          <p14:tracePt t="61910" x="9658350" y="5029200"/>
          <p14:tracePt t="61932" x="9652000" y="5022850"/>
          <p14:tracePt t="62789" x="9652000" y="5016500"/>
          <p14:tracePt t="62797" x="9664700" y="4997450"/>
          <p14:tracePt t="62808" x="9696450" y="4972050"/>
          <p14:tracePt t="62824" x="9740900" y="4927600"/>
          <p14:tracePt t="62842" x="9798050" y="4851400"/>
          <p14:tracePt t="62844" x="9810750" y="4838700"/>
          <p14:tracePt t="62858" x="9829800" y="4813300"/>
          <p14:tracePt t="62875" x="9836150" y="4781550"/>
          <p14:tracePt t="62901" x="9836150" y="4775200"/>
          <p14:tracePt t="62941" x="9836150" y="4768850"/>
          <p14:tracePt t="62957" x="9836150" y="4756150"/>
          <p14:tracePt t="62981" x="9823450" y="4749800"/>
          <p14:tracePt t="62988" x="9823450" y="4743450"/>
          <p14:tracePt t="62997" x="9823450" y="4730750"/>
          <p14:tracePt t="63008" x="9823450" y="4718050"/>
          <p14:tracePt t="63024" x="9823450" y="4711700"/>
          <p14:tracePt t="63221" x="9823450" y="4718050"/>
          <p14:tracePt t="63231" x="9823450" y="4730750"/>
          <p14:tracePt t="63241" x="9823450" y="4737100"/>
          <p14:tracePt t="63257" x="9823450" y="4775200"/>
          <p14:tracePt t="63275" x="9823450" y="4826000"/>
          <p14:tracePt t="63277" x="9823450" y="4851400"/>
          <p14:tracePt t="63292" x="9823450" y="4914900"/>
          <p14:tracePt t="63309" x="9823450" y="4965700"/>
          <p14:tracePt t="63325" x="9823450" y="5003800"/>
          <p14:tracePt t="63341" x="9817100" y="5029200"/>
          <p14:tracePt t="63358" x="9817100" y="5054600"/>
          <p14:tracePt t="63374" x="9810750" y="5060950"/>
          <p14:tracePt t="63533" x="9810750" y="5073650"/>
          <p14:tracePt t="63557" x="9810750" y="5080000"/>
          <p14:tracePt t="63565" x="9804400" y="5092700"/>
          <p14:tracePt t="63581" x="9798050" y="5099050"/>
          <p14:tracePt t="63591" x="9798050" y="5111750"/>
          <p14:tracePt t="63607" x="9785350" y="5118100"/>
          <p14:tracePt t="63637" x="9779000" y="5118100"/>
          <p14:tracePt t="63645" x="9766300" y="5118100"/>
          <p14:tracePt t="63659" x="9759950" y="5118100"/>
          <p14:tracePt t="63661" x="9747250" y="5118100"/>
          <p14:tracePt t="63675" x="9740900" y="5118100"/>
          <p14:tracePt t="63691" x="9721850" y="5111750"/>
          <p14:tracePt t="63708" x="9709150" y="5060950"/>
          <p14:tracePt t="63725" x="9709150" y="4953000"/>
          <p14:tracePt t="63741" x="9734550" y="4794250"/>
          <p14:tracePt t="63759" x="9804400" y="4654550"/>
          <p14:tracePt t="63776" x="9893300" y="4578350"/>
          <p14:tracePt t="63792" x="9969500" y="4552950"/>
          <p14:tracePt t="63809" x="10052050" y="4565650"/>
          <p14:tracePt t="63825" x="10160000" y="4654550"/>
          <p14:tracePt t="63842" x="10210800" y="4800600"/>
          <p14:tracePt t="63844" x="10210800" y="4876800"/>
          <p14:tracePt t="63858" x="10210800" y="4972050"/>
          <p14:tracePt t="63875" x="10166350" y="5181600"/>
          <p14:tracePt t="63892" x="9975850" y="5435600"/>
          <p14:tracePt t="63908" x="9804400" y="5511800"/>
          <p14:tracePt t="63926" x="9652000" y="5530850"/>
          <p14:tracePt t="63942" x="9518650" y="5505450"/>
          <p14:tracePt t="63959" x="9442450" y="5422900"/>
          <p14:tracePt t="63975" x="9372600" y="5232400"/>
          <p14:tracePt t="63992" x="9264650" y="4806950"/>
          <p14:tracePt t="64008" x="9207500" y="4394200"/>
          <p14:tracePt t="64025" x="9207500" y="4114800"/>
          <p14:tracePt t="64041" x="9264650" y="3873500"/>
          <p14:tracePt t="64059" x="9359900" y="3854450"/>
          <p14:tracePt t="64062" x="9429750" y="3854450"/>
          <p14:tracePt t="64075" x="9499600" y="3892550"/>
          <p14:tracePt t="64077" x="9601200" y="3987800"/>
          <p14:tracePt t="64093" x="9848850" y="4318000"/>
          <p14:tracePt t="64109" x="9969500" y="4654550"/>
          <p14:tracePt t="64125" x="10001250" y="4908550"/>
          <p14:tracePt t="64142" x="9982200" y="5099050"/>
          <p14:tracePt t="64158" x="9912350" y="5226050"/>
          <p14:tracePt t="64173" x="9817100" y="5314950"/>
          <p14:tracePt t="64192" x="9753600" y="5340350"/>
          <p14:tracePt t="64207" x="9709150" y="5334000"/>
          <p14:tracePt t="64224" x="9683750" y="5321300"/>
          <p14:tracePt t="64240" x="9671050" y="5295900"/>
          <p14:tracePt t="64257" x="9639300" y="5264150"/>
          <p14:tracePt t="64273" x="9607550" y="5213350"/>
          <p14:tracePt t="64291" x="9601200" y="5181600"/>
          <p14:tracePt t="64324" x="9607550" y="5187950"/>
          <p14:tracePt t="64332" x="9613900" y="5187950"/>
          <p14:tracePt t="64341" x="9620250" y="5194300"/>
          <p14:tracePt t="65053" x="9620250" y="5175250"/>
          <p14:tracePt t="65060" x="9620250" y="5149850"/>
          <p14:tracePt t="65075" x="9620250" y="5099050"/>
          <p14:tracePt t="65091" x="9620250" y="4997450"/>
          <p14:tracePt t="65108" x="9594850" y="4794250"/>
          <p14:tracePt t="65125" x="9569450" y="4641850"/>
          <p14:tracePt t="65141" x="9556750" y="4502150"/>
          <p14:tracePt t="65158" x="9556750" y="4406900"/>
          <p14:tracePt t="65174" x="9556750" y="4343400"/>
          <p14:tracePt t="65192" x="9556750" y="4311650"/>
          <p14:tracePt t="65207" x="9556750" y="4286250"/>
          <p14:tracePt t="65225" x="9563100" y="4279900"/>
          <p14:tracePt t="65652" x="9563100" y="4273550"/>
          <p14:tracePt t="65660" x="9575800" y="4254500"/>
          <p14:tracePt t="65667" x="9594850" y="4229100"/>
          <p14:tracePt t="65737" x="10242550" y="3587750"/>
          <p14:tracePt t="65742" x="10445750" y="3359150"/>
          <p14:tracePt t="65757" x="10934700" y="2781300"/>
          <p14:tracePt t="65773" x="11531600" y="2171700"/>
          <p14:tracePt t="65790" x="12096750" y="165735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58021-F373-5E95-DE8F-6662059C3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475C8-8677-1A10-66B4-BDDC37886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4" y="1069989"/>
            <a:ext cx="10896600" cy="5781660"/>
          </a:xfrm>
        </p:spPr>
        <p:txBody>
          <a:bodyPr>
            <a:normAutofit/>
          </a:bodyPr>
          <a:lstStyle/>
          <a:p>
            <a:pPr marL="342900" indent="-342900" algn="just"/>
            <a:r>
              <a:rPr lang="en-US" sz="2400" dirty="0"/>
              <a:t>Flat beam PWFA has unique features – advantages as well as challenges</a:t>
            </a:r>
          </a:p>
          <a:p>
            <a:pPr marL="342900" indent="-342900" algn="just"/>
            <a:endParaRPr lang="en-US" sz="2400" b="1" dirty="0"/>
          </a:p>
          <a:p>
            <a:pPr marL="342900" indent="-342900" algn="just"/>
            <a:r>
              <a:rPr lang="en-US" sz="2400" dirty="0"/>
              <a:t>We developed a simplified theoretical model that has been successfully validated with PIC simulations</a:t>
            </a:r>
          </a:p>
          <a:p>
            <a:pPr marL="342900" indent="-342900" algn="just"/>
            <a:endParaRPr lang="en-US" sz="2400" dirty="0"/>
          </a:p>
          <a:p>
            <a:pPr marL="342900" indent="-342900"/>
            <a:r>
              <a:rPr lang="en-US" sz="2400" dirty="0"/>
              <a:t>Used this model to design experiments:</a:t>
            </a:r>
          </a:p>
          <a:p>
            <a:pPr marL="800100" lvl="1" indent="-342900"/>
            <a:r>
              <a:rPr lang="en-US" sz="2000" dirty="0"/>
              <a:t>AWA propagation experiment</a:t>
            </a:r>
          </a:p>
          <a:p>
            <a:pPr marL="1257300" lvl="2" indent="-342900"/>
            <a:r>
              <a:rPr lang="en-US" sz="1800" dirty="0"/>
              <a:t>Plasma source commissioned at UCLA </a:t>
            </a:r>
          </a:p>
          <a:p>
            <a:pPr marL="1257300" lvl="2" indent="-342900"/>
            <a:r>
              <a:rPr lang="en-US" sz="1800" dirty="0"/>
              <a:t>Propagated flat beam to IP</a:t>
            </a:r>
          </a:p>
          <a:p>
            <a:pPr marL="1257300" lvl="2" indent="-342900"/>
            <a:r>
              <a:rPr lang="en-US" sz="1800" dirty="0"/>
              <a:t>Need to optimize for emittance ratio after window – Early 2026</a:t>
            </a:r>
          </a:p>
          <a:p>
            <a:pPr marL="1257300" lvl="2" indent="-342900"/>
            <a:r>
              <a:rPr lang="en-US" sz="1800" dirty="0"/>
              <a:t>Integration of plasma source to AWA beamline – Early 2026</a:t>
            </a:r>
          </a:p>
          <a:p>
            <a:pPr marL="800100" lvl="1" indent="-342900"/>
            <a:endParaRPr lang="en-US" sz="2000" dirty="0"/>
          </a:p>
          <a:p>
            <a:pPr marL="800100" lvl="1" indent="-342900"/>
            <a:r>
              <a:rPr lang="en-US" sz="2000" dirty="0"/>
              <a:t>FACET-II :  Asymmetric plasma lens</a:t>
            </a:r>
          </a:p>
          <a:p>
            <a:pPr marL="1257300" lvl="2" indent="-342900"/>
            <a:r>
              <a:rPr lang="en-US" sz="1800" dirty="0"/>
              <a:t>Collaborating with the E-308 group to use asymmetric driver for passive plasma lens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51A81DF-1245-111C-63D2-F41B4DF5F4FC}"/>
              </a:ext>
            </a:extLst>
          </p:cNvPr>
          <p:cNvSpPr txBox="1">
            <a:spLocks/>
          </p:cNvSpPr>
          <p:nvPr/>
        </p:nvSpPr>
        <p:spPr>
          <a:xfrm>
            <a:off x="168273" y="136525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F6299"/>
                </a:solidFill>
              </a:rPr>
              <a:t>Conclusion and Future steps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CA56D-7229-3EB9-9688-2FF103D37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4" descr="A blue and red object with a black background&#10;&#10;AI-generated content may be incorrect.">
            <a:extLst>
              <a:ext uri="{FF2B5EF4-FFF2-40B4-BE49-F238E27FC236}">
                <a16:creationId xmlns:a16="http://schemas.microsoft.com/office/drawing/2014/main" id="{AABEF7C1-B357-ED49-8128-F9BD5A25B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217" y="3249929"/>
            <a:ext cx="3136900" cy="2404322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0F8235F-6770-F895-B359-AE8D6EB1D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B263A5A-519B-7D26-2BF7-9313B93CD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17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11"/>
    </mc:Choice>
    <mc:Fallback xmlns="">
      <p:transition spd="slow" advTm="5051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 descr="Logo&#10;&#10;Description automatically generated">
            <a:extLst>
              <a:ext uri="{FF2B5EF4-FFF2-40B4-BE49-F238E27FC236}">
                <a16:creationId xmlns:a16="http://schemas.microsoft.com/office/drawing/2014/main" id="{9A70CB0E-92C7-278E-B034-50AAE0CD0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5345" y="1755556"/>
            <a:ext cx="2387855" cy="835821"/>
          </a:xfr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5DDBB813-C522-91D9-130B-7784A8626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772" y="169663"/>
            <a:ext cx="11023601" cy="74506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F6299"/>
                </a:solidFill>
              </a:rPr>
              <a:t>References and Acknowledgements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FA58C68-8D53-DD2D-581F-657B835BD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108" y="919380"/>
            <a:ext cx="2649278" cy="894697"/>
          </a:xfrm>
          <a:prstGeom prst="rect">
            <a:avLst/>
          </a:prstGeom>
        </p:spPr>
      </p:pic>
      <p:pic>
        <p:nvPicPr>
          <p:cNvPr id="22" name="Google Shape;177;p31">
            <a:extLst>
              <a:ext uri="{FF2B5EF4-FFF2-40B4-BE49-F238E27FC236}">
                <a16:creationId xmlns:a16="http://schemas.microsoft.com/office/drawing/2014/main" id="{DADC5D40-F608-5068-399B-36427139B29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1272" t="17215" r="22900" b="67859"/>
          <a:stretch/>
        </p:blipFill>
        <p:spPr>
          <a:xfrm>
            <a:off x="8611209" y="1922323"/>
            <a:ext cx="1784916" cy="622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77;p31">
            <a:extLst>
              <a:ext uri="{FF2B5EF4-FFF2-40B4-BE49-F238E27FC236}">
                <a16:creationId xmlns:a16="http://schemas.microsoft.com/office/drawing/2014/main" id="{7DCE97E5-4AAD-B76D-EFE9-E9F0C7789E6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0449" t="38086" r="23612" b="36306"/>
          <a:stretch/>
        </p:blipFill>
        <p:spPr>
          <a:xfrm>
            <a:off x="8665536" y="1081851"/>
            <a:ext cx="2141725" cy="835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F449680-8E84-908A-321C-E5DF13708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311" y="937025"/>
            <a:ext cx="1460074" cy="98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3CD8D8D-071B-D400-9A44-D5F2B014714D}"/>
              </a:ext>
            </a:extLst>
          </p:cNvPr>
          <p:cNvSpPr/>
          <p:nvPr/>
        </p:nvSpPr>
        <p:spPr>
          <a:xfrm>
            <a:off x="517220" y="1204166"/>
            <a:ext cx="541745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>
                <a:effectLst/>
              </a:rPr>
              <a:t>Manwani, P., Kang, Y., Mann, J., Naranjo, B., </a:t>
            </a:r>
            <a:r>
              <a:rPr lang="en-US" sz="1200" dirty="0" err="1">
                <a:effectLst/>
              </a:rPr>
              <a:t>Andonian</a:t>
            </a:r>
            <a:r>
              <a:rPr lang="en-US" sz="1200" dirty="0">
                <a:effectLst/>
              </a:rPr>
              <a:t>, G., &amp; Rosenzweig, J. B. (2025, August 26). </a:t>
            </a:r>
            <a:r>
              <a:rPr lang="en-US" sz="1200" i="1" dirty="0">
                <a:effectLst/>
              </a:rPr>
              <a:t>Analysis of the blowout plasma Wakefields produced by drive beams with elliptical symmetry</a:t>
            </a:r>
            <a:r>
              <a:rPr lang="en-US" sz="1200" dirty="0">
                <a:effectLst/>
              </a:rPr>
              <a:t>. PRL </a:t>
            </a:r>
            <a:r>
              <a:rPr lang="en-US" sz="1200" dirty="0" err="1">
                <a:effectLst/>
              </a:rPr>
              <a:t>doi</a:t>
            </a:r>
            <a:r>
              <a:rPr lang="en-US" sz="1200" dirty="0">
                <a:effectLst/>
              </a:rPr>
              <a:t>: </a:t>
            </a:r>
            <a:r>
              <a:rPr lang="en-US" sz="1200" dirty="0">
                <a:effectLst/>
                <a:hlinkClick r:id="rId6"/>
              </a:rPr>
              <a:t>https://doi.org/10.1103/28c4-blhg</a:t>
            </a:r>
            <a:endParaRPr lang="en-US" sz="1200" dirty="0">
              <a:effectLst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/>
              <a:t>W. Lu, C. Huang, M. Zhou, W. B. Mori, and T. </a:t>
            </a:r>
            <a:r>
              <a:rPr lang="en-US" sz="1200" dirty="0" err="1"/>
              <a:t>Katsouleas</a:t>
            </a:r>
            <a:r>
              <a:rPr lang="en-US" sz="1200" dirty="0"/>
              <a:t>, Nonlinear theory for relativistic plasma </a:t>
            </a:r>
            <a:r>
              <a:rPr lang="en-US" sz="1200" dirty="0" err="1"/>
              <a:t>wakefields</a:t>
            </a:r>
            <a:r>
              <a:rPr lang="en-US" sz="1200" dirty="0"/>
              <a:t> in the blowout regime, Phys. Rev. Lett. 96, 165002 (2006).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/>
              <a:t>Golovanov, A., </a:t>
            </a:r>
            <a:r>
              <a:rPr lang="en-US" sz="1200" dirty="0" err="1"/>
              <a:t>Kostyukov</a:t>
            </a:r>
            <a:r>
              <a:rPr lang="en-US" sz="1200" dirty="0"/>
              <a:t>, I. Yu., </a:t>
            </a:r>
            <a:r>
              <a:rPr lang="en-US" sz="1200" dirty="0" err="1"/>
              <a:t>Pukhov</a:t>
            </a:r>
            <a:r>
              <a:rPr lang="en-US" sz="1200" dirty="0"/>
              <a:t>, A., &amp; Malka, V. (2023). Energy-conserving theory of the blowout regime of Plasma wakefield. </a:t>
            </a:r>
            <a:r>
              <a:rPr lang="en-US" sz="1200" i="1" dirty="0"/>
              <a:t>Physical Review Letters</a:t>
            </a:r>
            <a:r>
              <a:rPr lang="en-US" sz="1200" dirty="0"/>
              <a:t>, </a:t>
            </a:r>
            <a:r>
              <a:rPr lang="en-US" sz="1200" i="1" dirty="0"/>
              <a:t>130</a:t>
            </a:r>
            <a:r>
              <a:rPr lang="en-US" sz="1200" dirty="0"/>
              <a:t>(10). https://</a:t>
            </a:r>
            <a:r>
              <a:rPr lang="en-US" sz="1200" dirty="0" err="1"/>
              <a:t>doi.org</a:t>
            </a:r>
            <a:r>
              <a:rPr lang="en-US" sz="1200" dirty="0"/>
              <a:t>/10.1103/physrevlett.130.105001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212529"/>
                </a:solidFill>
              </a:rPr>
              <a:t>Barov, N., Rosenzweig, J., Conde, M., Gai, W., &amp; Power, J. (2000). Observation of plasma wakefield acceleration in the </a:t>
            </a:r>
            <a:r>
              <a:rPr lang="en-US" sz="1200" dirty="0" err="1">
                <a:solidFill>
                  <a:srgbClr val="212529"/>
                </a:solidFill>
              </a:rPr>
              <a:t>underdense</a:t>
            </a:r>
            <a:r>
              <a:rPr lang="en-US" sz="1200" dirty="0">
                <a:solidFill>
                  <a:srgbClr val="212529"/>
                </a:solidFill>
              </a:rPr>
              <a:t> regime</a:t>
            </a:r>
            <a:r>
              <a:rPr lang="en-US" sz="1200" i="1" dirty="0">
                <a:solidFill>
                  <a:srgbClr val="212529"/>
                </a:solidFill>
              </a:rPr>
              <a:t>. Phys. Rev. ST Accel. Beams, 3, 011301.</a:t>
            </a:r>
            <a:endParaRPr lang="en-US" sz="1200" dirty="0">
              <a:solidFill>
                <a:srgbClr val="21252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rgbClr val="212529"/>
                </a:solidFill>
              </a:rPr>
              <a:t>W.Kellog</a:t>
            </a:r>
            <a:r>
              <a:rPr lang="en-US" sz="1200" dirty="0">
                <a:solidFill>
                  <a:srgbClr val="212529"/>
                </a:solidFill>
              </a:rPr>
              <a:t>, Foundations of Potential Theory, (Dover </a:t>
            </a:r>
            <a:r>
              <a:rPr lang="en-US" sz="1200" dirty="0" err="1">
                <a:solidFill>
                  <a:srgbClr val="212529"/>
                </a:solidFill>
              </a:rPr>
              <a:t>Publications,New</a:t>
            </a:r>
            <a:r>
              <a:rPr lang="en-US" sz="1200" dirty="0">
                <a:solidFill>
                  <a:srgbClr val="212529"/>
                </a:solidFill>
              </a:rPr>
              <a:t> York,1953), p. 192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212529"/>
                </a:solidFill>
              </a:rPr>
              <a:t>Xu, T., Conde, M., Ha, G., </a:t>
            </a:r>
            <a:r>
              <a:rPr lang="en-US" sz="1200" dirty="0" err="1">
                <a:solidFill>
                  <a:srgbClr val="212529"/>
                </a:solidFill>
              </a:rPr>
              <a:t>Kuriki</a:t>
            </a:r>
            <a:r>
              <a:rPr lang="en-US" sz="1200" dirty="0">
                <a:solidFill>
                  <a:srgbClr val="212529"/>
                </a:solidFill>
              </a:rPr>
              <a:t>, M., Piot, P., Power, J., &amp; Wisniewski, E. (2019). Generation High-Charge of Flat Beams at the Argonne Wakefield Accelerator. In </a:t>
            </a:r>
            <a:r>
              <a:rPr lang="en-US" sz="1200" i="1" dirty="0">
                <a:solidFill>
                  <a:srgbClr val="212529"/>
                </a:solidFill>
              </a:rPr>
              <a:t>10th International Particle Accelerator Conference</a:t>
            </a:r>
            <a:r>
              <a:rPr lang="en-US" sz="1200" dirty="0">
                <a:solidFill>
                  <a:srgbClr val="212529"/>
                </a:solidFill>
              </a:rPr>
              <a:t>. </a:t>
            </a:r>
            <a:r>
              <a:rPr lang="en-US" sz="1200" dirty="0">
                <a:solidFill>
                  <a:srgbClr val="0050B3"/>
                </a:solidFill>
                <a:hlinkClick r:id="rId7"/>
              </a:rPr>
              <a:t>10.18429/JACoW-IPAC2019-WEPTS094</a:t>
            </a:r>
            <a:endParaRPr lang="en-US" sz="1200" dirty="0">
              <a:solidFill>
                <a:srgbClr val="21252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212529"/>
                </a:solidFill>
                <a:hlinkClick r:id="rId8"/>
              </a:rPr>
              <a:t>https://link.aps.org/doi/10.1103/PhysRevSTAB.3.011301</a:t>
            </a:r>
            <a:endParaRPr lang="en-US" sz="1200" dirty="0">
              <a:solidFill>
                <a:srgbClr val="21252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 err="1"/>
              <a:t>Mihalcea</a:t>
            </a:r>
            <a:r>
              <a:rPr lang="en-US" sz="1200" dirty="0"/>
              <a:t>, Daniel &amp; Piot, P. &amp; Stoltz, P.. (2012). Three-Dimensional Analysis of </a:t>
            </a:r>
            <a:r>
              <a:rPr lang="en-US" sz="1200" dirty="0" err="1"/>
              <a:t>Wakefields</a:t>
            </a:r>
            <a:r>
              <a:rPr lang="en-US" sz="1200" dirty="0"/>
              <a:t> Generated by Flat Electron Beams in Planar Dielectric-Loaded Structures. Physical Review Special Topics - Accelerators and Beams. 15. </a:t>
            </a:r>
            <a:r>
              <a:rPr lang="en-US" sz="1200" dirty="0">
                <a:hlinkClick r:id="rId9"/>
              </a:rPr>
              <a:t>https://doi.org/10.1103/PhysRevSTAB.15.081304</a:t>
            </a:r>
            <a:endParaRPr lang="en-US" sz="12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2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6636933" y="2699623"/>
            <a:ext cx="4073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Funded by DOE Grant No. DE-SC0017648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119654-D022-E8FF-E289-9BD8E2ED0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0877C-1AA5-1545-7EAB-10E0CB168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63E864-15FE-770E-CE6A-10149D7CF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44A829-C32D-1300-E03E-7666A588B61F}"/>
              </a:ext>
            </a:extLst>
          </p:cNvPr>
          <p:cNvSpPr txBox="1"/>
          <p:nvPr/>
        </p:nvSpPr>
        <p:spPr>
          <a:xfrm>
            <a:off x="6000886" y="5396131"/>
            <a:ext cx="60868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F6299"/>
                </a:solidFill>
              </a:rPr>
              <a:t>Thank you for your time!</a:t>
            </a:r>
            <a:endParaRPr lang="en-US" sz="4400" dirty="0"/>
          </a:p>
        </p:txBody>
      </p:sp>
      <p:pic>
        <p:nvPicPr>
          <p:cNvPr id="8" name="Picture 2" descr="Acknowledging OSIRIS - OSIRIS">
            <a:extLst>
              <a:ext uri="{FF2B5EF4-FFF2-40B4-BE49-F238E27FC236}">
                <a16:creationId xmlns:a16="http://schemas.microsoft.com/office/drawing/2014/main" id="{401F0C8E-5A51-4462-9AE9-1DCD51B31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0484" y="2009853"/>
            <a:ext cx="1281779" cy="53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4C09CA8-D6AF-A0EB-66AE-9D37A70559DC}"/>
              </a:ext>
            </a:extLst>
          </p:cNvPr>
          <p:cNvSpPr/>
          <p:nvPr/>
        </p:nvSpPr>
        <p:spPr>
          <a:xfrm>
            <a:off x="6000886" y="5378042"/>
            <a:ext cx="5898734" cy="835238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FB2180F-AE6D-52F0-D54A-E3A8C7D5071C}"/>
              </a:ext>
            </a:extLst>
          </p:cNvPr>
          <p:cNvSpPr/>
          <p:nvPr/>
        </p:nvSpPr>
        <p:spPr>
          <a:xfrm>
            <a:off x="6000886" y="3223816"/>
            <a:ext cx="5832526" cy="1752216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0B17A7-9C60-21A6-466B-BB1DD9E69F21}"/>
              </a:ext>
            </a:extLst>
          </p:cNvPr>
          <p:cNvSpPr txBox="1"/>
          <p:nvPr/>
        </p:nvSpPr>
        <p:spPr>
          <a:xfrm>
            <a:off x="6228502" y="3343253"/>
            <a:ext cx="5044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Acknowledgements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9D9A77-7407-8CF7-2AD3-6B6762DB50C9}"/>
              </a:ext>
            </a:extLst>
          </p:cNvPr>
          <p:cNvSpPr txBox="1"/>
          <p:nvPr/>
        </p:nvSpPr>
        <p:spPr>
          <a:xfrm>
            <a:off x="6228503" y="3731579"/>
            <a:ext cx="54462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Alex Ody</a:t>
            </a:r>
            <a:r>
              <a:rPr lang="en-US" sz="1600" baseline="30000" dirty="0"/>
              <a:t>2</a:t>
            </a:r>
            <a:r>
              <a:rPr lang="en-US" sz="1600" dirty="0"/>
              <a:t>, </a:t>
            </a:r>
            <a:r>
              <a:rPr lang="en-US" sz="1600" dirty="0" err="1"/>
              <a:t>Yunbo</a:t>
            </a:r>
            <a:r>
              <a:rPr lang="en-US" sz="1600" dirty="0"/>
              <a:t> Kang</a:t>
            </a:r>
            <a:r>
              <a:rPr lang="en-US" sz="1600" baseline="30000" dirty="0"/>
              <a:t>1</a:t>
            </a:r>
            <a:r>
              <a:rPr lang="en-US" sz="1600" dirty="0"/>
              <a:t>, Joshua Mann</a:t>
            </a:r>
            <a:r>
              <a:rPr lang="en-US" sz="1600" baseline="30000" dirty="0"/>
              <a:t>1</a:t>
            </a:r>
            <a:r>
              <a:rPr lang="en-US" sz="1600" dirty="0"/>
              <a:t>, Nathan Majernik</a:t>
            </a:r>
            <a:r>
              <a:rPr lang="en-US" sz="1600" baseline="30000" dirty="0"/>
              <a:t>2</a:t>
            </a:r>
            <a:r>
              <a:rPr lang="en-US" sz="1600" dirty="0"/>
              <a:t>, Kai Huang</a:t>
            </a:r>
            <a:r>
              <a:rPr lang="en-US" sz="1600" baseline="30000" dirty="0"/>
              <a:t>1</a:t>
            </a:r>
            <a:r>
              <a:rPr lang="en-US" sz="1600" dirty="0"/>
              <a:t>, Gerard Andonian</a:t>
            </a:r>
            <a:r>
              <a:rPr lang="en-US" sz="1600" baseline="30000" dirty="0"/>
              <a:t>1</a:t>
            </a:r>
            <a:r>
              <a:rPr lang="en-US" sz="1600" dirty="0"/>
              <a:t>, B. Naranjo</a:t>
            </a:r>
            <a:r>
              <a:rPr lang="en-US" sz="1600" baseline="30000" dirty="0"/>
              <a:t>1</a:t>
            </a:r>
            <a:r>
              <a:rPr lang="en-US" sz="1600" dirty="0"/>
              <a:t>, Phillipe Piot</a:t>
            </a:r>
            <a:r>
              <a:rPr lang="en-US" sz="1600" baseline="30000" dirty="0"/>
              <a:t>2</a:t>
            </a:r>
            <a:r>
              <a:rPr lang="en-US" sz="1600" dirty="0"/>
              <a:t>, Doran Scott</a:t>
            </a:r>
            <a:r>
              <a:rPr lang="en-US" sz="1600" baseline="30000" dirty="0"/>
              <a:t>2</a:t>
            </a:r>
            <a:r>
              <a:rPr lang="en-US" sz="1600" dirty="0"/>
              <a:t>, Eric Wisniewski</a:t>
            </a:r>
            <a:r>
              <a:rPr lang="en-US" sz="1600" baseline="30000" dirty="0"/>
              <a:t>2</a:t>
            </a:r>
            <a:r>
              <a:rPr lang="en-US" sz="1600" dirty="0"/>
              <a:t>, </a:t>
            </a:r>
            <a:r>
              <a:rPr lang="en-US" sz="1600" dirty="0" err="1"/>
              <a:t>Wahming</a:t>
            </a:r>
            <a:r>
              <a:rPr lang="en-US" sz="1600" dirty="0"/>
              <a:t>  Liu, John Power</a:t>
            </a:r>
            <a:r>
              <a:rPr lang="en-US" sz="1600" baseline="30000" dirty="0"/>
              <a:t>2</a:t>
            </a:r>
            <a:r>
              <a:rPr lang="en-US" sz="1600" dirty="0"/>
              <a:t>, and James Rosenzweig</a:t>
            </a:r>
            <a:r>
              <a:rPr lang="en-US" sz="1600" baseline="30000" dirty="0"/>
              <a:t>1</a:t>
            </a:r>
            <a:r>
              <a:rPr lang="en-US" sz="1600" dirty="0"/>
              <a:t>  </a:t>
            </a:r>
          </a:p>
          <a:p>
            <a:pPr algn="l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6827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8"/>
    </mc:Choice>
    <mc:Fallback xmlns="">
      <p:transition spd="slow" advTm="3058"/>
    </mc:Fallback>
  </mc:AlternateContent>
  <p:extLst>
    <p:ext uri="{3A86A75C-4F4B-4683-9AE1-C65F6400EC91}">
      <p14:laserTraceLst xmlns:p14="http://schemas.microsoft.com/office/powerpoint/2010/main">
        <p14:tracePtLst>
          <p14:tracePt t="137" x="6584950" y="2190750"/>
          <p14:tracePt t="168" x="6584950" y="2197100"/>
          <p14:tracePt t="200" x="6584950" y="2203450"/>
          <p14:tracePt t="266" x="6591300" y="2209800"/>
          <p14:tracePt t="313" x="6591300" y="2216150"/>
          <p14:tracePt t="353" x="6597650" y="2216150"/>
          <p14:tracePt t="434" x="6597650" y="2222500"/>
          <p14:tracePt t="489" x="6604000" y="2222500"/>
          <p14:tracePt t="521" x="6610350" y="2222500"/>
          <p14:tracePt t="529" x="6610350" y="2228850"/>
          <p14:tracePt t="842" x="6616700" y="2228850"/>
          <p14:tracePt t="858" x="6616700" y="2241550"/>
          <p14:tracePt t="865" x="6616700" y="2254250"/>
          <p14:tracePt t="876" x="6610350" y="2266950"/>
          <p14:tracePt t="894" x="6584950" y="2324100"/>
          <p14:tracePt t="908" x="6546850" y="2381250"/>
          <p14:tracePt t="925" x="6477000" y="2489200"/>
          <p14:tracePt t="942" x="6388100" y="2609850"/>
          <p14:tracePt t="960" x="6305550" y="2730500"/>
          <p14:tracePt t="962" x="6273800" y="2774950"/>
          <p14:tracePt t="976" x="6159500" y="2901950"/>
          <p14:tracePt t="993" x="6019800" y="3016250"/>
          <p14:tracePt t="1009" x="5867400" y="3117850"/>
          <p14:tracePt t="1030" x="5772150" y="3175000"/>
          <p14:tracePt t="1043" x="5727700" y="3194050"/>
          <p14:tracePt t="1058" x="5721350" y="3200400"/>
          <p14:tracePt t="1152" x="5721350" y="3194050"/>
          <p14:tracePt t="1177" x="5721350" y="3187700"/>
          <p14:tracePt t="1434" x="5721350" y="3175000"/>
          <p14:tracePt t="1482" x="5791200" y="3168650"/>
          <p14:tracePt t="1491" x="5810250" y="3168650"/>
          <p14:tracePt t="1507" x="5854700" y="3162300"/>
          <p14:tracePt t="1526" x="5905500" y="3155950"/>
          <p14:tracePt t="1529" x="5924550" y="3143250"/>
          <p14:tracePt t="1543" x="5943600" y="3143250"/>
          <p14:tracePt t="1545" x="5956300" y="3143250"/>
          <p14:tracePt t="1559" x="5969000" y="3136900"/>
          <p14:tracePt t="1986" x="5981700" y="3136900"/>
          <p14:tracePt t="1993" x="5994400" y="3124200"/>
          <p14:tracePt t="2001" x="6045200" y="3117850"/>
          <p14:tracePt t="2010" x="6121400" y="3092450"/>
          <p14:tracePt t="2027" x="6451600" y="2997200"/>
          <p14:tracePt t="2042" x="7137400" y="2806700"/>
          <p14:tracePt t="2061" x="8166100" y="2527300"/>
          <p14:tracePt t="2075" x="9429750" y="2197100"/>
          <p14:tracePt t="2092" x="10833100" y="177165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EA615-E6D9-50E7-84F8-D32302484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16D67-BC61-B69A-926F-31B680509B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903" y="1144407"/>
            <a:ext cx="11090625" cy="23876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F6299"/>
                </a:solidFill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575629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A9FAA-E310-1BDE-69E8-94FF98397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3" y="1069990"/>
            <a:ext cx="10769600" cy="5237660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Motivation</a:t>
            </a:r>
          </a:p>
          <a:p>
            <a:pPr>
              <a:lnSpc>
                <a:spcPct val="120000"/>
              </a:lnSpc>
            </a:pPr>
            <a:r>
              <a:rPr lang="en-US" dirty="0"/>
              <a:t>Theory - General formalism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Beam and plasma blowout ellipticity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Matching conditions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Features and Insights</a:t>
            </a:r>
          </a:p>
          <a:p>
            <a:pPr>
              <a:lnSpc>
                <a:spcPct val="120000"/>
              </a:lnSpc>
            </a:pPr>
            <a:r>
              <a:rPr lang="en-US" dirty="0"/>
              <a:t>Experiment at Argonne Wakefield Accelerator(AWA)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Plasma source development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Simulations – Beam plasma interaction 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Experimental runs : Flat beam generation and final focus</a:t>
            </a:r>
          </a:p>
          <a:p>
            <a:pPr>
              <a:lnSpc>
                <a:spcPct val="120000"/>
              </a:lnSpc>
            </a:pPr>
            <a:r>
              <a:rPr lang="en-US" dirty="0"/>
              <a:t>Conclusion and future steps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0AF4F7-D85A-BE6E-900E-0C714EC19309}"/>
              </a:ext>
            </a:extLst>
          </p:cNvPr>
          <p:cNvSpPr txBox="1">
            <a:spLocks/>
          </p:cNvSpPr>
          <p:nvPr/>
        </p:nvSpPr>
        <p:spPr>
          <a:xfrm>
            <a:off x="168273" y="136525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F6299"/>
                </a:solidFill>
              </a:rPr>
              <a:t>Outline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1F0973A-9239-CE11-805D-74837059A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B4739A-F02D-6466-113A-91A626086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C133D4-A381-4B5C-BD8D-071D20062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</p:spTree>
    <p:extLst>
      <p:ext uri="{BB962C8B-B14F-4D97-AF65-F5344CB8AC3E}">
        <p14:creationId xmlns:p14="http://schemas.microsoft.com/office/powerpoint/2010/main" val="296229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2"/>
    </mc:Choice>
    <mc:Fallback xmlns="">
      <p:transition spd="slow" advTm="156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F03E8-D09E-5D2A-2E40-7409C63C2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4B47AE-BBFD-189D-C0F3-1646D1382C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891" y="877357"/>
                <a:ext cx="8048361" cy="5731081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W</a:t>
                </a:r>
                <a:r>
                  <a:rPr lang="en-CN" sz="2400" dirty="0"/>
                  <a:t>e have </a:t>
                </a:r>
                <a:r>
                  <a:rPr lang="en-US" sz="2400" dirty="0"/>
                  <a:t>P</a:t>
                </a:r>
                <a:r>
                  <a:rPr lang="en-CN" sz="2400" dirty="0"/>
                  <a:t>oisson’s equation with boundary condition</a:t>
                </a:r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lvl="1"/>
                <a:endParaRPr lang="en-US" sz="180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𝛻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⊥</m:t>
                            </m:r>
                          </m:sub>
                        </m:sSub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𝜌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≡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</m:oMath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𝛻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⊥</m:t>
                            </m:r>
                          </m:sub>
                        </m:sSub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𝜇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𝜓</m:t>
                    </m:r>
                    <m:sSub>
                      <m:sSubPr>
                        <m:ctrlPr>
                          <a:rPr lang="en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Ω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28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 </m:t>
                        </m:r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cosh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</m:d>
                          </m:e>
                        </m:func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cosh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func>
                                  <m:func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>
                                        <a:latin typeface="Cambria Math" panose="02040503050406030204" pitchFamily="18" charset="0"/>
                                      </a:rPr>
                                      <m:t>cosh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</m:d>
                                  </m:e>
                                </m:func>
                              </m:num>
                              <m:den>
                                <m:func>
                                  <m:func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>
                                        <a:latin typeface="Cambria Math" panose="02040503050406030204" pitchFamily="18" charset="0"/>
                                      </a:rPr>
                                      <m:t>cosh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𝜇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</m:den>
                            </m:f>
                          </m:e>
                        </m:d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⁡(2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sz="2000" dirty="0"/>
              </a:p>
              <a:p>
                <a:pPr lvl="2"/>
                <a:r>
                  <a:rPr lang="en-US" sz="1600" dirty="0"/>
                  <a:t>Elliptical coordinates (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1600" dirty="0"/>
                  <a:t>)</a:t>
                </a:r>
              </a:p>
              <a:p>
                <a:pPr lvl="2"/>
                <a:r>
                  <a:rPr lang="en-US" sz="1600" dirty="0"/>
                  <a:t>Elliptical blowout boundary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1600" dirty="0"/>
              </a:p>
              <a:p>
                <a:pPr lvl="2"/>
                <a:r>
                  <a:rPr lang="en-US" sz="1600" dirty="0"/>
                  <a:t>Focal length of ellipse: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endParaRPr lang="en-US" sz="1600" dirty="0"/>
              </a:p>
              <a:p>
                <a:pPr lvl="1"/>
                <a:endParaRPr lang="en-US" dirty="0"/>
              </a:p>
              <a:p>
                <a:r>
                  <a:rPr lang="en-US" sz="2400" dirty="0"/>
                  <a:t>Converting back to Cartesian coordinates:</a:t>
                </a:r>
              </a:p>
              <a:p>
                <a:pPr marL="0" indent="0">
                  <a:buNone/>
                </a:pPr>
                <a:endParaRPr lang="en-US" sz="18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1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sz="1800" i="1" dirty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8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800" dirty="0"/>
                            <m:t> </m:t>
                          </m:r>
                        </m:num>
                        <m:den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i="1" dirty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800" i="1" dirty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en-US" sz="18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1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i="1" dirty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800" i="1" dirty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en-US" sz="18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4B47AE-BBFD-189D-C0F3-1646D1382C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891" y="877357"/>
                <a:ext cx="8048361" cy="5731081"/>
              </a:xfrm>
              <a:blipFill>
                <a:blip r:embed="rId3"/>
                <a:stretch>
                  <a:fillRect l="-985" t="-1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28CB5EE7-49DA-4CB9-14C8-5ACF79E1F694}"/>
              </a:ext>
            </a:extLst>
          </p:cNvPr>
          <p:cNvSpPr txBox="1">
            <a:spLocks/>
          </p:cNvSpPr>
          <p:nvPr/>
        </p:nvSpPr>
        <p:spPr>
          <a:xfrm>
            <a:off x="48891" y="103936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0F6299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B262FC-5688-4C95-1831-0D2246B2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442E8-2066-2B70-FF18-3CB018E69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A8A2BB-2133-FD71-2107-9C8199DE6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l="5766" t="5226" r="4615" b="4429"/>
          <a:stretch>
            <a:fillRect/>
          </a:stretch>
        </p:blipFill>
        <p:spPr>
          <a:xfrm>
            <a:off x="8113627" y="731813"/>
            <a:ext cx="3354212" cy="27883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5AA5D8E6-EBCB-ADAB-4D85-D551E97C2DD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5837" y="130943"/>
                <a:ext cx="11023601" cy="74506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>
                    <a:solidFill>
                      <a:srgbClr val="0F6299"/>
                    </a:solidFill>
                  </a:rPr>
                  <a:t>Elliptical wake potential 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F6299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>
                    <a:solidFill>
                      <a:srgbClr val="0F6299"/>
                    </a:solidFill>
                  </a:rPr>
                  <a:t> sheath)</a:t>
                </a:r>
              </a:p>
            </p:txBody>
          </p:sp>
        </mc:Choice>
        <mc:Fallback xmlns="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5AA5D8E6-EBCB-ADAB-4D85-D551E97C2D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837" y="130943"/>
                <a:ext cx="11023601" cy="745066"/>
              </a:xfrm>
              <a:prstGeom prst="rect">
                <a:avLst/>
              </a:prstGeom>
              <a:blipFill>
                <a:blip r:embed="rId8"/>
                <a:stretch>
                  <a:fillRect l="-2301" t="-21667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F271A8F-A4C8-ADCD-7B0F-63CD17BF4D53}"/>
                  </a:ext>
                </a:extLst>
              </p:cNvPr>
              <p:cNvSpPr txBox="1"/>
              <p:nvPr/>
            </p:nvSpPr>
            <p:spPr>
              <a:xfrm>
                <a:off x="8403951" y="6307532"/>
                <a:ext cx="3462143" cy="357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00100" lvl="1" indent="-342900"/>
                <a:r>
                  <a:rPr lang="en-US" sz="1600" i="1" dirty="0"/>
                  <a:t>Weak blowout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=10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050" i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F271A8F-A4C8-ADCD-7B0F-63CD17BF4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3951" y="6307532"/>
                <a:ext cx="3462143" cy="357983"/>
              </a:xfrm>
              <a:prstGeom prst="rect">
                <a:avLst/>
              </a:prstGeom>
              <a:blipFill>
                <a:blip r:embed="rId9"/>
                <a:stretch>
                  <a:fillRect t="-3448" b="-1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diagram of an ellipse&#10;&#10;AI-generated content may be incorrect.">
            <a:extLst>
              <a:ext uri="{FF2B5EF4-FFF2-40B4-BE49-F238E27FC236}">
                <a16:creationId xmlns:a16="http://schemas.microsoft.com/office/drawing/2014/main" id="{73FB7A91-3A07-167B-FB17-7C499AD1384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1474"/>
          <a:stretch>
            <a:fillRect/>
          </a:stretch>
        </p:blipFill>
        <p:spPr>
          <a:xfrm>
            <a:off x="7704866" y="3765936"/>
            <a:ext cx="4404492" cy="26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7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18"/>
    </mc:Choice>
    <mc:Fallback xmlns="">
      <p:transition spd="slow" advTm="108118"/>
    </mc:Fallback>
  </mc:AlternateContent>
  <p:extLst>
    <p:ext uri="{3A86A75C-4F4B-4683-9AE1-C65F6400EC91}">
      <p14:laserTraceLst xmlns:p14="http://schemas.microsoft.com/office/powerpoint/2010/main">
        <p14:tracePtLst>
          <p14:tracePt t="18047" x="5568950" y="5880100"/>
          <p14:tracePt t="18055" x="5543550" y="5848350"/>
          <p14:tracePt t="18062" x="5454650" y="5772150"/>
          <p14:tracePt t="18075" x="5308600" y="5619750"/>
          <p14:tracePt t="18091" x="4851400" y="5257800"/>
          <p14:tracePt t="18108" x="4337050" y="4610100"/>
          <p14:tracePt t="18125" x="3937000" y="4152900"/>
          <p14:tracePt t="18127" x="3879850" y="4076700"/>
          <p14:tracePt t="18142" x="3835400" y="4038600"/>
          <p14:tracePt t="18231" x="3829050" y="4013200"/>
          <p14:tracePt t="18238" x="3829050" y="3962400"/>
          <p14:tracePt t="18246" x="3822700" y="3924300"/>
          <p14:tracePt t="18258" x="3803650" y="3854450"/>
          <p14:tracePt t="18275" x="3644900" y="3562350"/>
          <p14:tracePt t="18291" x="3067050" y="3117850"/>
          <p14:tracePt t="18308" x="2247900" y="2571750"/>
          <p14:tracePt t="18310" x="1771650" y="2324100"/>
          <p14:tracePt t="18325" x="1314450" y="2044700"/>
          <p14:tracePt t="18326" x="869950" y="1797050"/>
          <p14:tracePt t="18342" x="146050" y="1441450"/>
          <p14:tracePt t="18358" x="0" y="1168400"/>
          <p14:tracePt t="18374" x="0" y="990600"/>
          <p14:tracePt t="18391" x="69850" y="857250"/>
          <p14:tracePt t="18408" x="165100" y="736600"/>
          <p14:tracePt t="18425" x="273050" y="635000"/>
          <p14:tracePt t="18441" x="368300" y="520700"/>
          <p14:tracePt t="18459" x="393700" y="469900"/>
          <p14:tracePt t="18476" x="412750" y="438150"/>
          <p14:tracePt t="18491" x="412750" y="431800"/>
          <p14:tracePt t="18508" x="412750" y="425450"/>
          <p14:tracePt t="18524" x="361950" y="425450"/>
          <p14:tracePt t="18542" x="165100" y="577850"/>
          <p14:tracePt t="18558" x="0" y="755650"/>
          <p14:tracePt t="18575" x="0" y="996950"/>
          <p14:tracePt t="18591" x="0" y="1003300"/>
          <p14:tracePt t="18855" x="146050" y="1016000"/>
          <p14:tracePt t="18862" x="425450" y="1016000"/>
          <p14:tracePt t="18876" x="685800" y="1016000"/>
          <p14:tracePt t="18878" x="857250" y="1016000"/>
          <p14:tracePt t="18891" x="952500" y="1016000"/>
          <p14:tracePt t="18908" x="1168400" y="1016000"/>
          <p14:tracePt t="18925" x="1435100" y="1028700"/>
          <p14:tracePt t="18942" x="1892300" y="1079500"/>
          <p14:tracePt t="18959" x="2209800" y="1130300"/>
          <p14:tracePt t="18974" x="2520950" y="1174750"/>
          <p14:tracePt t="18992" x="2787650" y="1231900"/>
          <p14:tracePt t="19008" x="2914650" y="1320800"/>
          <p14:tracePt t="19025" x="2978150" y="1409700"/>
          <p14:tracePt t="19041" x="3003550" y="1473200"/>
          <p14:tracePt t="19058" x="3022600" y="1524000"/>
          <p14:tracePt t="19075" x="3022600" y="1536700"/>
          <p14:tracePt t="19092" x="3022600" y="1543050"/>
          <p14:tracePt t="19094" x="3022600" y="1549400"/>
          <p14:tracePt t="19110" x="3022600" y="1568450"/>
          <p14:tracePt t="19125" x="3022600" y="1587500"/>
          <p14:tracePt t="19142" x="3041650" y="1670050"/>
          <p14:tracePt t="19159" x="3054350" y="1720850"/>
          <p14:tracePt t="19175" x="3086100" y="1790700"/>
          <p14:tracePt t="19191" x="3105150" y="1835150"/>
          <p14:tracePt t="19208" x="3124200" y="1873250"/>
          <p14:tracePt t="19225" x="3136900" y="1892300"/>
          <p14:tracePt t="19242" x="3155950" y="1892300"/>
          <p14:tracePt t="19258" x="3206750" y="1898650"/>
          <p14:tracePt t="19276" x="3289300" y="1898650"/>
          <p14:tracePt t="19278" x="3327400" y="1898650"/>
          <p14:tracePt t="19291" x="3378200" y="1898650"/>
          <p14:tracePt t="19309" x="3473450" y="1898650"/>
          <p14:tracePt t="19311" x="3505200" y="1911350"/>
          <p14:tracePt t="19326" x="3543300" y="1930400"/>
          <p14:tracePt t="19342" x="3581400" y="1974850"/>
          <p14:tracePt t="19359" x="3587750" y="2044700"/>
          <p14:tracePt t="19375" x="3575050" y="2152650"/>
          <p14:tracePt t="19392" x="3505200" y="2247900"/>
          <p14:tracePt t="19407" x="3365500" y="2330450"/>
          <p14:tracePt t="19423" x="3206750" y="2368550"/>
          <p14:tracePt t="19441" x="3022600" y="2368550"/>
          <p14:tracePt t="19458" x="2832100" y="2368550"/>
          <p14:tracePt t="19475" x="2717800" y="2368550"/>
          <p14:tracePt t="19478" x="2679700" y="2362200"/>
          <p14:tracePt t="19491" x="2641600" y="2355850"/>
          <p14:tracePt t="19509" x="2609850" y="2349500"/>
          <p14:tracePt t="19510" x="2603500" y="2336800"/>
          <p14:tracePt t="19575" x="2603500" y="2330450"/>
          <p14:tracePt t="19582" x="2603500" y="2317750"/>
          <p14:tracePt t="19592" x="2603500" y="2305050"/>
          <p14:tracePt t="19609" x="2641600" y="2279650"/>
          <p14:tracePt t="19625" x="2698750" y="2235200"/>
          <p14:tracePt t="19643" x="2762250" y="2203450"/>
          <p14:tracePt t="19659" x="2800350" y="2178050"/>
          <p14:tracePt t="19675" x="2832100" y="2171700"/>
          <p14:tracePt t="19734" x="2825750" y="2171700"/>
          <p14:tracePt t="19743" x="2787650" y="2171700"/>
          <p14:tracePt t="19750" x="2705100" y="2184400"/>
          <p14:tracePt t="19759" x="2609850" y="2203450"/>
          <p14:tracePt t="19775" x="2279650" y="2247900"/>
          <p14:tracePt t="19792" x="2006600" y="2273300"/>
          <p14:tracePt t="19808" x="1771650" y="2286000"/>
          <p14:tracePt t="19826" x="1587500" y="2286000"/>
          <p14:tracePt t="19842" x="1435100" y="2286000"/>
          <p14:tracePt t="19859" x="1320800" y="2286000"/>
          <p14:tracePt t="19875" x="1244600" y="2286000"/>
          <p14:tracePt t="19878" x="1225550" y="2286000"/>
          <p14:tracePt t="19893" x="1206500" y="2286000"/>
          <p14:tracePt t="19894" x="1200150" y="2286000"/>
          <p14:tracePt t="19909" x="1193800" y="2286000"/>
          <p14:tracePt t="19934" x="1187450" y="2286000"/>
          <p14:tracePt t="19943" x="1174750" y="2286000"/>
          <p14:tracePt t="19958" x="1168400" y="2286000"/>
          <p14:tracePt t="19976" x="1155700" y="2286000"/>
          <p14:tracePt t="19993" x="1149350" y="2286000"/>
          <p14:tracePt t="20009" x="1143000" y="2286000"/>
          <p14:tracePt t="20025" x="1136650" y="2286000"/>
          <p14:tracePt t="20042" x="1123950" y="2286000"/>
          <p14:tracePt t="20059" x="1111250" y="2286000"/>
          <p14:tracePt t="20076" x="1098550" y="2286000"/>
          <p14:tracePt t="20095" x="1085850" y="2286000"/>
          <p14:tracePt t="20110" x="1073150" y="2286000"/>
          <p14:tracePt t="20125" x="1047750" y="2298700"/>
          <p14:tracePt t="20142" x="996950" y="2305050"/>
          <p14:tracePt t="20158" x="977900" y="2305050"/>
          <p14:tracePt t="20174" x="965200" y="2305050"/>
          <p14:tracePt t="20247" x="977900" y="2292350"/>
          <p14:tracePt t="20254" x="1016000" y="2260600"/>
          <p14:tracePt t="20262" x="1047750" y="2235200"/>
          <p14:tracePt t="20275" x="1092200" y="2209800"/>
          <p14:tracePt t="20291" x="1162050" y="2197100"/>
          <p14:tracePt t="20311" x="1200150" y="2209800"/>
          <p14:tracePt t="20326" x="1206500" y="2260600"/>
          <p14:tracePt t="20344" x="1174750" y="2324100"/>
          <p14:tracePt t="20359" x="1123950" y="2374900"/>
          <p14:tracePt t="20376" x="1066800" y="2393950"/>
          <p14:tracePt t="20392" x="977900" y="2406650"/>
          <p14:tracePt t="20407" x="889000" y="2406650"/>
          <p14:tracePt t="20424" x="825500" y="2362200"/>
          <p14:tracePt t="20440" x="812800" y="2330450"/>
          <p14:tracePt t="20457" x="812800" y="2298700"/>
          <p14:tracePt t="20474" x="831850" y="2266950"/>
          <p14:tracePt t="20491" x="889000" y="2241550"/>
          <p14:tracePt t="20510" x="1041400" y="2241550"/>
          <p14:tracePt t="20525" x="1085850" y="2266950"/>
          <p14:tracePt t="20542" x="1174750" y="2355850"/>
          <p14:tracePt t="20558" x="1174750" y="2393950"/>
          <p14:tracePt t="20575" x="1149350" y="2419350"/>
          <p14:tracePt t="20591" x="1092200" y="2432050"/>
          <p14:tracePt t="20608" x="996950" y="2432050"/>
          <p14:tracePt t="20628" x="927100" y="2432050"/>
          <p14:tracePt t="20630" x="914400" y="2419350"/>
          <p14:tracePt t="20642" x="895350" y="2413000"/>
          <p14:tracePt t="20659" x="882650" y="2393950"/>
          <p14:tracePt t="20662" x="882650" y="2381250"/>
          <p14:tracePt t="20675" x="882650" y="2368550"/>
          <p14:tracePt t="20678" x="882650" y="2349500"/>
          <p14:tracePt t="20692" x="882650" y="2336800"/>
          <p14:tracePt t="20694" x="889000" y="2324100"/>
          <p14:tracePt t="20708" x="895350" y="2317750"/>
          <p14:tracePt t="20710" x="914400" y="2311400"/>
          <p14:tracePt t="20726" x="965200" y="2305050"/>
          <p14:tracePt t="20742" x="1009650" y="2305050"/>
          <p14:tracePt t="20760" x="1035050" y="2311400"/>
          <p14:tracePt t="20776" x="1060450" y="2343150"/>
          <p14:tracePt t="20792" x="1060450" y="2355850"/>
          <p14:tracePt t="20808" x="1060450" y="2374900"/>
          <p14:tracePt t="20825" x="1060450" y="2400300"/>
          <p14:tracePt t="20841" x="1035050" y="2413000"/>
          <p14:tracePt t="20859" x="1003300" y="2419350"/>
          <p14:tracePt t="20875" x="996950" y="2425700"/>
          <p14:tracePt t="20910" x="990600" y="2425700"/>
          <p14:tracePt t="20934" x="984250" y="2425700"/>
          <p14:tracePt t="20950" x="984250" y="2413000"/>
          <p14:tracePt t="20959" x="990600" y="2413000"/>
          <p14:tracePt t="20967" x="996950" y="2406650"/>
          <p14:tracePt t="20976" x="1009650" y="2393950"/>
          <p14:tracePt t="20992" x="1022350" y="2393950"/>
          <p14:tracePt t="21008" x="1028700" y="2387600"/>
          <p14:tracePt t="21078" x="1035050" y="2393950"/>
          <p14:tracePt t="21094" x="1035050" y="2406650"/>
          <p14:tracePt t="21111" x="1022350" y="2406650"/>
          <p14:tracePt t="21118" x="1016000" y="2406650"/>
          <p14:tracePt t="21126" x="1009650" y="2406650"/>
          <p14:tracePt t="21142" x="990600" y="2393950"/>
          <p14:tracePt t="21159" x="977900" y="2387600"/>
          <p14:tracePt t="21175" x="971550" y="2381250"/>
          <p14:tracePt t="21192" x="971550" y="2355850"/>
          <p14:tracePt t="21209" x="971550" y="2343150"/>
          <p14:tracePt t="21225" x="990600" y="2324100"/>
          <p14:tracePt t="21242" x="1016000" y="2305050"/>
          <p14:tracePt t="21258" x="1041400" y="2305050"/>
          <p14:tracePt t="21275" x="1060450" y="2305050"/>
          <p14:tracePt t="21293" x="1066800" y="2324100"/>
          <p14:tracePt t="21294" x="1066800" y="2349500"/>
          <p14:tracePt t="21309" x="1066800" y="2362200"/>
          <p14:tracePt t="21310" x="1060450" y="2387600"/>
          <p14:tracePt t="21326" x="977900" y="2438400"/>
          <p14:tracePt t="21343" x="882650" y="2457450"/>
          <p14:tracePt t="21359" x="800100" y="2457450"/>
          <p14:tracePt t="21376" x="736600" y="2457450"/>
          <p14:tracePt t="21392" x="717550" y="2457450"/>
          <p14:tracePt t="21408" x="711200" y="2451100"/>
          <p14:tracePt t="21424" x="711200" y="2413000"/>
          <p14:tracePt t="21440" x="755650" y="2368550"/>
          <p14:tracePt t="21458" x="812800" y="2330450"/>
          <p14:tracePt t="21476" x="895350" y="2279650"/>
          <p14:tracePt t="21478" x="914400" y="2279650"/>
          <p14:tracePt t="21492" x="965200" y="2279650"/>
          <p14:tracePt t="21494" x="990600" y="2279650"/>
          <p14:tracePt t="21509" x="1016000" y="2279650"/>
          <p14:tracePt t="21511" x="1047750" y="2311400"/>
          <p14:tracePt t="21526" x="1079500" y="2343150"/>
          <p14:tracePt t="21543" x="1085850" y="2393950"/>
          <p14:tracePt t="21559" x="1085850" y="2432050"/>
          <p14:tracePt t="21576" x="1060450" y="2463800"/>
          <p14:tracePt t="21593" x="1009650" y="2482850"/>
          <p14:tracePt t="21609" x="971550" y="2489200"/>
          <p14:tracePt t="21626" x="933450" y="2489200"/>
          <p14:tracePt t="21641" x="908050" y="2489200"/>
          <p14:tracePt t="21658" x="895350" y="2489200"/>
          <p14:tracePt t="21674" x="889000" y="2482850"/>
          <p14:tracePt t="21692" x="889000" y="2463800"/>
          <p14:tracePt t="21694" x="889000" y="2451100"/>
          <p14:tracePt t="21708" x="889000" y="2432050"/>
          <p14:tracePt t="21710" x="889000" y="2419350"/>
          <p14:tracePt t="21726" x="901700" y="2387600"/>
          <p14:tracePt t="21742" x="946150" y="2368550"/>
          <p14:tracePt t="21759" x="1016000" y="2330450"/>
          <p14:tracePt t="21776" x="1054100" y="2324100"/>
          <p14:tracePt t="21792" x="1085850" y="2324100"/>
          <p14:tracePt t="21808" x="1098550" y="2324100"/>
          <p14:tracePt t="21825" x="1104900" y="2368550"/>
          <p14:tracePt t="21841" x="1104900" y="2406650"/>
          <p14:tracePt t="21859" x="1085850" y="2444750"/>
          <p14:tracePt t="21874" x="1022350" y="2476500"/>
          <p14:tracePt t="21892" x="946150" y="2482850"/>
          <p14:tracePt t="21894" x="889000" y="2495550"/>
          <p14:tracePt t="21908" x="857250" y="2495550"/>
          <p14:tracePt t="21910" x="831850" y="2495550"/>
          <p14:tracePt t="21926" x="781050" y="2489200"/>
          <p14:tracePt t="21942" x="768350" y="2476500"/>
          <p14:tracePt t="21959" x="768350" y="2457450"/>
          <p14:tracePt t="21976" x="768350" y="2413000"/>
          <p14:tracePt t="21992" x="774700" y="2368550"/>
          <p14:tracePt t="22009" x="831850" y="2317750"/>
          <p14:tracePt t="22025" x="914400" y="2279650"/>
          <p14:tracePt t="22042" x="1016000" y="2260600"/>
          <p14:tracePt t="22059" x="1104900" y="2247900"/>
          <p14:tracePt t="22076" x="1200150" y="2247900"/>
          <p14:tracePt t="22078" x="1244600" y="2254250"/>
          <p14:tracePt t="22091" x="1282700" y="2273300"/>
          <p14:tracePt t="22108" x="1327150" y="2305050"/>
          <p14:tracePt t="22126" x="1358900" y="2336800"/>
          <p14:tracePt t="22150" x="1358900" y="2343150"/>
          <p14:tracePt t="22166" x="1358900" y="2349500"/>
          <p14:tracePt t="22176" x="1365250" y="2355850"/>
          <p14:tracePt t="22198" x="1377950" y="2362200"/>
          <p14:tracePt t="22215" x="1384300" y="2362200"/>
          <p14:tracePt t="22226" x="1409700" y="2362200"/>
          <p14:tracePt t="22242" x="1504950" y="2362200"/>
          <p14:tracePt t="22258" x="1631950" y="2362200"/>
          <p14:tracePt t="22276" x="1809750" y="2362200"/>
          <p14:tracePt t="22278" x="1911350" y="2362200"/>
          <p14:tracePt t="22292" x="2032000" y="2362200"/>
          <p14:tracePt t="22294" x="2171700" y="2362200"/>
          <p14:tracePt t="22310" x="2501900" y="2362200"/>
          <p14:tracePt t="22325" x="2813050" y="2362200"/>
          <p14:tracePt t="22343" x="3041650" y="2362200"/>
          <p14:tracePt t="22360" x="3181350" y="2362200"/>
          <p14:tracePt t="22375" x="3276600" y="2362200"/>
          <p14:tracePt t="22392" x="3333750" y="2362200"/>
          <p14:tracePt t="22407" x="3359150" y="2362200"/>
          <p14:tracePt t="22423" x="3384550" y="2368550"/>
          <p14:tracePt t="22442" x="3416300" y="2374900"/>
          <p14:tracePt t="22458" x="3454400" y="2393950"/>
          <p14:tracePt t="22475" x="3505200" y="2413000"/>
          <p14:tracePt t="22491" x="3556000" y="2438400"/>
          <p14:tracePt t="22510" x="3581400" y="2438400"/>
          <p14:tracePt t="22525" x="3600450" y="2444750"/>
          <p14:tracePt t="22542" x="3619500" y="2444750"/>
          <p14:tracePt t="22559" x="3644900" y="2444750"/>
          <p14:tracePt t="22575" x="3695700" y="2444750"/>
          <p14:tracePt t="22592" x="3790950" y="2444750"/>
          <p14:tracePt t="22608" x="3892550" y="2444750"/>
          <p14:tracePt t="22626" x="4032250" y="2444750"/>
          <p14:tracePt t="22641" x="4178300" y="2444750"/>
          <p14:tracePt t="22659" x="4292600" y="2444750"/>
          <p14:tracePt t="22675" x="4356100" y="2444750"/>
          <p14:tracePt t="22692" x="4368800" y="2444750"/>
          <p14:tracePt t="22767" x="4356100" y="2444750"/>
          <p14:tracePt t="22776" x="4324350" y="2432050"/>
          <p14:tracePt t="22782" x="4286250" y="2425700"/>
          <p14:tracePt t="22792" x="4229100" y="2425700"/>
          <p14:tracePt t="22808" x="4070350" y="2368550"/>
          <p14:tracePt t="22825" x="3905250" y="2324100"/>
          <p14:tracePt t="22841" x="3714750" y="2254250"/>
          <p14:tracePt t="22859" x="3606800" y="2216150"/>
          <p14:tracePt t="22875" x="3556000" y="2184400"/>
          <p14:tracePt t="22891" x="3543300" y="2171700"/>
          <p14:tracePt t="22910" x="3543300" y="2165350"/>
          <p14:tracePt t="22943" x="3543300" y="2159000"/>
          <p14:tracePt t="22959" x="3543300" y="2146300"/>
          <p14:tracePt t="22966" x="3549650" y="2146300"/>
          <p14:tracePt t="22976" x="3549650" y="2139950"/>
          <p14:tracePt t="22992" x="3556000" y="2139950"/>
          <p14:tracePt t="23047" x="3562350" y="2133600"/>
          <p14:tracePt t="23070" x="3568700" y="2133600"/>
          <p14:tracePt t="23078" x="3575050" y="2133600"/>
          <p14:tracePt t="23092" x="3587750" y="2127250"/>
          <p14:tracePt t="23110" x="3606800" y="2127250"/>
          <p14:tracePt t="23125" x="3613150" y="2120900"/>
          <p14:tracePt t="23127" x="3619500" y="2120900"/>
          <p14:tracePt t="23143" x="3638550" y="2120900"/>
          <p14:tracePt t="23160" x="3657600" y="2120900"/>
          <p14:tracePt t="23176" x="3695700" y="2120900"/>
          <p14:tracePt t="23193" x="3740150" y="2120900"/>
          <p14:tracePt t="23209" x="3797300" y="2120900"/>
          <p14:tracePt t="23225" x="3848100" y="2120900"/>
          <p14:tracePt t="23241" x="3898900" y="2120900"/>
          <p14:tracePt t="23259" x="3937000" y="2120900"/>
          <p14:tracePt t="23262" x="3956050" y="2120900"/>
          <p14:tracePt t="23275" x="3962400" y="2120900"/>
          <p14:tracePt t="23292" x="3981450" y="2120900"/>
          <p14:tracePt t="23294" x="4000500" y="2120900"/>
          <p14:tracePt t="23309" x="4013200" y="2120900"/>
          <p14:tracePt t="23325" x="4038600" y="2127250"/>
          <p14:tracePt t="23342" x="4095750" y="2133600"/>
          <p14:tracePt t="23358" x="4121150" y="2133600"/>
          <p14:tracePt t="23375" x="4152900" y="2133600"/>
          <p14:tracePt t="23392" x="4184650" y="2133600"/>
          <p14:tracePt t="23407" x="4229100" y="2133600"/>
          <p14:tracePt t="23424" x="4260850" y="2133600"/>
          <p14:tracePt t="23441" x="4286250" y="2133600"/>
          <p14:tracePt t="23459" x="4311650" y="2133600"/>
          <p14:tracePt t="23462" x="4324350" y="2133600"/>
          <p14:tracePt t="23475" x="4330700" y="2133600"/>
          <p14:tracePt t="23492" x="4356100" y="2133600"/>
          <p14:tracePt t="23494" x="4368800" y="2133600"/>
          <p14:tracePt t="23508" x="4387850" y="2133600"/>
          <p14:tracePt t="23525" x="4413250" y="2139950"/>
          <p14:tracePt t="23542" x="4438650" y="2146300"/>
          <p14:tracePt t="23558" x="4445000" y="2146300"/>
          <p14:tracePt t="23574" x="4451350" y="2146300"/>
          <p14:tracePt t="23592" x="4464050" y="2152650"/>
          <p14:tracePt t="23610" x="4470400" y="2159000"/>
          <p14:tracePt t="23624" x="4476750" y="2171700"/>
          <p14:tracePt t="23654" x="4476750" y="2178050"/>
          <p14:tracePt t="23671" x="4476750" y="2184400"/>
          <p14:tracePt t="23678" x="4476750" y="2190750"/>
          <p14:tracePt t="23702" x="4476750" y="2197100"/>
          <p14:tracePt t="23709" x="4476750" y="2203450"/>
          <p14:tracePt t="23733" x="4476750" y="2216150"/>
          <p14:tracePt t="23749" x="4470400" y="2228850"/>
          <p14:tracePt t="23758" x="4464050" y="2228850"/>
          <p14:tracePt t="23774" x="4445000" y="2241550"/>
          <p14:tracePt t="23790" x="4413250" y="2254250"/>
          <p14:tracePt t="23806" x="4394200" y="2266950"/>
          <p14:tracePt t="23824" x="4368800" y="2273300"/>
          <p14:tracePt t="23840" x="4356100" y="2273300"/>
          <p14:tracePt t="23857" x="4337050" y="2279650"/>
          <p14:tracePt t="23874" x="4318000" y="2279650"/>
          <p14:tracePt t="23890" x="4286250" y="2279650"/>
          <p14:tracePt t="23907" x="4248150" y="2279650"/>
          <p14:tracePt t="23924" x="4216400" y="2279650"/>
          <p14:tracePt t="23925" x="4191000" y="2279650"/>
          <p14:tracePt t="23940" x="4178300" y="2279650"/>
          <p14:tracePt t="23942" x="4165600" y="2279650"/>
          <p14:tracePt t="23957" x="4140200" y="2279650"/>
          <p14:tracePt t="23973" x="4114800" y="2279650"/>
          <p14:tracePt t="23990" x="4108450" y="2279650"/>
          <p14:tracePt t="24006" x="4095750" y="2286000"/>
          <p14:tracePt t="24023" x="4095750" y="2292350"/>
          <p14:tracePt t="24040" x="4076700" y="2292350"/>
          <p14:tracePt t="24057" x="4070350" y="2298700"/>
          <p14:tracePt t="24118" x="4070350" y="2305050"/>
          <p14:tracePt t="24151" x="4064000" y="2305050"/>
          <p14:tracePt t="24239" x="4057650" y="2311400"/>
          <p14:tracePt t="24255" x="4044950" y="2311400"/>
          <p14:tracePt t="24262" x="4038600" y="2317750"/>
          <p14:tracePt t="24275" x="4025900" y="2324100"/>
          <p14:tracePt t="24292" x="4000500" y="2330450"/>
          <p14:tracePt t="24308" x="3968750" y="2330450"/>
          <p14:tracePt t="24326" x="3911600" y="2330450"/>
          <p14:tracePt t="24342" x="3886200" y="2330450"/>
          <p14:tracePt t="24359" x="3873500" y="2330450"/>
          <p14:tracePt t="24375" x="3867150" y="2330450"/>
          <p14:tracePt t="24406" x="3860800" y="2330450"/>
          <p14:tracePt t="24414" x="3848100" y="2324100"/>
          <p14:tracePt t="24425" x="3841750" y="2324100"/>
          <p14:tracePt t="24441" x="3816350" y="2317750"/>
          <p14:tracePt t="24458" x="3778250" y="2305050"/>
          <p14:tracePt t="24475" x="3759200" y="2298700"/>
          <p14:tracePt t="24492" x="3733800" y="2298700"/>
          <p14:tracePt t="24508" x="3714750" y="2286000"/>
          <p14:tracePt t="24511" x="3708400" y="2286000"/>
          <p14:tracePt t="24524" x="3702050" y="2286000"/>
          <p14:tracePt t="24541" x="3695700" y="2279650"/>
          <p14:tracePt t="24614" x="3689350" y="2279650"/>
          <p14:tracePt t="24622" x="3683000" y="2279650"/>
          <p14:tracePt t="24630" x="3670300" y="2279650"/>
          <p14:tracePt t="24642" x="3657600" y="2279650"/>
          <p14:tracePt t="24657" x="3644900" y="2273300"/>
          <p14:tracePt t="24675" x="3625850" y="2260600"/>
          <p14:tracePt t="24691" x="3613150" y="2254250"/>
          <p14:tracePt t="24708" x="3600450" y="2247900"/>
          <p14:tracePt t="24725" x="3587750" y="2241550"/>
          <p14:tracePt t="24726" x="3581400" y="2235200"/>
          <p14:tracePt t="24887" x="3575050" y="2235200"/>
          <p14:tracePt t="24925" x="3575050" y="2228850"/>
          <p14:tracePt t="24949" x="3575050" y="2222500"/>
          <p14:tracePt t="24958" x="3581400" y="2216150"/>
          <p14:tracePt t="24974" x="3594100" y="2216150"/>
          <p14:tracePt t="24982" x="3600450" y="2216150"/>
          <p14:tracePt t="24992" x="3632200" y="2203450"/>
          <p14:tracePt t="25007" x="3670300" y="2197100"/>
          <p14:tracePt t="25023" x="3708400" y="2190750"/>
          <p14:tracePt t="25040" x="3752850" y="2190750"/>
          <p14:tracePt t="25057" x="3790950" y="2178050"/>
          <p14:tracePt t="25074" x="3822700" y="2178050"/>
          <p14:tracePt t="25091" x="3841750" y="2171700"/>
          <p14:tracePt t="25107" x="3848100" y="2171700"/>
          <p14:tracePt t="25123" x="3873500" y="2171700"/>
          <p14:tracePt t="25140" x="3917950" y="2171700"/>
          <p14:tracePt t="25141" x="3937000" y="2171700"/>
          <p14:tracePt t="25157" x="3975100" y="2171700"/>
          <p14:tracePt t="25174" x="4006850" y="2171700"/>
          <p14:tracePt t="25197" x="4013200" y="2171700"/>
          <p14:tracePt t="25343" x="4025900" y="2171700"/>
          <p14:tracePt t="25358" x="4025900" y="2165350"/>
          <p14:tracePt t="25375" x="4038600" y="2159000"/>
          <p14:tracePt t="25382" x="4044950" y="2152650"/>
          <p14:tracePt t="25392" x="4051300" y="2152650"/>
          <p14:tracePt t="25407" x="4051300" y="2139950"/>
          <p14:tracePt t="25424" x="4064000" y="2133600"/>
          <p14:tracePt t="25441" x="4064000" y="2114550"/>
          <p14:tracePt t="25458" x="4070350" y="2108200"/>
          <p14:tracePt t="25475" x="4070350" y="2101850"/>
          <p14:tracePt t="25510" x="4070350" y="2095500"/>
          <p14:tracePt t="25534" x="4064000" y="2082800"/>
          <p14:tracePt t="25550" x="4057650" y="2076450"/>
          <p14:tracePt t="25559" x="4038600" y="2076450"/>
          <p14:tracePt t="25576" x="4025900" y="2076450"/>
          <p14:tracePt t="25591" x="4013200" y="2070100"/>
          <p14:tracePt t="25598" x="4006850" y="2070100"/>
          <p14:tracePt t="25610" x="4000500" y="2070100"/>
          <p14:tracePt t="25624" x="3987800" y="2070100"/>
          <p14:tracePt t="25641" x="3981450" y="2070100"/>
          <p14:tracePt t="25657" x="3962400" y="2070100"/>
          <p14:tracePt t="25675" x="3956050" y="2070100"/>
          <p14:tracePt t="25691" x="3949700" y="2070100"/>
          <p14:tracePt t="25708" x="3943350" y="2070100"/>
          <p14:tracePt t="25725" x="3937000" y="2070100"/>
          <p14:tracePt t="25741" x="3930650" y="2070100"/>
          <p14:tracePt t="25758" x="3911600" y="2070100"/>
          <p14:tracePt t="25774" x="3911600" y="2076450"/>
          <p14:tracePt t="25791" x="3905250" y="2076450"/>
          <p14:tracePt t="25808" x="3886200" y="2076450"/>
          <p14:tracePt t="25824" x="3873500" y="2076450"/>
          <p14:tracePt t="25842" x="3848100" y="2076450"/>
          <p14:tracePt t="25858" x="3822700" y="2082800"/>
          <p14:tracePt t="25875" x="3797300" y="2089150"/>
          <p14:tracePt t="25891" x="3778250" y="2089150"/>
          <p14:tracePt t="25894" x="3771900" y="2089150"/>
          <p14:tracePt t="25908" x="3765550" y="2095500"/>
          <p14:tracePt t="25926" x="3752850" y="2101850"/>
          <p14:tracePt t="25950" x="3746500" y="2108200"/>
          <p14:tracePt t="25959" x="3740150" y="2114550"/>
          <p14:tracePt t="25975" x="3733800" y="2120900"/>
          <p14:tracePt t="25993" x="3727450" y="2127250"/>
          <p14:tracePt t="26008" x="3721100" y="2133600"/>
          <p14:tracePt t="26070" x="3721100" y="2139950"/>
          <p14:tracePt t="26078" x="3721100" y="2146300"/>
          <p14:tracePt t="26092" x="3714750" y="2152650"/>
          <p14:tracePt t="26158" x="3708400" y="2165350"/>
          <p14:tracePt t="26182" x="3708400" y="2171700"/>
          <p14:tracePt t="26198" x="3708400" y="2178050"/>
          <p14:tracePt t="26206" x="3708400" y="2184400"/>
          <p14:tracePt t="26214" x="3702050" y="2190750"/>
          <p14:tracePt t="26230" x="3702050" y="2197100"/>
          <p14:tracePt t="26246" x="3702050" y="2203450"/>
          <p14:tracePt t="26259" x="3702050" y="2209800"/>
          <p14:tracePt t="26278" x="3702050" y="2216150"/>
          <p14:tracePt t="26318" x="3708400" y="2228850"/>
          <p14:tracePt t="26326" x="3727450" y="2228850"/>
          <p14:tracePt t="26334" x="3752850" y="2235200"/>
          <p14:tracePt t="26343" x="3797300" y="2241550"/>
          <p14:tracePt t="26360" x="3886200" y="2254250"/>
          <p14:tracePt t="26375" x="3975100" y="2266950"/>
          <p14:tracePt t="26392" x="4025900" y="2266950"/>
          <p14:tracePt t="26407" x="4076700" y="2266950"/>
          <p14:tracePt t="26423" x="4121150" y="2273300"/>
          <p14:tracePt t="26440" x="4146550" y="2273300"/>
          <p14:tracePt t="26457" x="4165600" y="2273300"/>
          <p14:tracePt t="26473" x="4171950" y="2273300"/>
          <p14:tracePt t="26490" x="4184650" y="2273300"/>
          <p14:tracePt t="26506" x="4191000" y="2273300"/>
          <p14:tracePt t="26541" x="4197350" y="2266950"/>
          <p14:tracePt t="26581" x="4203700" y="2266950"/>
          <p14:tracePt t="26606" x="4210050" y="2266950"/>
          <p14:tracePt t="26629" x="4216400" y="2266950"/>
          <p14:tracePt t="26637" x="4222750" y="2260600"/>
          <p14:tracePt t="26661" x="4229100" y="2260600"/>
          <p14:tracePt t="26677" x="4235450" y="2260600"/>
          <p14:tracePt t="26807" x="4241800" y="2260600"/>
          <p14:tracePt t="26823" x="4229100" y="2260600"/>
          <p14:tracePt t="26838" x="4210050" y="2260600"/>
          <p14:tracePt t="26854" x="4197350" y="2260600"/>
          <p14:tracePt t="26862" x="4191000" y="2260600"/>
          <p14:tracePt t="26876" x="4184650" y="2254250"/>
          <p14:tracePt t="26950" x="4203700" y="2235200"/>
          <p14:tracePt t="26959" x="4254500" y="2228850"/>
          <p14:tracePt t="26966" x="4330700" y="2209800"/>
          <p14:tracePt t="26976" x="4425950" y="2203450"/>
          <p14:tracePt t="26992" x="4667250" y="2197100"/>
          <p14:tracePt t="27008" x="4940300" y="2197100"/>
          <p14:tracePt t="27025" x="5099050" y="2178050"/>
          <p14:tracePt t="27041" x="5187950" y="2178050"/>
          <p14:tracePt t="27058" x="5219700" y="2178050"/>
          <p14:tracePt t="27074" x="5238750" y="2178050"/>
          <p14:tracePt t="27091" x="5251450" y="2184400"/>
          <p14:tracePt t="27118" x="5257800" y="2184400"/>
          <p14:tracePt t="27126" x="5264150" y="2184400"/>
          <p14:tracePt t="27143" x="5264150" y="2203450"/>
          <p14:tracePt t="27160" x="5251450" y="2241550"/>
          <p14:tracePt t="27176" x="5168900" y="2279650"/>
          <p14:tracePt t="27192" x="5016500" y="2311400"/>
          <p14:tracePt t="27208" x="4845050" y="2311400"/>
          <p14:tracePt t="27224" x="4705350" y="2273300"/>
          <p14:tracePt t="27242" x="4641850" y="2235200"/>
          <p14:tracePt t="27258" x="4616450" y="2216150"/>
          <p14:tracePt t="27276" x="4616450" y="2197100"/>
          <p14:tracePt t="27278" x="4629150" y="2171700"/>
          <p14:tracePt t="27292" x="4679950" y="2152650"/>
          <p14:tracePt t="27309" x="4826000" y="2089150"/>
          <p14:tracePt t="27310" x="4927600" y="2070100"/>
          <p14:tracePt t="27325" x="5175250" y="2025650"/>
          <p14:tracePt t="27343" x="5403850" y="2019300"/>
          <p14:tracePt t="27359" x="5740400" y="2070100"/>
          <p14:tracePt t="27375" x="5981700" y="2139950"/>
          <p14:tracePt t="27392" x="6083300" y="2197100"/>
          <p14:tracePt t="27408" x="6096000" y="2222500"/>
          <p14:tracePt t="27424" x="6089650" y="2254250"/>
          <p14:tracePt t="27440" x="6019800" y="2292350"/>
          <p14:tracePt t="27459" x="5899150" y="2336800"/>
          <p14:tracePt t="27475" x="5759450" y="2349500"/>
          <p14:tracePt t="27492" x="5638800" y="2349500"/>
          <p14:tracePt t="27494" x="5581650" y="2349500"/>
          <p14:tracePt t="27508" x="5511800" y="2349500"/>
          <p14:tracePt t="27510" x="5461000" y="2330450"/>
          <p14:tracePt t="27526" x="5403850" y="2298700"/>
          <p14:tracePt t="27542" x="5384800" y="2279650"/>
          <p14:tracePt t="27560" x="5384800" y="2241550"/>
          <p14:tracePt t="27576" x="5461000" y="2165350"/>
          <p14:tracePt t="27592" x="5613400" y="2114550"/>
          <p14:tracePt t="27610" x="5905500" y="2095500"/>
          <p14:tracePt t="27624" x="6292850" y="2101850"/>
          <p14:tracePt t="27642" x="6629400" y="2171700"/>
          <p14:tracePt t="27657" x="6838950" y="2247900"/>
          <p14:tracePt t="27676" x="6908800" y="2305050"/>
          <p14:tracePt t="27678" x="6908800" y="2317750"/>
          <p14:tracePt t="27691" x="6908800" y="2343150"/>
          <p14:tracePt t="27709" x="6838950" y="2400300"/>
          <p14:tracePt t="27710" x="6775450" y="2419350"/>
          <p14:tracePt t="27725" x="6680200" y="2432050"/>
          <p14:tracePt t="27726" x="6521450" y="2432050"/>
          <p14:tracePt t="27743" x="6229350" y="2432050"/>
          <p14:tracePt t="27758" x="5911850" y="2381250"/>
          <p14:tracePt t="27776" x="5695950" y="2317750"/>
          <p14:tracePt t="27792" x="5588000" y="2266950"/>
          <p14:tracePt t="27808" x="5568950" y="2254250"/>
          <p14:tracePt t="27825" x="5568950" y="2235200"/>
          <p14:tracePt t="27841" x="5626100" y="2197100"/>
          <p14:tracePt t="27859" x="5797550" y="2139950"/>
          <p14:tracePt t="27862" x="5911850" y="2127250"/>
          <p14:tracePt t="27875" x="6051550" y="2127250"/>
          <p14:tracePt t="27892" x="6311900" y="2127250"/>
          <p14:tracePt t="27894" x="6426200" y="2133600"/>
          <p14:tracePt t="27909" x="6546850" y="2178050"/>
          <p14:tracePt t="27910" x="6616700" y="2209800"/>
          <p14:tracePt t="27926" x="6692900" y="2286000"/>
          <p14:tracePt t="27943" x="6705600" y="2362200"/>
          <p14:tracePt t="27959" x="6654800" y="2463800"/>
          <p14:tracePt t="27975" x="6515100" y="2540000"/>
          <p14:tracePt t="27993" x="6350000" y="2590800"/>
          <p14:tracePt t="28009" x="6172200" y="2603500"/>
          <p14:tracePt t="28026" x="6026150" y="2603500"/>
          <p14:tracePt t="28042" x="5930900" y="2578100"/>
          <p14:tracePt t="28059" x="5867400" y="2559050"/>
          <p14:tracePt t="28076" x="5854700" y="2546350"/>
          <p14:tracePt t="28078" x="5848350" y="2540000"/>
          <p14:tracePt t="28094" x="5848350" y="2520950"/>
          <p14:tracePt t="28108" x="5848350" y="2514600"/>
          <p14:tracePt t="28124" x="5848350" y="2476500"/>
          <p14:tracePt t="28127" x="5867400" y="2451100"/>
          <p14:tracePt t="28142" x="5905500" y="2432050"/>
          <p14:tracePt t="28159" x="5943600" y="2413000"/>
          <p14:tracePt t="28175" x="5988050" y="2413000"/>
          <p14:tracePt t="28192" x="6013450" y="2413000"/>
          <p14:tracePt t="28208" x="6026150" y="2419350"/>
          <p14:tracePt t="28225" x="6032500" y="2432050"/>
          <p14:tracePt t="28241" x="6032500" y="2457450"/>
          <p14:tracePt t="28259" x="6000750" y="2489200"/>
          <p14:tracePt t="28274" x="5943600" y="2508250"/>
          <p14:tracePt t="28292" x="5880100" y="2520950"/>
          <p14:tracePt t="28294" x="5854700" y="2520950"/>
          <p14:tracePt t="28308" x="5810250" y="2520950"/>
          <p14:tracePt t="28310" x="5784850" y="2520950"/>
          <p14:tracePt t="28326" x="5740400" y="2508250"/>
          <p14:tracePt t="28342" x="5708650" y="2482850"/>
          <p14:tracePt t="28359" x="5689600" y="2470150"/>
          <p14:tracePt t="28376" x="5670550" y="2451100"/>
          <p14:tracePt t="28392" x="5657850" y="2425700"/>
          <p14:tracePt t="28407" x="5657850" y="2413000"/>
          <p14:tracePt t="28535" x="5651500" y="2413000"/>
          <p14:tracePt t="28550" x="5651500" y="2425700"/>
          <p14:tracePt t="28558" x="5651500" y="2432050"/>
          <p14:tracePt t="28575" x="5645150" y="2444750"/>
          <p14:tracePt t="28582" x="5632450" y="2451100"/>
          <p14:tracePt t="28592" x="5626100" y="2457450"/>
          <p14:tracePt t="28608" x="5607050" y="2470150"/>
          <p14:tracePt t="28626" x="5588000" y="2476500"/>
          <p14:tracePt t="28641" x="5543550" y="2482850"/>
          <p14:tracePt t="28659" x="5511800" y="2482850"/>
          <p14:tracePt t="28674" x="5461000" y="2482850"/>
          <p14:tracePt t="28692" x="5403850" y="2482850"/>
          <p14:tracePt t="28694" x="5365750" y="2482850"/>
          <p14:tracePt t="28708" x="5327650" y="2482850"/>
          <p14:tracePt t="28710" x="5289550" y="2482850"/>
          <p14:tracePt t="28726" x="5194300" y="2482850"/>
          <p14:tracePt t="28742" x="5029200" y="2482850"/>
          <p14:tracePt t="28759" x="4806950" y="2482850"/>
          <p14:tracePt t="28775" x="4559300" y="2482850"/>
          <p14:tracePt t="28792" x="4400550" y="2470150"/>
          <p14:tracePt t="28808" x="4311650" y="2457450"/>
          <p14:tracePt t="28825" x="4279900" y="2457450"/>
          <p14:tracePt t="28841" x="4273550" y="2457450"/>
          <p14:tracePt t="28934" x="4267200" y="2457450"/>
          <p14:tracePt t="28943" x="4254500" y="2457450"/>
          <p14:tracePt t="28959" x="4241800" y="2457450"/>
          <p14:tracePt t="28967" x="4229100" y="2444750"/>
          <p14:tracePt t="28976" x="4216400" y="2444750"/>
          <p14:tracePt t="28992" x="4197350" y="2438400"/>
          <p14:tracePt t="29009" x="4165600" y="2432050"/>
          <p14:tracePt t="29025" x="4146550" y="2419350"/>
          <p14:tracePt t="29042" x="4108450" y="2400300"/>
          <p14:tracePt t="29059" x="4070350" y="2381250"/>
          <p14:tracePt t="29075" x="4000500" y="2362200"/>
          <p14:tracePt t="29091" x="3911600" y="2324100"/>
          <p14:tracePt t="29108" x="3816350" y="2286000"/>
          <p14:tracePt t="29124" x="3765550" y="2254250"/>
          <p14:tracePt t="29142" x="3733800" y="2241550"/>
          <p14:tracePt t="29206" x="3733800" y="2235200"/>
          <p14:tracePt t="29214" x="3727450" y="2228850"/>
          <p14:tracePt t="29225" x="3714750" y="2216150"/>
          <p14:tracePt t="29241" x="3702050" y="2203450"/>
          <p14:tracePt t="29259" x="3695700" y="2203450"/>
          <p14:tracePt t="29275" x="3695700" y="2197100"/>
          <p14:tracePt t="29303" x="3689350" y="2197100"/>
          <p14:tracePt t="29775" x="3689350" y="2190750"/>
          <p14:tracePt t="29783" x="3714750" y="2178050"/>
          <p14:tracePt t="29792" x="3784600" y="2171700"/>
          <p14:tracePt t="29808" x="3975100" y="2146300"/>
          <p14:tracePt t="29826" x="4203700" y="2139950"/>
          <p14:tracePt t="29841" x="4400550" y="2139950"/>
          <p14:tracePt t="29859" x="4540250" y="2139950"/>
          <p14:tracePt t="29874" x="4591050" y="2139950"/>
          <p14:tracePt t="29892" x="4603750" y="2139950"/>
          <p14:tracePt t="29991" x="4603750" y="2146300"/>
          <p14:tracePt t="29998" x="4591050" y="2146300"/>
          <p14:tracePt t="30014" x="4584700" y="2146300"/>
          <p14:tracePt t="30030" x="4578350" y="2146300"/>
          <p14:tracePt t="30062" x="4572000" y="2146300"/>
          <p14:tracePt t="30070" x="4565650" y="2146300"/>
          <p14:tracePt t="30078" x="4552950" y="2146300"/>
          <p14:tracePt t="30092" x="4533900" y="2146300"/>
          <p14:tracePt t="30110" x="4476750" y="2159000"/>
          <p14:tracePt t="30125" x="4470400" y="2165350"/>
          <p14:tracePt t="30142" x="4451350" y="2165350"/>
          <p14:tracePt t="30158" x="4445000" y="2165350"/>
          <p14:tracePt t="30214" x="4438650" y="2165350"/>
          <p14:tracePt t="30222" x="4438650" y="2146300"/>
          <p14:tracePt t="30230" x="4457700" y="2133600"/>
          <p14:tracePt t="30242" x="4489450" y="2108200"/>
          <p14:tracePt t="30258" x="4546600" y="2076450"/>
          <p14:tracePt t="30275" x="4616450" y="2025650"/>
          <p14:tracePt t="30278" x="4629150" y="2012950"/>
          <p14:tracePt t="30291" x="4641850" y="2006600"/>
          <p14:tracePt t="30294" x="4641850" y="2000250"/>
          <p14:tracePt t="30326" x="4648200" y="2012950"/>
          <p14:tracePt t="30334" x="4673600" y="2057400"/>
          <p14:tracePt t="30342" x="4679950" y="2095500"/>
          <p14:tracePt t="30358" x="4692650" y="2184400"/>
          <p14:tracePt t="30376" x="4692650" y="2260600"/>
          <p14:tracePt t="30392" x="4667250" y="2305050"/>
          <p14:tracePt t="30408" x="4648200" y="2330450"/>
          <p14:tracePt t="30424" x="4641850" y="2336800"/>
          <p14:tracePt t="30470" x="4629150" y="2336800"/>
          <p14:tracePt t="30478" x="4584700" y="2324100"/>
          <p14:tracePt t="30493" x="4533900" y="2305050"/>
          <p14:tracePt t="30494" x="4464050" y="2279650"/>
          <p14:tracePt t="30509" x="4387850" y="2266950"/>
          <p14:tracePt t="30526" x="4191000" y="2184400"/>
          <p14:tracePt t="30542" x="4127500" y="2165350"/>
          <p14:tracePt t="30558" x="4114800" y="2152650"/>
          <p14:tracePt t="30614" x="4114800" y="2139950"/>
          <p14:tracePt t="30623" x="4121150" y="2127250"/>
          <p14:tracePt t="30630" x="4140200" y="2127250"/>
          <p14:tracePt t="30642" x="4152900" y="2114550"/>
          <p14:tracePt t="30657" x="4197350" y="2108200"/>
          <p14:tracePt t="30675" x="4229100" y="2108200"/>
          <p14:tracePt t="30678" x="4241800" y="2108200"/>
          <p14:tracePt t="30691" x="4248150" y="2114550"/>
          <p14:tracePt t="30708" x="4260850" y="2133600"/>
          <p14:tracePt t="30710" x="4267200" y="2146300"/>
          <p14:tracePt t="30724" x="4267200" y="2159000"/>
          <p14:tracePt t="30742" x="4267200" y="2203450"/>
          <p14:tracePt t="30759" x="4260850" y="2222500"/>
          <p14:tracePt t="30776" x="4229100" y="2222500"/>
          <p14:tracePt t="30793" x="4191000" y="2222500"/>
          <p14:tracePt t="30808" x="4165600" y="2222500"/>
          <p14:tracePt t="30825" x="4121150" y="2197100"/>
          <p14:tracePt t="30842" x="4108450" y="2178050"/>
          <p14:tracePt t="30858" x="4095750" y="2152650"/>
          <p14:tracePt t="30875" x="4089400" y="2127250"/>
          <p14:tracePt t="30892" x="4089400" y="2101850"/>
          <p14:tracePt t="30909" x="4089400" y="2089150"/>
          <p14:tracePt t="30926" x="4102100" y="2076450"/>
          <p14:tracePt t="30942" x="4121150" y="2076450"/>
          <p14:tracePt t="30959" x="4165600" y="2070100"/>
          <p14:tracePt t="30974" x="4203700" y="2063750"/>
          <p14:tracePt t="30991" x="4254500" y="2063750"/>
          <p14:tracePt t="31008" x="4305300" y="2063750"/>
          <p14:tracePt t="31024" x="4368800" y="2063750"/>
          <p14:tracePt t="31041" x="4406900" y="2070100"/>
          <p14:tracePt t="31058" x="4464050" y="2076450"/>
          <p14:tracePt t="31074" x="4495800" y="2089150"/>
          <p14:tracePt t="31092" x="4508500" y="2095500"/>
          <p14:tracePt t="31110" x="4521200" y="2108200"/>
          <p14:tracePt t="31125" x="4521200" y="2114550"/>
          <p14:tracePt t="31271" x="4527550" y="2114550"/>
          <p14:tracePt t="31287" x="4540250" y="2114550"/>
          <p14:tracePt t="31294" x="4572000" y="2114550"/>
          <p14:tracePt t="31310" x="4686300" y="2114550"/>
          <p14:tracePt t="31326" x="4895850" y="2114550"/>
          <p14:tracePt t="31342" x="5187950" y="2114550"/>
          <p14:tracePt t="31359" x="5486400" y="2114550"/>
          <p14:tracePt t="31375" x="5695950" y="2114550"/>
          <p14:tracePt t="31391" x="5848350" y="2114550"/>
          <p14:tracePt t="31409" x="5937250" y="2114550"/>
          <p14:tracePt t="31426" x="5975350" y="2114550"/>
          <p14:tracePt t="31487" x="5981700" y="2120900"/>
          <p14:tracePt t="31502" x="5975350" y="2133600"/>
          <p14:tracePt t="31510" x="5937250" y="2152650"/>
          <p14:tracePt t="31526" x="5734050" y="2203450"/>
          <p14:tracePt t="31542" x="5340350" y="2101850"/>
          <p14:tracePt t="31558" x="5308600" y="2063750"/>
          <p14:tracePt t="31767" x="5365750" y="2063750"/>
          <p14:tracePt t="31775" x="5480050" y="2095500"/>
          <p14:tracePt t="31783" x="5549900" y="2095500"/>
          <p14:tracePt t="31792" x="5613400" y="2101850"/>
          <p14:tracePt t="31810" x="5664200" y="2101850"/>
          <p14:tracePt t="31826" x="5676900" y="2101850"/>
          <p14:tracePt t="31843" x="5689600" y="2095500"/>
          <p14:tracePt t="31858" x="5727700" y="2070100"/>
          <p14:tracePt t="31874" x="5797550" y="2032000"/>
          <p14:tracePt t="31891" x="5911850" y="2000250"/>
          <p14:tracePt t="31908" x="6076950" y="1955800"/>
          <p14:tracePt t="31910" x="6165850" y="1936750"/>
          <p14:tracePt t="31927" x="6324600" y="1924050"/>
          <p14:tracePt t="31942" x="6426200" y="1905000"/>
          <p14:tracePt t="31958" x="6483350" y="1905000"/>
          <p14:tracePt t="31975" x="6515100" y="1898650"/>
          <p14:tracePt t="31992" x="6546850" y="1885950"/>
          <p14:tracePt t="32009" x="6635750" y="1854200"/>
          <p14:tracePt t="32025" x="6775450" y="1797050"/>
          <p14:tracePt t="32043" x="6985000" y="1701800"/>
          <p14:tracePt t="32059" x="7181850" y="1593850"/>
          <p14:tracePt t="32074" x="7404100" y="1460500"/>
          <p14:tracePt t="32091" x="7569200" y="1333500"/>
          <p14:tracePt t="32108" x="7689850" y="1257300"/>
          <p14:tracePt t="32111" x="7734300" y="1238250"/>
          <p14:tracePt t="32126" x="7804150" y="1225550"/>
          <p14:tracePt t="32142" x="7924800" y="1225550"/>
          <p14:tracePt t="32158" x="8077200" y="1250950"/>
          <p14:tracePt t="32174" x="8369300" y="1365250"/>
          <p14:tracePt t="32191" x="8572500" y="1447800"/>
          <p14:tracePt t="32207" x="8705850" y="1530350"/>
          <p14:tracePt t="32225" x="8782050" y="1574800"/>
          <p14:tracePt t="32243" x="8826500" y="1606550"/>
          <p14:tracePt t="32318" x="8832850" y="1600200"/>
          <p14:tracePt t="32326" x="8832850" y="1562100"/>
          <p14:tracePt t="32334" x="8845550" y="1530350"/>
          <p14:tracePt t="32342" x="8851900" y="1492250"/>
          <p14:tracePt t="32357" x="8877300" y="1435100"/>
          <p14:tracePt t="32373" x="8883650" y="1397000"/>
          <p14:tracePt t="32390" x="8896350" y="1384300"/>
          <p14:tracePt t="32407" x="8902700" y="1384300"/>
          <p14:tracePt t="32438" x="8902700" y="1377950"/>
          <p14:tracePt t="32447" x="8921750" y="1403350"/>
          <p14:tracePt t="32459" x="8940800" y="1473200"/>
          <p14:tracePt t="32474" x="8959850" y="1651000"/>
          <p14:tracePt t="32492" x="8959850" y="1949450"/>
          <p14:tracePt t="32509" x="8959850" y="2190750"/>
          <p14:tracePt t="32511" x="8959850" y="2286000"/>
          <p14:tracePt t="32525" x="8947150" y="2343150"/>
          <p14:tracePt t="32543" x="8909050" y="2432050"/>
          <p14:tracePt t="32559" x="8896350" y="2444750"/>
          <p14:tracePt t="32614" x="8877300" y="2438400"/>
          <p14:tracePt t="32623" x="8851900" y="2393950"/>
          <p14:tracePt t="32630" x="8839200" y="2362200"/>
          <p14:tracePt t="32642" x="8820150" y="2311400"/>
          <p14:tracePt t="32658" x="8763000" y="2190750"/>
          <p14:tracePt t="32675" x="8693150" y="2051050"/>
          <p14:tracePt t="32692" x="8661400" y="1930400"/>
          <p14:tracePt t="32694" x="8655050" y="1885950"/>
          <p14:tracePt t="32709" x="8655050" y="1841500"/>
          <p14:tracePt t="32710" x="8655050" y="1809750"/>
          <p14:tracePt t="32724" x="8655050" y="1771650"/>
          <p14:tracePt t="32742" x="8712200" y="1657350"/>
          <p14:tracePt t="32759" x="8769350" y="1606550"/>
          <p14:tracePt t="32775" x="8839200" y="1555750"/>
          <p14:tracePt t="32791" x="8890000" y="1530350"/>
          <p14:tracePt t="32807" x="8909050" y="1517650"/>
          <p14:tracePt t="32825" x="8934450" y="1504950"/>
          <p14:tracePt t="32841" x="8940800" y="1504950"/>
          <p14:tracePt t="32862" x="8947150" y="1504950"/>
          <p14:tracePt t="32926" x="8953500" y="1504950"/>
          <p14:tracePt t="32934" x="8953500" y="1562100"/>
          <p14:tracePt t="32942" x="8953500" y="1625600"/>
          <p14:tracePt t="32959" x="8953500" y="1835150"/>
          <p14:tracePt t="32975" x="8915400" y="2057400"/>
          <p14:tracePt t="32991" x="8858250" y="2266950"/>
          <p14:tracePt t="33008" x="8813800" y="2400300"/>
          <p14:tracePt t="33025" x="8794750" y="2470150"/>
          <p14:tracePt t="33042" x="8794750" y="2489200"/>
          <p14:tracePt t="33102" x="8794750" y="2476500"/>
          <p14:tracePt t="33110" x="8807450" y="2425700"/>
          <p14:tracePt t="33118" x="8839200" y="2355850"/>
          <p14:tracePt t="33126" x="8858250" y="2286000"/>
          <p14:tracePt t="33142" x="8909050" y="2120900"/>
          <p14:tracePt t="33159" x="8934450" y="1936750"/>
          <p14:tracePt t="33176" x="8953500" y="1784350"/>
          <p14:tracePt t="33192" x="8978900" y="1657350"/>
          <p14:tracePt t="33208" x="8978900" y="1555750"/>
          <p14:tracePt t="33225" x="8978900" y="1504950"/>
          <p14:tracePt t="33241" x="8985250" y="1473200"/>
          <p14:tracePt t="33262" x="8985250" y="1460500"/>
          <p14:tracePt t="33406" x="8985250" y="1479550"/>
          <p14:tracePt t="33413" x="8985250" y="1524000"/>
          <p14:tracePt t="33424" x="8985250" y="1568450"/>
          <p14:tracePt t="33440" x="8985250" y="1670050"/>
          <p14:tracePt t="33457" x="8985250" y="1778000"/>
          <p14:tracePt t="33473" x="8985250" y="1873250"/>
          <p14:tracePt t="33491" x="8985250" y="1936750"/>
          <p14:tracePt t="33507" x="8985250" y="1987550"/>
          <p14:tracePt t="33524" x="8985250" y="2019300"/>
          <p14:tracePt t="33525" x="8985250" y="2044700"/>
          <p14:tracePt t="33540" x="8985250" y="2063750"/>
          <p14:tracePt t="33541" x="8985250" y="2082800"/>
          <p14:tracePt t="33557" x="8985250" y="2133600"/>
          <p14:tracePt t="33574" x="8985250" y="2203450"/>
          <p14:tracePt t="33590" x="8966200" y="2292350"/>
          <p14:tracePt t="33606" x="8947150" y="2349500"/>
          <p14:tracePt t="33625" x="8928100" y="2406650"/>
          <p14:tracePt t="33640" x="8909050" y="2451100"/>
          <p14:tracePt t="33657" x="8890000" y="2476500"/>
          <p14:tracePt t="33673" x="8877300" y="2495550"/>
          <p14:tracePt t="33690" x="8877300" y="2501900"/>
          <p14:tracePt t="33707" x="8870950" y="2508250"/>
          <p14:tracePt t="34079" x="8864600" y="2514600"/>
          <p14:tracePt t="34094" x="8870950" y="2520950"/>
          <p14:tracePt t="34102" x="8883650" y="2520950"/>
          <p14:tracePt t="34110" x="8896350" y="2520950"/>
          <p14:tracePt t="34124" x="8915400" y="2520950"/>
          <p14:tracePt t="34142" x="8959850" y="2520950"/>
          <p14:tracePt t="34158" x="8978900" y="2520950"/>
          <p14:tracePt t="34175" x="8985250" y="2520950"/>
          <p14:tracePt t="34198" x="8991600" y="2520950"/>
          <p14:tracePt t="34223" x="8997950" y="2520950"/>
          <p14:tracePt t="34415" x="8997950" y="2527300"/>
          <p14:tracePt t="34437" x="8997950" y="2533650"/>
          <p14:tracePt t="34559" x="9010650" y="2533650"/>
          <p14:tracePt t="34566" x="9036050" y="2533650"/>
          <p14:tracePt t="34576" x="9067800" y="2533650"/>
          <p14:tracePt t="34592" x="9124950" y="2533650"/>
          <p14:tracePt t="34610" x="9220200" y="2527300"/>
          <p14:tracePt t="34626" x="9283700" y="2527300"/>
          <p14:tracePt t="34642" x="9296400" y="2527300"/>
          <p14:tracePt t="34703" x="9296400" y="2533650"/>
          <p14:tracePt t="34727" x="9296400" y="2540000"/>
          <p14:tracePt t="34734" x="9290050" y="2552700"/>
          <p14:tracePt t="34742" x="9277350" y="2552700"/>
          <p14:tracePt t="34759" x="9271000" y="2559050"/>
          <p14:tracePt t="34775" x="9258300" y="2565400"/>
          <p14:tracePt t="34792" x="9245600" y="2565400"/>
          <p14:tracePt t="34809" x="9239250" y="2571750"/>
          <p14:tracePt t="38734" x="9264650" y="2565400"/>
          <p14:tracePt t="38742" x="9334500" y="2540000"/>
          <p14:tracePt t="38750" x="9455150" y="2489200"/>
          <p14:tracePt t="38759" x="9594850" y="2387600"/>
          <p14:tracePt t="38776" x="9798050" y="2133600"/>
          <p14:tracePt t="38792" x="9944100" y="1695450"/>
          <p14:tracePt t="38808" x="10033000" y="1174750"/>
          <p14:tracePt t="39150" x="10039350" y="1174750"/>
          <p14:tracePt t="39158" x="10058400" y="1206500"/>
          <p14:tracePt t="39166" x="10064750" y="1206500"/>
          <p14:tracePt t="39175" x="10077450" y="1206500"/>
          <p14:tracePt t="39382" x="10058400" y="1206500"/>
          <p14:tracePt t="39390" x="10026650" y="1206500"/>
          <p14:tracePt t="39398" x="9988550" y="1212850"/>
          <p14:tracePt t="39408" x="9937750" y="1212850"/>
          <p14:tracePt t="39424" x="9823450" y="1244600"/>
          <p14:tracePt t="39440" x="9696450" y="1270000"/>
          <p14:tracePt t="39457" x="9588500" y="1301750"/>
          <p14:tracePt t="39473" x="9550400" y="1320800"/>
          <p14:tracePt t="39490" x="9537700" y="1333500"/>
          <p14:tracePt t="39506" x="9537700" y="1346200"/>
          <p14:tracePt t="39525" x="9563100" y="1346200"/>
          <p14:tracePt t="39542" x="9639300" y="1314450"/>
          <p14:tracePt t="39559" x="9677400" y="1282700"/>
          <p14:tracePt t="39576" x="9683750" y="1270000"/>
          <p14:tracePt t="39592" x="9690100" y="1263650"/>
          <p14:tracePt t="39823" x="9696450" y="1270000"/>
          <p14:tracePt t="39831" x="9696450" y="1282700"/>
          <p14:tracePt t="39842" x="9709150" y="1314450"/>
          <p14:tracePt t="39858" x="9728200" y="1358900"/>
          <p14:tracePt t="39875" x="9747250" y="1447800"/>
          <p14:tracePt t="39878" x="9753600" y="1485900"/>
          <p14:tracePt t="39892" x="9753600" y="1524000"/>
          <p14:tracePt t="39894" x="9753600" y="1555750"/>
          <p14:tracePt t="39910" x="9772650" y="1587500"/>
          <p14:tracePt t="39926" x="9785350" y="1612900"/>
          <p14:tracePt t="39943" x="9791700" y="1612900"/>
          <p14:tracePt t="39959" x="9798050" y="1612900"/>
          <p14:tracePt t="39975" x="9804400" y="1612900"/>
          <p14:tracePt t="39991" x="9810750" y="1612900"/>
          <p14:tracePt t="40207" x="9810750" y="1593850"/>
          <p14:tracePt t="40215" x="9791700" y="1568450"/>
          <p14:tracePt t="40226" x="9791700" y="1530350"/>
          <p14:tracePt t="40241" x="9791700" y="1479550"/>
          <p14:tracePt t="40259" x="9791700" y="1473200"/>
          <p14:tracePt t="40275" x="9791700" y="1466850"/>
          <p14:tracePt t="40291" x="9791700" y="1454150"/>
          <p14:tracePt t="40308" x="9791700" y="1447800"/>
          <p14:tracePt t="40324" x="9791700" y="1435100"/>
          <p14:tracePt t="40343" x="9798050" y="1397000"/>
          <p14:tracePt t="40359" x="9804400" y="1377950"/>
          <p14:tracePt t="40375" x="9810750" y="1371600"/>
          <p14:tracePt t="40391" x="9810750" y="1352550"/>
          <p14:tracePt t="40409" x="9810750" y="1333500"/>
          <p14:tracePt t="40424" x="9810750" y="1289050"/>
          <p14:tracePt t="40441" x="9779000" y="1244600"/>
          <p14:tracePt t="40457" x="9709150" y="1187450"/>
          <p14:tracePt t="40474" x="9613900" y="1162050"/>
          <p14:tracePt t="40492" x="9480550" y="1130300"/>
          <p14:tracePt t="40494" x="9404350" y="1117600"/>
          <p14:tracePt t="40508" x="9321800" y="1117600"/>
          <p14:tracePt t="40510" x="9232900" y="1117600"/>
          <p14:tracePt t="40526" x="9036050" y="1117600"/>
          <p14:tracePt t="40542" x="8858250" y="1117600"/>
          <p14:tracePt t="40559" x="8693150" y="1111250"/>
          <p14:tracePt t="40575" x="8528050" y="1123950"/>
          <p14:tracePt t="40592" x="8388350" y="1162050"/>
          <p14:tracePt t="40608" x="8267700" y="1193800"/>
          <p14:tracePt t="40625" x="8185150" y="1212850"/>
          <p14:tracePt t="40642" x="8096250" y="1238250"/>
          <p14:tracePt t="40658" x="8013700" y="1244600"/>
          <p14:tracePt t="40674" x="7943850" y="1257300"/>
          <p14:tracePt t="40692" x="7867650" y="1257300"/>
          <p14:tracePt t="40694" x="7835900" y="1257300"/>
          <p14:tracePt t="40708" x="7810500" y="1257300"/>
          <p14:tracePt t="40711" x="7791450" y="1257300"/>
          <p14:tracePt t="40726" x="7747000" y="1257300"/>
          <p14:tracePt t="40742" x="7702550" y="1257300"/>
          <p14:tracePt t="40759" x="7651750" y="1263650"/>
          <p14:tracePt t="40776" x="7613650" y="1270000"/>
          <p14:tracePt t="40792" x="7550150" y="1289050"/>
          <p14:tracePt t="40809" x="7480300" y="1314450"/>
          <p14:tracePt t="40825" x="7397750" y="1365250"/>
          <p14:tracePt t="40842" x="7264400" y="1466850"/>
          <p14:tracePt t="40859" x="7105650" y="1581150"/>
          <p14:tracePt t="40875" x="6959600" y="1689100"/>
          <p14:tracePt t="40892" x="6813550" y="1816100"/>
          <p14:tracePt t="40894" x="6756400" y="1873250"/>
          <p14:tracePt t="40908" x="6705600" y="1936750"/>
          <p14:tracePt t="40926" x="6540500" y="2120900"/>
          <p14:tracePt t="40942" x="6438900" y="2222500"/>
          <p14:tracePt t="40958" x="6356350" y="2260600"/>
          <p14:tracePt t="40974" x="6261100" y="2247900"/>
          <p14:tracePt t="40991" x="6064250" y="1860550"/>
          <p14:tracePt t="41008" x="5689600" y="869950"/>
          <p14:tracePt t="41025" x="5365750" y="0"/>
          <p14:tracePt t="41041" x="5168900" y="0"/>
          <p14:tracePt t="41059" x="5156200" y="0"/>
          <p14:tracePt t="41074" x="5187950" y="0"/>
          <p14:tracePt t="41092" x="5276850" y="0"/>
          <p14:tracePt t="41094" x="5321300" y="0"/>
          <p14:tracePt t="41108" x="5365750" y="0"/>
          <p14:tracePt t="41110" x="5403850" y="0"/>
          <p14:tracePt t="41126" x="5518150" y="0"/>
          <p14:tracePt t="41142" x="5721350" y="38100"/>
          <p14:tracePt t="41158" x="6102350" y="222250"/>
          <p14:tracePt t="41176" x="6604000" y="488950"/>
          <p14:tracePt t="41192" x="7194550" y="787400"/>
          <p14:tracePt t="41209" x="7702550" y="1092200"/>
          <p14:tracePt t="41225" x="8121650" y="1377950"/>
          <p14:tracePt t="41242" x="8356600" y="1625600"/>
          <p14:tracePt t="41259" x="8502650" y="1866900"/>
          <p14:tracePt t="41275" x="8566150" y="2057400"/>
          <p14:tracePt t="41291" x="8572500" y="2292350"/>
          <p14:tracePt t="41309" x="8572500" y="2489200"/>
          <p14:tracePt t="41310" x="8547100" y="2603500"/>
          <p14:tracePt t="41325" x="8528050" y="2686050"/>
          <p14:tracePt t="41326" x="8509000" y="2762250"/>
          <p14:tracePt t="41342" x="8477250" y="2876550"/>
          <p14:tracePt t="41358" x="8470900" y="2997200"/>
          <p14:tracePt t="41375" x="8470900" y="3098800"/>
          <p14:tracePt t="41392" x="8509000" y="3213100"/>
          <p14:tracePt t="41408" x="8553450" y="3289300"/>
          <p14:tracePt t="41423" x="8578850" y="3346450"/>
          <p14:tracePt t="41440" x="8578850" y="3365500"/>
          <p14:tracePt t="41495" x="8585200" y="3365500"/>
          <p14:tracePt t="41534" x="8585200" y="3359150"/>
          <p14:tracePt t="41542" x="8585200" y="3352800"/>
          <p14:tracePt t="41550" x="8566150" y="3333750"/>
          <p14:tracePt t="41559" x="8534400" y="3314700"/>
          <p14:tracePt t="41575" x="8521700" y="3276600"/>
          <p14:tracePt t="41592" x="8521700" y="3270250"/>
          <p14:tracePt t="41950" x="8515350" y="3276600"/>
          <p14:tracePt t="41958" x="8509000" y="3295650"/>
          <p14:tracePt t="41966" x="8509000" y="3308350"/>
          <p14:tracePt t="41975" x="8509000" y="3321050"/>
          <p14:tracePt t="41991" x="8502650" y="3321050"/>
          <p14:tracePt t="42014" x="8489950" y="3321050"/>
          <p14:tracePt t="42025" x="8477250" y="3321050"/>
          <p14:tracePt t="42041" x="8401050" y="3321050"/>
          <p14:tracePt t="42059" x="8324850" y="3321050"/>
          <p14:tracePt t="42074" x="8248650" y="3321050"/>
          <p14:tracePt t="42092" x="8147050" y="3321050"/>
          <p14:tracePt t="42094" x="8058150" y="3327400"/>
          <p14:tracePt t="42108" x="7962900" y="3352800"/>
          <p14:tracePt t="42110" x="7823200" y="3390900"/>
          <p14:tracePt t="42126" x="7435850" y="3473450"/>
          <p14:tracePt t="42142" x="7023100" y="3524250"/>
          <p14:tracePt t="42158" x="6604000" y="3600450"/>
          <p14:tracePt t="42174" x="6267450" y="3619500"/>
          <p14:tracePt t="42191" x="5937250" y="3632200"/>
          <p14:tracePt t="42206" x="5581650" y="3651250"/>
          <p14:tracePt t="42223" x="5219700" y="3651250"/>
          <p14:tracePt t="42240" x="4870450" y="3651250"/>
          <p14:tracePt t="42257" x="4508500" y="3606800"/>
          <p14:tracePt t="42273" x="4229100" y="3562350"/>
          <p14:tracePt t="42291" x="4070350" y="3511550"/>
          <p14:tracePt t="42307" x="4013200" y="3479800"/>
          <p14:tracePt t="42324" x="3994150" y="3467100"/>
          <p14:tracePt t="42325" x="3987800" y="3467100"/>
          <p14:tracePt t="42341" x="3937000" y="3460750"/>
          <p14:tracePt t="42357" x="3810000" y="3460750"/>
          <p14:tracePt t="42373" x="3676650" y="3460750"/>
          <p14:tracePt t="42390" x="3556000" y="3460750"/>
          <p14:tracePt t="42407" x="3467100" y="3473450"/>
          <p14:tracePt t="42425" x="3390900" y="3498850"/>
          <p14:tracePt t="42441" x="3321050" y="3511550"/>
          <p14:tracePt t="42458" x="3282950" y="3524250"/>
          <p14:tracePt t="42475" x="3270250" y="3530600"/>
          <p14:tracePt t="42622" x="3263900" y="3530600"/>
          <p14:tracePt t="42630" x="3263900" y="3517900"/>
          <p14:tracePt t="42643" x="3257550" y="3505200"/>
          <p14:tracePt t="42658" x="3251200" y="3467100"/>
          <p14:tracePt t="42674" x="3251200" y="3448050"/>
          <p14:tracePt t="42691" x="3251200" y="3435350"/>
          <p14:tracePt t="42708" x="3251200" y="3416300"/>
          <p14:tracePt t="42726" x="3251200" y="3397250"/>
          <p14:tracePt t="42742" x="3276600" y="3390900"/>
          <p14:tracePt t="42759" x="3308350" y="3384550"/>
          <p14:tracePt t="42774" x="3340100" y="3378200"/>
          <p14:tracePt t="42791" x="3359150" y="3378200"/>
          <p14:tracePt t="42808" x="3378200" y="3378200"/>
          <p14:tracePt t="42826" x="3384550" y="3378200"/>
          <p14:tracePt t="43205" x="3378200" y="3378200"/>
          <p14:tracePt t="43213" x="3359150" y="3378200"/>
          <p14:tracePt t="43224" x="3340100" y="3378200"/>
          <p14:tracePt t="43240" x="3295650" y="3378200"/>
          <p14:tracePt t="43257" x="3251200" y="3384550"/>
          <p14:tracePt t="43273" x="3232150" y="3390900"/>
          <p14:tracePt t="43290" x="3213100" y="3390900"/>
          <p14:tracePt t="43325" x="3200400" y="3390900"/>
          <p14:tracePt t="43341" x="3194050" y="3390900"/>
          <p14:tracePt t="43349" x="3175000" y="3390900"/>
          <p14:tracePt t="43357" x="3149600" y="3365500"/>
          <p14:tracePt t="43374" x="3117850" y="3340100"/>
          <p14:tracePt t="43390" x="3073400" y="3308350"/>
          <p14:tracePt t="43407" x="3041650" y="3295650"/>
          <p14:tracePt t="43423" x="2997200" y="3282950"/>
          <p14:tracePt t="43439" x="2952750" y="3282950"/>
          <p14:tracePt t="43457" x="2914650" y="3282950"/>
          <p14:tracePt t="43473" x="2889250" y="3295650"/>
          <p14:tracePt t="43490" x="2844800" y="3321050"/>
          <p14:tracePt t="43506" x="2832100" y="3333750"/>
          <p14:tracePt t="43524" x="2819400" y="3359150"/>
          <p14:tracePt t="43525" x="2819400" y="3365500"/>
          <p14:tracePt t="43540" x="2813050" y="3390900"/>
          <p14:tracePt t="43541" x="2813050" y="3403600"/>
          <p14:tracePt t="43557" x="2813050" y="3441700"/>
          <p14:tracePt t="43576" x="2813050" y="3505200"/>
          <p14:tracePt t="43591" x="2813050" y="3562350"/>
          <p14:tracePt t="43607" x="2819400" y="3625850"/>
          <p14:tracePt t="43627" x="2851150" y="3676650"/>
          <p14:tracePt t="43629" x="2870200" y="3714750"/>
          <p14:tracePt t="43642" x="2882900" y="3733800"/>
          <p14:tracePt t="43659" x="2927350" y="3778250"/>
          <p14:tracePt t="43676" x="2965450" y="3835400"/>
          <p14:tracePt t="43692" x="2978150" y="3860800"/>
          <p14:tracePt t="43708" x="2978150" y="3879850"/>
          <p14:tracePt t="43710" x="2978150" y="3892550"/>
          <p14:tracePt t="43723" x="2978150" y="3898900"/>
          <p14:tracePt t="43821" x="2984500" y="3898900"/>
          <p14:tracePt t="43829" x="2984500" y="3905250"/>
          <p14:tracePt t="43840" x="2984500" y="3917950"/>
          <p14:tracePt t="43857" x="2990850" y="3937000"/>
          <p14:tracePt t="43873" x="2997200" y="3949700"/>
          <p14:tracePt t="43891" x="3003550" y="3968750"/>
          <p14:tracePt t="43894" x="3009900" y="3975100"/>
          <p14:tracePt t="43910" x="3016250" y="3987800"/>
          <p14:tracePt t="43925" x="3022600" y="4006850"/>
          <p14:tracePt t="43943" x="3041650" y="4032250"/>
          <p14:tracePt t="43959" x="3060700" y="4064000"/>
          <p14:tracePt t="43975" x="3060700" y="4083050"/>
          <p14:tracePt t="43992" x="3067050" y="4108450"/>
          <p14:tracePt t="44008" x="3067050" y="4114800"/>
          <p14:tracePt t="44086" x="3073400" y="4121150"/>
          <p14:tracePt t="44094" x="3079750" y="4121150"/>
          <p14:tracePt t="44102" x="3098800" y="4121150"/>
          <p14:tracePt t="44110" x="3124200" y="4114800"/>
          <p14:tracePt t="44126" x="3200400" y="4089400"/>
          <p14:tracePt t="44142" x="3302000" y="4064000"/>
          <p14:tracePt t="44158" x="3422650" y="4057650"/>
          <p14:tracePt t="44176" x="3556000" y="4057650"/>
          <p14:tracePt t="44192" x="3670300" y="4064000"/>
          <p14:tracePt t="44208" x="3790950" y="4102100"/>
          <p14:tracePt t="44225" x="3892550" y="4171950"/>
          <p14:tracePt t="44241" x="3924300" y="4203700"/>
          <p14:tracePt t="44259" x="3943350" y="4248150"/>
          <p14:tracePt t="44262" x="3943350" y="4267200"/>
          <p14:tracePt t="44274" x="3943350" y="4292600"/>
          <p14:tracePt t="44292" x="3943350" y="4318000"/>
          <p14:tracePt t="44294" x="3943350" y="4330700"/>
          <p14:tracePt t="44307" x="3930650" y="4343400"/>
          <p14:tracePt t="44325" x="3905250" y="4356100"/>
          <p14:tracePt t="44341" x="3898900" y="4356100"/>
          <p14:tracePt t="44358" x="3898900" y="4362450"/>
          <p14:tracePt t="44663" x="3892550" y="4362450"/>
          <p14:tracePt t="44670" x="3892550" y="4356100"/>
          <p14:tracePt t="44679" x="3898900" y="4337050"/>
          <p14:tracePt t="44693" x="3911600" y="4324350"/>
          <p14:tracePt t="44695" x="3937000" y="4318000"/>
          <p14:tracePt t="44709" x="3956050" y="4305300"/>
          <p14:tracePt t="44725" x="4044950" y="4273550"/>
          <p14:tracePt t="44740" x="4152900" y="4248150"/>
          <p14:tracePt t="44741" x="4229100" y="4241800"/>
          <p14:tracePt t="44757" x="4387850" y="4216400"/>
          <p14:tracePt t="44774" x="4578350" y="4216400"/>
          <p14:tracePt t="44790" x="4756150" y="4235450"/>
          <p14:tracePt t="44806" x="4902200" y="4260850"/>
          <p14:tracePt t="44824" x="5022850" y="4305300"/>
          <p14:tracePt t="44840" x="5080000" y="4324350"/>
          <p14:tracePt t="44857" x="5086350" y="4330700"/>
          <p14:tracePt t="44885" x="5092700" y="4337050"/>
          <p14:tracePt t="44917" x="5092700" y="4343400"/>
          <p14:tracePt t="45190" x="5092700" y="4349750"/>
          <p14:tracePt t="45199" x="5092700" y="4362450"/>
          <p14:tracePt t="45209" x="5092700" y="4375150"/>
          <p14:tracePt t="45225" x="5092700" y="4400550"/>
          <p14:tracePt t="45242" x="5092700" y="4425950"/>
          <p14:tracePt t="45259" x="5086350" y="4451350"/>
          <p14:tracePt t="45275" x="5080000" y="4464050"/>
          <p14:tracePt t="45277" x="5073650" y="4470400"/>
          <p14:tracePt t="45291" x="5073650" y="4476750"/>
          <p14:tracePt t="45307" x="5048250" y="4495800"/>
          <p14:tracePt t="45325" x="5016500" y="4514850"/>
          <p14:tracePt t="45342" x="4857750" y="4521200"/>
          <p14:tracePt t="45359" x="4692650" y="4489450"/>
          <p14:tracePt t="45375" x="4533900" y="4356100"/>
          <p14:tracePt t="45392" x="4419600" y="4203700"/>
          <p14:tracePt t="45408" x="4413250" y="4197350"/>
          <p14:tracePt t="45598" x="4445000" y="4197350"/>
          <p14:tracePt t="45606" x="4470400" y="4222750"/>
          <p14:tracePt t="45614" x="4502150" y="4241800"/>
          <p14:tracePt t="45630" x="4508500" y="4241800"/>
          <p14:tracePt t="45720" x="4514850" y="4241800"/>
          <p14:tracePt t="45735" x="4521200" y="4248150"/>
          <p14:tracePt t="45751" x="4527550" y="4254500"/>
          <p14:tracePt t="45758" x="4533900" y="4260850"/>
          <p14:tracePt t="45775" x="4546600" y="4273550"/>
          <p14:tracePt t="45792" x="4565650" y="4292600"/>
          <p14:tracePt t="45808" x="4597400" y="4305300"/>
          <p14:tracePt t="45825" x="4616450" y="4318000"/>
          <p14:tracePt t="45841" x="4635500" y="4324350"/>
          <p14:tracePt t="45859" x="4660900" y="4337050"/>
          <p14:tracePt t="45874" x="4673600" y="4337050"/>
          <p14:tracePt t="45892" x="4686300" y="4337050"/>
          <p14:tracePt t="45894" x="4692650" y="4337050"/>
          <p14:tracePt t="46615" x="4686300" y="4337050"/>
          <p14:tracePt t="46623" x="4679950" y="4330700"/>
          <p14:tracePt t="46630" x="4673600" y="4324350"/>
          <p14:tracePt t="56096" x="4692650" y="4292600"/>
          <p14:tracePt t="56102" x="4864100" y="4203700"/>
          <p14:tracePt t="56110" x="5124450" y="4000500"/>
          <p14:tracePt t="56125" x="5422900" y="3759200"/>
          <p14:tracePt t="56142" x="6134100" y="3238500"/>
          <p14:tracePt t="56158" x="6616700" y="3003550"/>
          <p14:tracePt t="56175" x="6635750" y="3003550"/>
          <p14:tracePt t="56206" x="6648450" y="2997200"/>
          <p14:tracePt t="56223" x="6635750" y="2990850"/>
          <p14:tracePt t="56230" x="6635750" y="2978150"/>
          <p14:tracePt t="56242" x="6635750" y="2971800"/>
          <p14:tracePt t="56430" x="6635750" y="2965450"/>
          <p14:tracePt t="56438" x="6699250" y="2952750"/>
          <p14:tracePt t="56446" x="6737350" y="2952750"/>
          <p14:tracePt t="56456" x="6832600" y="3009900"/>
          <p14:tracePt t="56473" x="7112000" y="3321050"/>
          <p14:tracePt t="56490" x="7448550" y="3810000"/>
          <p14:tracePt t="56506" x="7816850" y="4438650"/>
          <p14:tracePt t="56523" x="8172450" y="4921250"/>
          <p14:tracePt t="56540" x="8642350" y="5245100"/>
          <p14:tracePt t="56557" x="8801100" y="5295900"/>
          <p14:tracePt t="56574" x="9207500" y="5340350"/>
          <p14:tracePt t="56590" x="9398000" y="5321300"/>
          <p14:tracePt t="56606" x="9601200" y="5200650"/>
          <p14:tracePt t="56625" x="9728200" y="5086350"/>
          <p14:tracePt t="56641" x="9798050" y="5003800"/>
          <p14:tracePt t="56658" x="9836150" y="4953000"/>
          <p14:tracePt t="56674" x="9855200" y="4933950"/>
          <p14:tracePt t="56702" x="9855200" y="4927600"/>
          <p14:tracePt t="56710" x="9861550" y="4927600"/>
          <p14:tracePt t="56782" x="9867900" y="4927600"/>
          <p14:tracePt t="56790" x="9886950" y="4927600"/>
          <p14:tracePt t="56798" x="9925050" y="4927600"/>
          <p14:tracePt t="56809" x="9982200" y="4927600"/>
          <p14:tracePt t="56825" x="10160000" y="4927600"/>
          <p14:tracePt t="56841" x="10420350" y="4864100"/>
          <p14:tracePt t="56858" x="10718800" y="4768850"/>
          <p14:tracePt t="56874" x="10966450" y="4692650"/>
          <p14:tracePt t="56892" x="11144250" y="4660900"/>
          <p14:tracePt t="56894" x="11195050" y="4654550"/>
          <p14:tracePt t="56908" x="11239500" y="4654550"/>
          <p14:tracePt t="56910" x="11258550" y="4660900"/>
          <p14:tracePt t="56926" x="11277600" y="4692650"/>
          <p14:tracePt t="56942" x="11277600" y="4787900"/>
          <p14:tracePt t="56958" x="11258550" y="4902200"/>
          <p14:tracePt t="56974" x="11214100" y="4997450"/>
          <p14:tracePt t="56991" x="11169650" y="5048250"/>
          <p14:tracePt t="57007" x="11144250" y="5067300"/>
          <p14:tracePt t="57025" x="11125200" y="5067300"/>
          <p14:tracePt t="57046" x="11112500" y="5060950"/>
          <p14:tracePt t="57059" x="11112500" y="5035550"/>
          <p14:tracePt t="57075" x="11099800" y="4953000"/>
          <p14:tracePt t="57078" x="11080750" y="4895850"/>
          <p14:tracePt t="57091" x="11055350" y="4826000"/>
          <p14:tracePt t="57107" x="11029950" y="4699000"/>
          <p14:tracePt t="57125" x="11036300" y="4597400"/>
          <p14:tracePt t="57142" x="11087100" y="4578350"/>
          <p14:tracePt t="57158" x="11131550" y="4578350"/>
          <p14:tracePt t="57174" x="11163300" y="4584700"/>
          <p14:tracePt t="57192" x="11188700" y="4610100"/>
          <p14:tracePt t="57207" x="11195050" y="4648200"/>
          <p14:tracePt t="57225" x="11195050" y="4679950"/>
          <p14:tracePt t="57241" x="11156950" y="4711700"/>
          <p14:tracePt t="57258" x="11099800" y="4737100"/>
          <p14:tracePt t="57274" x="11029950" y="4743450"/>
          <p14:tracePt t="57291" x="10941050" y="4743450"/>
          <p14:tracePt t="57309" x="10890250" y="4743450"/>
          <p14:tracePt t="57311" x="10852150" y="4737100"/>
          <p14:tracePt t="57326" x="10788650" y="4686300"/>
          <p14:tracePt t="57342" x="10718800" y="4597400"/>
          <p14:tracePt t="57358" x="10680700" y="4552950"/>
          <p14:tracePt t="57375" x="10674350" y="4527550"/>
          <p14:tracePt t="57391" x="10674350" y="4521200"/>
          <p14:tracePt t="57407" x="10674350" y="4514850"/>
          <p14:tracePt t="57425" x="10706100" y="4514850"/>
          <p14:tracePt t="57442" x="10782300" y="4533900"/>
          <p14:tracePt t="57458" x="10858500" y="4572000"/>
          <p14:tracePt t="57475" x="10915650" y="4616450"/>
          <p14:tracePt t="57478" x="10934700" y="4635500"/>
          <p14:tracePt t="57491" x="10934700" y="4641850"/>
          <p14:tracePt t="57493" x="10941050" y="4667250"/>
          <p14:tracePt t="57509" x="10947400" y="4705350"/>
          <p14:tracePt t="57525" x="10947400" y="4749800"/>
          <p14:tracePt t="57542" x="10922000" y="4800600"/>
          <p14:tracePt t="57558" x="10883900" y="4838700"/>
          <p14:tracePt t="57574" x="10839450" y="4864100"/>
          <p14:tracePt t="57591" x="10788650" y="4889500"/>
          <p14:tracePt t="57610" x="10750550" y="4889500"/>
          <p14:tracePt t="57624" x="10725150" y="4889500"/>
          <p14:tracePt t="57641" x="10706100" y="4889500"/>
          <p14:tracePt t="57670" x="10699750" y="4889500"/>
          <p14:tracePt t="58655" x="10706100" y="4883150"/>
          <p14:tracePt t="58662" x="10718800" y="4883150"/>
          <p14:tracePt t="58675" x="10744200" y="4870450"/>
          <p14:tracePt t="58691" x="10782300" y="4857750"/>
          <p14:tracePt t="58708" x="10839450" y="4851400"/>
          <p14:tracePt t="58724" x="10883900" y="4851400"/>
          <p14:tracePt t="58742" x="10947400" y="4832350"/>
          <p14:tracePt t="58758" x="10960100" y="4832350"/>
          <p14:tracePt t="58775" x="10972800" y="4832350"/>
          <p14:tracePt t="58798" x="10979150" y="4832350"/>
          <p14:tracePt t="58808" x="10985500" y="4832350"/>
          <p14:tracePt t="58825" x="10991850" y="4832350"/>
          <p14:tracePt t="58861" x="10998200" y="4832350"/>
          <p14:tracePt t="58918" x="11004550" y="4838700"/>
          <p14:tracePt t="58926" x="11010900" y="4838700"/>
          <p14:tracePt t="58935" x="11023600" y="4851400"/>
          <p14:tracePt t="58942" x="11036300" y="4857750"/>
          <p14:tracePt t="58958" x="11049000" y="4870450"/>
          <p14:tracePt t="58976" x="11055350" y="4876800"/>
          <p14:tracePt t="58991" x="11068050" y="4889500"/>
          <p14:tracePt t="59008" x="11074400" y="4895850"/>
          <p14:tracePt t="59024" x="11087100" y="4908550"/>
          <p14:tracePt t="59046" x="11093450" y="4908550"/>
          <p14:tracePt t="59078" x="11093450" y="4914900"/>
          <p14:tracePt t="59094" x="11093450" y="4921250"/>
          <p14:tracePt t="59102" x="11099800" y="4927600"/>
          <p14:tracePt t="59134" x="11099800" y="4933950"/>
          <p14:tracePt t="59150" x="11099800" y="4940300"/>
          <p14:tracePt t="59159" x="11099800" y="4946650"/>
          <p14:tracePt t="59174" x="11106150" y="4953000"/>
          <p14:tracePt t="59182" x="11106150" y="4959350"/>
          <p14:tracePt t="59192" x="11106150" y="4965700"/>
          <p14:tracePt t="59214" x="11106150" y="4972050"/>
          <p14:tracePt t="59225" x="11112500" y="4978400"/>
          <p14:tracePt t="59246" x="11112500" y="4984750"/>
          <p14:tracePt t="59270" x="11112500" y="4991100"/>
          <p14:tracePt t="59287" x="11112500" y="4997450"/>
          <p14:tracePt t="59334" x="11112500" y="5010150"/>
          <p14:tracePt t="59382" x="11106150" y="5016500"/>
          <p14:tracePt t="59406" x="11099800" y="5016500"/>
          <p14:tracePt t="59414" x="11099800" y="5022850"/>
          <p14:tracePt t="59446" x="11093450" y="5022850"/>
          <p14:tracePt t="59461" x="11087100" y="5022850"/>
          <p14:tracePt t="59469" x="11087100" y="5029200"/>
          <p14:tracePt t="59622" x="11087100" y="5035550"/>
          <p14:tracePt t="59646" x="11099800" y="5041900"/>
          <p14:tracePt t="59662" x="11112500" y="5041900"/>
          <p14:tracePt t="59670" x="11118850" y="5041900"/>
          <p14:tracePt t="59692" x="11131550" y="5041900"/>
          <p14:tracePt t="59709" x="11150600" y="5041900"/>
          <p14:tracePt t="60014" x="11144250" y="5041900"/>
          <p14:tracePt t="60022" x="11131550" y="5041900"/>
          <p14:tracePt t="60030" x="11118850" y="5041900"/>
          <p14:tracePt t="60041" x="11106150" y="5041900"/>
          <p14:tracePt t="60059" x="11074400" y="5029200"/>
          <p14:tracePt t="60076" x="11049000" y="5022850"/>
          <p14:tracePt t="60078" x="11042650" y="5010150"/>
          <p14:tracePt t="60092" x="11036300" y="5010150"/>
          <p14:tracePt t="60107" x="11029950" y="5010150"/>
          <p14:tracePt t="60110" x="11023600" y="5010150"/>
          <p14:tracePt t="60238" x="11023600" y="4997450"/>
          <p14:tracePt t="60254" x="11029950" y="4997450"/>
          <p14:tracePt t="60262" x="11036300" y="4997450"/>
          <p14:tracePt t="60275" x="11042650" y="4997450"/>
          <p14:tracePt t="60292" x="11049000" y="4997450"/>
          <p14:tracePt t="60307" x="11055350" y="4997450"/>
          <p14:tracePt t="60326" x="11068050" y="4997450"/>
          <p14:tracePt t="60430" x="11042650" y="4997450"/>
          <p14:tracePt t="60438" x="11029950" y="4984750"/>
          <p14:tracePt t="60445" x="10998200" y="4972050"/>
          <p14:tracePt t="60457" x="10979150" y="4959350"/>
          <p14:tracePt t="60473" x="10934700" y="4914900"/>
          <p14:tracePt t="60490" x="10896600" y="4876800"/>
          <p14:tracePt t="60508" x="10877550" y="4851400"/>
          <p14:tracePt t="60525" x="10871200" y="4845050"/>
          <p14:tracePt t="60590" x="10877550" y="4845050"/>
          <p14:tracePt t="60598" x="10915650" y="4857750"/>
          <p14:tracePt t="60609" x="10966450" y="4883150"/>
          <p14:tracePt t="60624" x="11042650" y="4940300"/>
          <p14:tracePt t="60641" x="11093450" y="4965700"/>
          <p14:tracePt t="60658" x="11118850" y="4978400"/>
          <p14:tracePt t="60675" x="11125200" y="4984750"/>
          <p14:tracePt t="60750" x="11118850" y="4984750"/>
          <p14:tracePt t="60758" x="11099800" y="4984750"/>
          <p14:tracePt t="60766" x="11061700" y="4953000"/>
          <p14:tracePt t="60777" x="11010900" y="4921250"/>
          <p14:tracePt t="60792" x="10928350" y="4857750"/>
          <p14:tracePt t="60808" x="10826750" y="4781550"/>
          <p14:tracePt t="60824" x="10725150" y="4711700"/>
          <p14:tracePt t="60841" x="10655300" y="4667250"/>
          <p14:tracePt t="60858" x="10617200" y="4635500"/>
          <p14:tracePt t="60875" x="10604500" y="4616450"/>
          <p14:tracePt t="60958" x="10629900" y="4616450"/>
          <p14:tracePt t="60966" x="10680700" y="4641850"/>
          <p14:tracePt t="60975" x="10718800" y="4654550"/>
          <p14:tracePt t="60992" x="10801350" y="4705350"/>
          <p14:tracePt t="61009" x="10877550" y="4749800"/>
          <p14:tracePt t="61025" x="10928350" y="4787900"/>
          <p14:tracePt t="61042" x="10966450" y="4806950"/>
          <p14:tracePt t="61058" x="10972800" y="4813300"/>
          <p14:tracePt t="61158" x="10972800" y="4819650"/>
          <p14:tracePt t="61166" x="10966450" y="4819650"/>
          <p14:tracePt t="61176" x="10947400" y="4813300"/>
          <p14:tracePt t="61192" x="10896600" y="4787900"/>
          <p14:tracePt t="61209" x="10826750" y="4749800"/>
          <p14:tracePt t="61225" x="10788650" y="4718050"/>
          <p14:tracePt t="61241" x="10763250" y="4711700"/>
          <p14:tracePt t="61258" x="10756900" y="4699000"/>
          <p14:tracePt t="61469" x="10769600" y="4711700"/>
          <p14:tracePt t="61477" x="10814050" y="4730750"/>
          <p14:tracePt t="61485" x="10864850" y="4762500"/>
          <p14:tracePt t="61507" x="10966450" y="4826000"/>
          <p14:tracePt t="61524" x="11036300" y="4870450"/>
          <p14:tracePt t="61540" x="11087100" y="4914900"/>
          <p14:tracePt t="61557" x="11118850" y="4940300"/>
          <p14:tracePt t="61573" x="11125200" y="4953000"/>
          <p14:tracePt t="61695" x="11106150" y="4953000"/>
          <p14:tracePt t="61702" x="11074400" y="4940300"/>
          <p14:tracePt t="61711" x="11042650" y="4921250"/>
          <p14:tracePt t="61726" x="10985500" y="4889500"/>
          <p14:tracePt t="61741" x="10909300" y="4838700"/>
          <p14:tracePt t="61759" x="10839450" y="4787900"/>
          <p14:tracePt t="61775" x="10763250" y="4718050"/>
          <p14:tracePt t="61791" x="10718800" y="4686300"/>
          <p14:tracePt t="61809" x="10693400" y="4667250"/>
          <p14:tracePt t="61825" x="10674350" y="4654550"/>
          <p14:tracePt t="61942" x="10680700" y="4648200"/>
          <p14:tracePt t="61951" x="10712450" y="4654550"/>
          <p14:tracePt t="61959" x="10750550" y="4673600"/>
          <p14:tracePt t="61975" x="10871200" y="4730750"/>
          <p14:tracePt t="61992" x="10979150" y="4775200"/>
          <p14:tracePt t="62008" x="11055350" y="4826000"/>
          <p14:tracePt t="62026" x="11080750" y="4851400"/>
          <p14:tracePt t="62041" x="11099800" y="4870450"/>
          <p14:tracePt t="62058" x="11106150" y="4876800"/>
          <p14:tracePt t="62075" x="11112500" y="4883150"/>
          <p14:tracePt t="62166" x="11106150" y="4883150"/>
          <p14:tracePt t="62175" x="11080750" y="4883150"/>
          <p14:tracePt t="62182" x="11055350" y="4883150"/>
          <p14:tracePt t="62192" x="11010900" y="4864100"/>
          <p14:tracePt t="62208" x="10915650" y="4826000"/>
          <p14:tracePt t="62225" x="10826750" y="4775200"/>
          <p14:tracePt t="62241" x="10731500" y="4711700"/>
          <p14:tracePt t="62258" x="10680700" y="4673600"/>
          <p14:tracePt t="62276" x="10648950" y="4635500"/>
          <p14:tracePt t="62278" x="10636250" y="4610100"/>
          <p14:tracePt t="62292" x="10629900" y="4603750"/>
          <p14:tracePt t="62294" x="10623550" y="4597400"/>
          <p14:tracePt t="62308" x="10623550" y="4591050"/>
          <p14:tracePt t="62343" x="10629900" y="4591050"/>
          <p14:tracePt t="62350" x="10655300" y="4591050"/>
          <p14:tracePt t="62358" x="10687050" y="4591050"/>
          <p14:tracePt t="62375" x="10826750" y="4648200"/>
          <p14:tracePt t="62392" x="11087100" y="4775200"/>
          <p14:tracePt t="62408" x="11252200" y="4876800"/>
          <p14:tracePt t="62425" x="11303000" y="4921250"/>
          <p14:tracePt t="62441" x="11334750" y="4953000"/>
          <p14:tracePt t="62457" x="11341100" y="4965700"/>
          <p14:tracePt t="62473" x="11353800" y="4978400"/>
          <p14:tracePt t="62534" x="11353800" y="4984750"/>
          <p14:tracePt t="62542" x="11347450" y="4984750"/>
          <p14:tracePt t="62550" x="11334750" y="4984750"/>
          <p14:tracePt t="62559" x="11328400" y="4984750"/>
          <p14:tracePt t="62575" x="11290300" y="4972050"/>
          <p14:tracePt t="62592" x="11252200" y="4953000"/>
          <p14:tracePt t="62609" x="11207750" y="4927600"/>
          <p14:tracePt t="62626" x="11176000" y="4902200"/>
          <p14:tracePt t="62641" x="11131550" y="4876800"/>
          <p14:tracePt t="62659" x="11080750" y="4838700"/>
          <p14:tracePt t="62661" x="11061700" y="4826000"/>
          <p14:tracePt t="62675" x="11055350" y="4819650"/>
          <p14:tracePt t="62691" x="11036300" y="4806950"/>
          <p14:tracePt t="62694" x="11036300" y="4800600"/>
          <p14:tracePt t="62708" x="11029950" y="4800600"/>
          <p14:tracePt t="62725" x="11023600" y="4794250"/>
          <p14:tracePt t="62854" x="11042650" y="4794250"/>
          <p14:tracePt t="62862" x="11068050" y="4806950"/>
          <p14:tracePt t="62875" x="11087100" y="4813300"/>
          <p14:tracePt t="62891" x="11106150" y="4826000"/>
          <p14:tracePt t="62908" x="11137900" y="4845050"/>
          <p14:tracePt t="62910" x="11144250" y="4857750"/>
          <p14:tracePt t="62925" x="11156950" y="4876800"/>
          <p14:tracePt t="62943" x="11156950" y="4914900"/>
          <p14:tracePt t="62958" x="11156950" y="4940300"/>
          <p14:tracePt t="62975" x="11156950" y="4965700"/>
          <p14:tracePt t="62991" x="11150600" y="4978400"/>
          <p14:tracePt t="63008" x="11131550" y="4978400"/>
          <p14:tracePt t="63025" x="11118850" y="4978400"/>
          <p14:tracePt t="63041" x="11093450" y="4978400"/>
          <p14:tracePt t="63059" x="11055350" y="4940300"/>
          <p14:tracePt t="63075" x="11004550" y="4889500"/>
          <p14:tracePt t="63077" x="10972800" y="4857750"/>
          <p14:tracePt t="63092" x="10947400" y="4819650"/>
          <p14:tracePt t="63094" x="10928350" y="4787900"/>
          <p14:tracePt t="63108" x="10902950" y="4762500"/>
          <p14:tracePt t="63110" x="10890250" y="4756150"/>
          <p14:tracePt t="63126" x="10890250" y="4749800"/>
          <p14:tracePt t="63182" x="10915650" y="4756150"/>
          <p14:tracePt t="63190" x="10934700" y="4768850"/>
          <p14:tracePt t="63199" x="10953750" y="4768850"/>
          <p14:tracePt t="63208" x="10966450" y="4787900"/>
          <p14:tracePt t="63224" x="11042650" y="4845050"/>
          <p14:tracePt t="63242" x="11055350" y="4845050"/>
          <p14:tracePt t="63575" x="11055350" y="4851400"/>
          <p14:tracePt t="63598" x="11061700" y="4857750"/>
          <p14:tracePt t="63789" x="11061700" y="4870450"/>
          <p14:tracePt t="63797" x="11049000" y="4889500"/>
          <p14:tracePt t="63806" x="11029950" y="4921250"/>
          <p14:tracePt t="63823" x="11004550" y="4946650"/>
          <p14:tracePt t="63942" x="10991850" y="4959350"/>
          <p14:tracePt t="63958" x="10991850" y="4972050"/>
          <p14:tracePt t="64038" x="10998200" y="4959350"/>
          <p14:tracePt t="64046" x="10998200" y="4933950"/>
          <p14:tracePt t="64058" x="10998200" y="4908550"/>
          <p14:tracePt t="64074" x="10998200" y="4838700"/>
          <p14:tracePt t="64092" x="10972800" y="4775200"/>
          <p14:tracePt t="64094" x="10960100" y="4743450"/>
          <p14:tracePt t="64108" x="10934700" y="4724400"/>
          <p14:tracePt t="64110" x="10922000" y="4705350"/>
          <p14:tracePt t="64126" x="10864850" y="4660900"/>
          <p14:tracePt t="64141" x="10826750" y="4635500"/>
          <p14:tracePt t="64159" x="10807700" y="4635500"/>
          <p14:tracePt t="64175" x="10795000" y="4629150"/>
          <p14:tracePt t="64206" x="10788650" y="4629150"/>
          <p14:tracePt t="64222" x="10782300" y="4629150"/>
          <p14:tracePt t="64230" x="10775950" y="4629150"/>
          <p14:tracePt t="64241" x="10775950" y="4635500"/>
          <p14:tracePt t="64257" x="10769600" y="4648200"/>
          <p14:tracePt t="64275" x="10756900" y="4654550"/>
          <p14:tracePt t="64290" x="10756900" y="4660900"/>
          <p14:tracePt t="64310" x="10756900" y="4667250"/>
          <p14:tracePt t="64342" x="10756900" y="4673600"/>
          <p14:tracePt t="64390" x="10756900" y="4679950"/>
          <p14:tracePt t="64398" x="10756900" y="4686300"/>
          <p14:tracePt t="64408" x="10756900" y="4692650"/>
          <p14:tracePt t="64425" x="10750550" y="4705350"/>
          <p14:tracePt t="64441" x="10750550" y="4718050"/>
          <p14:tracePt t="64458" x="10744200" y="4737100"/>
          <p14:tracePt t="64475" x="10744200" y="4756150"/>
          <p14:tracePt t="64491" x="10744200" y="4768850"/>
          <p14:tracePt t="64494" x="10737850" y="4775200"/>
          <p14:tracePt t="64508" x="10737850" y="4794250"/>
          <p14:tracePt t="64510" x="10737850" y="4800600"/>
          <p14:tracePt t="64525" x="10737850" y="4813300"/>
          <p14:tracePt t="64526" x="10737850" y="4819650"/>
          <p14:tracePt t="64541" x="10737850" y="4832350"/>
          <p14:tracePt t="64559" x="10737850" y="4838700"/>
          <p14:tracePt t="64622" x="10737850" y="4845050"/>
          <p14:tracePt t="64654" x="10737850" y="4851400"/>
          <p14:tracePt t="64687" x="10737850" y="4857750"/>
          <p14:tracePt t="64991" x="10737850" y="4845050"/>
          <p14:tracePt t="64998" x="10737850" y="4838700"/>
          <p14:tracePt t="65030" x="10744200" y="4832350"/>
          <p14:tracePt t="65054" x="10750550" y="4832350"/>
          <p14:tracePt t="65062" x="10756900" y="4826000"/>
          <p14:tracePt t="65078" x="10775950" y="4826000"/>
          <p14:tracePt t="65092" x="10782300" y="4826000"/>
          <p14:tracePt t="65108" x="10839450" y="4826000"/>
          <p14:tracePt t="65124" x="10877550" y="4845050"/>
          <p14:tracePt t="65142" x="10922000" y="4870450"/>
          <p14:tracePt t="65158" x="10934700" y="4883150"/>
          <p14:tracePt t="65174" x="10941050" y="4889500"/>
          <p14:tracePt t="65191" x="10953750" y="4895850"/>
          <p14:tracePt t="65209" x="10953750" y="4908550"/>
          <p14:tracePt t="65224" x="10960100" y="4933950"/>
          <p14:tracePt t="65242" x="10966450" y="4946650"/>
          <p14:tracePt t="65258" x="10966450" y="4959350"/>
          <p14:tracePt t="65275" x="10966450" y="4965700"/>
          <p14:tracePt t="65318" x="10966450" y="4972050"/>
          <p14:tracePt t="65334" x="10966450" y="4978400"/>
          <p14:tracePt t="65350" x="10966450" y="4984750"/>
          <p14:tracePt t="65526" x="10966450" y="4991100"/>
          <p14:tracePt t="65854" x="10966450" y="5003800"/>
          <p14:tracePt t="65910" x="10966450" y="5010150"/>
          <p14:tracePt t="66118" x="10960100" y="5010150"/>
          <p14:tracePt t="66134" x="10953750" y="5010150"/>
          <p14:tracePt t="66141" x="10947400" y="5010150"/>
          <p14:tracePt t="66150" x="10941050" y="5010150"/>
          <p14:tracePt t="66158" x="10928350" y="5010150"/>
          <p14:tracePt t="66176" x="10909300" y="5010150"/>
          <p14:tracePt t="66191" x="10890250" y="4997450"/>
          <p14:tracePt t="66207" x="10877550" y="4991100"/>
          <p14:tracePt t="66229" x="10871200" y="4984750"/>
          <p14:tracePt t="66599" x="10858500" y="4984750"/>
          <p14:tracePt t="66606" x="10852150" y="4984750"/>
          <p14:tracePt t="66613" x="10845800" y="4984750"/>
          <p14:tracePt t="66630" x="10839450" y="4984750"/>
          <p14:tracePt t="66750" x="10833100" y="4984750"/>
          <p14:tracePt t="66782" x="10826750" y="4991100"/>
          <p14:tracePt t="66822" x="10826750" y="4997450"/>
          <p14:tracePt t="66830" x="10826750" y="5003800"/>
          <p14:tracePt t="67046" x="10826750" y="5010150"/>
          <p14:tracePt t="67094" x="10826750" y="5016500"/>
          <p14:tracePt t="67118" x="10826750" y="5029200"/>
          <p14:tracePt t="67190" x="10833100" y="5029200"/>
          <p14:tracePt t="67222" x="10839450" y="5035550"/>
          <p14:tracePt t="67246" x="10852150" y="5035550"/>
          <p14:tracePt t="67254" x="10852150" y="5041900"/>
          <p14:tracePt t="67262" x="10858500" y="5048250"/>
          <p14:tracePt t="67274" x="10864850" y="5048250"/>
          <p14:tracePt t="67290" x="10877550" y="5048250"/>
          <p14:tracePt t="67308" x="10890250" y="5048250"/>
          <p14:tracePt t="67325" x="10909300" y="5048250"/>
          <p14:tracePt t="67342" x="10922000" y="5048250"/>
          <p14:tracePt t="67358" x="10928350" y="5048250"/>
          <p14:tracePt t="67390" x="10934700" y="5048250"/>
          <p14:tracePt t="67430" x="10941050" y="5048250"/>
          <p14:tracePt t="67470" x="10947400" y="5048250"/>
          <p14:tracePt t="67558" x="10947400" y="5041900"/>
          <p14:tracePt t="67583" x="10947400" y="5035550"/>
          <p14:tracePt t="67598" x="10941050" y="5029200"/>
          <p14:tracePt t="67622" x="10934700" y="5016500"/>
          <p14:tracePt t="67630" x="10928350" y="5016500"/>
          <p14:tracePt t="67646" x="10922000" y="5016500"/>
          <p14:tracePt t="67658" x="10915650" y="5016500"/>
          <p14:tracePt t="67674" x="10909300" y="5010150"/>
          <p14:tracePt t="67742" x="10909300" y="4997450"/>
          <p14:tracePt t="67750" x="10909300" y="4984750"/>
          <p14:tracePt t="67759" x="10909300" y="4972050"/>
          <p14:tracePt t="67774" x="10941050" y="4959350"/>
          <p14:tracePt t="67792" x="10985500" y="4946650"/>
          <p14:tracePt t="67808" x="11049000" y="4933950"/>
          <p14:tracePt t="67826" x="11093450" y="4933950"/>
          <p14:tracePt t="67841" x="11118850" y="4933950"/>
          <p14:tracePt t="67858" x="11125200" y="4933950"/>
          <p14:tracePt t="67886" x="11125200" y="4940300"/>
          <p14:tracePt t="67894" x="11125200" y="4946650"/>
          <p14:tracePt t="67908" x="11112500" y="4953000"/>
          <p14:tracePt t="67925" x="11010900" y="4953000"/>
          <p14:tracePt t="67942" x="10934700" y="4921250"/>
          <p14:tracePt t="67959" x="10896600" y="4883150"/>
          <p14:tracePt t="67975" x="10877550" y="4857750"/>
          <p14:tracePt t="67992" x="10877550" y="4845050"/>
          <p14:tracePt t="68007" x="10877550" y="4838700"/>
          <p14:tracePt t="68025" x="10883900" y="4826000"/>
          <p14:tracePt t="68042" x="10915650" y="4826000"/>
          <p14:tracePt t="68058" x="10947400" y="4826000"/>
          <p14:tracePt t="68075" x="10972800" y="4845050"/>
          <p14:tracePt t="68092" x="10979150" y="4870450"/>
          <p14:tracePt t="68094" x="10979150" y="4876800"/>
          <p14:tracePt t="68109" x="10979150" y="4895850"/>
          <p14:tracePt t="68125" x="10960100" y="4921250"/>
          <p14:tracePt t="68142" x="10928350" y="4940300"/>
          <p14:tracePt t="68158" x="10902950" y="4965700"/>
          <p14:tracePt t="68175" x="10883900" y="4972050"/>
          <p14:tracePt t="68192" x="10883900" y="4978400"/>
          <p14:tracePt t="68208" x="10883900" y="4984750"/>
          <p14:tracePt t="68225" x="10883900" y="4991100"/>
          <p14:tracePt t="68240" x="10871200" y="5003800"/>
          <p14:tracePt t="68258" x="10807700" y="5010150"/>
          <p14:tracePt t="68274" x="10706100" y="5010150"/>
          <p14:tracePt t="68292" x="10699750" y="5010150"/>
          <p14:tracePt t="68534" x="10706100" y="5029200"/>
          <p14:tracePt t="68543" x="10712450" y="5054600"/>
          <p14:tracePt t="68550" x="10712450" y="5099050"/>
          <p14:tracePt t="68559" x="10712450" y="5130800"/>
          <p14:tracePt t="68576" x="10687050" y="5200650"/>
          <p14:tracePt t="68592" x="10655300" y="5251450"/>
          <p14:tracePt t="68608" x="10629900" y="5276850"/>
          <p14:tracePt t="68624" x="10604500" y="5302250"/>
          <p14:tracePt t="68641" x="10579100" y="5314950"/>
          <p14:tracePt t="68658" x="10553700" y="5321300"/>
          <p14:tracePt t="68674" x="10541000" y="5321300"/>
          <p14:tracePt t="68691" x="10528300" y="5321300"/>
          <p14:tracePt t="68694" x="10521950" y="5321300"/>
          <p14:tracePt t="68708" x="10509250" y="5321300"/>
          <p14:tracePt t="68710" x="10490200" y="5321300"/>
          <p14:tracePt t="68726" x="10458450" y="5321300"/>
          <p14:tracePt t="68742" x="10420350" y="5321300"/>
          <p14:tracePt t="68758" x="10382250" y="5327650"/>
          <p14:tracePt t="68775" x="10185400" y="5422900"/>
          <p14:tracePt t="68792" x="9861550" y="5454650"/>
          <p14:tracePt t="69318" x="9861550" y="5461000"/>
          <p14:tracePt t="69326" x="9848850" y="5461000"/>
          <p14:tracePt t="69334" x="9836150" y="5473700"/>
          <p14:tracePt t="69343" x="9829800" y="5480050"/>
          <p14:tracePt t="69358" x="9823450" y="5480050"/>
          <p14:tracePt t="69414" x="9810750" y="5480050"/>
          <p14:tracePt t="69493" x="9810750" y="5473700"/>
          <p14:tracePt t="69678" x="9810750" y="5467350"/>
          <p14:tracePt t="69686" x="9810750" y="5461000"/>
          <p14:tracePt t="69694" x="9810750" y="5454650"/>
          <p14:tracePt t="69718" x="9810750" y="5448300"/>
          <p14:tracePt t="69742" x="9810750" y="5441950"/>
          <p14:tracePt t="69758" x="9810750" y="5435600"/>
          <p14:tracePt t="69775" x="9810750" y="5429250"/>
          <p14:tracePt t="69782" x="9810750" y="5422900"/>
          <p14:tracePt t="69791" x="9810750" y="5416550"/>
          <p14:tracePt t="69808" x="9810750" y="5403850"/>
          <p14:tracePt t="69826" x="9810750" y="5391150"/>
          <p14:tracePt t="69841" x="9810750" y="5384800"/>
          <p14:tracePt t="69856" x="9810750" y="5378450"/>
          <p14:tracePt t="69873" x="9810750" y="5372100"/>
          <p14:tracePt t="69889" x="9810750" y="5365750"/>
          <p14:tracePt t="69958" x="9810750" y="5359400"/>
          <p14:tracePt t="70054" x="9804400" y="5353050"/>
          <p14:tracePt t="70271" x="9798050" y="5346700"/>
          <p14:tracePt t="70302" x="9798050" y="5340350"/>
          <p14:tracePt t="70310" x="9791700" y="5340350"/>
          <p14:tracePt t="70414" x="9791700" y="5334000"/>
          <p14:tracePt t="70422" x="9791700" y="5327650"/>
          <p14:tracePt t="70430" x="9791700" y="5321300"/>
          <p14:tracePt t="70442" x="9791700" y="5308600"/>
          <p14:tracePt t="70457" x="9817100" y="5283200"/>
          <p14:tracePt t="70473" x="9886950" y="5213350"/>
          <p14:tracePt t="70490" x="10007600" y="5143500"/>
          <p14:tracePt t="70506" x="10223500" y="5016500"/>
          <p14:tracePt t="70523" x="10464800" y="4914900"/>
          <p14:tracePt t="70525" x="10604500" y="4864100"/>
          <p14:tracePt t="70540" x="10744200" y="4826000"/>
          <p14:tracePt t="70541" x="10871200" y="4781550"/>
          <p14:tracePt t="70557" x="11055350" y="4737100"/>
          <p14:tracePt t="70573" x="11201400" y="4711700"/>
          <p14:tracePt t="70590" x="11322050" y="4705350"/>
          <p14:tracePt t="70606" x="11353800" y="4692650"/>
          <p14:tracePt t="70702" x="11334750" y="4699000"/>
          <p14:tracePt t="70710" x="11322050" y="4699000"/>
          <p14:tracePt t="70726" x="11277600" y="4705350"/>
          <p14:tracePt t="70742" x="11239500" y="4705350"/>
          <p14:tracePt t="70758" x="11214100" y="4705350"/>
          <p14:tracePt t="70774" x="11201400" y="4705350"/>
          <p14:tracePt t="70791" x="11195050" y="4705350"/>
          <p14:tracePt t="70807" x="11188700" y="4705350"/>
          <p14:tracePt t="70942" x="11188700" y="4711700"/>
          <p14:tracePt t="70950" x="11188700" y="4718050"/>
          <p14:tracePt t="70959" x="11195050" y="4743450"/>
          <p14:tracePt t="70975" x="11220450" y="4781550"/>
          <p14:tracePt t="70992" x="11233150" y="4813300"/>
          <p14:tracePt t="71008" x="11239500" y="4845050"/>
          <p14:tracePt t="71025" x="11239500" y="4864100"/>
          <p14:tracePt t="71041" x="11239500" y="4870450"/>
          <p14:tracePt t="71058" x="11239500" y="4876800"/>
          <p14:tracePt t="71126" x="11245850" y="4876800"/>
          <p14:tracePt t="71158" x="11239500" y="4876800"/>
          <p14:tracePt t="71175" x="11233150" y="4876800"/>
          <p14:tracePt t="71182" x="11226800" y="4876800"/>
          <p14:tracePt t="71198" x="11220450" y="4876800"/>
          <p14:tracePt t="71208" x="11214100" y="4876800"/>
          <p14:tracePt t="71238" x="11207750" y="4876800"/>
          <p14:tracePt t="71374" x="11201400" y="4876800"/>
          <p14:tracePt t="71406" x="11195050" y="4876800"/>
          <p14:tracePt t="71414" x="11182350" y="4870450"/>
          <p14:tracePt t="71430" x="11176000" y="4864100"/>
          <p14:tracePt t="71441" x="11169650" y="4864100"/>
          <p14:tracePt t="71457" x="11156950" y="4851400"/>
          <p14:tracePt t="71474" x="11144250" y="4851400"/>
          <p14:tracePt t="71490" x="11125200" y="4838700"/>
          <p14:tracePt t="71507" x="11099800" y="4826000"/>
          <p14:tracePt t="71524" x="11068050" y="4800600"/>
          <p14:tracePt t="71542" x="10985500" y="4699000"/>
          <p14:tracePt t="71558" x="10972800" y="4667250"/>
          <p14:tracePt t="71574" x="10960100" y="4648200"/>
          <p14:tracePt t="71598" x="10953750" y="4641850"/>
          <p14:tracePt t="71610" x="10947400" y="4635500"/>
          <p14:tracePt t="71624" x="10941050" y="4629150"/>
          <p14:tracePt t="71742" x="10947400" y="4629150"/>
          <p14:tracePt t="71750" x="10985500" y="4654550"/>
          <p14:tracePt t="71759" x="10998200" y="4667250"/>
          <p14:tracePt t="71776" x="11055350" y="4718050"/>
          <p14:tracePt t="71791" x="11118850" y="4775200"/>
          <p14:tracePt t="71808" x="11144250" y="4794250"/>
          <p14:tracePt t="71824" x="11163300" y="4813300"/>
          <p14:tracePt t="71841" x="11163300" y="4819650"/>
          <p14:tracePt t="71859" x="11169650" y="4826000"/>
          <p14:tracePt t="72023" x="11163300" y="4819650"/>
          <p14:tracePt t="72030" x="11137900" y="4794250"/>
          <p14:tracePt t="72042" x="11106150" y="4775200"/>
          <p14:tracePt t="72058" x="11049000" y="4724400"/>
          <p14:tracePt t="72074" x="11010900" y="4705350"/>
          <p14:tracePt t="72092" x="10985500" y="4686300"/>
          <p14:tracePt t="72107" x="10972800" y="4673600"/>
          <p14:tracePt t="72558" x="10960100" y="4673600"/>
          <p14:tracePt t="72566" x="10947400" y="4673600"/>
          <p14:tracePt t="74438" x="10953750" y="4679950"/>
          <p14:tracePt t="74446" x="10966450" y="4699000"/>
          <p14:tracePt t="74459" x="10972800" y="4699000"/>
          <p14:tracePt t="74473" x="10985500" y="4718050"/>
          <p14:tracePt t="74490" x="10991850" y="4730750"/>
          <p14:tracePt t="74507" x="10991850" y="4737100"/>
          <p14:tracePt t="74525" x="10991850" y="4749800"/>
          <p14:tracePt t="74662" x="10991850" y="4756150"/>
          <p14:tracePt t="74670" x="10998200" y="4756150"/>
          <p14:tracePt t="74678" x="11004550" y="4762500"/>
          <p14:tracePt t="74692" x="11017250" y="4768850"/>
          <p14:tracePt t="74708" x="11023600" y="4775200"/>
          <p14:tracePt t="74725" x="11036300" y="4781550"/>
          <p14:tracePt t="74727" x="11042650" y="4787900"/>
          <p14:tracePt t="74742" x="11055350" y="4800600"/>
          <p14:tracePt t="74758" x="11093450" y="4826000"/>
          <p14:tracePt t="74775" x="11125200" y="4851400"/>
          <p14:tracePt t="74791" x="11169650" y="4876800"/>
          <p14:tracePt t="74807" x="11201400" y="4902200"/>
          <p14:tracePt t="74825" x="11226800" y="4921250"/>
          <p14:tracePt t="74841" x="11252200" y="4940300"/>
          <p14:tracePt t="74859" x="11264900" y="4946650"/>
          <p14:tracePt t="74926" x="11264900" y="4959350"/>
          <p14:tracePt t="74942" x="11258550" y="4959350"/>
          <p14:tracePt t="74966" x="11252200" y="4959350"/>
          <p14:tracePt t="74982" x="11245850" y="4965700"/>
          <p14:tracePt t="75070" x="11239500" y="4965700"/>
          <p14:tracePt t="75086" x="11233150" y="4965700"/>
          <p14:tracePt t="75102" x="11226800" y="4965700"/>
          <p14:tracePt t="75118" x="11220450" y="4965700"/>
          <p14:tracePt t="75134" x="11214100" y="4965700"/>
          <p14:tracePt t="75150" x="11207750" y="4965700"/>
          <p14:tracePt t="75159" x="11195050" y="4965700"/>
          <p14:tracePt t="75175" x="11176000" y="4965700"/>
          <p14:tracePt t="75192" x="11144250" y="4959350"/>
          <p14:tracePt t="75208" x="11131550" y="4959350"/>
          <p14:tracePt t="75225" x="11106150" y="4946650"/>
          <p14:tracePt t="75241" x="11087100" y="4933950"/>
          <p14:tracePt t="75259" x="11061700" y="4927600"/>
          <p14:tracePt t="75274" x="11042650" y="4927600"/>
          <p14:tracePt t="75292" x="11017250" y="4914900"/>
          <p14:tracePt t="75294" x="10998200" y="4914900"/>
          <p14:tracePt t="75308" x="10985500" y="4908550"/>
          <p14:tracePt t="75310" x="10985500" y="4902200"/>
          <p14:tracePt t="75326" x="10960100" y="4889500"/>
          <p14:tracePt t="75341" x="10947400" y="4883150"/>
          <p14:tracePt t="75399" x="10941050" y="4876800"/>
          <p14:tracePt t="75406" x="10941050" y="4870450"/>
          <p14:tracePt t="75430" x="10941050" y="4864100"/>
          <p14:tracePt t="75438" x="10941050" y="4857750"/>
          <p14:tracePt t="75462" x="10941050" y="4851400"/>
          <p14:tracePt t="75477" x="10941050" y="4845050"/>
          <p14:tracePt t="75485" x="10941050" y="4838700"/>
          <p14:tracePt t="75493" x="10934700" y="4838700"/>
          <p14:tracePt t="75509" x="10934700" y="4832350"/>
          <p14:tracePt t="75526" x="10928350" y="4813300"/>
          <p14:tracePt t="75542" x="10922000" y="4806950"/>
          <p14:tracePt t="75559" x="10902950" y="4781550"/>
          <p14:tracePt t="75575" x="10883900" y="4762500"/>
          <p14:tracePt t="75592" x="10852150" y="4749800"/>
          <p14:tracePt t="75610" x="10801350" y="4724400"/>
          <p14:tracePt t="75624" x="10756900" y="4724400"/>
          <p14:tracePt t="75642" x="10725150" y="4711700"/>
          <p14:tracePt t="75657" x="10712450" y="4705350"/>
          <p14:tracePt t="75675" x="10706100" y="4705350"/>
          <p14:tracePt t="75691" x="10706100" y="4699000"/>
          <p14:tracePt t="75886" x="10706100" y="4705350"/>
          <p14:tracePt t="75894" x="10712450" y="4711700"/>
          <p14:tracePt t="75908" x="10725150" y="4724400"/>
          <p14:tracePt t="75925" x="10801350" y="4794250"/>
          <p14:tracePt t="75942" x="10871200" y="4838700"/>
          <p14:tracePt t="75958" x="10928350" y="4876800"/>
          <p14:tracePt t="75975" x="10972800" y="4895850"/>
          <p14:tracePt t="75991" x="10998200" y="4908550"/>
          <p14:tracePt t="76166" x="10998200" y="4895850"/>
          <p14:tracePt t="76175" x="10979150" y="4870450"/>
          <p14:tracePt t="76182" x="10947400" y="4845050"/>
          <p14:tracePt t="76191" x="10915650" y="4826000"/>
          <p14:tracePt t="76208" x="10839450" y="4762500"/>
          <p14:tracePt t="76225" x="10737850" y="4699000"/>
          <p14:tracePt t="76241" x="10661650" y="4641850"/>
          <p14:tracePt t="76259" x="10623550" y="4616450"/>
          <p14:tracePt t="76406" x="10623550" y="4629150"/>
          <p14:tracePt t="76414" x="10642600" y="4641850"/>
          <p14:tracePt t="76424" x="10680700" y="4667250"/>
          <p14:tracePt t="76441" x="10750550" y="4718050"/>
          <p14:tracePt t="76459" x="10826750" y="4762500"/>
          <p14:tracePt t="76475" x="10877550" y="4787900"/>
          <p14:tracePt t="76491" x="10902950" y="4806950"/>
          <p14:tracePt t="76508" x="10915650" y="4819650"/>
          <p14:tracePt t="76524" x="10915650" y="4826000"/>
          <p14:tracePt t="76950" x="10864850" y="4819650"/>
          <p14:tracePt t="76958" x="10782300" y="4775200"/>
          <p14:tracePt t="76967" x="10731500" y="4762500"/>
          <p14:tracePt t="76975" x="10674350" y="4737100"/>
          <p14:tracePt t="76992" x="10642600" y="4718050"/>
          <p14:tracePt t="81670" x="10648950" y="4718050"/>
          <p14:tracePt t="81678" x="10655300" y="4724400"/>
          <p14:tracePt t="81692" x="10661650" y="4724400"/>
          <p14:tracePt t="81693" x="10668000" y="4724400"/>
          <p14:tracePt t="81707" x="10680700" y="4724400"/>
          <p14:tracePt t="81724" x="10706100" y="4737100"/>
          <p14:tracePt t="81741" x="10731500" y="4737100"/>
          <p14:tracePt t="81757" x="10737850" y="4737100"/>
          <p14:tracePt t="81775" x="10750550" y="4737100"/>
          <p14:tracePt t="82063" x="10750550" y="4730750"/>
          <p14:tracePt t="82070" x="10750550" y="4711700"/>
          <p14:tracePt t="82078" x="10744200" y="4692650"/>
          <p14:tracePt t="82091" x="10737850" y="4686300"/>
          <p14:tracePt t="82107" x="10725150" y="4660900"/>
          <p14:tracePt t="82125" x="10718800" y="4622800"/>
          <p14:tracePt t="82142" x="10699750" y="4578350"/>
          <p14:tracePt t="82158" x="10680700" y="4552950"/>
          <p14:tracePt t="82175" x="10674350" y="4546600"/>
          <p14:tracePt t="82406" x="10680700" y="4552950"/>
          <p14:tracePt t="82422" x="10687050" y="4552950"/>
          <p14:tracePt t="82429" x="10687050" y="4559300"/>
          <p14:tracePt t="82442" x="10693400" y="4565650"/>
          <p14:tracePt t="82458" x="10706100" y="4584700"/>
          <p14:tracePt t="82474" x="10718800" y="4597400"/>
          <p14:tracePt t="82491" x="10737850" y="4610100"/>
          <p14:tracePt t="82508" x="10763250" y="4635500"/>
          <p14:tracePt t="82524" x="10801350" y="4660900"/>
          <p14:tracePt t="82526" x="10820400" y="4679950"/>
          <p14:tracePt t="82542" x="10864850" y="4724400"/>
          <p14:tracePt t="82558" x="10896600" y="4756150"/>
          <p14:tracePt t="82574" x="10934700" y="4794250"/>
          <p14:tracePt t="82591" x="10947400" y="4806950"/>
          <p14:tracePt t="82607" x="10966450" y="4826000"/>
          <p14:tracePt t="82625" x="10979150" y="4838700"/>
          <p14:tracePt t="82641" x="10985500" y="4845050"/>
          <p14:tracePt t="82659" x="10998200" y="4864100"/>
          <p14:tracePt t="84358" x="11004550" y="4864100"/>
          <p14:tracePt t="84366" x="11017250" y="4864100"/>
          <p14:tracePt t="84375" x="11023600" y="4864100"/>
          <p14:tracePt t="84391" x="11068050" y="4889500"/>
          <p14:tracePt t="84409" x="11093450" y="4908550"/>
          <p14:tracePt t="84425" x="11137900" y="4946650"/>
          <p14:tracePt t="84441" x="11176000" y="4991100"/>
          <p14:tracePt t="84459" x="11201400" y="5022850"/>
          <p14:tracePt t="84461" x="11201400" y="5029200"/>
          <p14:tracePt t="84473" x="11207750" y="5035550"/>
          <p14:tracePt t="84489" x="11207750" y="5041900"/>
          <p14:tracePt t="85750" x="11207750" y="5048250"/>
          <p14:tracePt t="89542" x="11201400" y="5048250"/>
          <p14:tracePt t="89566" x="11195050" y="5048250"/>
          <p14:tracePt t="89590" x="11188700" y="5048250"/>
          <p14:tracePt t="89598" x="11182350" y="5048250"/>
          <p14:tracePt t="89614" x="11176000" y="5048250"/>
          <p14:tracePt t="89630" x="11169650" y="5041900"/>
          <p14:tracePt t="89642" x="11163300" y="5035550"/>
          <p14:tracePt t="89657" x="11144250" y="5022850"/>
          <p14:tracePt t="89674" x="11106150" y="4997450"/>
          <p14:tracePt t="89691" x="11068050" y="4965700"/>
          <p14:tracePt t="89693" x="11061700" y="4953000"/>
          <p14:tracePt t="89707" x="11029950" y="4940300"/>
          <p14:tracePt t="89710" x="11004550" y="4914900"/>
          <p14:tracePt t="89724" x="10991850" y="4902200"/>
          <p14:tracePt t="89726" x="10972800" y="4883150"/>
          <p14:tracePt t="89742" x="10934700" y="4838700"/>
          <p14:tracePt t="89758" x="10934700" y="4832350"/>
          <p14:tracePt t="89782" x="10934700" y="4826000"/>
          <p14:tracePt t="89798" x="10934700" y="4819650"/>
          <p14:tracePt t="89854" x="10941050" y="4819650"/>
          <p14:tracePt t="89862" x="10960100" y="4826000"/>
          <p14:tracePt t="89874" x="11010900" y="4851400"/>
          <p14:tracePt t="89890" x="11061700" y="4902200"/>
          <p14:tracePt t="89907" x="11074400" y="4914900"/>
          <p14:tracePt t="89923" x="11074400" y="4921250"/>
          <p14:tracePt t="89925" x="11074400" y="4927600"/>
          <p14:tracePt t="89941" x="11017250" y="4933950"/>
          <p14:tracePt t="89958" x="10966450" y="4933950"/>
          <p14:tracePt t="89973" x="10909300" y="4921250"/>
          <p14:tracePt t="89991" x="10883900" y="4902200"/>
          <p14:tracePt t="90006" x="10864850" y="4870450"/>
          <p14:tracePt t="90023" x="10852150" y="4826000"/>
          <p14:tracePt t="90041" x="10845800" y="4794250"/>
          <p14:tracePt t="90056" x="10845800" y="4775200"/>
          <p14:tracePt t="90074" x="10852150" y="4749800"/>
          <p14:tracePt t="90089" x="10877550" y="4730750"/>
          <p14:tracePt t="90107" x="10909300" y="4724400"/>
          <p14:tracePt t="90123" x="10928350" y="4724400"/>
          <p14:tracePt t="90125" x="10934700" y="4724400"/>
          <p14:tracePt t="90140" x="10953750" y="4724400"/>
          <p14:tracePt t="90142" x="10966450" y="4724400"/>
          <p14:tracePt t="90158" x="11023600" y="4743450"/>
          <p14:tracePt t="90173" x="11068050" y="4775200"/>
          <p14:tracePt t="90191" x="11080750" y="4794250"/>
          <p14:tracePt t="90207" x="11087100" y="4806950"/>
          <p14:tracePt t="90223" x="11080750" y="4826000"/>
          <p14:tracePt t="90240" x="11010900" y="4826000"/>
          <p14:tracePt t="90256" x="10909300" y="4826000"/>
          <p14:tracePt t="90274" x="10807700" y="4819650"/>
          <p14:tracePt t="90290" x="10706100" y="4749800"/>
          <p14:tracePt t="90307" x="10636250" y="4692650"/>
          <p14:tracePt t="90324" x="10617200" y="4667250"/>
          <p14:tracePt t="90325" x="10617200" y="4648200"/>
          <p14:tracePt t="90340" x="10617200" y="4622800"/>
          <p14:tracePt t="90358" x="10617200" y="4603750"/>
          <p14:tracePt t="90373" x="10642600" y="4584700"/>
          <p14:tracePt t="90390" x="10693400" y="4578350"/>
          <p14:tracePt t="90406" x="10750550" y="4578350"/>
          <p14:tracePt t="90423" x="10820400" y="4584700"/>
          <p14:tracePt t="90440" x="10922000" y="4629150"/>
          <p14:tracePt t="90459" x="10979150" y="4679950"/>
          <p14:tracePt t="90462" x="10998200" y="4692650"/>
          <p14:tracePt t="90475" x="10998200" y="4705350"/>
          <p14:tracePt t="90491" x="11004550" y="4730750"/>
          <p14:tracePt t="90507" x="11004550" y="4768850"/>
          <p14:tracePt t="90524" x="10991850" y="4781550"/>
          <p14:tracePt t="90542" x="10883900" y="4800600"/>
          <p14:tracePt t="90558" x="10795000" y="4800600"/>
          <p14:tracePt t="90575" x="10725150" y="4781550"/>
          <p14:tracePt t="90592" x="10693400" y="4756150"/>
          <p14:tracePt t="90609" x="10674350" y="4737100"/>
          <p14:tracePt t="90624" x="10674350" y="4705350"/>
          <p14:tracePt t="90642" x="10674350" y="4679950"/>
          <p14:tracePt t="90658" x="10718800" y="4660900"/>
          <p14:tracePt t="90674" x="10763250" y="4648200"/>
          <p14:tracePt t="90692" x="10814050" y="4648200"/>
          <p14:tracePt t="90694" x="10833100" y="4648200"/>
          <p14:tracePt t="90707" x="10877550" y="4660900"/>
          <p14:tracePt t="90724" x="10922000" y="4718050"/>
          <p14:tracePt t="90726" x="10934700" y="4749800"/>
          <p14:tracePt t="90742" x="10947400" y="4794250"/>
          <p14:tracePt t="90758" x="10947400" y="4826000"/>
          <p14:tracePt t="90775" x="10928350" y="4845050"/>
          <p14:tracePt t="90791" x="10883900" y="4851400"/>
          <p14:tracePt t="90807" x="10833100" y="4851400"/>
          <p14:tracePt t="90824" x="10775950" y="4851400"/>
          <p14:tracePt t="90841" x="10712450" y="4832350"/>
          <p14:tracePt t="90859" x="10655300" y="4787900"/>
          <p14:tracePt t="90861" x="10642600" y="4775200"/>
          <p14:tracePt t="90875" x="10629900" y="4756150"/>
          <p14:tracePt t="90892" x="10623550" y="4737100"/>
          <p14:tracePt t="90894" x="10623550" y="4730750"/>
          <p14:tracePt t="90908" x="10623550" y="4718050"/>
          <p14:tracePt t="90924" x="10623550" y="4711700"/>
          <p14:tracePt t="90941" x="10642600" y="4705350"/>
          <p14:tracePt t="90958" x="10680700" y="4718050"/>
          <p14:tracePt t="90974" x="10725150" y="4749800"/>
          <p14:tracePt t="90991" x="10763250" y="4775200"/>
          <p14:tracePt t="91008" x="10788650" y="4800600"/>
          <p14:tracePt t="91030" x="10788650" y="4813300"/>
          <p14:tracePt t="91042" x="10788650" y="4819650"/>
          <p14:tracePt t="91070" x="10782300" y="4826000"/>
          <p14:tracePt t="91085" x="10775950" y="4826000"/>
          <p14:tracePt t="91094" x="10763250" y="4826000"/>
          <p14:tracePt t="91108" x="10763250" y="4813300"/>
          <p14:tracePt t="91125" x="10737850" y="4775200"/>
          <p14:tracePt t="91142" x="10737850" y="4749800"/>
          <p14:tracePt t="91158" x="10737850" y="4743450"/>
          <p14:tracePt t="91174" x="10744200" y="4724400"/>
          <p14:tracePt t="91191" x="10756900" y="4718050"/>
          <p14:tracePt t="91207" x="10788650" y="4718050"/>
          <p14:tracePt t="91224" x="10826750" y="4718050"/>
          <p14:tracePt t="91241" x="10858500" y="4737100"/>
          <p14:tracePt t="91257" x="10877550" y="4768850"/>
          <p14:tracePt t="91275" x="10877550" y="4794250"/>
          <p14:tracePt t="91292" x="10877550" y="4813300"/>
          <p14:tracePt t="91294" x="10877550" y="4826000"/>
          <p14:tracePt t="91308" x="10852150" y="4845050"/>
          <p14:tracePt t="91310" x="10833100" y="4845050"/>
          <p14:tracePt t="91324" x="10807700" y="4845050"/>
          <p14:tracePt t="91342" x="10718800" y="4845050"/>
          <p14:tracePt t="91358" x="10680700" y="4838700"/>
          <p14:tracePt t="91375" x="10642600" y="4819650"/>
          <p14:tracePt t="91391" x="10623550" y="4794250"/>
          <p14:tracePt t="91422" x="10623550" y="4787900"/>
          <p14:tracePt t="91438" x="10623550" y="4781550"/>
          <p14:tracePt t="91446" x="10623550" y="4775200"/>
          <p14:tracePt t="91462" x="10636250" y="4775200"/>
          <p14:tracePt t="91475" x="10661650" y="4781550"/>
          <p14:tracePt t="91491" x="10725150" y="4826000"/>
          <p14:tracePt t="91508" x="10763250" y="4876800"/>
          <p14:tracePt t="91510" x="10769600" y="4895850"/>
          <p14:tracePt t="91524" x="10775950" y="4908550"/>
          <p14:tracePt t="91541" x="10775950" y="4940300"/>
          <p14:tracePt t="91559" x="10769600" y="4946650"/>
          <p14:tracePt t="91574" x="10763250" y="4946650"/>
          <p14:tracePt t="91598" x="10750550" y="4946650"/>
          <p14:tracePt t="91622" x="10731500" y="4946650"/>
          <p14:tracePt t="91630" x="10718800" y="4940300"/>
          <p14:tracePt t="91642" x="10699750" y="4921250"/>
          <p14:tracePt t="91659" x="10674350" y="4883150"/>
          <p14:tracePt t="91674" x="10661650" y="4838700"/>
          <p14:tracePt t="91691" x="10648950" y="4813300"/>
          <p14:tracePt t="91708" x="10648950" y="4787900"/>
          <p14:tracePt t="91710" x="10648950" y="4775200"/>
          <p14:tracePt t="91724" x="10655300" y="4768850"/>
          <p14:tracePt t="91741" x="10687050" y="4762500"/>
          <p14:tracePt t="91758" x="10706100" y="4756150"/>
          <p14:tracePt t="91775" x="10725150" y="4762500"/>
          <p14:tracePt t="91791" x="10788650" y="4800600"/>
          <p14:tracePt t="91807" x="10839450" y="4851400"/>
          <p14:tracePt t="91825" x="10871200" y="4876800"/>
          <p14:tracePt t="91840" x="10896600" y="4908550"/>
          <p14:tracePt t="91858" x="10896600" y="4921250"/>
          <p14:tracePt t="91874" x="10896600" y="4940300"/>
          <p14:tracePt t="91891" x="10896600" y="4953000"/>
          <p14:tracePt t="91907" x="10883900" y="4965700"/>
          <p14:tracePt t="91926" x="10833100" y="4965700"/>
          <p14:tracePt t="91942" x="10788650" y="4965700"/>
          <p14:tracePt t="91959" x="10731500" y="4965700"/>
          <p14:tracePt t="91975" x="10687050" y="4965700"/>
          <p14:tracePt t="91992" x="10655300" y="4946650"/>
          <p14:tracePt t="92009" x="10642600" y="4933950"/>
          <p14:tracePt t="92025" x="10629900" y="4914900"/>
          <p14:tracePt t="92042" x="10623550" y="4876800"/>
          <p14:tracePt t="92059" x="10623550" y="4851400"/>
          <p14:tracePt t="92075" x="10623550" y="4819650"/>
          <p14:tracePt t="92092" x="10648950" y="4794250"/>
          <p14:tracePt t="92094" x="10674350" y="4787900"/>
          <p14:tracePt t="92107" x="10687050" y="4775200"/>
          <p14:tracePt t="92124" x="10725150" y="4768850"/>
          <p14:tracePt t="92142" x="10756900" y="4762500"/>
          <p14:tracePt t="92158" x="10763250" y="4762500"/>
          <p14:tracePt t="92174" x="10788650" y="4762500"/>
          <p14:tracePt t="92192" x="10852150" y="4819650"/>
          <p14:tracePt t="92209" x="10896600" y="4864100"/>
          <p14:tracePt t="92225" x="10922000" y="4902200"/>
          <p14:tracePt t="92241" x="10941050" y="4946650"/>
          <p14:tracePt t="92258" x="10941050" y="4965700"/>
          <p14:tracePt t="92274" x="10941050" y="4991100"/>
          <p14:tracePt t="92291" x="10934700" y="5003800"/>
          <p14:tracePt t="92307" x="10928350" y="5003800"/>
          <p14:tracePt t="92326" x="10909300" y="5003800"/>
          <p14:tracePt t="92342" x="10902950" y="5003800"/>
          <p14:tracePt t="92359" x="10890250" y="5003800"/>
          <p14:tracePt t="92375" x="10883900" y="5003800"/>
          <p14:tracePt t="92392" x="10871200" y="5003800"/>
          <p14:tracePt t="92407" x="10852150" y="5003800"/>
          <p14:tracePt t="92426" x="10833100" y="4984750"/>
          <p14:tracePt t="92441" x="10814050" y="4946650"/>
          <p14:tracePt t="92458" x="10807700" y="4927600"/>
          <p14:tracePt t="92474" x="10801350" y="4914900"/>
          <p14:tracePt t="92490" x="10795000" y="4908550"/>
          <p14:tracePt t="92507" x="10795000" y="4902200"/>
          <p14:tracePt t="92742" x="10795000" y="4889500"/>
          <p14:tracePt t="92758" x="10795000" y="4876800"/>
          <p14:tracePt t="92766" x="10814050" y="4857750"/>
          <p14:tracePt t="92775" x="10839450" y="4851400"/>
          <p14:tracePt t="92792" x="10922000" y="4832350"/>
          <p14:tracePt t="92809" x="11023600" y="4826000"/>
          <p14:tracePt t="92824" x="11118850" y="4826000"/>
          <p14:tracePt t="92841" x="11163300" y="4826000"/>
          <p14:tracePt t="92858" x="11188700" y="4838700"/>
          <p14:tracePt t="92874" x="11207750" y="4870450"/>
          <p14:tracePt t="92892" x="11214100" y="4902200"/>
          <p14:tracePt t="92894" x="11214100" y="4921250"/>
          <p14:tracePt t="92908" x="11214100" y="4940300"/>
          <p14:tracePt t="92910" x="11214100" y="4953000"/>
          <p14:tracePt t="92926" x="11169650" y="4978400"/>
          <p14:tracePt t="92942" x="11080750" y="4997450"/>
          <p14:tracePt t="92958" x="10998200" y="4997450"/>
          <p14:tracePt t="92974" x="10928350" y="4997450"/>
          <p14:tracePt t="92991" x="10871200" y="4997450"/>
          <p14:tracePt t="93007" x="10839450" y="4978400"/>
          <p14:tracePt t="93025" x="10814050" y="4953000"/>
          <p14:tracePt t="93040" x="10795000" y="4908550"/>
          <p14:tracePt t="93058" x="10775950" y="4845050"/>
          <p14:tracePt t="93074" x="10775950" y="4787900"/>
          <p14:tracePt t="93092" x="10775950" y="4737100"/>
          <p14:tracePt t="93094" x="10782300" y="4730750"/>
          <p14:tracePt t="93107" x="10795000" y="4711700"/>
          <p14:tracePt t="93110" x="10814050" y="4699000"/>
          <p14:tracePt t="93125" x="10839450" y="4692650"/>
          <p14:tracePt t="93142" x="10852150" y="4692650"/>
          <p14:tracePt t="93158" x="10877550" y="4692650"/>
          <p14:tracePt t="93176" x="10922000" y="4718050"/>
          <p14:tracePt t="93192" x="10960100" y="4768850"/>
          <p14:tracePt t="93209" x="10972800" y="4800600"/>
          <p14:tracePt t="93225" x="10979150" y="4832350"/>
          <p14:tracePt t="93242" x="10979150" y="4857750"/>
          <p14:tracePt t="93258" x="10972800" y="4876800"/>
          <p14:tracePt t="93274" x="10947400" y="4895850"/>
          <p14:tracePt t="93291" x="10928350" y="4908550"/>
          <p14:tracePt t="93294" x="10915650" y="4908550"/>
          <p14:tracePt t="93308" x="10909300" y="4908550"/>
          <p14:tracePt t="93309" x="10902950" y="4908550"/>
          <p14:tracePt t="93325" x="10871200" y="4908550"/>
          <p14:tracePt t="93341" x="10839450" y="4895850"/>
          <p14:tracePt t="93359" x="10820400" y="4876800"/>
          <p14:tracePt t="93375" x="10795000" y="4857750"/>
          <p14:tracePt t="93390" x="10788650" y="4851400"/>
          <p14:tracePt t="93408" x="10782300" y="4845050"/>
          <p14:tracePt t="93446" x="10782300" y="4838700"/>
          <p14:tracePt t="93501" x="10788650" y="4845050"/>
          <p14:tracePt t="93509" x="10801350" y="4864100"/>
          <p14:tracePt t="93517" x="10820400" y="4864100"/>
          <p14:tracePt t="93525" x="10845800" y="4857750"/>
          <p14:tracePt t="93541" x="10883900" y="4832350"/>
          <p14:tracePt t="93845" x="10896600" y="4826000"/>
          <p14:tracePt t="94014" x="10896600" y="4832350"/>
          <p14:tracePt t="94038" x="10890250" y="4832350"/>
          <p14:tracePt t="94046" x="10883900" y="4832350"/>
          <p14:tracePt t="94061" x="10877550" y="4832350"/>
          <p14:tracePt t="94430" x="10871200" y="4826000"/>
          <p14:tracePt t="94454" x="10858500" y="4826000"/>
          <p14:tracePt t="94478" x="10852150" y="4826000"/>
          <p14:tracePt t="94486" x="10845800" y="4813300"/>
          <p14:tracePt t="94493" x="10833100" y="4813300"/>
          <p14:tracePt t="94507" x="10820400" y="4800600"/>
          <p14:tracePt t="94524" x="10807700" y="4794250"/>
          <p14:tracePt t="94542" x="10795000" y="4787900"/>
          <p14:tracePt t="94558" x="10795000" y="4781550"/>
          <p14:tracePt t="94575" x="10788650" y="4775200"/>
          <p14:tracePt t="94598" x="10788650" y="4768850"/>
          <p14:tracePt t="94614" x="10782300" y="4768850"/>
          <p14:tracePt t="94625" x="10775950" y="4762500"/>
          <p14:tracePt t="94640" x="10775950" y="4756150"/>
          <p14:tracePt t="94658" x="10769600" y="4749800"/>
          <p14:tracePt t="94687" x="10769600" y="4743450"/>
          <p14:tracePt t="94694" x="10763250" y="4737100"/>
          <p14:tracePt t="94708" x="10763250" y="4730750"/>
          <p14:tracePt t="94725" x="10756900" y="4730750"/>
          <p14:tracePt t="94750" x="10750550" y="4724400"/>
          <p14:tracePt t="94774" x="10750550" y="4718050"/>
          <p14:tracePt t="94790" x="10750550" y="4711700"/>
          <p14:tracePt t="94814" x="10737850" y="4699000"/>
          <p14:tracePt t="94838" x="10737850" y="4692650"/>
          <p14:tracePt t="94854" x="10731500" y="4686300"/>
          <p14:tracePt t="94902" x="10731500" y="4679950"/>
          <p14:tracePt t="94926" x="10718800" y="4673600"/>
          <p14:tracePt t="95198" x="10718800" y="4667250"/>
          <p14:tracePt t="95206" x="10731500" y="4667250"/>
          <p14:tracePt t="95213" x="10737850" y="4667250"/>
          <p14:tracePt t="95225" x="10750550" y="4667250"/>
          <p14:tracePt t="95242" x="10782300" y="4673600"/>
          <p14:tracePt t="95258" x="10814050" y="4679950"/>
          <p14:tracePt t="95274" x="10845800" y="4679950"/>
          <p14:tracePt t="95291" x="10864850" y="4686300"/>
          <p14:tracePt t="95308" x="10877550" y="4686300"/>
          <p14:tracePt t="95324" x="10883900" y="4686300"/>
          <p14:tracePt t="95341" x="10896600" y="4686300"/>
          <p14:tracePt t="95390" x="10902950" y="4692650"/>
          <p14:tracePt t="95453" x="10909300" y="4692650"/>
          <p14:tracePt t="95478" x="10915650" y="4699000"/>
          <p14:tracePt t="95493" x="10922000" y="4699000"/>
          <p14:tracePt t="95525" x="10922000" y="4705350"/>
          <p14:tracePt t="95542" x="10934700" y="4711700"/>
          <p14:tracePt t="95589" x="10934700" y="4718050"/>
          <p14:tracePt t="95630" x="10941050" y="4718050"/>
          <p14:tracePt t="95670" x="10947400" y="4730750"/>
          <p14:tracePt t="95686" x="10953750" y="4743450"/>
          <p14:tracePt t="95702" x="10953750" y="4756150"/>
          <p14:tracePt t="95725" x="10953750" y="4762500"/>
          <p14:tracePt t="95734" x="10953750" y="4768850"/>
          <p14:tracePt t="95742" x="10953750" y="4775200"/>
          <p14:tracePt t="95759" x="10953750" y="4781550"/>
          <p14:tracePt t="95775" x="10953750" y="4794250"/>
          <p14:tracePt t="95791" x="10953750" y="4800600"/>
          <p14:tracePt t="95807" x="10941050" y="4800600"/>
          <p14:tracePt t="95824" x="10928350" y="4800600"/>
          <p14:tracePt t="95840" x="10909300" y="4800600"/>
          <p14:tracePt t="95858" x="10896600" y="4794250"/>
          <p14:tracePt t="95874" x="10883900" y="4781550"/>
          <p14:tracePt t="95891" x="10883900" y="4775200"/>
          <p14:tracePt t="95907" x="10883900" y="4768850"/>
          <p14:tracePt t="95910" x="10883900" y="4762500"/>
          <p14:tracePt t="95925" x="10883900" y="4756150"/>
          <p14:tracePt t="95958" x="10890250" y="4756150"/>
          <p14:tracePt t="95966" x="10915650" y="4756150"/>
          <p14:tracePt t="95975" x="10953750" y="4756150"/>
          <p14:tracePt t="95992" x="11087100" y="4832350"/>
          <p14:tracePt t="96008" x="11233150" y="4933950"/>
          <p14:tracePt t="96024" x="11315700" y="5003800"/>
          <p14:tracePt t="96041" x="11334750" y="5035550"/>
          <p14:tracePt t="96058" x="11334750" y="5073650"/>
          <p14:tracePt t="96074" x="11334750" y="5092700"/>
          <p14:tracePt t="96091" x="11315700" y="5105400"/>
          <p14:tracePt t="96093" x="11296650" y="5105400"/>
          <p14:tracePt t="96108" x="11277600" y="5118100"/>
          <p14:tracePt t="96110" x="11245850" y="5118100"/>
          <p14:tracePt t="96124" x="11201400" y="5118100"/>
          <p14:tracePt t="96126" x="11163300" y="5118100"/>
          <p14:tracePt t="96141" x="11068050" y="5111750"/>
          <p14:tracePt t="96159" x="10972800" y="5073650"/>
          <p14:tracePt t="96175" x="10864850" y="4997450"/>
          <p14:tracePt t="96192" x="10795000" y="4908550"/>
          <p14:tracePt t="96207" x="10756900" y="4838700"/>
          <p14:tracePt t="96224" x="10756900" y="4800600"/>
          <p14:tracePt t="96240" x="10756900" y="4775200"/>
          <p14:tracePt t="96256" x="10756900" y="4756150"/>
          <p14:tracePt t="96273" x="10788650" y="4730750"/>
          <p14:tracePt t="96290" x="10807700" y="4711700"/>
          <p14:tracePt t="96307" x="10826750" y="4711700"/>
          <p14:tracePt t="96323" x="10833100" y="4711700"/>
          <p14:tracePt t="96339" x="10839450" y="4711700"/>
          <p14:tracePt t="96340" x="10845800" y="4711700"/>
          <p14:tracePt t="96357" x="10858500" y="4711700"/>
          <p14:tracePt t="96373" x="10871200" y="4711700"/>
          <p14:tracePt t="96390" x="10877550" y="4730750"/>
          <p14:tracePt t="96406" x="10877550" y="4756150"/>
          <p14:tracePt t="96425" x="10877550" y="4781550"/>
          <p14:tracePt t="96441" x="10858500" y="4806950"/>
          <p14:tracePt t="96458" x="10845800" y="4806950"/>
          <p14:tracePt t="96475" x="10839450" y="4806950"/>
          <p14:tracePt t="96491" x="10833100" y="4806950"/>
          <p14:tracePt t="96508" x="10814050" y="4800600"/>
          <p14:tracePt t="96510" x="10807700" y="4787900"/>
          <p14:tracePt t="96524" x="10801350" y="4749800"/>
          <p14:tracePt t="96542" x="10795000" y="4667250"/>
          <p14:tracePt t="96558" x="10795000" y="4629150"/>
          <p14:tracePt t="96576" x="10801350" y="4591050"/>
          <p14:tracePt t="96591" x="10820400" y="4572000"/>
          <p14:tracePt t="96608" x="10833100" y="4559300"/>
          <p14:tracePt t="96624" x="10845800" y="4559300"/>
          <p14:tracePt t="96645" x="10852150" y="4559300"/>
          <p14:tracePt t="96663" x="10864850" y="4559300"/>
          <p14:tracePt t="96675" x="10871200" y="4559300"/>
          <p14:tracePt t="96691" x="10883900" y="4572000"/>
          <p14:tracePt t="96708" x="10909300" y="4603750"/>
          <p14:tracePt t="96724" x="10915650" y="4635500"/>
          <p14:tracePt t="96726" x="10922000" y="4641850"/>
          <p14:tracePt t="96741" x="10922000" y="4667250"/>
          <p14:tracePt t="96758" x="10922000" y="4686300"/>
          <p14:tracePt t="96774" x="10915650" y="4705350"/>
          <p14:tracePt t="96792" x="10902950" y="4718050"/>
          <p14:tracePt t="96807" x="10890250" y="4718050"/>
          <p14:tracePt t="96824" x="10877550" y="4724400"/>
          <p14:tracePt t="96841" x="10852150" y="4724400"/>
          <p14:tracePt t="96858" x="10820400" y="4724400"/>
          <p14:tracePt t="96876" x="10782300" y="4724400"/>
          <p14:tracePt t="96877" x="10769600" y="4724400"/>
          <p14:tracePt t="96892" x="10756900" y="4718050"/>
          <p14:tracePt t="96894" x="10750550" y="4711700"/>
          <p14:tracePt t="96908" x="10737850" y="4705350"/>
          <p14:tracePt t="96924" x="10731500" y="4699000"/>
          <p14:tracePt t="96941" x="10718800" y="4686300"/>
          <p14:tracePt t="97022" x="10718800" y="4679950"/>
          <p14:tracePt t="97166" x="10731500" y="4679950"/>
          <p14:tracePt t="97181" x="10737850" y="4679950"/>
          <p14:tracePt t="97190" x="10750550" y="4679950"/>
          <p14:tracePt t="97198" x="10756900" y="4679950"/>
          <p14:tracePt t="97209" x="10782300" y="4679950"/>
          <p14:tracePt t="97224" x="10839450" y="4737100"/>
          <p14:tracePt t="97241" x="10890250" y="4787900"/>
          <p14:tracePt t="97257" x="10922000" y="4838700"/>
          <p14:tracePt t="97274" x="10941050" y="4889500"/>
          <p14:tracePt t="97292" x="10953750" y="4921250"/>
          <p14:tracePt t="97294" x="10953750" y="4933950"/>
          <p14:tracePt t="97310" x="10953750" y="4940300"/>
          <p14:tracePt t="97325" x="10953750" y="4953000"/>
          <p14:tracePt t="97341" x="10953750" y="4965700"/>
          <p14:tracePt t="97358" x="10934700" y="4965700"/>
          <p14:tracePt t="97374" x="10909300" y="4965700"/>
          <p14:tracePt t="97391" x="10883900" y="4965700"/>
          <p14:tracePt t="97407" x="10839450" y="4959350"/>
          <p14:tracePt t="97425" x="10807700" y="4940300"/>
          <p14:tracePt t="97441" x="10788650" y="4921250"/>
          <p14:tracePt t="97458" x="10769600" y="4902200"/>
          <p14:tracePt t="97473" x="10769600" y="4895850"/>
          <p14:tracePt t="97490" x="10763250" y="4895850"/>
          <p14:tracePt t="97507" x="10763250" y="4889500"/>
          <p14:tracePt t="97525" x="10763250" y="4883150"/>
          <p14:tracePt t="97541" x="10763250" y="4876800"/>
          <p14:tracePt t="97637" x="10769600" y="4876800"/>
          <p14:tracePt t="97654" x="10775950" y="4883150"/>
          <p14:tracePt t="97662" x="10775950" y="4889500"/>
          <p14:tracePt t="97674" x="10775950" y="4895850"/>
          <p14:tracePt t="97691" x="10775950" y="4908550"/>
          <p14:tracePt t="97707" x="10775950" y="4914900"/>
          <p14:tracePt t="97725" x="10769600" y="4927600"/>
          <p14:tracePt t="97742" x="10737850" y="4927600"/>
          <p14:tracePt t="97758" x="10693400" y="4933950"/>
          <p14:tracePt t="97774" x="10629900" y="4933950"/>
          <p14:tracePt t="97791" x="10547350" y="4933950"/>
          <p14:tracePt t="97808" x="10464800" y="4927600"/>
          <p14:tracePt t="97825" x="10369550" y="4889500"/>
          <p14:tracePt t="97841" x="10306050" y="4864100"/>
          <p14:tracePt t="97858" x="10280650" y="4851400"/>
          <p14:tracePt t="97875" x="10261600" y="4832350"/>
          <p14:tracePt t="97894" x="10255250" y="4826000"/>
          <p14:tracePt t="97909" x="10255250" y="4819650"/>
          <p14:tracePt t="97933" x="10248900" y="4819650"/>
          <p14:tracePt t="97942" x="10248900" y="4813300"/>
          <p14:tracePt t="97974" x="10248900" y="4806950"/>
          <p14:tracePt t="97990" x="10248900" y="4800600"/>
          <p14:tracePt t="98006" x="10248900" y="4794250"/>
          <p14:tracePt t="98022" x="10248900" y="4787900"/>
          <p14:tracePt t="98062" x="10248900" y="4781550"/>
          <p14:tracePt t="98102" x="10248900" y="4775200"/>
          <p14:tracePt t="98133" x="10255250" y="4775200"/>
          <p14:tracePt t="98150" x="10261600" y="4775200"/>
          <p14:tracePt t="98158" x="10280650" y="4775200"/>
          <p14:tracePt t="98167" x="10299700" y="4762500"/>
          <p14:tracePt t="98175" x="10325100" y="4756150"/>
          <p14:tracePt t="98191" x="10401300" y="4730750"/>
          <p14:tracePt t="98208" x="10490200" y="4718050"/>
          <p14:tracePt t="98225" x="10579100" y="4679950"/>
          <p14:tracePt t="98240" x="10680700" y="4648200"/>
          <p14:tracePt t="98259" x="10756900" y="4629150"/>
          <p14:tracePt t="98261" x="10782300" y="4629150"/>
          <p14:tracePt t="98275" x="10807700" y="4629150"/>
          <p14:tracePt t="98277" x="10826750" y="4629150"/>
          <p14:tracePt t="98292" x="10852150" y="4629150"/>
          <p14:tracePt t="98294" x="10883900" y="4635500"/>
          <p14:tracePt t="98308" x="10902950" y="4648200"/>
          <p14:tracePt t="98310" x="10915650" y="4660900"/>
          <p14:tracePt t="98326" x="10934700" y="4686300"/>
          <p14:tracePt t="98342" x="10934700" y="4730750"/>
          <p14:tracePt t="98358" x="10915650" y="4768850"/>
          <p14:tracePt t="98375" x="10864850" y="4826000"/>
          <p14:tracePt t="98391" x="10788650" y="4857750"/>
          <p14:tracePt t="98407" x="10725150" y="4883150"/>
          <p14:tracePt t="98425" x="10668000" y="4889500"/>
          <p14:tracePt t="98441" x="10636250" y="4889500"/>
          <p14:tracePt t="98458" x="10617200" y="4889500"/>
          <p14:tracePt t="98474" x="10604500" y="4889500"/>
          <p14:tracePt t="98492" x="10598150" y="4851400"/>
          <p14:tracePt t="98494" x="10598150" y="4806950"/>
          <p14:tracePt t="98508" x="10598150" y="4775200"/>
          <p14:tracePt t="98510" x="10604500" y="4743450"/>
          <p14:tracePt t="98525" x="10661650" y="4705350"/>
          <p14:tracePt t="98542" x="10750550" y="4679950"/>
          <p14:tracePt t="98558" x="10826750" y="4673600"/>
          <p14:tracePt t="98575" x="10883900" y="4673600"/>
          <p14:tracePt t="98591" x="10909300" y="4699000"/>
          <p14:tracePt t="98607" x="10915650" y="4724400"/>
          <p14:tracePt t="98624" x="10909300" y="4756150"/>
          <p14:tracePt t="98642" x="10883900" y="4781550"/>
          <p14:tracePt t="98657" x="10839450" y="4781550"/>
          <p14:tracePt t="98675" x="10795000" y="4781550"/>
          <p14:tracePt t="98677" x="10775950" y="4781550"/>
          <p14:tracePt t="98691" x="10763250" y="4781550"/>
          <p14:tracePt t="98694" x="10750550" y="4781550"/>
          <p14:tracePt t="98709" x="10725150" y="4781550"/>
          <p14:tracePt t="98725" x="10706100" y="4749800"/>
          <p14:tracePt t="98742" x="10699750" y="4724400"/>
          <p14:tracePt t="98759" x="10718800" y="4667250"/>
          <p14:tracePt t="98774" x="10845800" y="4597400"/>
          <p14:tracePt t="98792" x="10953750" y="4514850"/>
          <p14:tracePt t="98807" x="10979150" y="4470400"/>
          <p14:tracePt t="99166" x="10979150" y="4476750"/>
          <p14:tracePt t="99174" x="10979150" y="4483100"/>
          <p14:tracePt t="99182" x="10979150" y="4489450"/>
          <p14:tracePt t="99198" x="10966450" y="4489450"/>
          <p14:tracePt t="99208" x="10960100" y="4489450"/>
          <p14:tracePt t="99224" x="10947400" y="4495800"/>
          <p14:tracePt t="99241" x="10928350" y="4495800"/>
          <p14:tracePt t="99257" x="10902950" y="4508500"/>
          <p14:tracePt t="99275" x="10883900" y="4521200"/>
          <p14:tracePt t="99278" x="10877550" y="4527550"/>
          <p14:tracePt t="99291" x="10871200" y="4527550"/>
          <p14:tracePt t="99293" x="10858500" y="4533900"/>
          <p14:tracePt t="99308" x="10839450" y="4540250"/>
          <p14:tracePt t="99324" x="10820400" y="4540250"/>
          <p14:tracePt t="99342" x="10782300" y="4552950"/>
          <p14:tracePt t="99358" x="10750550" y="4552950"/>
          <p14:tracePt t="99375" x="10737850" y="4559300"/>
          <p14:tracePt t="99398" x="10731500" y="4559300"/>
          <p14:tracePt t="99470" x="10731500" y="4552950"/>
          <p14:tracePt t="99478" x="10731500" y="4540250"/>
          <p14:tracePt t="99492" x="10731500" y="4527550"/>
          <p14:tracePt t="99507" x="10731500" y="4495800"/>
          <p14:tracePt t="99526" x="10750550" y="4470400"/>
          <p14:tracePt t="99542" x="10769600" y="4464050"/>
          <p14:tracePt t="99558" x="10801350" y="4464050"/>
          <p14:tracePt t="99574" x="10845800" y="4476750"/>
          <p14:tracePt t="99591" x="10890250" y="4508500"/>
          <p14:tracePt t="99607" x="10909300" y="4527550"/>
          <p14:tracePt t="99625" x="10915650" y="4540250"/>
          <p14:tracePt t="99641" x="10915650" y="4552950"/>
          <p14:tracePt t="99658" x="10915650" y="4559300"/>
          <p14:tracePt t="99674" x="10915650" y="4565650"/>
          <p14:tracePt t="99691" x="10902950" y="4578350"/>
          <p14:tracePt t="99707" x="10877550" y="4597400"/>
          <p14:tracePt t="99725" x="10826750" y="4629150"/>
          <p14:tracePt t="99742" x="10769600" y="4660900"/>
          <p14:tracePt t="99758" x="10693400" y="4705350"/>
          <p14:tracePt t="99774" x="10642600" y="4737100"/>
          <p14:tracePt t="100958" x="10642600" y="4743450"/>
          <p14:tracePt t="100966" x="10642600" y="4768850"/>
          <p14:tracePt t="100975" x="10642600" y="4813300"/>
          <p14:tracePt t="100991" x="10642600" y="4876800"/>
          <p14:tracePt t="101008" x="10642600" y="4959350"/>
          <p14:tracePt t="101025" x="10642600" y="5067300"/>
          <p14:tracePt t="101041" x="10642600" y="5149850"/>
          <p14:tracePt t="101059" x="10629900" y="5257800"/>
          <p14:tracePt t="101061" x="10604500" y="5295900"/>
          <p14:tracePt t="101074" x="10566400" y="5365750"/>
          <p14:tracePt t="101091" x="10426700" y="5499100"/>
          <p14:tracePt t="101093" x="10267950" y="5549900"/>
          <p14:tracePt t="101108" x="10096500" y="5549900"/>
          <p14:tracePt t="101110" x="9886950" y="5549900"/>
          <p14:tracePt t="101124" x="9575800" y="5454650"/>
          <p14:tracePt t="101126" x="9131300" y="5359400"/>
          <p14:tracePt t="101141" x="8070850" y="5226050"/>
          <p14:tracePt t="101422" x="8096250" y="5200650"/>
          <p14:tracePt t="101429" x="8140700" y="5156200"/>
          <p14:tracePt t="101441" x="8172450" y="5124450"/>
          <p14:tracePt t="101457" x="8229600" y="5054600"/>
          <p14:tracePt t="101475" x="8267700" y="4984750"/>
          <p14:tracePt t="101477" x="8280400" y="4940300"/>
          <p14:tracePt t="101490" x="8299450" y="4914900"/>
          <p14:tracePt t="101506" x="8299450" y="4870450"/>
          <p14:tracePt t="101523" x="8299450" y="4851400"/>
          <p14:tracePt t="101540" x="8299450" y="4806950"/>
          <p14:tracePt t="101557" x="8280400" y="4781550"/>
          <p14:tracePt t="101574" x="8248650" y="4756150"/>
          <p14:tracePt t="101591" x="8229600" y="4743450"/>
          <p14:tracePt t="101607" x="8223250" y="4743450"/>
          <p14:tracePt t="101629" x="8216900" y="4743450"/>
          <p14:tracePt t="101641" x="8204200" y="4743450"/>
          <p14:tracePt t="101658" x="8185150" y="4743450"/>
          <p14:tracePt t="101674" x="8153400" y="4743450"/>
          <p14:tracePt t="101692" x="8115300" y="4743450"/>
          <p14:tracePt t="101708" x="8077200" y="4756150"/>
          <p14:tracePt t="101710" x="8051800" y="4775200"/>
          <p14:tracePt t="101724" x="8020050" y="4787900"/>
          <p14:tracePt t="101726" x="7981950" y="4800600"/>
          <p14:tracePt t="101741" x="7905750" y="4845050"/>
          <p14:tracePt t="101758" x="7842250" y="4883150"/>
          <p14:tracePt t="101774" x="7772400" y="4914900"/>
          <p14:tracePt t="101791" x="7715250" y="4933950"/>
          <p14:tracePt t="101807" x="7677150" y="4946650"/>
          <p14:tracePt t="101825" x="7658100" y="4959350"/>
          <p14:tracePt t="101840" x="7645400" y="4959350"/>
          <p14:tracePt t="101858" x="7639050" y="4959350"/>
          <p14:tracePt t="101875" x="7620000" y="4965700"/>
          <p14:tracePt t="101891" x="7594600" y="4965700"/>
          <p14:tracePt t="101908" x="7569200" y="4965700"/>
          <p14:tracePt t="101910" x="7550150" y="4965700"/>
          <p14:tracePt t="101924" x="7537450" y="4965700"/>
          <p14:tracePt t="101941" x="7499350" y="4965700"/>
          <p14:tracePt t="101965" x="7493000" y="4965700"/>
          <p14:tracePt t="101975" x="7486650" y="4965700"/>
          <p14:tracePt t="101991" x="7480300" y="4965700"/>
          <p14:tracePt t="102007" x="7473950" y="4965700"/>
          <p14:tracePt t="102024" x="7454900" y="4965700"/>
          <p14:tracePt t="102041" x="7416800" y="4984750"/>
          <p14:tracePt t="102057" x="7359650" y="4991100"/>
          <p14:tracePt t="102075" x="7289800" y="5022850"/>
          <p14:tracePt t="102078" x="7264400" y="5041900"/>
          <p14:tracePt t="102091" x="7232650" y="5054600"/>
          <p14:tracePt t="102108" x="7200900" y="5080000"/>
          <p14:tracePt t="102110" x="7181850" y="5086350"/>
          <p14:tracePt t="102124" x="7175500" y="5099050"/>
          <p14:tracePt t="102141" x="7162800" y="5099050"/>
          <p14:tracePt t="102157" x="7162800" y="5105400"/>
          <p14:tracePt t="104390" x="7150100" y="5105400"/>
          <p14:tracePt t="104430" x="7137400" y="5105400"/>
          <p14:tracePt t="104438" x="7124700" y="5111750"/>
          <p14:tracePt t="104446" x="7099300" y="5111750"/>
          <p14:tracePt t="104459" x="7073900" y="5111750"/>
          <p14:tracePt t="104461" x="7054850" y="511810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A6BF1-1233-BA57-3AB2-5305E198D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0172B1F-DCDA-503A-5E00-2A26A0E34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2133" y="876010"/>
            <a:ext cx="4577140" cy="457714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BA9AD12-55B5-F8F2-65C1-969C00D6680B}"/>
              </a:ext>
            </a:extLst>
          </p:cNvPr>
          <p:cNvSpPr txBox="1">
            <a:spLocks/>
          </p:cNvSpPr>
          <p:nvPr/>
        </p:nvSpPr>
        <p:spPr>
          <a:xfrm>
            <a:off x="168273" y="136525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0F6299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5B51AFD-D31A-CA1D-D7F9-F1D8D6ED8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ADD21-F8A9-9A97-C649-86F6DA356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5B71E7-D67B-87BD-69FF-E4E5D2C9A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A9EB3E66-519A-74D9-E29A-53C51417B9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5883" y="938005"/>
                <a:ext cx="7885434" cy="5731081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For simplicity, we assume an angle independent confocal elliptical sheath having thickness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2000" b="0" dirty="0"/>
              </a:p>
              <a:p>
                <a:endParaRPr lang="en-US" sz="2000" b="0" dirty="0"/>
              </a:p>
              <a:p>
                <a:r>
                  <a:rPr lang="en-US" sz="2000" b="0" dirty="0"/>
                  <a:t>Conservation of S in each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US" sz="2000" b="0" dirty="0"/>
                  <a:t> slice:</a:t>
                </a:r>
              </a:p>
              <a:p>
                <a:endParaRPr lang="en-US" sz="2000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N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1</m:t>
                              </m:r>
                              <m:r>
                                <m:rPr>
                                  <m:lit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lit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         </m:t>
                              </m:r>
                              <m:r>
                                <m:rPr>
                                  <m:lit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sinh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b="0" i="1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0" i="1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0" i="1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num>
                                <m:den>
                                  <m:func>
                                    <m:func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60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sinh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+2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b="0" i="1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600" b="0" i="0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Δ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0" i="1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𝑠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func>
                                        <m:func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60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sinh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2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  <a:cs typeface="Times New Roman" panose="020206030504050203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𝜇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</m:e>
                                  </m:func>
                                </m:den>
                              </m:f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</m:t>
                              </m:r>
                              <m:r>
                                <m:rPr>
                                  <m:lit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        0</m:t>
                              </m:r>
                              <m:r>
                                <m:rPr>
                                  <m:lit/>
                                </m:rPr>
                                <a:rPr lang="en-US" sz="16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                     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sz="1800" i="1" dirty="0">
                  <a:latin typeface="Cambria Math" panose="02040503050406030204" pitchFamily="18" charset="0"/>
                </a:endParaRPr>
              </a:p>
              <a:p>
                <a:endParaRPr lang="en-US" sz="2000" dirty="0"/>
              </a:p>
              <a:p>
                <a:r>
                  <a:rPr lang="en-US" sz="2000" dirty="0"/>
                  <a:t>To first order:</a:t>
                </a:r>
                <a:endParaRPr lang="en-US" sz="180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6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1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sz="1600" i="1" dirty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6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600" dirty="0"/>
                            <m:t> </m:t>
                          </m:r>
                        </m:num>
                        <m:den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600" b="0" i="0" dirty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6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b="0" i="1" dirty="0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1600" b="0" i="1" dirty="0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  <m:sup>
                                      <m:r>
                                        <a:rPr lang="en-US" sz="1600" b="0" i="1" dirty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1600" b="0" i="1" dirty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16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b="0" i="1" dirty="0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sz="1600" b="0" i="1" dirty="0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  <m:sup>
                                      <m:r>
                                        <a:rPr lang="en-US" sz="1600" b="0" i="1" dirty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[</m:t>
                      </m:r>
                      <m:d>
                        <m:dPr>
                          <m:ctrlP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bSup>
                        <m:sSubSupPr>
                          <m:ctrlP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 −</m:t>
                      </m:r>
                      <m:sSubSup>
                        <m:sSubSupPr>
                          <m:ctrlP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600" dirty="0"/>
              </a:p>
              <a:p>
                <a:pPr marL="0" indent="0">
                  <a:buNone/>
                </a:pPr>
                <a:endParaRPr lang="en-US" sz="1600" dirty="0"/>
              </a:p>
              <a:p>
                <a:r>
                  <a:rPr lang="en-US" sz="2000" dirty="0"/>
                  <a:t>Extendable to more arbitrary distributions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A9EB3E66-519A-74D9-E29A-53C51417B9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5883" y="938005"/>
                <a:ext cx="7885434" cy="5731081"/>
              </a:xfrm>
              <a:blipFill>
                <a:blip r:embed="rId4"/>
                <a:stretch>
                  <a:fillRect l="-643" t="-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414F267E-0584-83E6-178E-37F37F1F5A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5837" y="130943"/>
                <a:ext cx="11023601" cy="74506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>
                    <a:solidFill>
                      <a:srgbClr val="0F6299"/>
                    </a:solidFill>
                  </a:rPr>
                  <a:t>Elliptical wake potential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F62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F6299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F6299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F6299"/>
                    </a:solidFill>
                  </a:rPr>
                  <a:t> sheath)</a:t>
                </a:r>
              </a:p>
            </p:txBody>
          </p:sp>
        </mc:Choice>
        <mc:Fallback xmlns="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414F267E-0584-83E6-178E-37F37F1F5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837" y="130943"/>
                <a:ext cx="11023601" cy="745066"/>
              </a:xfrm>
              <a:prstGeom prst="rect">
                <a:avLst/>
              </a:prstGeom>
              <a:blipFill>
                <a:blip r:embed="rId5"/>
                <a:stretch>
                  <a:fillRect l="-2301" t="-21667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476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18"/>
    </mc:Choice>
    <mc:Fallback xmlns="">
      <p:transition spd="slow" advTm="108118"/>
    </mc:Fallback>
  </mc:AlternateContent>
  <p:extLst>
    <p:ext uri="{3A86A75C-4F4B-4683-9AE1-C65F6400EC91}">
      <p14:laserTraceLst xmlns:p14="http://schemas.microsoft.com/office/powerpoint/2010/main">
        <p14:tracePtLst>
          <p14:tracePt t="18047" x="5568950" y="5880100"/>
          <p14:tracePt t="18055" x="5543550" y="5848350"/>
          <p14:tracePt t="18062" x="5454650" y="5772150"/>
          <p14:tracePt t="18075" x="5308600" y="5619750"/>
          <p14:tracePt t="18091" x="4851400" y="5257800"/>
          <p14:tracePt t="18108" x="4337050" y="4610100"/>
          <p14:tracePt t="18125" x="3937000" y="4152900"/>
          <p14:tracePt t="18127" x="3879850" y="4076700"/>
          <p14:tracePt t="18142" x="3835400" y="4038600"/>
          <p14:tracePt t="18231" x="3829050" y="4013200"/>
          <p14:tracePt t="18238" x="3829050" y="3962400"/>
          <p14:tracePt t="18246" x="3822700" y="3924300"/>
          <p14:tracePt t="18258" x="3803650" y="3854450"/>
          <p14:tracePt t="18275" x="3644900" y="3562350"/>
          <p14:tracePt t="18291" x="3067050" y="3117850"/>
          <p14:tracePt t="18308" x="2247900" y="2571750"/>
          <p14:tracePt t="18310" x="1771650" y="2324100"/>
          <p14:tracePt t="18325" x="1314450" y="2044700"/>
          <p14:tracePt t="18326" x="869950" y="1797050"/>
          <p14:tracePt t="18342" x="146050" y="1441450"/>
          <p14:tracePt t="18358" x="0" y="1168400"/>
          <p14:tracePt t="18374" x="0" y="990600"/>
          <p14:tracePt t="18391" x="69850" y="857250"/>
          <p14:tracePt t="18408" x="165100" y="736600"/>
          <p14:tracePt t="18425" x="273050" y="635000"/>
          <p14:tracePt t="18441" x="368300" y="520700"/>
          <p14:tracePt t="18459" x="393700" y="469900"/>
          <p14:tracePt t="18476" x="412750" y="438150"/>
          <p14:tracePt t="18491" x="412750" y="431800"/>
          <p14:tracePt t="18508" x="412750" y="425450"/>
          <p14:tracePt t="18524" x="361950" y="425450"/>
          <p14:tracePt t="18542" x="165100" y="577850"/>
          <p14:tracePt t="18558" x="0" y="755650"/>
          <p14:tracePt t="18575" x="0" y="996950"/>
          <p14:tracePt t="18591" x="0" y="1003300"/>
          <p14:tracePt t="18855" x="146050" y="1016000"/>
          <p14:tracePt t="18862" x="425450" y="1016000"/>
          <p14:tracePt t="18876" x="685800" y="1016000"/>
          <p14:tracePt t="18878" x="857250" y="1016000"/>
          <p14:tracePt t="18891" x="952500" y="1016000"/>
          <p14:tracePt t="18908" x="1168400" y="1016000"/>
          <p14:tracePt t="18925" x="1435100" y="1028700"/>
          <p14:tracePt t="18942" x="1892300" y="1079500"/>
          <p14:tracePt t="18959" x="2209800" y="1130300"/>
          <p14:tracePt t="18974" x="2520950" y="1174750"/>
          <p14:tracePt t="18992" x="2787650" y="1231900"/>
          <p14:tracePt t="19008" x="2914650" y="1320800"/>
          <p14:tracePt t="19025" x="2978150" y="1409700"/>
          <p14:tracePt t="19041" x="3003550" y="1473200"/>
          <p14:tracePt t="19058" x="3022600" y="1524000"/>
          <p14:tracePt t="19075" x="3022600" y="1536700"/>
          <p14:tracePt t="19092" x="3022600" y="1543050"/>
          <p14:tracePt t="19094" x="3022600" y="1549400"/>
          <p14:tracePt t="19110" x="3022600" y="1568450"/>
          <p14:tracePt t="19125" x="3022600" y="1587500"/>
          <p14:tracePt t="19142" x="3041650" y="1670050"/>
          <p14:tracePt t="19159" x="3054350" y="1720850"/>
          <p14:tracePt t="19175" x="3086100" y="1790700"/>
          <p14:tracePt t="19191" x="3105150" y="1835150"/>
          <p14:tracePt t="19208" x="3124200" y="1873250"/>
          <p14:tracePt t="19225" x="3136900" y="1892300"/>
          <p14:tracePt t="19242" x="3155950" y="1892300"/>
          <p14:tracePt t="19258" x="3206750" y="1898650"/>
          <p14:tracePt t="19276" x="3289300" y="1898650"/>
          <p14:tracePt t="19278" x="3327400" y="1898650"/>
          <p14:tracePt t="19291" x="3378200" y="1898650"/>
          <p14:tracePt t="19309" x="3473450" y="1898650"/>
          <p14:tracePt t="19311" x="3505200" y="1911350"/>
          <p14:tracePt t="19326" x="3543300" y="1930400"/>
          <p14:tracePt t="19342" x="3581400" y="1974850"/>
          <p14:tracePt t="19359" x="3587750" y="2044700"/>
          <p14:tracePt t="19375" x="3575050" y="2152650"/>
          <p14:tracePt t="19392" x="3505200" y="2247900"/>
          <p14:tracePt t="19407" x="3365500" y="2330450"/>
          <p14:tracePt t="19423" x="3206750" y="2368550"/>
          <p14:tracePt t="19441" x="3022600" y="2368550"/>
          <p14:tracePt t="19458" x="2832100" y="2368550"/>
          <p14:tracePt t="19475" x="2717800" y="2368550"/>
          <p14:tracePt t="19478" x="2679700" y="2362200"/>
          <p14:tracePt t="19491" x="2641600" y="2355850"/>
          <p14:tracePt t="19509" x="2609850" y="2349500"/>
          <p14:tracePt t="19510" x="2603500" y="2336800"/>
          <p14:tracePt t="19575" x="2603500" y="2330450"/>
          <p14:tracePt t="19582" x="2603500" y="2317750"/>
          <p14:tracePt t="19592" x="2603500" y="2305050"/>
          <p14:tracePt t="19609" x="2641600" y="2279650"/>
          <p14:tracePt t="19625" x="2698750" y="2235200"/>
          <p14:tracePt t="19643" x="2762250" y="2203450"/>
          <p14:tracePt t="19659" x="2800350" y="2178050"/>
          <p14:tracePt t="19675" x="2832100" y="2171700"/>
          <p14:tracePt t="19734" x="2825750" y="2171700"/>
          <p14:tracePt t="19743" x="2787650" y="2171700"/>
          <p14:tracePt t="19750" x="2705100" y="2184400"/>
          <p14:tracePt t="19759" x="2609850" y="2203450"/>
          <p14:tracePt t="19775" x="2279650" y="2247900"/>
          <p14:tracePt t="19792" x="2006600" y="2273300"/>
          <p14:tracePt t="19808" x="1771650" y="2286000"/>
          <p14:tracePt t="19826" x="1587500" y="2286000"/>
          <p14:tracePt t="19842" x="1435100" y="2286000"/>
          <p14:tracePt t="19859" x="1320800" y="2286000"/>
          <p14:tracePt t="19875" x="1244600" y="2286000"/>
          <p14:tracePt t="19878" x="1225550" y="2286000"/>
          <p14:tracePt t="19893" x="1206500" y="2286000"/>
          <p14:tracePt t="19894" x="1200150" y="2286000"/>
          <p14:tracePt t="19909" x="1193800" y="2286000"/>
          <p14:tracePt t="19934" x="1187450" y="2286000"/>
          <p14:tracePt t="19943" x="1174750" y="2286000"/>
          <p14:tracePt t="19958" x="1168400" y="2286000"/>
          <p14:tracePt t="19976" x="1155700" y="2286000"/>
          <p14:tracePt t="19993" x="1149350" y="2286000"/>
          <p14:tracePt t="20009" x="1143000" y="2286000"/>
          <p14:tracePt t="20025" x="1136650" y="2286000"/>
          <p14:tracePt t="20042" x="1123950" y="2286000"/>
          <p14:tracePt t="20059" x="1111250" y="2286000"/>
          <p14:tracePt t="20076" x="1098550" y="2286000"/>
          <p14:tracePt t="20095" x="1085850" y="2286000"/>
          <p14:tracePt t="20110" x="1073150" y="2286000"/>
          <p14:tracePt t="20125" x="1047750" y="2298700"/>
          <p14:tracePt t="20142" x="996950" y="2305050"/>
          <p14:tracePt t="20158" x="977900" y="2305050"/>
          <p14:tracePt t="20174" x="965200" y="2305050"/>
          <p14:tracePt t="20247" x="977900" y="2292350"/>
          <p14:tracePt t="20254" x="1016000" y="2260600"/>
          <p14:tracePt t="20262" x="1047750" y="2235200"/>
          <p14:tracePt t="20275" x="1092200" y="2209800"/>
          <p14:tracePt t="20291" x="1162050" y="2197100"/>
          <p14:tracePt t="20311" x="1200150" y="2209800"/>
          <p14:tracePt t="20326" x="1206500" y="2260600"/>
          <p14:tracePt t="20344" x="1174750" y="2324100"/>
          <p14:tracePt t="20359" x="1123950" y="2374900"/>
          <p14:tracePt t="20376" x="1066800" y="2393950"/>
          <p14:tracePt t="20392" x="977900" y="2406650"/>
          <p14:tracePt t="20407" x="889000" y="2406650"/>
          <p14:tracePt t="20424" x="825500" y="2362200"/>
          <p14:tracePt t="20440" x="812800" y="2330450"/>
          <p14:tracePt t="20457" x="812800" y="2298700"/>
          <p14:tracePt t="20474" x="831850" y="2266950"/>
          <p14:tracePt t="20491" x="889000" y="2241550"/>
          <p14:tracePt t="20510" x="1041400" y="2241550"/>
          <p14:tracePt t="20525" x="1085850" y="2266950"/>
          <p14:tracePt t="20542" x="1174750" y="2355850"/>
          <p14:tracePt t="20558" x="1174750" y="2393950"/>
          <p14:tracePt t="20575" x="1149350" y="2419350"/>
          <p14:tracePt t="20591" x="1092200" y="2432050"/>
          <p14:tracePt t="20608" x="996950" y="2432050"/>
          <p14:tracePt t="20628" x="927100" y="2432050"/>
          <p14:tracePt t="20630" x="914400" y="2419350"/>
          <p14:tracePt t="20642" x="895350" y="2413000"/>
          <p14:tracePt t="20659" x="882650" y="2393950"/>
          <p14:tracePt t="20662" x="882650" y="2381250"/>
          <p14:tracePt t="20675" x="882650" y="2368550"/>
          <p14:tracePt t="20678" x="882650" y="2349500"/>
          <p14:tracePt t="20692" x="882650" y="2336800"/>
          <p14:tracePt t="20694" x="889000" y="2324100"/>
          <p14:tracePt t="20708" x="895350" y="2317750"/>
          <p14:tracePt t="20710" x="914400" y="2311400"/>
          <p14:tracePt t="20726" x="965200" y="2305050"/>
          <p14:tracePt t="20742" x="1009650" y="2305050"/>
          <p14:tracePt t="20760" x="1035050" y="2311400"/>
          <p14:tracePt t="20776" x="1060450" y="2343150"/>
          <p14:tracePt t="20792" x="1060450" y="2355850"/>
          <p14:tracePt t="20808" x="1060450" y="2374900"/>
          <p14:tracePt t="20825" x="1060450" y="2400300"/>
          <p14:tracePt t="20841" x="1035050" y="2413000"/>
          <p14:tracePt t="20859" x="1003300" y="2419350"/>
          <p14:tracePt t="20875" x="996950" y="2425700"/>
          <p14:tracePt t="20910" x="990600" y="2425700"/>
          <p14:tracePt t="20934" x="984250" y="2425700"/>
          <p14:tracePt t="20950" x="984250" y="2413000"/>
          <p14:tracePt t="20959" x="990600" y="2413000"/>
          <p14:tracePt t="20967" x="996950" y="2406650"/>
          <p14:tracePt t="20976" x="1009650" y="2393950"/>
          <p14:tracePt t="20992" x="1022350" y="2393950"/>
          <p14:tracePt t="21008" x="1028700" y="2387600"/>
          <p14:tracePt t="21078" x="1035050" y="2393950"/>
          <p14:tracePt t="21094" x="1035050" y="2406650"/>
          <p14:tracePt t="21111" x="1022350" y="2406650"/>
          <p14:tracePt t="21118" x="1016000" y="2406650"/>
          <p14:tracePt t="21126" x="1009650" y="2406650"/>
          <p14:tracePt t="21142" x="990600" y="2393950"/>
          <p14:tracePt t="21159" x="977900" y="2387600"/>
          <p14:tracePt t="21175" x="971550" y="2381250"/>
          <p14:tracePt t="21192" x="971550" y="2355850"/>
          <p14:tracePt t="21209" x="971550" y="2343150"/>
          <p14:tracePt t="21225" x="990600" y="2324100"/>
          <p14:tracePt t="21242" x="1016000" y="2305050"/>
          <p14:tracePt t="21258" x="1041400" y="2305050"/>
          <p14:tracePt t="21275" x="1060450" y="2305050"/>
          <p14:tracePt t="21293" x="1066800" y="2324100"/>
          <p14:tracePt t="21294" x="1066800" y="2349500"/>
          <p14:tracePt t="21309" x="1066800" y="2362200"/>
          <p14:tracePt t="21310" x="1060450" y="2387600"/>
          <p14:tracePt t="21326" x="977900" y="2438400"/>
          <p14:tracePt t="21343" x="882650" y="2457450"/>
          <p14:tracePt t="21359" x="800100" y="2457450"/>
          <p14:tracePt t="21376" x="736600" y="2457450"/>
          <p14:tracePt t="21392" x="717550" y="2457450"/>
          <p14:tracePt t="21408" x="711200" y="2451100"/>
          <p14:tracePt t="21424" x="711200" y="2413000"/>
          <p14:tracePt t="21440" x="755650" y="2368550"/>
          <p14:tracePt t="21458" x="812800" y="2330450"/>
          <p14:tracePt t="21476" x="895350" y="2279650"/>
          <p14:tracePt t="21478" x="914400" y="2279650"/>
          <p14:tracePt t="21492" x="965200" y="2279650"/>
          <p14:tracePt t="21494" x="990600" y="2279650"/>
          <p14:tracePt t="21509" x="1016000" y="2279650"/>
          <p14:tracePt t="21511" x="1047750" y="2311400"/>
          <p14:tracePt t="21526" x="1079500" y="2343150"/>
          <p14:tracePt t="21543" x="1085850" y="2393950"/>
          <p14:tracePt t="21559" x="1085850" y="2432050"/>
          <p14:tracePt t="21576" x="1060450" y="2463800"/>
          <p14:tracePt t="21593" x="1009650" y="2482850"/>
          <p14:tracePt t="21609" x="971550" y="2489200"/>
          <p14:tracePt t="21626" x="933450" y="2489200"/>
          <p14:tracePt t="21641" x="908050" y="2489200"/>
          <p14:tracePt t="21658" x="895350" y="2489200"/>
          <p14:tracePt t="21674" x="889000" y="2482850"/>
          <p14:tracePt t="21692" x="889000" y="2463800"/>
          <p14:tracePt t="21694" x="889000" y="2451100"/>
          <p14:tracePt t="21708" x="889000" y="2432050"/>
          <p14:tracePt t="21710" x="889000" y="2419350"/>
          <p14:tracePt t="21726" x="901700" y="2387600"/>
          <p14:tracePt t="21742" x="946150" y="2368550"/>
          <p14:tracePt t="21759" x="1016000" y="2330450"/>
          <p14:tracePt t="21776" x="1054100" y="2324100"/>
          <p14:tracePt t="21792" x="1085850" y="2324100"/>
          <p14:tracePt t="21808" x="1098550" y="2324100"/>
          <p14:tracePt t="21825" x="1104900" y="2368550"/>
          <p14:tracePt t="21841" x="1104900" y="2406650"/>
          <p14:tracePt t="21859" x="1085850" y="2444750"/>
          <p14:tracePt t="21874" x="1022350" y="2476500"/>
          <p14:tracePt t="21892" x="946150" y="2482850"/>
          <p14:tracePt t="21894" x="889000" y="2495550"/>
          <p14:tracePt t="21908" x="857250" y="2495550"/>
          <p14:tracePt t="21910" x="831850" y="2495550"/>
          <p14:tracePt t="21926" x="781050" y="2489200"/>
          <p14:tracePt t="21942" x="768350" y="2476500"/>
          <p14:tracePt t="21959" x="768350" y="2457450"/>
          <p14:tracePt t="21976" x="768350" y="2413000"/>
          <p14:tracePt t="21992" x="774700" y="2368550"/>
          <p14:tracePt t="22009" x="831850" y="2317750"/>
          <p14:tracePt t="22025" x="914400" y="2279650"/>
          <p14:tracePt t="22042" x="1016000" y="2260600"/>
          <p14:tracePt t="22059" x="1104900" y="2247900"/>
          <p14:tracePt t="22076" x="1200150" y="2247900"/>
          <p14:tracePt t="22078" x="1244600" y="2254250"/>
          <p14:tracePt t="22091" x="1282700" y="2273300"/>
          <p14:tracePt t="22108" x="1327150" y="2305050"/>
          <p14:tracePt t="22126" x="1358900" y="2336800"/>
          <p14:tracePt t="22150" x="1358900" y="2343150"/>
          <p14:tracePt t="22166" x="1358900" y="2349500"/>
          <p14:tracePt t="22176" x="1365250" y="2355850"/>
          <p14:tracePt t="22198" x="1377950" y="2362200"/>
          <p14:tracePt t="22215" x="1384300" y="2362200"/>
          <p14:tracePt t="22226" x="1409700" y="2362200"/>
          <p14:tracePt t="22242" x="1504950" y="2362200"/>
          <p14:tracePt t="22258" x="1631950" y="2362200"/>
          <p14:tracePt t="22276" x="1809750" y="2362200"/>
          <p14:tracePt t="22278" x="1911350" y="2362200"/>
          <p14:tracePt t="22292" x="2032000" y="2362200"/>
          <p14:tracePt t="22294" x="2171700" y="2362200"/>
          <p14:tracePt t="22310" x="2501900" y="2362200"/>
          <p14:tracePt t="22325" x="2813050" y="2362200"/>
          <p14:tracePt t="22343" x="3041650" y="2362200"/>
          <p14:tracePt t="22360" x="3181350" y="2362200"/>
          <p14:tracePt t="22375" x="3276600" y="2362200"/>
          <p14:tracePt t="22392" x="3333750" y="2362200"/>
          <p14:tracePt t="22407" x="3359150" y="2362200"/>
          <p14:tracePt t="22423" x="3384550" y="2368550"/>
          <p14:tracePt t="22442" x="3416300" y="2374900"/>
          <p14:tracePt t="22458" x="3454400" y="2393950"/>
          <p14:tracePt t="22475" x="3505200" y="2413000"/>
          <p14:tracePt t="22491" x="3556000" y="2438400"/>
          <p14:tracePt t="22510" x="3581400" y="2438400"/>
          <p14:tracePt t="22525" x="3600450" y="2444750"/>
          <p14:tracePt t="22542" x="3619500" y="2444750"/>
          <p14:tracePt t="22559" x="3644900" y="2444750"/>
          <p14:tracePt t="22575" x="3695700" y="2444750"/>
          <p14:tracePt t="22592" x="3790950" y="2444750"/>
          <p14:tracePt t="22608" x="3892550" y="2444750"/>
          <p14:tracePt t="22626" x="4032250" y="2444750"/>
          <p14:tracePt t="22641" x="4178300" y="2444750"/>
          <p14:tracePt t="22659" x="4292600" y="2444750"/>
          <p14:tracePt t="22675" x="4356100" y="2444750"/>
          <p14:tracePt t="22692" x="4368800" y="2444750"/>
          <p14:tracePt t="22767" x="4356100" y="2444750"/>
          <p14:tracePt t="22776" x="4324350" y="2432050"/>
          <p14:tracePt t="22782" x="4286250" y="2425700"/>
          <p14:tracePt t="22792" x="4229100" y="2425700"/>
          <p14:tracePt t="22808" x="4070350" y="2368550"/>
          <p14:tracePt t="22825" x="3905250" y="2324100"/>
          <p14:tracePt t="22841" x="3714750" y="2254250"/>
          <p14:tracePt t="22859" x="3606800" y="2216150"/>
          <p14:tracePt t="22875" x="3556000" y="2184400"/>
          <p14:tracePt t="22891" x="3543300" y="2171700"/>
          <p14:tracePt t="22910" x="3543300" y="2165350"/>
          <p14:tracePt t="22943" x="3543300" y="2159000"/>
          <p14:tracePt t="22959" x="3543300" y="2146300"/>
          <p14:tracePt t="22966" x="3549650" y="2146300"/>
          <p14:tracePt t="22976" x="3549650" y="2139950"/>
          <p14:tracePt t="22992" x="3556000" y="2139950"/>
          <p14:tracePt t="23047" x="3562350" y="2133600"/>
          <p14:tracePt t="23070" x="3568700" y="2133600"/>
          <p14:tracePt t="23078" x="3575050" y="2133600"/>
          <p14:tracePt t="23092" x="3587750" y="2127250"/>
          <p14:tracePt t="23110" x="3606800" y="2127250"/>
          <p14:tracePt t="23125" x="3613150" y="2120900"/>
          <p14:tracePt t="23127" x="3619500" y="2120900"/>
          <p14:tracePt t="23143" x="3638550" y="2120900"/>
          <p14:tracePt t="23160" x="3657600" y="2120900"/>
          <p14:tracePt t="23176" x="3695700" y="2120900"/>
          <p14:tracePt t="23193" x="3740150" y="2120900"/>
          <p14:tracePt t="23209" x="3797300" y="2120900"/>
          <p14:tracePt t="23225" x="3848100" y="2120900"/>
          <p14:tracePt t="23241" x="3898900" y="2120900"/>
          <p14:tracePt t="23259" x="3937000" y="2120900"/>
          <p14:tracePt t="23262" x="3956050" y="2120900"/>
          <p14:tracePt t="23275" x="3962400" y="2120900"/>
          <p14:tracePt t="23292" x="3981450" y="2120900"/>
          <p14:tracePt t="23294" x="4000500" y="2120900"/>
          <p14:tracePt t="23309" x="4013200" y="2120900"/>
          <p14:tracePt t="23325" x="4038600" y="2127250"/>
          <p14:tracePt t="23342" x="4095750" y="2133600"/>
          <p14:tracePt t="23358" x="4121150" y="2133600"/>
          <p14:tracePt t="23375" x="4152900" y="2133600"/>
          <p14:tracePt t="23392" x="4184650" y="2133600"/>
          <p14:tracePt t="23407" x="4229100" y="2133600"/>
          <p14:tracePt t="23424" x="4260850" y="2133600"/>
          <p14:tracePt t="23441" x="4286250" y="2133600"/>
          <p14:tracePt t="23459" x="4311650" y="2133600"/>
          <p14:tracePt t="23462" x="4324350" y="2133600"/>
          <p14:tracePt t="23475" x="4330700" y="2133600"/>
          <p14:tracePt t="23492" x="4356100" y="2133600"/>
          <p14:tracePt t="23494" x="4368800" y="2133600"/>
          <p14:tracePt t="23508" x="4387850" y="2133600"/>
          <p14:tracePt t="23525" x="4413250" y="2139950"/>
          <p14:tracePt t="23542" x="4438650" y="2146300"/>
          <p14:tracePt t="23558" x="4445000" y="2146300"/>
          <p14:tracePt t="23574" x="4451350" y="2146300"/>
          <p14:tracePt t="23592" x="4464050" y="2152650"/>
          <p14:tracePt t="23610" x="4470400" y="2159000"/>
          <p14:tracePt t="23624" x="4476750" y="2171700"/>
          <p14:tracePt t="23654" x="4476750" y="2178050"/>
          <p14:tracePt t="23671" x="4476750" y="2184400"/>
          <p14:tracePt t="23678" x="4476750" y="2190750"/>
          <p14:tracePt t="23702" x="4476750" y="2197100"/>
          <p14:tracePt t="23709" x="4476750" y="2203450"/>
          <p14:tracePt t="23733" x="4476750" y="2216150"/>
          <p14:tracePt t="23749" x="4470400" y="2228850"/>
          <p14:tracePt t="23758" x="4464050" y="2228850"/>
          <p14:tracePt t="23774" x="4445000" y="2241550"/>
          <p14:tracePt t="23790" x="4413250" y="2254250"/>
          <p14:tracePt t="23806" x="4394200" y="2266950"/>
          <p14:tracePt t="23824" x="4368800" y="2273300"/>
          <p14:tracePt t="23840" x="4356100" y="2273300"/>
          <p14:tracePt t="23857" x="4337050" y="2279650"/>
          <p14:tracePt t="23874" x="4318000" y="2279650"/>
          <p14:tracePt t="23890" x="4286250" y="2279650"/>
          <p14:tracePt t="23907" x="4248150" y="2279650"/>
          <p14:tracePt t="23924" x="4216400" y="2279650"/>
          <p14:tracePt t="23925" x="4191000" y="2279650"/>
          <p14:tracePt t="23940" x="4178300" y="2279650"/>
          <p14:tracePt t="23942" x="4165600" y="2279650"/>
          <p14:tracePt t="23957" x="4140200" y="2279650"/>
          <p14:tracePt t="23973" x="4114800" y="2279650"/>
          <p14:tracePt t="23990" x="4108450" y="2279650"/>
          <p14:tracePt t="24006" x="4095750" y="2286000"/>
          <p14:tracePt t="24023" x="4095750" y="2292350"/>
          <p14:tracePt t="24040" x="4076700" y="2292350"/>
          <p14:tracePt t="24057" x="4070350" y="2298700"/>
          <p14:tracePt t="24118" x="4070350" y="2305050"/>
          <p14:tracePt t="24151" x="4064000" y="2305050"/>
          <p14:tracePt t="24239" x="4057650" y="2311400"/>
          <p14:tracePt t="24255" x="4044950" y="2311400"/>
          <p14:tracePt t="24262" x="4038600" y="2317750"/>
          <p14:tracePt t="24275" x="4025900" y="2324100"/>
          <p14:tracePt t="24292" x="4000500" y="2330450"/>
          <p14:tracePt t="24308" x="3968750" y="2330450"/>
          <p14:tracePt t="24326" x="3911600" y="2330450"/>
          <p14:tracePt t="24342" x="3886200" y="2330450"/>
          <p14:tracePt t="24359" x="3873500" y="2330450"/>
          <p14:tracePt t="24375" x="3867150" y="2330450"/>
          <p14:tracePt t="24406" x="3860800" y="2330450"/>
          <p14:tracePt t="24414" x="3848100" y="2324100"/>
          <p14:tracePt t="24425" x="3841750" y="2324100"/>
          <p14:tracePt t="24441" x="3816350" y="2317750"/>
          <p14:tracePt t="24458" x="3778250" y="2305050"/>
          <p14:tracePt t="24475" x="3759200" y="2298700"/>
          <p14:tracePt t="24492" x="3733800" y="2298700"/>
          <p14:tracePt t="24508" x="3714750" y="2286000"/>
          <p14:tracePt t="24511" x="3708400" y="2286000"/>
          <p14:tracePt t="24524" x="3702050" y="2286000"/>
          <p14:tracePt t="24541" x="3695700" y="2279650"/>
          <p14:tracePt t="24614" x="3689350" y="2279650"/>
          <p14:tracePt t="24622" x="3683000" y="2279650"/>
          <p14:tracePt t="24630" x="3670300" y="2279650"/>
          <p14:tracePt t="24642" x="3657600" y="2279650"/>
          <p14:tracePt t="24657" x="3644900" y="2273300"/>
          <p14:tracePt t="24675" x="3625850" y="2260600"/>
          <p14:tracePt t="24691" x="3613150" y="2254250"/>
          <p14:tracePt t="24708" x="3600450" y="2247900"/>
          <p14:tracePt t="24725" x="3587750" y="2241550"/>
          <p14:tracePt t="24726" x="3581400" y="2235200"/>
          <p14:tracePt t="24887" x="3575050" y="2235200"/>
          <p14:tracePt t="24925" x="3575050" y="2228850"/>
          <p14:tracePt t="24949" x="3575050" y="2222500"/>
          <p14:tracePt t="24958" x="3581400" y="2216150"/>
          <p14:tracePt t="24974" x="3594100" y="2216150"/>
          <p14:tracePt t="24982" x="3600450" y="2216150"/>
          <p14:tracePt t="24992" x="3632200" y="2203450"/>
          <p14:tracePt t="25007" x="3670300" y="2197100"/>
          <p14:tracePt t="25023" x="3708400" y="2190750"/>
          <p14:tracePt t="25040" x="3752850" y="2190750"/>
          <p14:tracePt t="25057" x="3790950" y="2178050"/>
          <p14:tracePt t="25074" x="3822700" y="2178050"/>
          <p14:tracePt t="25091" x="3841750" y="2171700"/>
          <p14:tracePt t="25107" x="3848100" y="2171700"/>
          <p14:tracePt t="25123" x="3873500" y="2171700"/>
          <p14:tracePt t="25140" x="3917950" y="2171700"/>
          <p14:tracePt t="25141" x="3937000" y="2171700"/>
          <p14:tracePt t="25157" x="3975100" y="2171700"/>
          <p14:tracePt t="25174" x="4006850" y="2171700"/>
          <p14:tracePt t="25197" x="4013200" y="2171700"/>
          <p14:tracePt t="25343" x="4025900" y="2171700"/>
          <p14:tracePt t="25358" x="4025900" y="2165350"/>
          <p14:tracePt t="25375" x="4038600" y="2159000"/>
          <p14:tracePt t="25382" x="4044950" y="2152650"/>
          <p14:tracePt t="25392" x="4051300" y="2152650"/>
          <p14:tracePt t="25407" x="4051300" y="2139950"/>
          <p14:tracePt t="25424" x="4064000" y="2133600"/>
          <p14:tracePt t="25441" x="4064000" y="2114550"/>
          <p14:tracePt t="25458" x="4070350" y="2108200"/>
          <p14:tracePt t="25475" x="4070350" y="2101850"/>
          <p14:tracePt t="25510" x="4070350" y="2095500"/>
          <p14:tracePt t="25534" x="4064000" y="2082800"/>
          <p14:tracePt t="25550" x="4057650" y="2076450"/>
          <p14:tracePt t="25559" x="4038600" y="2076450"/>
          <p14:tracePt t="25576" x="4025900" y="2076450"/>
          <p14:tracePt t="25591" x="4013200" y="2070100"/>
          <p14:tracePt t="25598" x="4006850" y="2070100"/>
          <p14:tracePt t="25610" x="4000500" y="2070100"/>
          <p14:tracePt t="25624" x="3987800" y="2070100"/>
          <p14:tracePt t="25641" x="3981450" y="2070100"/>
          <p14:tracePt t="25657" x="3962400" y="2070100"/>
          <p14:tracePt t="25675" x="3956050" y="2070100"/>
          <p14:tracePt t="25691" x="3949700" y="2070100"/>
          <p14:tracePt t="25708" x="3943350" y="2070100"/>
          <p14:tracePt t="25725" x="3937000" y="2070100"/>
          <p14:tracePt t="25741" x="3930650" y="2070100"/>
          <p14:tracePt t="25758" x="3911600" y="2070100"/>
          <p14:tracePt t="25774" x="3911600" y="2076450"/>
          <p14:tracePt t="25791" x="3905250" y="2076450"/>
          <p14:tracePt t="25808" x="3886200" y="2076450"/>
          <p14:tracePt t="25824" x="3873500" y="2076450"/>
          <p14:tracePt t="25842" x="3848100" y="2076450"/>
          <p14:tracePt t="25858" x="3822700" y="2082800"/>
          <p14:tracePt t="25875" x="3797300" y="2089150"/>
          <p14:tracePt t="25891" x="3778250" y="2089150"/>
          <p14:tracePt t="25894" x="3771900" y="2089150"/>
          <p14:tracePt t="25908" x="3765550" y="2095500"/>
          <p14:tracePt t="25926" x="3752850" y="2101850"/>
          <p14:tracePt t="25950" x="3746500" y="2108200"/>
          <p14:tracePt t="25959" x="3740150" y="2114550"/>
          <p14:tracePt t="25975" x="3733800" y="2120900"/>
          <p14:tracePt t="25993" x="3727450" y="2127250"/>
          <p14:tracePt t="26008" x="3721100" y="2133600"/>
          <p14:tracePt t="26070" x="3721100" y="2139950"/>
          <p14:tracePt t="26078" x="3721100" y="2146300"/>
          <p14:tracePt t="26092" x="3714750" y="2152650"/>
          <p14:tracePt t="26158" x="3708400" y="2165350"/>
          <p14:tracePt t="26182" x="3708400" y="2171700"/>
          <p14:tracePt t="26198" x="3708400" y="2178050"/>
          <p14:tracePt t="26206" x="3708400" y="2184400"/>
          <p14:tracePt t="26214" x="3702050" y="2190750"/>
          <p14:tracePt t="26230" x="3702050" y="2197100"/>
          <p14:tracePt t="26246" x="3702050" y="2203450"/>
          <p14:tracePt t="26259" x="3702050" y="2209800"/>
          <p14:tracePt t="26278" x="3702050" y="2216150"/>
          <p14:tracePt t="26318" x="3708400" y="2228850"/>
          <p14:tracePt t="26326" x="3727450" y="2228850"/>
          <p14:tracePt t="26334" x="3752850" y="2235200"/>
          <p14:tracePt t="26343" x="3797300" y="2241550"/>
          <p14:tracePt t="26360" x="3886200" y="2254250"/>
          <p14:tracePt t="26375" x="3975100" y="2266950"/>
          <p14:tracePt t="26392" x="4025900" y="2266950"/>
          <p14:tracePt t="26407" x="4076700" y="2266950"/>
          <p14:tracePt t="26423" x="4121150" y="2273300"/>
          <p14:tracePt t="26440" x="4146550" y="2273300"/>
          <p14:tracePt t="26457" x="4165600" y="2273300"/>
          <p14:tracePt t="26473" x="4171950" y="2273300"/>
          <p14:tracePt t="26490" x="4184650" y="2273300"/>
          <p14:tracePt t="26506" x="4191000" y="2273300"/>
          <p14:tracePt t="26541" x="4197350" y="2266950"/>
          <p14:tracePt t="26581" x="4203700" y="2266950"/>
          <p14:tracePt t="26606" x="4210050" y="2266950"/>
          <p14:tracePt t="26629" x="4216400" y="2266950"/>
          <p14:tracePt t="26637" x="4222750" y="2260600"/>
          <p14:tracePt t="26661" x="4229100" y="2260600"/>
          <p14:tracePt t="26677" x="4235450" y="2260600"/>
          <p14:tracePt t="26807" x="4241800" y="2260600"/>
          <p14:tracePt t="26823" x="4229100" y="2260600"/>
          <p14:tracePt t="26838" x="4210050" y="2260600"/>
          <p14:tracePt t="26854" x="4197350" y="2260600"/>
          <p14:tracePt t="26862" x="4191000" y="2260600"/>
          <p14:tracePt t="26876" x="4184650" y="2254250"/>
          <p14:tracePt t="26950" x="4203700" y="2235200"/>
          <p14:tracePt t="26959" x="4254500" y="2228850"/>
          <p14:tracePt t="26966" x="4330700" y="2209800"/>
          <p14:tracePt t="26976" x="4425950" y="2203450"/>
          <p14:tracePt t="26992" x="4667250" y="2197100"/>
          <p14:tracePt t="27008" x="4940300" y="2197100"/>
          <p14:tracePt t="27025" x="5099050" y="2178050"/>
          <p14:tracePt t="27041" x="5187950" y="2178050"/>
          <p14:tracePt t="27058" x="5219700" y="2178050"/>
          <p14:tracePt t="27074" x="5238750" y="2178050"/>
          <p14:tracePt t="27091" x="5251450" y="2184400"/>
          <p14:tracePt t="27118" x="5257800" y="2184400"/>
          <p14:tracePt t="27126" x="5264150" y="2184400"/>
          <p14:tracePt t="27143" x="5264150" y="2203450"/>
          <p14:tracePt t="27160" x="5251450" y="2241550"/>
          <p14:tracePt t="27176" x="5168900" y="2279650"/>
          <p14:tracePt t="27192" x="5016500" y="2311400"/>
          <p14:tracePt t="27208" x="4845050" y="2311400"/>
          <p14:tracePt t="27224" x="4705350" y="2273300"/>
          <p14:tracePt t="27242" x="4641850" y="2235200"/>
          <p14:tracePt t="27258" x="4616450" y="2216150"/>
          <p14:tracePt t="27276" x="4616450" y="2197100"/>
          <p14:tracePt t="27278" x="4629150" y="2171700"/>
          <p14:tracePt t="27292" x="4679950" y="2152650"/>
          <p14:tracePt t="27309" x="4826000" y="2089150"/>
          <p14:tracePt t="27310" x="4927600" y="2070100"/>
          <p14:tracePt t="27325" x="5175250" y="2025650"/>
          <p14:tracePt t="27343" x="5403850" y="2019300"/>
          <p14:tracePt t="27359" x="5740400" y="2070100"/>
          <p14:tracePt t="27375" x="5981700" y="2139950"/>
          <p14:tracePt t="27392" x="6083300" y="2197100"/>
          <p14:tracePt t="27408" x="6096000" y="2222500"/>
          <p14:tracePt t="27424" x="6089650" y="2254250"/>
          <p14:tracePt t="27440" x="6019800" y="2292350"/>
          <p14:tracePt t="27459" x="5899150" y="2336800"/>
          <p14:tracePt t="27475" x="5759450" y="2349500"/>
          <p14:tracePt t="27492" x="5638800" y="2349500"/>
          <p14:tracePt t="27494" x="5581650" y="2349500"/>
          <p14:tracePt t="27508" x="5511800" y="2349500"/>
          <p14:tracePt t="27510" x="5461000" y="2330450"/>
          <p14:tracePt t="27526" x="5403850" y="2298700"/>
          <p14:tracePt t="27542" x="5384800" y="2279650"/>
          <p14:tracePt t="27560" x="5384800" y="2241550"/>
          <p14:tracePt t="27576" x="5461000" y="2165350"/>
          <p14:tracePt t="27592" x="5613400" y="2114550"/>
          <p14:tracePt t="27610" x="5905500" y="2095500"/>
          <p14:tracePt t="27624" x="6292850" y="2101850"/>
          <p14:tracePt t="27642" x="6629400" y="2171700"/>
          <p14:tracePt t="27657" x="6838950" y="2247900"/>
          <p14:tracePt t="27676" x="6908800" y="2305050"/>
          <p14:tracePt t="27678" x="6908800" y="2317750"/>
          <p14:tracePt t="27691" x="6908800" y="2343150"/>
          <p14:tracePt t="27709" x="6838950" y="2400300"/>
          <p14:tracePt t="27710" x="6775450" y="2419350"/>
          <p14:tracePt t="27725" x="6680200" y="2432050"/>
          <p14:tracePt t="27726" x="6521450" y="2432050"/>
          <p14:tracePt t="27743" x="6229350" y="2432050"/>
          <p14:tracePt t="27758" x="5911850" y="2381250"/>
          <p14:tracePt t="27776" x="5695950" y="2317750"/>
          <p14:tracePt t="27792" x="5588000" y="2266950"/>
          <p14:tracePt t="27808" x="5568950" y="2254250"/>
          <p14:tracePt t="27825" x="5568950" y="2235200"/>
          <p14:tracePt t="27841" x="5626100" y="2197100"/>
          <p14:tracePt t="27859" x="5797550" y="2139950"/>
          <p14:tracePt t="27862" x="5911850" y="2127250"/>
          <p14:tracePt t="27875" x="6051550" y="2127250"/>
          <p14:tracePt t="27892" x="6311900" y="2127250"/>
          <p14:tracePt t="27894" x="6426200" y="2133600"/>
          <p14:tracePt t="27909" x="6546850" y="2178050"/>
          <p14:tracePt t="27910" x="6616700" y="2209800"/>
          <p14:tracePt t="27926" x="6692900" y="2286000"/>
          <p14:tracePt t="27943" x="6705600" y="2362200"/>
          <p14:tracePt t="27959" x="6654800" y="2463800"/>
          <p14:tracePt t="27975" x="6515100" y="2540000"/>
          <p14:tracePt t="27993" x="6350000" y="2590800"/>
          <p14:tracePt t="28009" x="6172200" y="2603500"/>
          <p14:tracePt t="28026" x="6026150" y="2603500"/>
          <p14:tracePt t="28042" x="5930900" y="2578100"/>
          <p14:tracePt t="28059" x="5867400" y="2559050"/>
          <p14:tracePt t="28076" x="5854700" y="2546350"/>
          <p14:tracePt t="28078" x="5848350" y="2540000"/>
          <p14:tracePt t="28094" x="5848350" y="2520950"/>
          <p14:tracePt t="28108" x="5848350" y="2514600"/>
          <p14:tracePt t="28124" x="5848350" y="2476500"/>
          <p14:tracePt t="28127" x="5867400" y="2451100"/>
          <p14:tracePt t="28142" x="5905500" y="2432050"/>
          <p14:tracePt t="28159" x="5943600" y="2413000"/>
          <p14:tracePt t="28175" x="5988050" y="2413000"/>
          <p14:tracePt t="28192" x="6013450" y="2413000"/>
          <p14:tracePt t="28208" x="6026150" y="2419350"/>
          <p14:tracePt t="28225" x="6032500" y="2432050"/>
          <p14:tracePt t="28241" x="6032500" y="2457450"/>
          <p14:tracePt t="28259" x="6000750" y="2489200"/>
          <p14:tracePt t="28274" x="5943600" y="2508250"/>
          <p14:tracePt t="28292" x="5880100" y="2520950"/>
          <p14:tracePt t="28294" x="5854700" y="2520950"/>
          <p14:tracePt t="28308" x="5810250" y="2520950"/>
          <p14:tracePt t="28310" x="5784850" y="2520950"/>
          <p14:tracePt t="28326" x="5740400" y="2508250"/>
          <p14:tracePt t="28342" x="5708650" y="2482850"/>
          <p14:tracePt t="28359" x="5689600" y="2470150"/>
          <p14:tracePt t="28376" x="5670550" y="2451100"/>
          <p14:tracePt t="28392" x="5657850" y="2425700"/>
          <p14:tracePt t="28407" x="5657850" y="2413000"/>
          <p14:tracePt t="28535" x="5651500" y="2413000"/>
          <p14:tracePt t="28550" x="5651500" y="2425700"/>
          <p14:tracePt t="28558" x="5651500" y="2432050"/>
          <p14:tracePt t="28575" x="5645150" y="2444750"/>
          <p14:tracePt t="28582" x="5632450" y="2451100"/>
          <p14:tracePt t="28592" x="5626100" y="2457450"/>
          <p14:tracePt t="28608" x="5607050" y="2470150"/>
          <p14:tracePt t="28626" x="5588000" y="2476500"/>
          <p14:tracePt t="28641" x="5543550" y="2482850"/>
          <p14:tracePt t="28659" x="5511800" y="2482850"/>
          <p14:tracePt t="28674" x="5461000" y="2482850"/>
          <p14:tracePt t="28692" x="5403850" y="2482850"/>
          <p14:tracePt t="28694" x="5365750" y="2482850"/>
          <p14:tracePt t="28708" x="5327650" y="2482850"/>
          <p14:tracePt t="28710" x="5289550" y="2482850"/>
          <p14:tracePt t="28726" x="5194300" y="2482850"/>
          <p14:tracePt t="28742" x="5029200" y="2482850"/>
          <p14:tracePt t="28759" x="4806950" y="2482850"/>
          <p14:tracePt t="28775" x="4559300" y="2482850"/>
          <p14:tracePt t="28792" x="4400550" y="2470150"/>
          <p14:tracePt t="28808" x="4311650" y="2457450"/>
          <p14:tracePt t="28825" x="4279900" y="2457450"/>
          <p14:tracePt t="28841" x="4273550" y="2457450"/>
          <p14:tracePt t="28934" x="4267200" y="2457450"/>
          <p14:tracePt t="28943" x="4254500" y="2457450"/>
          <p14:tracePt t="28959" x="4241800" y="2457450"/>
          <p14:tracePt t="28967" x="4229100" y="2444750"/>
          <p14:tracePt t="28976" x="4216400" y="2444750"/>
          <p14:tracePt t="28992" x="4197350" y="2438400"/>
          <p14:tracePt t="29009" x="4165600" y="2432050"/>
          <p14:tracePt t="29025" x="4146550" y="2419350"/>
          <p14:tracePt t="29042" x="4108450" y="2400300"/>
          <p14:tracePt t="29059" x="4070350" y="2381250"/>
          <p14:tracePt t="29075" x="4000500" y="2362200"/>
          <p14:tracePt t="29091" x="3911600" y="2324100"/>
          <p14:tracePt t="29108" x="3816350" y="2286000"/>
          <p14:tracePt t="29124" x="3765550" y="2254250"/>
          <p14:tracePt t="29142" x="3733800" y="2241550"/>
          <p14:tracePt t="29206" x="3733800" y="2235200"/>
          <p14:tracePt t="29214" x="3727450" y="2228850"/>
          <p14:tracePt t="29225" x="3714750" y="2216150"/>
          <p14:tracePt t="29241" x="3702050" y="2203450"/>
          <p14:tracePt t="29259" x="3695700" y="2203450"/>
          <p14:tracePt t="29275" x="3695700" y="2197100"/>
          <p14:tracePt t="29303" x="3689350" y="2197100"/>
          <p14:tracePt t="29775" x="3689350" y="2190750"/>
          <p14:tracePt t="29783" x="3714750" y="2178050"/>
          <p14:tracePt t="29792" x="3784600" y="2171700"/>
          <p14:tracePt t="29808" x="3975100" y="2146300"/>
          <p14:tracePt t="29826" x="4203700" y="2139950"/>
          <p14:tracePt t="29841" x="4400550" y="2139950"/>
          <p14:tracePt t="29859" x="4540250" y="2139950"/>
          <p14:tracePt t="29874" x="4591050" y="2139950"/>
          <p14:tracePt t="29892" x="4603750" y="2139950"/>
          <p14:tracePt t="29991" x="4603750" y="2146300"/>
          <p14:tracePt t="29998" x="4591050" y="2146300"/>
          <p14:tracePt t="30014" x="4584700" y="2146300"/>
          <p14:tracePt t="30030" x="4578350" y="2146300"/>
          <p14:tracePt t="30062" x="4572000" y="2146300"/>
          <p14:tracePt t="30070" x="4565650" y="2146300"/>
          <p14:tracePt t="30078" x="4552950" y="2146300"/>
          <p14:tracePt t="30092" x="4533900" y="2146300"/>
          <p14:tracePt t="30110" x="4476750" y="2159000"/>
          <p14:tracePt t="30125" x="4470400" y="2165350"/>
          <p14:tracePt t="30142" x="4451350" y="2165350"/>
          <p14:tracePt t="30158" x="4445000" y="2165350"/>
          <p14:tracePt t="30214" x="4438650" y="2165350"/>
          <p14:tracePt t="30222" x="4438650" y="2146300"/>
          <p14:tracePt t="30230" x="4457700" y="2133600"/>
          <p14:tracePt t="30242" x="4489450" y="2108200"/>
          <p14:tracePt t="30258" x="4546600" y="2076450"/>
          <p14:tracePt t="30275" x="4616450" y="2025650"/>
          <p14:tracePt t="30278" x="4629150" y="2012950"/>
          <p14:tracePt t="30291" x="4641850" y="2006600"/>
          <p14:tracePt t="30294" x="4641850" y="2000250"/>
          <p14:tracePt t="30326" x="4648200" y="2012950"/>
          <p14:tracePt t="30334" x="4673600" y="2057400"/>
          <p14:tracePt t="30342" x="4679950" y="2095500"/>
          <p14:tracePt t="30358" x="4692650" y="2184400"/>
          <p14:tracePt t="30376" x="4692650" y="2260600"/>
          <p14:tracePt t="30392" x="4667250" y="2305050"/>
          <p14:tracePt t="30408" x="4648200" y="2330450"/>
          <p14:tracePt t="30424" x="4641850" y="2336800"/>
          <p14:tracePt t="30470" x="4629150" y="2336800"/>
          <p14:tracePt t="30478" x="4584700" y="2324100"/>
          <p14:tracePt t="30493" x="4533900" y="2305050"/>
          <p14:tracePt t="30494" x="4464050" y="2279650"/>
          <p14:tracePt t="30509" x="4387850" y="2266950"/>
          <p14:tracePt t="30526" x="4191000" y="2184400"/>
          <p14:tracePt t="30542" x="4127500" y="2165350"/>
          <p14:tracePt t="30558" x="4114800" y="2152650"/>
          <p14:tracePt t="30614" x="4114800" y="2139950"/>
          <p14:tracePt t="30623" x="4121150" y="2127250"/>
          <p14:tracePt t="30630" x="4140200" y="2127250"/>
          <p14:tracePt t="30642" x="4152900" y="2114550"/>
          <p14:tracePt t="30657" x="4197350" y="2108200"/>
          <p14:tracePt t="30675" x="4229100" y="2108200"/>
          <p14:tracePt t="30678" x="4241800" y="2108200"/>
          <p14:tracePt t="30691" x="4248150" y="2114550"/>
          <p14:tracePt t="30708" x="4260850" y="2133600"/>
          <p14:tracePt t="30710" x="4267200" y="2146300"/>
          <p14:tracePt t="30724" x="4267200" y="2159000"/>
          <p14:tracePt t="30742" x="4267200" y="2203450"/>
          <p14:tracePt t="30759" x="4260850" y="2222500"/>
          <p14:tracePt t="30776" x="4229100" y="2222500"/>
          <p14:tracePt t="30793" x="4191000" y="2222500"/>
          <p14:tracePt t="30808" x="4165600" y="2222500"/>
          <p14:tracePt t="30825" x="4121150" y="2197100"/>
          <p14:tracePt t="30842" x="4108450" y="2178050"/>
          <p14:tracePt t="30858" x="4095750" y="2152650"/>
          <p14:tracePt t="30875" x="4089400" y="2127250"/>
          <p14:tracePt t="30892" x="4089400" y="2101850"/>
          <p14:tracePt t="30909" x="4089400" y="2089150"/>
          <p14:tracePt t="30926" x="4102100" y="2076450"/>
          <p14:tracePt t="30942" x="4121150" y="2076450"/>
          <p14:tracePt t="30959" x="4165600" y="2070100"/>
          <p14:tracePt t="30974" x="4203700" y="2063750"/>
          <p14:tracePt t="30991" x="4254500" y="2063750"/>
          <p14:tracePt t="31008" x="4305300" y="2063750"/>
          <p14:tracePt t="31024" x="4368800" y="2063750"/>
          <p14:tracePt t="31041" x="4406900" y="2070100"/>
          <p14:tracePt t="31058" x="4464050" y="2076450"/>
          <p14:tracePt t="31074" x="4495800" y="2089150"/>
          <p14:tracePt t="31092" x="4508500" y="2095500"/>
          <p14:tracePt t="31110" x="4521200" y="2108200"/>
          <p14:tracePt t="31125" x="4521200" y="2114550"/>
          <p14:tracePt t="31271" x="4527550" y="2114550"/>
          <p14:tracePt t="31287" x="4540250" y="2114550"/>
          <p14:tracePt t="31294" x="4572000" y="2114550"/>
          <p14:tracePt t="31310" x="4686300" y="2114550"/>
          <p14:tracePt t="31326" x="4895850" y="2114550"/>
          <p14:tracePt t="31342" x="5187950" y="2114550"/>
          <p14:tracePt t="31359" x="5486400" y="2114550"/>
          <p14:tracePt t="31375" x="5695950" y="2114550"/>
          <p14:tracePt t="31391" x="5848350" y="2114550"/>
          <p14:tracePt t="31409" x="5937250" y="2114550"/>
          <p14:tracePt t="31426" x="5975350" y="2114550"/>
          <p14:tracePt t="31487" x="5981700" y="2120900"/>
          <p14:tracePt t="31502" x="5975350" y="2133600"/>
          <p14:tracePt t="31510" x="5937250" y="2152650"/>
          <p14:tracePt t="31526" x="5734050" y="2203450"/>
          <p14:tracePt t="31542" x="5340350" y="2101850"/>
          <p14:tracePt t="31558" x="5308600" y="2063750"/>
          <p14:tracePt t="31767" x="5365750" y="2063750"/>
          <p14:tracePt t="31775" x="5480050" y="2095500"/>
          <p14:tracePt t="31783" x="5549900" y="2095500"/>
          <p14:tracePt t="31792" x="5613400" y="2101850"/>
          <p14:tracePt t="31810" x="5664200" y="2101850"/>
          <p14:tracePt t="31826" x="5676900" y="2101850"/>
          <p14:tracePt t="31843" x="5689600" y="2095500"/>
          <p14:tracePt t="31858" x="5727700" y="2070100"/>
          <p14:tracePt t="31874" x="5797550" y="2032000"/>
          <p14:tracePt t="31891" x="5911850" y="2000250"/>
          <p14:tracePt t="31908" x="6076950" y="1955800"/>
          <p14:tracePt t="31910" x="6165850" y="1936750"/>
          <p14:tracePt t="31927" x="6324600" y="1924050"/>
          <p14:tracePt t="31942" x="6426200" y="1905000"/>
          <p14:tracePt t="31958" x="6483350" y="1905000"/>
          <p14:tracePt t="31975" x="6515100" y="1898650"/>
          <p14:tracePt t="31992" x="6546850" y="1885950"/>
          <p14:tracePt t="32009" x="6635750" y="1854200"/>
          <p14:tracePt t="32025" x="6775450" y="1797050"/>
          <p14:tracePt t="32043" x="6985000" y="1701800"/>
          <p14:tracePt t="32059" x="7181850" y="1593850"/>
          <p14:tracePt t="32074" x="7404100" y="1460500"/>
          <p14:tracePt t="32091" x="7569200" y="1333500"/>
          <p14:tracePt t="32108" x="7689850" y="1257300"/>
          <p14:tracePt t="32111" x="7734300" y="1238250"/>
          <p14:tracePt t="32126" x="7804150" y="1225550"/>
          <p14:tracePt t="32142" x="7924800" y="1225550"/>
          <p14:tracePt t="32158" x="8077200" y="1250950"/>
          <p14:tracePt t="32174" x="8369300" y="1365250"/>
          <p14:tracePt t="32191" x="8572500" y="1447800"/>
          <p14:tracePt t="32207" x="8705850" y="1530350"/>
          <p14:tracePt t="32225" x="8782050" y="1574800"/>
          <p14:tracePt t="32243" x="8826500" y="1606550"/>
          <p14:tracePt t="32318" x="8832850" y="1600200"/>
          <p14:tracePt t="32326" x="8832850" y="1562100"/>
          <p14:tracePt t="32334" x="8845550" y="1530350"/>
          <p14:tracePt t="32342" x="8851900" y="1492250"/>
          <p14:tracePt t="32357" x="8877300" y="1435100"/>
          <p14:tracePt t="32373" x="8883650" y="1397000"/>
          <p14:tracePt t="32390" x="8896350" y="1384300"/>
          <p14:tracePt t="32407" x="8902700" y="1384300"/>
          <p14:tracePt t="32438" x="8902700" y="1377950"/>
          <p14:tracePt t="32447" x="8921750" y="1403350"/>
          <p14:tracePt t="32459" x="8940800" y="1473200"/>
          <p14:tracePt t="32474" x="8959850" y="1651000"/>
          <p14:tracePt t="32492" x="8959850" y="1949450"/>
          <p14:tracePt t="32509" x="8959850" y="2190750"/>
          <p14:tracePt t="32511" x="8959850" y="2286000"/>
          <p14:tracePt t="32525" x="8947150" y="2343150"/>
          <p14:tracePt t="32543" x="8909050" y="2432050"/>
          <p14:tracePt t="32559" x="8896350" y="2444750"/>
          <p14:tracePt t="32614" x="8877300" y="2438400"/>
          <p14:tracePt t="32623" x="8851900" y="2393950"/>
          <p14:tracePt t="32630" x="8839200" y="2362200"/>
          <p14:tracePt t="32642" x="8820150" y="2311400"/>
          <p14:tracePt t="32658" x="8763000" y="2190750"/>
          <p14:tracePt t="32675" x="8693150" y="2051050"/>
          <p14:tracePt t="32692" x="8661400" y="1930400"/>
          <p14:tracePt t="32694" x="8655050" y="1885950"/>
          <p14:tracePt t="32709" x="8655050" y="1841500"/>
          <p14:tracePt t="32710" x="8655050" y="1809750"/>
          <p14:tracePt t="32724" x="8655050" y="1771650"/>
          <p14:tracePt t="32742" x="8712200" y="1657350"/>
          <p14:tracePt t="32759" x="8769350" y="1606550"/>
          <p14:tracePt t="32775" x="8839200" y="1555750"/>
          <p14:tracePt t="32791" x="8890000" y="1530350"/>
          <p14:tracePt t="32807" x="8909050" y="1517650"/>
          <p14:tracePt t="32825" x="8934450" y="1504950"/>
          <p14:tracePt t="32841" x="8940800" y="1504950"/>
          <p14:tracePt t="32862" x="8947150" y="1504950"/>
          <p14:tracePt t="32926" x="8953500" y="1504950"/>
          <p14:tracePt t="32934" x="8953500" y="1562100"/>
          <p14:tracePt t="32942" x="8953500" y="1625600"/>
          <p14:tracePt t="32959" x="8953500" y="1835150"/>
          <p14:tracePt t="32975" x="8915400" y="2057400"/>
          <p14:tracePt t="32991" x="8858250" y="2266950"/>
          <p14:tracePt t="33008" x="8813800" y="2400300"/>
          <p14:tracePt t="33025" x="8794750" y="2470150"/>
          <p14:tracePt t="33042" x="8794750" y="2489200"/>
          <p14:tracePt t="33102" x="8794750" y="2476500"/>
          <p14:tracePt t="33110" x="8807450" y="2425700"/>
          <p14:tracePt t="33118" x="8839200" y="2355850"/>
          <p14:tracePt t="33126" x="8858250" y="2286000"/>
          <p14:tracePt t="33142" x="8909050" y="2120900"/>
          <p14:tracePt t="33159" x="8934450" y="1936750"/>
          <p14:tracePt t="33176" x="8953500" y="1784350"/>
          <p14:tracePt t="33192" x="8978900" y="1657350"/>
          <p14:tracePt t="33208" x="8978900" y="1555750"/>
          <p14:tracePt t="33225" x="8978900" y="1504950"/>
          <p14:tracePt t="33241" x="8985250" y="1473200"/>
          <p14:tracePt t="33262" x="8985250" y="1460500"/>
          <p14:tracePt t="33406" x="8985250" y="1479550"/>
          <p14:tracePt t="33413" x="8985250" y="1524000"/>
          <p14:tracePt t="33424" x="8985250" y="1568450"/>
          <p14:tracePt t="33440" x="8985250" y="1670050"/>
          <p14:tracePt t="33457" x="8985250" y="1778000"/>
          <p14:tracePt t="33473" x="8985250" y="1873250"/>
          <p14:tracePt t="33491" x="8985250" y="1936750"/>
          <p14:tracePt t="33507" x="8985250" y="1987550"/>
          <p14:tracePt t="33524" x="8985250" y="2019300"/>
          <p14:tracePt t="33525" x="8985250" y="2044700"/>
          <p14:tracePt t="33540" x="8985250" y="2063750"/>
          <p14:tracePt t="33541" x="8985250" y="2082800"/>
          <p14:tracePt t="33557" x="8985250" y="2133600"/>
          <p14:tracePt t="33574" x="8985250" y="2203450"/>
          <p14:tracePt t="33590" x="8966200" y="2292350"/>
          <p14:tracePt t="33606" x="8947150" y="2349500"/>
          <p14:tracePt t="33625" x="8928100" y="2406650"/>
          <p14:tracePt t="33640" x="8909050" y="2451100"/>
          <p14:tracePt t="33657" x="8890000" y="2476500"/>
          <p14:tracePt t="33673" x="8877300" y="2495550"/>
          <p14:tracePt t="33690" x="8877300" y="2501900"/>
          <p14:tracePt t="33707" x="8870950" y="2508250"/>
          <p14:tracePt t="34079" x="8864600" y="2514600"/>
          <p14:tracePt t="34094" x="8870950" y="2520950"/>
          <p14:tracePt t="34102" x="8883650" y="2520950"/>
          <p14:tracePt t="34110" x="8896350" y="2520950"/>
          <p14:tracePt t="34124" x="8915400" y="2520950"/>
          <p14:tracePt t="34142" x="8959850" y="2520950"/>
          <p14:tracePt t="34158" x="8978900" y="2520950"/>
          <p14:tracePt t="34175" x="8985250" y="2520950"/>
          <p14:tracePt t="34198" x="8991600" y="2520950"/>
          <p14:tracePt t="34223" x="8997950" y="2520950"/>
          <p14:tracePt t="34415" x="8997950" y="2527300"/>
          <p14:tracePt t="34437" x="8997950" y="2533650"/>
          <p14:tracePt t="34559" x="9010650" y="2533650"/>
          <p14:tracePt t="34566" x="9036050" y="2533650"/>
          <p14:tracePt t="34576" x="9067800" y="2533650"/>
          <p14:tracePt t="34592" x="9124950" y="2533650"/>
          <p14:tracePt t="34610" x="9220200" y="2527300"/>
          <p14:tracePt t="34626" x="9283700" y="2527300"/>
          <p14:tracePt t="34642" x="9296400" y="2527300"/>
          <p14:tracePt t="34703" x="9296400" y="2533650"/>
          <p14:tracePt t="34727" x="9296400" y="2540000"/>
          <p14:tracePt t="34734" x="9290050" y="2552700"/>
          <p14:tracePt t="34742" x="9277350" y="2552700"/>
          <p14:tracePt t="34759" x="9271000" y="2559050"/>
          <p14:tracePt t="34775" x="9258300" y="2565400"/>
          <p14:tracePt t="34792" x="9245600" y="2565400"/>
          <p14:tracePt t="34809" x="9239250" y="2571750"/>
          <p14:tracePt t="38734" x="9264650" y="2565400"/>
          <p14:tracePt t="38742" x="9334500" y="2540000"/>
          <p14:tracePt t="38750" x="9455150" y="2489200"/>
          <p14:tracePt t="38759" x="9594850" y="2387600"/>
          <p14:tracePt t="38776" x="9798050" y="2133600"/>
          <p14:tracePt t="38792" x="9944100" y="1695450"/>
          <p14:tracePt t="38808" x="10033000" y="1174750"/>
          <p14:tracePt t="39150" x="10039350" y="1174750"/>
          <p14:tracePt t="39158" x="10058400" y="1206500"/>
          <p14:tracePt t="39166" x="10064750" y="1206500"/>
          <p14:tracePt t="39175" x="10077450" y="1206500"/>
          <p14:tracePt t="39382" x="10058400" y="1206500"/>
          <p14:tracePt t="39390" x="10026650" y="1206500"/>
          <p14:tracePt t="39398" x="9988550" y="1212850"/>
          <p14:tracePt t="39408" x="9937750" y="1212850"/>
          <p14:tracePt t="39424" x="9823450" y="1244600"/>
          <p14:tracePt t="39440" x="9696450" y="1270000"/>
          <p14:tracePt t="39457" x="9588500" y="1301750"/>
          <p14:tracePt t="39473" x="9550400" y="1320800"/>
          <p14:tracePt t="39490" x="9537700" y="1333500"/>
          <p14:tracePt t="39506" x="9537700" y="1346200"/>
          <p14:tracePt t="39525" x="9563100" y="1346200"/>
          <p14:tracePt t="39542" x="9639300" y="1314450"/>
          <p14:tracePt t="39559" x="9677400" y="1282700"/>
          <p14:tracePt t="39576" x="9683750" y="1270000"/>
          <p14:tracePt t="39592" x="9690100" y="1263650"/>
          <p14:tracePt t="39823" x="9696450" y="1270000"/>
          <p14:tracePt t="39831" x="9696450" y="1282700"/>
          <p14:tracePt t="39842" x="9709150" y="1314450"/>
          <p14:tracePt t="39858" x="9728200" y="1358900"/>
          <p14:tracePt t="39875" x="9747250" y="1447800"/>
          <p14:tracePt t="39878" x="9753600" y="1485900"/>
          <p14:tracePt t="39892" x="9753600" y="1524000"/>
          <p14:tracePt t="39894" x="9753600" y="1555750"/>
          <p14:tracePt t="39910" x="9772650" y="1587500"/>
          <p14:tracePt t="39926" x="9785350" y="1612900"/>
          <p14:tracePt t="39943" x="9791700" y="1612900"/>
          <p14:tracePt t="39959" x="9798050" y="1612900"/>
          <p14:tracePt t="39975" x="9804400" y="1612900"/>
          <p14:tracePt t="39991" x="9810750" y="1612900"/>
          <p14:tracePt t="40207" x="9810750" y="1593850"/>
          <p14:tracePt t="40215" x="9791700" y="1568450"/>
          <p14:tracePt t="40226" x="9791700" y="1530350"/>
          <p14:tracePt t="40241" x="9791700" y="1479550"/>
          <p14:tracePt t="40259" x="9791700" y="1473200"/>
          <p14:tracePt t="40275" x="9791700" y="1466850"/>
          <p14:tracePt t="40291" x="9791700" y="1454150"/>
          <p14:tracePt t="40308" x="9791700" y="1447800"/>
          <p14:tracePt t="40324" x="9791700" y="1435100"/>
          <p14:tracePt t="40343" x="9798050" y="1397000"/>
          <p14:tracePt t="40359" x="9804400" y="1377950"/>
          <p14:tracePt t="40375" x="9810750" y="1371600"/>
          <p14:tracePt t="40391" x="9810750" y="1352550"/>
          <p14:tracePt t="40409" x="9810750" y="1333500"/>
          <p14:tracePt t="40424" x="9810750" y="1289050"/>
          <p14:tracePt t="40441" x="9779000" y="1244600"/>
          <p14:tracePt t="40457" x="9709150" y="1187450"/>
          <p14:tracePt t="40474" x="9613900" y="1162050"/>
          <p14:tracePt t="40492" x="9480550" y="1130300"/>
          <p14:tracePt t="40494" x="9404350" y="1117600"/>
          <p14:tracePt t="40508" x="9321800" y="1117600"/>
          <p14:tracePt t="40510" x="9232900" y="1117600"/>
          <p14:tracePt t="40526" x="9036050" y="1117600"/>
          <p14:tracePt t="40542" x="8858250" y="1117600"/>
          <p14:tracePt t="40559" x="8693150" y="1111250"/>
          <p14:tracePt t="40575" x="8528050" y="1123950"/>
          <p14:tracePt t="40592" x="8388350" y="1162050"/>
          <p14:tracePt t="40608" x="8267700" y="1193800"/>
          <p14:tracePt t="40625" x="8185150" y="1212850"/>
          <p14:tracePt t="40642" x="8096250" y="1238250"/>
          <p14:tracePt t="40658" x="8013700" y="1244600"/>
          <p14:tracePt t="40674" x="7943850" y="1257300"/>
          <p14:tracePt t="40692" x="7867650" y="1257300"/>
          <p14:tracePt t="40694" x="7835900" y="1257300"/>
          <p14:tracePt t="40708" x="7810500" y="1257300"/>
          <p14:tracePt t="40711" x="7791450" y="1257300"/>
          <p14:tracePt t="40726" x="7747000" y="1257300"/>
          <p14:tracePt t="40742" x="7702550" y="1257300"/>
          <p14:tracePt t="40759" x="7651750" y="1263650"/>
          <p14:tracePt t="40776" x="7613650" y="1270000"/>
          <p14:tracePt t="40792" x="7550150" y="1289050"/>
          <p14:tracePt t="40809" x="7480300" y="1314450"/>
          <p14:tracePt t="40825" x="7397750" y="1365250"/>
          <p14:tracePt t="40842" x="7264400" y="1466850"/>
          <p14:tracePt t="40859" x="7105650" y="1581150"/>
          <p14:tracePt t="40875" x="6959600" y="1689100"/>
          <p14:tracePt t="40892" x="6813550" y="1816100"/>
          <p14:tracePt t="40894" x="6756400" y="1873250"/>
          <p14:tracePt t="40908" x="6705600" y="1936750"/>
          <p14:tracePt t="40926" x="6540500" y="2120900"/>
          <p14:tracePt t="40942" x="6438900" y="2222500"/>
          <p14:tracePt t="40958" x="6356350" y="2260600"/>
          <p14:tracePt t="40974" x="6261100" y="2247900"/>
          <p14:tracePt t="40991" x="6064250" y="1860550"/>
          <p14:tracePt t="41008" x="5689600" y="869950"/>
          <p14:tracePt t="41025" x="5365750" y="0"/>
          <p14:tracePt t="41041" x="5168900" y="0"/>
          <p14:tracePt t="41059" x="5156200" y="0"/>
          <p14:tracePt t="41074" x="5187950" y="0"/>
          <p14:tracePt t="41092" x="5276850" y="0"/>
          <p14:tracePt t="41094" x="5321300" y="0"/>
          <p14:tracePt t="41108" x="5365750" y="0"/>
          <p14:tracePt t="41110" x="5403850" y="0"/>
          <p14:tracePt t="41126" x="5518150" y="0"/>
          <p14:tracePt t="41142" x="5721350" y="38100"/>
          <p14:tracePt t="41158" x="6102350" y="222250"/>
          <p14:tracePt t="41176" x="6604000" y="488950"/>
          <p14:tracePt t="41192" x="7194550" y="787400"/>
          <p14:tracePt t="41209" x="7702550" y="1092200"/>
          <p14:tracePt t="41225" x="8121650" y="1377950"/>
          <p14:tracePt t="41242" x="8356600" y="1625600"/>
          <p14:tracePt t="41259" x="8502650" y="1866900"/>
          <p14:tracePt t="41275" x="8566150" y="2057400"/>
          <p14:tracePt t="41291" x="8572500" y="2292350"/>
          <p14:tracePt t="41309" x="8572500" y="2489200"/>
          <p14:tracePt t="41310" x="8547100" y="2603500"/>
          <p14:tracePt t="41325" x="8528050" y="2686050"/>
          <p14:tracePt t="41326" x="8509000" y="2762250"/>
          <p14:tracePt t="41342" x="8477250" y="2876550"/>
          <p14:tracePt t="41358" x="8470900" y="2997200"/>
          <p14:tracePt t="41375" x="8470900" y="3098800"/>
          <p14:tracePt t="41392" x="8509000" y="3213100"/>
          <p14:tracePt t="41408" x="8553450" y="3289300"/>
          <p14:tracePt t="41423" x="8578850" y="3346450"/>
          <p14:tracePt t="41440" x="8578850" y="3365500"/>
          <p14:tracePt t="41495" x="8585200" y="3365500"/>
          <p14:tracePt t="41534" x="8585200" y="3359150"/>
          <p14:tracePt t="41542" x="8585200" y="3352800"/>
          <p14:tracePt t="41550" x="8566150" y="3333750"/>
          <p14:tracePt t="41559" x="8534400" y="3314700"/>
          <p14:tracePt t="41575" x="8521700" y="3276600"/>
          <p14:tracePt t="41592" x="8521700" y="3270250"/>
          <p14:tracePt t="41950" x="8515350" y="3276600"/>
          <p14:tracePt t="41958" x="8509000" y="3295650"/>
          <p14:tracePt t="41966" x="8509000" y="3308350"/>
          <p14:tracePt t="41975" x="8509000" y="3321050"/>
          <p14:tracePt t="41991" x="8502650" y="3321050"/>
          <p14:tracePt t="42014" x="8489950" y="3321050"/>
          <p14:tracePt t="42025" x="8477250" y="3321050"/>
          <p14:tracePt t="42041" x="8401050" y="3321050"/>
          <p14:tracePt t="42059" x="8324850" y="3321050"/>
          <p14:tracePt t="42074" x="8248650" y="3321050"/>
          <p14:tracePt t="42092" x="8147050" y="3321050"/>
          <p14:tracePt t="42094" x="8058150" y="3327400"/>
          <p14:tracePt t="42108" x="7962900" y="3352800"/>
          <p14:tracePt t="42110" x="7823200" y="3390900"/>
          <p14:tracePt t="42126" x="7435850" y="3473450"/>
          <p14:tracePt t="42142" x="7023100" y="3524250"/>
          <p14:tracePt t="42158" x="6604000" y="3600450"/>
          <p14:tracePt t="42174" x="6267450" y="3619500"/>
          <p14:tracePt t="42191" x="5937250" y="3632200"/>
          <p14:tracePt t="42206" x="5581650" y="3651250"/>
          <p14:tracePt t="42223" x="5219700" y="3651250"/>
          <p14:tracePt t="42240" x="4870450" y="3651250"/>
          <p14:tracePt t="42257" x="4508500" y="3606800"/>
          <p14:tracePt t="42273" x="4229100" y="3562350"/>
          <p14:tracePt t="42291" x="4070350" y="3511550"/>
          <p14:tracePt t="42307" x="4013200" y="3479800"/>
          <p14:tracePt t="42324" x="3994150" y="3467100"/>
          <p14:tracePt t="42325" x="3987800" y="3467100"/>
          <p14:tracePt t="42341" x="3937000" y="3460750"/>
          <p14:tracePt t="42357" x="3810000" y="3460750"/>
          <p14:tracePt t="42373" x="3676650" y="3460750"/>
          <p14:tracePt t="42390" x="3556000" y="3460750"/>
          <p14:tracePt t="42407" x="3467100" y="3473450"/>
          <p14:tracePt t="42425" x="3390900" y="3498850"/>
          <p14:tracePt t="42441" x="3321050" y="3511550"/>
          <p14:tracePt t="42458" x="3282950" y="3524250"/>
          <p14:tracePt t="42475" x="3270250" y="3530600"/>
          <p14:tracePt t="42622" x="3263900" y="3530600"/>
          <p14:tracePt t="42630" x="3263900" y="3517900"/>
          <p14:tracePt t="42643" x="3257550" y="3505200"/>
          <p14:tracePt t="42658" x="3251200" y="3467100"/>
          <p14:tracePt t="42674" x="3251200" y="3448050"/>
          <p14:tracePt t="42691" x="3251200" y="3435350"/>
          <p14:tracePt t="42708" x="3251200" y="3416300"/>
          <p14:tracePt t="42726" x="3251200" y="3397250"/>
          <p14:tracePt t="42742" x="3276600" y="3390900"/>
          <p14:tracePt t="42759" x="3308350" y="3384550"/>
          <p14:tracePt t="42774" x="3340100" y="3378200"/>
          <p14:tracePt t="42791" x="3359150" y="3378200"/>
          <p14:tracePt t="42808" x="3378200" y="3378200"/>
          <p14:tracePt t="42826" x="3384550" y="3378200"/>
          <p14:tracePt t="43205" x="3378200" y="3378200"/>
          <p14:tracePt t="43213" x="3359150" y="3378200"/>
          <p14:tracePt t="43224" x="3340100" y="3378200"/>
          <p14:tracePt t="43240" x="3295650" y="3378200"/>
          <p14:tracePt t="43257" x="3251200" y="3384550"/>
          <p14:tracePt t="43273" x="3232150" y="3390900"/>
          <p14:tracePt t="43290" x="3213100" y="3390900"/>
          <p14:tracePt t="43325" x="3200400" y="3390900"/>
          <p14:tracePt t="43341" x="3194050" y="3390900"/>
          <p14:tracePt t="43349" x="3175000" y="3390900"/>
          <p14:tracePt t="43357" x="3149600" y="3365500"/>
          <p14:tracePt t="43374" x="3117850" y="3340100"/>
          <p14:tracePt t="43390" x="3073400" y="3308350"/>
          <p14:tracePt t="43407" x="3041650" y="3295650"/>
          <p14:tracePt t="43423" x="2997200" y="3282950"/>
          <p14:tracePt t="43439" x="2952750" y="3282950"/>
          <p14:tracePt t="43457" x="2914650" y="3282950"/>
          <p14:tracePt t="43473" x="2889250" y="3295650"/>
          <p14:tracePt t="43490" x="2844800" y="3321050"/>
          <p14:tracePt t="43506" x="2832100" y="3333750"/>
          <p14:tracePt t="43524" x="2819400" y="3359150"/>
          <p14:tracePt t="43525" x="2819400" y="3365500"/>
          <p14:tracePt t="43540" x="2813050" y="3390900"/>
          <p14:tracePt t="43541" x="2813050" y="3403600"/>
          <p14:tracePt t="43557" x="2813050" y="3441700"/>
          <p14:tracePt t="43576" x="2813050" y="3505200"/>
          <p14:tracePt t="43591" x="2813050" y="3562350"/>
          <p14:tracePt t="43607" x="2819400" y="3625850"/>
          <p14:tracePt t="43627" x="2851150" y="3676650"/>
          <p14:tracePt t="43629" x="2870200" y="3714750"/>
          <p14:tracePt t="43642" x="2882900" y="3733800"/>
          <p14:tracePt t="43659" x="2927350" y="3778250"/>
          <p14:tracePt t="43676" x="2965450" y="3835400"/>
          <p14:tracePt t="43692" x="2978150" y="3860800"/>
          <p14:tracePt t="43708" x="2978150" y="3879850"/>
          <p14:tracePt t="43710" x="2978150" y="3892550"/>
          <p14:tracePt t="43723" x="2978150" y="3898900"/>
          <p14:tracePt t="43821" x="2984500" y="3898900"/>
          <p14:tracePt t="43829" x="2984500" y="3905250"/>
          <p14:tracePt t="43840" x="2984500" y="3917950"/>
          <p14:tracePt t="43857" x="2990850" y="3937000"/>
          <p14:tracePt t="43873" x="2997200" y="3949700"/>
          <p14:tracePt t="43891" x="3003550" y="3968750"/>
          <p14:tracePt t="43894" x="3009900" y="3975100"/>
          <p14:tracePt t="43910" x="3016250" y="3987800"/>
          <p14:tracePt t="43925" x="3022600" y="4006850"/>
          <p14:tracePt t="43943" x="3041650" y="4032250"/>
          <p14:tracePt t="43959" x="3060700" y="4064000"/>
          <p14:tracePt t="43975" x="3060700" y="4083050"/>
          <p14:tracePt t="43992" x="3067050" y="4108450"/>
          <p14:tracePt t="44008" x="3067050" y="4114800"/>
          <p14:tracePt t="44086" x="3073400" y="4121150"/>
          <p14:tracePt t="44094" x="3079750" y="4121150"/>
          <p14:tracePt t="44102" x="3098800" y="4121150"/>
          <p14:tracePt t="44110" x="3124200" y="4114800"/>
          <p14:tracePt t="44126" x="3200400" y="4089400"/>
          <p14:tracePt t="44142" x="3302000" y="4064000"/>
          <p14:tracePt t="44158" x="3422650" y="4057650"/>
          <p14:tracePt t="44176" x="3556000" y="4057650"/>
          <p14:tracePt t="44192" x="3670300" y="4064000"/>
          <p14:tracePt t="44208" x="3790950" y="4102100"/>
          <p14:tracePt t="44225" x="3892550" y="4171950"/>
          <p14:tracePt t="44241" x="3924300" y="4203700"/>
          <p14:tracePt t="44259" x="3943350" y="4248150"/>
          <p14:tracePt t="44262" x="3943350" y="4267200"/>
          <p14:tracePt t="44274" x="3943350" y="4292600"/>
          <p14:tracePt t="44292" x="3943350" y="4318000"/>
          <p14:tracePt t="44294" x="3943350" y="4330700"/>
          <p14:tracePt t="44307" x="3930650" y="4343400"/>
          <p14:tracePt t="44325" x="3905250" y="4356100"/>
          <p14:tracePt t="44341" x="3898900" y="4356100"/>
          <p14:tracePt t="44358" x="3898900" y="4362450"/>
          <p14:tracePt t="44663" x="3892550" y="4362450"/>
          <p14:tracePt t="44670" x="3892550" y="4356100"/>
          <p14:tracePt t="44679" x="3898900" y="4337050"/>
          <p14:tracePt t="44693" x="3911600" y="4324350"/>
          <p14:tracePt t="44695" x="3937000" y="4318000"/>
          <p14:tracePt t="44709" x="3956050" y="4305300"/>
          <p14:tracePt t="44725" x="4044950" y="4273550"/>
          <p14:tracePt t="44740" x="4152900" y="4248150"/>
          <p14:tracePt t="44741" x="4229100" y="4241800"/>
          <p14:tracePt t="44757" x="4387850" y="4216400"/>
          <p14:tracePt t="44774" x="4578350" y="4216400"/>
          <p14:tracePt t="44790" x="4756150" y="4235450"/>
          <p14:tracePt t="44806" x="4902200" y="4260850"/>
          <p14:tracePt t="44824" x="5022850" y="4305300"/>
          <p14:tracePt t="44840" x="5080000" y="4324350"/>
          <p14:tracePt t="44857" x="5086350" y="4330700"/>
          <p14:tracePt t="44885" x="5092700" y="4337050"/>
          <p14:tracePt t="44917" x="5092700" y="4343400"/>
          <p14:tracePt t="45190" x="5092700" y="4349750"/>
          <p14:tracePt t="45199" x="5092700" y="4362450"/>
          <p14:tracePt t="45209" x="5092700" y="4375150"/>
          <p14:tracePt t="45225" x="5092700" y="4400550"/>
          <p14:tracePt t="45242" x="5092700" y="4425950"/>
          <p14:tracePt t="45259" x="5086350" y="4451350"/>
          <p14:tracePt t="45275" x="5080000" y="4464050"/>
          <p14:tracePt t="45277" x="5073650" y="4470400"/>
          <p14:tracePt t="45291" x="5073650" y="4476750"/>
          <p14:tracePt t="45307" x="5048250" y="4495800"/>
          <p14:tracePt t="45325" x="5016500" y="4514850"/>
          <p14:tracePt t="45342" x="4857750" y="4521200"/>
          <p14:tracePt t="45359" x="4692650" y="4489450"/>
          <p14:tracePt t="45375" x="4533900" y="4356100"/>
          <p14:tracePt t="45392" x="4419600" y="4203700"/>
          <p14:tracePt t="45408" x="4413250" y="4197350"/>
          <p14:tracePt t="45598" x="4445000" y="4197350"/>
          <p14:tracePt t="45606" x="4470400" y="4222750"/>
          <p14:tracePt t="45614" x="4502150" y="4241800"/>
          <p14:tracePt t="45630" x="4508500" y="4241800"/>
          <p14:tracePt t="45720" x="4514850" y="4241800"/>
          <p14:tracePt t="45735" x="4521200" y="4248150"/>
          <p14:tracePt t="45751" x="4527550" y="4254500"/>
          <p14:tracePt t="45758" x="4533900" y="4260850"/>
          <p14:tracePt t="45775" x="4546600" y="4273550"/>
          <p14:tracePt t="45792" x="4565650" y="4292600"/>
          <p14:tracePt t="45808" x="4597400" y="4305300"/>
          <p14:tracePt t="45825" x="4616450" y="4318000"/>
          <p14:tracePt t="45841" x="4635500" y="4324350"/>
          <p14:tracePt t="45859" x="4660900" y="4337050"/>
          <p14:tracePt t="45874" x="4673600" y="4337050"/>
          <p14:tracePt t="45892" x="4686300" y="4337050"/>
          <p14:tracePt t="45894" x="4692650" y="4337050"/>
          <p14:tracePt t="46615" x="4686300" y="4337050"/>
          <p14:tracePt t="46623" x="4679950" y="4330700"/>
          <p14:tracePt t="46630" x="4673600" y="4324350"/>
          <p14:tracePt t="56096" x="4692650" y="4292600"/>
          <p14:tracePt t="56102" x="4864100" y="4203700"/>
          <p14:tracePt t="56110" x="5124450" y="4000500"/>
          <p14:tracePt t="56125" x="5422900" y="3759200"/>
          <p14:tracePt t="56142" x="6134100" y="3238500"/>
          <p14:tracePt t="56158" x="6616700" y="3003550"/>
          <p14:tracePt t="56175" x="6635750" y="3003550"/>
          <p14:tracePt t="56206" x="6648450" y="2997200"/>
          <p14:tracePt t="56223" x="6635750" y="2990850"/>
          <p14:tracePt t="56230" x="6635750" y="2978150"/>
          <p14:tracePt t="56242" x="6635750" y="2971800"/>
          <p14:tracePt t="56430" x="6635750" y="2965450"/>
          <p14:tracePt t="56438" x="6699250" y="2952750"/>
          <p14:tracePt t="56446" x="6737350" y="2952750"/>
          <p14:tracePt t="56456" x="6832600" y="3009900"/>
          <p14:tracePt t="56473" x="7112000" y="3321050"/>
          <p14:tracePt t="56490" x="7448550" y="3810000"/>
          <p14:tracePt t="56506" x="7816850" y="4438650"/>
          <p14:tracePt t="56523" x="8172450" y="4921250"/>
          <p14:tracePt t="56540" x="8642350" y="5245100"/>
          <p14:tracePt t="56557" x="8801100" y="5295900"/>
          <p14:tracePt t="56574" x="9207500" y="5340350"/>
          <p14:tracePt t="56590" x="9398000" y="5321300"/>
          <p14:tracePt t="56606" x="9601200" y="5200650"/>
          <p14:tracePt t="56625" x="9728200" y="5086350"/>
          <p14:tracePt t="56641" x="9798050" y="5003800"/>
          <p14:tracePt t="56658" x="9836150" y="4953000"/>
          <p14:tracePt t="56674" x="9855200" y="4933950"/>
          <p14:tracePt t="56702" x="9855200" y="4927600"/>
          <p14:tracePt t="56710" x="9861550" y="4927600"/>
          <p14:tracePt t="56782" x="9867900" y="4927600"/>
          <p14:tracePt t="56790" x="9886950" y="4927600"/>
          <p14:tracePt t="56798" x="9925050" y="4927600"/>
          <p14:tracePt t="56809" x="9982200" y="4927600"/>
          <p14:tracePt t="56825" x="10160000" y="4927600"/>
          <p14:tracePt t="56841" x="10420350" y="4864100"/>
          <p14:tracePt t="56858" x="10718800" y="4768850"/>
          <p14:tracePt t="56874" x="10966450" y="4692650"/>
          <p14:tracePt t="56892" x="11144250" y="4660900"/>
          <p14:tracePt t="56894" x="11195050" y="4654550"/>
          <p14:tracePt t="56908" x="11239500" y="4654550"/>
          <p14:tracePt t="56910" x="11258550" y="4660900"/>
          <p14:tracePt t="56926" x="11277600" y="4692650"/>
          <p14:tracePt t="56942" x="11277600" y="4787900"/>
          <p14:tracePt t="56958" x="11258550" y="4902200"/>
          <p14:tracePt t="56974" x="11214100" y="4997450"/>
          <p14:tracePt t="56991" x="11169650" y="5048250"/>
          <p14:tracePt t="57007" x="11144250" y="5067300"/>
          <p14:tracePt t="57025" x="11125200" y="5067300"/>
          <p14:tracePt t="57046" x="11112500" y="5060950"/>
          <p14:tracePt t="57059" x="11112500" y="5035550"/>
          <p14:tracePt t="57075" x="11099800" y="4953000"/>
          <p14:tracePt t="57078" x="11080750" y="4895850"/>
          <p14:tracePt t="57091" x="11055350" y="4826000"/>
          <p14:tracePt t="57107" x="11029950" y="4699000"/>
          <p14:tracePt t="57125" x="11036300" y="4597400"/>
          <p14:tracePt t="57142" x="11087100" y="4578350"/>
          <p14:tracePt t="57158" x="11131550" y="4578350"/>
          <p14:tracePt t="57174" x="11163300" y="4584700"/>
          <p14:tracePt t="57192" x="11188700" y="4610100"/>
          <p14:tracePt t="57207" x="11195050" y="4648200"/>
          <p14:tracePt t="57225" x="11195050" y="4679950"/>
          <p14:tracePt t="57241" x="11156950" y="4711700"/>
          <p14:tracePt t="57258" x="11099800" y="4737100"/>
          <p14:tracePt t="57274" x="11029950" y="4743450"/>
          <p14:tracePt t="57291" x="10941050" y="4743450"/>
          <p14:tracePt t="57309" x="10890250" y="4743450"/>
          <p14:tracePt t="57311" x="10852150" y="4737100"/>
          <p14:tracePt t="57326" x="10788650" y="4686300"/>
          <p14:tracePt t="57342" x="10718800" y="4597400"/>
          <p14:tracePt t="57358" x="10680700" y="4552950"/>
          <p14:tracePt t="57375" x="10674350" y="4527550"/>
          <p14:tracePt t="57391" x="10674350" y="4521200"/>
          <p14:tracePt t="57407" x="10674350" y="4514850"/>
          <p14:tracePt t="57425" x="10706100" y="4514850"/>
          <p14:tracePt t="57442" x="10782300" y="4533900"/>
          <p14:tracePt t="57458" x="10858500" y="4572000"/>
          <p14:tracePt t="57475" x="10915650" y="4616450"/>
          <p14:tracePt t="57478" x="10934700" y="4635500"/>
          <p14:tracePt t="57491" x="10934700" y="4641850"/>
          <p14:tracePt t="57493" x="10941050" y="4667250"/>
          <p14:tracePt t="57509" x="10947400" y="4705350"/>
          <p14:tracePt t="57525" x="10947400" y="4749800"/>
          <p14:tracePt t="57542" x="10922000" y="4800600"/>
          <p14:tracePt t="57558" x="10883900" y="4838700"/>
          <p14:tracePt t="57574" x="10839450" y="4864100"/>
          <p14:tracePt t="57591" x="10788650" y="4889500"/>
          <p14:tracePt t="57610" x="10750550" y="4889500"/>
          <p14:tracePt t="57624" x="10725150" y="4889500"/>
          <p14:tracePt t="57641" x="10706100" y="4889500"/>
          <p14:tracePt t="57670" x="10699750" y="4889500"/>
          <p14:tracePt t="58655" x="10706100" y="4883150"/>
          <p14:tracePt t="58662" x="10718800" y="4883150"/>
          <p14:tracePt t="58675" x="10744200" y="4870450"/>
          <p14:tracePt t="58691" x="10782300" y="4857750"/>
          <p14:tracePt t="58708" x="10839450" y="4851400"/>
          <p14:tracePt t="58724" x="10883900" y="4851400"/>
          <p14:tracePt t="58742" x="10947400" y="4832350"/>
          <p14:tracePt t="58758" x="10960100" y="4832350"/>
          <p14:tracePt t="58775" x="10972800" y="4832350"/>
          <p14:tracePt t="58798" x="10979150" y="4832350"/>
          <p14:tracePt t="58808" x="10985500" y="4832350"/>
          <p14:tracePt t="58825" x="10991850" y="4832350"/>
          <p14:tracePt t="58861" x="10998200" y="4832350"/>
          <p14:tracePt t="58918" x="11004550" y="4838700"/>
          <p14:tracePt t="58926" x="11010900" y="4838700"/>
          <p14:tracePt t="58935" x="11023600" y="4851400"/>
          <p14:tracePt t="58942" x="11036300" y="4857750"/>
          <p14:tracePt t="58958" x="11049000" y="4870450"/>
          <p14:tracePt t="58976" x="11055350" y="4876800"/>
          <p14:tracePt t="58991" x="11068050" y="4889500"/>
          <p14:tracePt t="59008" x="11074400" y="4895850"/>
          <p14:tracePt t="59024" x="11087100" y="4908550"/>
          <p14:tracePt t="59046" x="11093450" y="4908550"/>
          <p14:tracePt t="59078" x="11093450" y="4914900"/>
          <p14:tracePt t="59094" x="11093450" y="4921250"/>
          <p14:tracePt t="59102" x="11099800" y="4927600"/>
          <p14:tracePt t="59134" x="11099800" y="4933950"/>
          <p14:tracePt t="59150" x="11099800" y="4940300"/>
          <p14:tracePt t="59159" x="11099800" y="4946650"/>
          <p14:tracePt t="59174" x="11106150" y="4953000"/>
          <p14:tracePt t="59182" x="11106150" y="4959350"/>
          <p14:tracePt t="59192" x="11106150" y="4965700"/>
          <p14:tracePt t="59214" x="11106150" y="4972050"/>
          <p14:tracePt t="59225" x="11112500" y="4978400"/>
          <p14:tracePt t="59246" x="11112500" y="4984750"/>
          <p14:tracePt t="59270" x="11112500" y="4991100"/>
          <p14:tracePt t="59287" x="11112500" y="4997450"/>
          <p14:tracePt t="59334" x="11112500" y="5010150"/>
          <p14:tracePt t="59382" x="11106150" y="5016500"/>
          <p14:tracePt t="59406" x="11099800" y="5016500"/>
          <p14:tracePt t="59414" x="11099800" y="5022850"/>
          <p14:tracePt t="59446" x="11093450" y="5022850"/>
          <p14:tracePt t="59461" x="11087100" y="5022850"/>
          <p14:tracePt t="59469" x="11087100" y="5029200"/>
          <p14:tracePt t="59622" x="11087100" y="5035550"/>
          <p14:tracePt t="59646" x="11099800" y="5041900"/>
          <p14:tracePt t="59662" x="11112500" y="5041900"/>
          <p14:tracePt t="59670" x="11118850" y="5041900"/>
          <p14:tracePt t="59692" x="11131550" y="5041900"/>
          <p14:tracePt t="59709" x="11150600" y="5041900"/>
          <p14:tracePt t="60014" x="11144250" y="5041900"/>
          <p14:tracePt t="60022" x="11131550" y="5041900"/>
          <p14:tracePt t="60030" x="11118850" y="5041900"/>
          <p14:tracePt t="60041" x="11106150" y="5041900"/>
          <p14:tracePt t="60059" x="11074400" y="5029200"/>
          <p14:tracePt t="60076" x="11049000" y="5022850"/>
          <p14:tracePt t="60078" x="11042650" y="5010150"/>
          <p14:tracePt t="60092" x="11036300" y="5010150"/>
          <p14:tracePt t="60107" x="11029950" y="5010150"/>
          <p14:tracePt t="60110" x="11023600" y="5010150"/>
          <p14:tracePt t="60238" x="11023600" y="4997450"/>
          <p14:tracePt t="60254" x="11029950" y="4997450"/>
          <p14:tracePt t="60262" x="11036300" y="4997450"/>
          <p14:tracePt t="60275" x="11042650" y="4997450"/>
          <p14:tracePt t="60292" x="11049000" y="4997450"/>
          <p14:tracePt t="60307" x="11055350" y="4997450"/>
          <p14:tracePt t="60326" x="11068050" y="4997450"/>
          <p14:tracePt t="60430" x="11042650" y="4997450"/>
          <p14:tracePt t="60438" x="11029950" y="4984750"/>
          <p14:tracePt t="60445" x="10998200" y="4972050"/>
          <p14:tracePt t="60457" x="10979150" y="4959350"/>
          <p14:tracePt t="60473" x="10934700" y="4914900"/>
          <p14:tracePt t="60490" x="10896600" y="4876800"/>
          <p14:tracePt t="60508" x="10877550" y="4851400"/>
          <p14:tracePt t="60525" x="10871200" y="4845050"/>
          <p14:tracePt t="60590" x="10877550" y="4845050"/>
          <p14:tracePt t="60598" x="10915650" y="4857750"/>
          <p14:tracePt t="60609" x="10966450" y="4883150"/>
          <p14:tracePt t="60624" x="11042650" y="4940300"/>
          <p14:tracePt t="60641" x="11093450" y="4965700"/>
          <p14:tracePt t="60658" x="11118850" y="4978400"/>
          <p14:tracePt t="60675" x="11125200" y="4984750"/>
          <p14:tracePt t="60750" x="11118850" y="4984750"/>
          <p14:tracePt t="60758" x="11099800" y="4984750"/>
          <p14:tracePt t="60766" x="11061700" y="4953000"/>
          <p14:tracePt t="60777" x="11010900" y="4921250"/>
          <p14:tracePt t="60792" x="10928350" y="4857750"/>
          <p14:tracePt t="60808" x="10826750" y="4781550"/>
          <p14:tracePt t="60824" x="10725150" y="4711700"/>
          <p14:tracePt t="60841" x="10655300" y="4667250"/>
          <p14:tracePt t="60858" x="10617200" y="4635500"/>
          <p14:tracePt t="60875" x="10604500" y="4616450"/>
          <p14:tracePt t="60958" x="10629900" y="4616450"/>
          <p14:tracePt t="60966" x="10680700" y="4641850"/>
          <p14:tracePt t="60975" x="10718800" y="4654550"/>
          <p14:tracePt t="60992" x="10801350" y="4705350"/>
          <p14:tracePt t="61009" x="10877550" y="4749800"/>
          <p14:tracePt t="61025" x="10928350" y="4787900"/>
          <p14:tracePt t="61042" x="10966450" y="4806950"/>
          <p14:tracePt t="61058" x="10972800" y="4813300"/>
          <p14:tracePt t="61158" x="10972800" y="4819650"/>
          <p14:tracePt t="61166" x="10966450" y="4819650"/>
          <p14:tracePt t="61176" x="10947400" y="4813300"/>
          <p14:tracePt t="61192" x="10896600" y="4787900"/>
          <p14:tracePt t="61209" x="10826750" y="4749800"/>
          <p14:tracePt t="61225" x="10788650" y="4718050"/>
          <p14:tracePt t="61241" x="10763250" y="4711700"/>
          <p14:tracePt t="61258" x="10756900" y="4699000"/>
          <p14:tracePt t="61469" x="10769600" y="4711700"/>
          <p14:tracePt t="61477" x="10814050" y="4730750"/>
          <p14:tracePt t="61485" x="10864850" y="4762500"/>
          <p14:tracePt t="61507" x="10966450" y="4826000"/>
          <p14:tracePt t="61524" x="11036300" y="4870450"/>
          <p14:tracePt t="61540" x="11087100" y="4914900"/>
          <p14:tracePt t="61557" x="11118850" y="4940300"/>
          <p14:tracePt t="61573" x="11125200" y="4953000"/>
          <p14:tracePt t="61695" x="11106150" y="4953000"/>
          <p14:tracePt t="61702" x="11074400" y="4940300"/>
          <p14:tracePt t="61711" x="11042650" y="4921250"/>
          <p14:tracePt t="61726" x="10985500" y="4889500"/>
          <p14:tracePt t="61741" x="10909300" y="4838700"/>
          <p14:tracePt t="61759" x="10839450" y="4787900"/>
          <p14:tracePt t="61775" x="10763250" y="4718050"/>
          <p14:tracePt t="61791" x="10718800" y="4686300"/>
          <p14:tracePt t="61809" x="10693400" y="4667250"/>
          <p14:tracePt t="61825" x="10674350" y="4654550"/>
          <p14:tracePt t="61942" x="10680700" y="4648200"/>
          <p14:tracePt t="61951" x="10712450" y="4654550"/>
          <p14:tracePt t="61959" x="10750550" y="4673600"/>
          <p14:tracePt t="61975" x="10871200" y="4730750"/>
          <p14:tracePt t="61992" x="10979150" y="4775200"/>
          <p14:tracePt t="62008" x="11055350" y="4826000"/>
          <p14:tracePt t="62026" x="11080750" y="4851400"/>
          <p14:tracePt t="62041" x="11099800" y="4870450"/>
          <p14:tracePt t="62058" x="11106150" y="4876800"/>
          <p14:tracePt t="62075" x="11112500" y="4883150"/>
          <p14:tracePt t="62166" x="11106150" y="4883150"/>
          <p14:tracePt t="62175" x="11080750" y="4883150"/>
          <p14:tracePt t="62182" x="11055350" y="4883150"/>
          <p14:tracePt t="62192" x="11010900" y="4864100"/>
          <p14:tracePt t="62208" x="10915650" y="4826000"/>
          <p14:tracePt t="62225" x="10826750" y="4775200"/>
          <p14:tracePt t="62241" x="10731500" y="4711700"/>
          <p14:tracePt t="62258" x="10680700" y="4673600"/>
          <p14:tracePt t="62276" x="10648950" y="4635500"/>
          <p14:tracePt t="62278" x="10636250" y="4610100"/>
          <p14:tracePt t="62292" x="10629900" y="4603750"/>
          <p14:tracePt t="62294" x="10623550" y="4597400"/>
          <p14:tracePt t="62308" x="10623550" y="4591050"/>
          <p14:tracePt t="62343" x="10629900" y="4591050"/>
          <p14:tracePt t="62350" x="10655300" y="4591050"/>
          <p14:tracePt t="62358" x="10687050" y="4591050"/>
          <p14:tracePt t="62375" x="10826750" y="4648200"/>
          <p14:tracePt t="62392" x="11087100" y="4775200"/>
          <p14:tracePt t="62408" x="11252200" y="4876800"/>
          <p14:tracePt t="62425" x="11303000" y="4921250"/>
          <p14:tracePt t="62441" x="11334750" y="4953000"/>
          <p14:tracePt t="62457" x="11341100" y="4965700"/>
          <p14:tracePt t="62473" x="11353800" y="4978400"/>
          <p14:tracePt t="62534" x="11353800" y="4984750"/>
          <p14:tracePt t="62542" x="11347450" y="4984750"/>
          <p14:tracePt t="62550" x="11334750" y="4984750"/>
          <p14:tracePt t="62559" x="11328400" y="4984750"/>
          <p14:tracePt t="62575" x="11290300" y="4972050"/>
          <p14:tracePt t="62592" x="11252200" y="4953000"/>
          <p14:tracePt t="62609" x="11207750" y="4927600"/>
          <p14:tracePt t="62626" x="11176000" y="4902200"/>
          <p14:tracePt t="62641" x="11131550" y="4876800"/>
          <p14:tracePt t="62659" x="11080750" y="4838700"/>
          <p14:tracePt t="62661" x="11061700" y="4826000"/>
          <p14:tracePt t="62675" x="11055350" y="4819650"/>
          <p14:tracePt t="62691" x="11036300" y="4806950"/>
          <p14:tracePt t="62694" x="11036300" y="4800600"/>
          <p14:tracePt t="62708" x="11029950" y="4800600"/>
          <p14:tracePt t="62725" x="11023600" y="4794250"/>
          <p14:tracePt t="62854" x="11042650" y="4794250"/>
          <p14:tracePt t="62862" x="11068050" y="4806950"/>
          <p14:tracePt t="62875" x="11087100" y="4813300"/>
          <p14:tracePt t="62891" x="11106150" y="4826000"/>
          <p14:tracePt t="62908" x="11137900" y="4845050"/>
          <p14:tracePt t="62910" x="11144250" y="4857750"/>
          <p14:tracePt t="62925" x="11156950" y="4876800"/>
          <p14:tracePt t="62943" x="11156950" y="4914900"/>
          <p14:tracePt t="62958" x="11156950" y="4940300"/>
          <p14:tracePt t="62975" x="11156950" y="4965700"/>
          <p14:tracePt t="62991" x="11150600" y="4978400"/>
          <p14:tracePt t="63008" x="11131550" y="4978400"/>
          <p14:tracePt t="63025" x="11118850" y="4978400"/>
          <p14:tracePt t="63041" x="11093450" y="4978400"/>
          <p14:tracePt t="63059" x="11055350" y="4940300"/>
          <p14:tracePt t="63075" x="11004550" y="4889500"/>
          <p14:tracePt t="63077" x="10972800" y="4857750"/>
          <p14:tracePt t="63092" x="10947400" y="4819650"/>
          <p14:tracePt t="63094" x="10928350" y="4787900"/>
          <p14:tracePt t="63108" x="10902950" y="4762500"/>
          <p14:tracePt t="63110" x="10890250" y="4756150"/>
          <p14:tracePt t="63126" x="10890250" y="4749800"/>
          <p14:tracePt t="63182" x="10915650" y="4756150"/>
          <p14:tracePt t="63190" x="10934700" y="4768850"/>
          <p14:tracePt t="63199" x="10953750" y="4768850"/>
          <p14:tracePt t="63208" x="10966450" y="4787900"/>
          <p14:tracePt t="63224" x="11042650" y="4845050"/>
          <p14:tracePt t="63242" x="11055350" y="4845050"/>
          <p14:tracePt t="63575" x="11055350" y="4851400"/>
          <p14:tracePt t="63598" x="11061700" y="4857750"/>
          <p14:tracePt t="63789" x="11061700" y="4870450"/>
          <p14:tracePt t="63797" x="11049000" y="4889500"/>
          <p14:tracePt t="63806" x="11029950" y="4921250"/>
          <p14:tracePt t="63823" x="11004550" y="4946650"/>
          <p14:tracePt t="63942" x="10991850" y="4959350"/>
          <p14:tracePt t="63958" x="10991850" y="4972050"/>
          <p14:tracePt t="64038" x="10998200" y="4959350"/>
          <p14:tracePt t="64046" x="10998200" y="4933950"/>
          <p14:tracePt t="64058" x="10998200" y="4908550"/>
          <p14:tracePt t="64074" x="10998200" y="4838700"/>
          <p14:tracePt t="64092" x="10972800" y="4775200"/>
          <p14:tracePt t="64094" x="10960100" y="4743450"/>
          <p14:tracePt t="64108" x="10934700" y="4724400"/>
          <p14:tracePt t="64110" x="10922000" y="4705350"/>
          <p14:tracePt t="64126" x="10864850" y="4660900"/>
          <p14:tracePt t="64141" x="10826750" y="4635500"/>
          <p14:tracePt t="64159" x="10807700" y="4635500"/>
          <p14:tracePt t="64175" x="10795000" y="4629150"/>
          <p14:tracePt t="64206" x="10788650" y="4629150"/>
          <p14:tracePt t="64222" x="10782300" y="4629150"/>
          <p14:tracePt t="64230" x="10775950" y="4629150"/>
          <p14:tracePt t="64241" x="10775950" y="4635500"/>
          <p14:tracePt t="64257" x="10769600" y="4648200"/>
          <p14:tracePt t="64275" x="10756900" y="4654550"/>
          <p14:tracePt t="64290" x="10756900" y="4660900"/>
          <p14:tracePt t="64310" x="10756900" y="4667250"/>
          <p14:tracePt t="64342" x="10756900" y="4673600"/>
          <p14:tracePt t="64390" x="10756900" y="4679950"/>
          <p14:tracePt t="64398" x="10756900" y="4686300"/>
          <p14:tracePt t="64408" x="10756900" y="4692650"/>
          <p14:tracePt t="64425" x="10750550" y="4705350"/>
          <p14:tracePt t="64441" x="10750550" y="4718050"/>
          <p14:tracePt t="64458" x="10744200" y="4737100"/>
          <p14:tracePt t="64475" x="10744200" y="4756150"/>
          <p14:tracePt t="64491" x="10744200" y="4768850"/>
          <p14:tracePt t="64494" x="10737850" y="4775200"/>
          <p14:tracePt t="64508" x="10737850" y="4794250"/>
          <p14:tracePt t="64510" x="10737850" y="4800600"/>
          <p14:tracePt t="64525" x="10737850" y="4813300"/>
          <p14:tracePt t="64526" x="10737850" y="4819650"/>
          <p14:tracePt t="64541" x="10737850" y="4832350"/>
          <p14:tracePt t="64559" x="10737850" y="4838700"/>
          <p14:tracePt t="64622" x="10737850" y="4845050"/>
          <p14:tracePt t="64654" x="10737850" y="4851400"/>
          <p14:tracePt t="64687" x="10737850" y="4857750"/>
          <p14:tracePt t="64991" x="10737850" y="4845050"/>
          <p14:tracePt t="64998" x="10737850" y="4838700"/>
          <p14:tracePt t="65030" x="10744200" y="4832350"/>
          <p14:tracePt t="65054" x="10750550" y="4832350"/>
          <p14:tracePt t="65062" x="10756900" y="4826000"/>
          <p14:tracePt t="65078" x="10775950" y="4826000"/>
          <p14:tracePt t="65092" x="10782300" y="4826000"/>
          <p14:tracePt t="65108" x="10839450" y="4826000"/>
          <p14:tracePt t="65124" x="10877550" y="4845050"/>
          <p14:tracePt t="65142" x="10922000" y="4870450"/>
          <p14:tracePt t="65158" x="10934700" y="4883150"/>
          <p14:tracePt t="65174" x="10941050" y="4889500"/>
          <p14:tracePt t="65191" x="10953750" y="4895850"/>
          <p14:tracePt t="65209" x="10953750" y="4908550"/>
          <p14:tracePt t="65224" x="10960100" y="4933950"/>
          <p14:tracePt t="65242" x="10966450" y="4946650"/>
          <p14:tracePt t="65258" x="10966450" y="4959350"/>
          <p14:tracePt t="65275" x="10966450" y="4965700"/>
          <p14:tracePt t="65318" x="10966450" y="4972050"/>
          <p14:tracePt t="65334" x="10966450" y="4978400"/>
          <p14:tracePt t="65350" x="10966450" y="4984750"/>
          <p14:tracePt t="65526" x="10966450" y="4991100"/>
          <p14:tracePt t="65854" x="10966450" y="5003800"/>
          <p14:tracePt t="65910" x="10966450" y="5010150"/>
          <p14:tracePt t="66118" x="10960100" y="5010150"/>
          <p14:tracePt t="66134" x="10953750" y="5010150"/>
          <p14:tracePt t="66141" x="10947400" y="5010150"/>
          <p14:tracePt t="66150" x="10941050" y="5010150"/>
          <p14:tracePt t="66158" x="10928350" y="5010150"/>
          <p14:tracePt t="66176" x="10909300" y="5010150"/>
          <p14:tracePt t="66191" x="10890250" y="4997450"/>
          <p14:tracePt t="66207" x="10877550" y="4991100"/>
          <p14:tracePt t="66229" x="10871200" y="4984750"/>
          <p14:tracePt t="66599" x="10858500" y="4984750"/>
          <p14:tracePt t="66606" x="10852150" y="4984750"/>
          <p14:tracePt t="66613" x="10845800" y="4984750"/>
          <p14:tracePt t="66630" x="10839450" y="4984750"/>
          <p14:tracePt t="66750" x="10833100" y="4984750"/>
          <p14:tracePt t="66782" x="10826750" y="4991100"/>
          <p14:tracePt t="66822" x="10826750" y="4997450"/>
          <p14:tracePt t="66830" x="10826750" y="5003800"/>
          <p14:tracePt t="67046" x="10826750" y="5010150"/>
          <p14:tracePt t="67094" x="10826750" y="5016500"/>
          <p14:tracePt t="67118" x="10826750" y="5029200"/>
          <p14:tracePt t="67190" x="10833100" y="5029200"/>
          <p14:tracePt t="67222" x="10839450" y="5035550"/>
          <p14:tracePt t="67246" x="10852150" y="5035550"/>
          <p14:tracePt t="67254" x="10852150" y="5041900"/>
          <p14:tracePt t="67262" x="10858500" y="5048250"/>
          <p14:tracePt t="67274" x="10864850" y="5048250"/>
          <p14:tracePt t="67290" x="10877550" y="5048250"/>
          <p14:tracePt t="67308" x="10890250" y="5048250"/>
          <p14:tracePt t="67325" x="10909300" y="5048250"/>
          <p14:tracePt t="67342" x="10922000" y="5048250"/>
          <p14:tracePt t="67358" x="10928350" y="5048250"/>
          <p14:tracePt t="67390" x="10934700" y="5048250"/>
          <p14:tracePt t="67430" x="10941050" y="5048250"/>
          <p14:tracePt t="67470" x="10947400" y="5048250"/>
          <p14:tracePt t="67558" x="10947400" y="5041900"/>
          <p14:tracePt t="67583" x="10947400" y="5035550"/>
          <p14:tracePt t="67598" x="10941050" y="5029200"/>
          <p14:tracePt t="67622" x="10934700" y="5016500"/>
          <p14:tracePt t="67630" x="10928350" y="5016500"/>
          <p14:tracePt t="67646" x="10922000" y="5016500"/>
          <p14:tracePt t="67658" x="10915650" y="5016500"/>
          <p14:tracePt t="67674" x="10909300" y="5010150"/>
          <p14:tracePt t="67742" x="10909300" y="4997450"/>
          <p14:tracePt t="67750" x="10909300" y="4984750"/>
          <p14:tracePt t="67759" x="10909300" y="4972050"/>
          <p14:tracePt t="67774" x="10941050" y="4959350"/>
          <p14:tracePt t="67792" x="10985500" y="4946650"/>
          <p14:tracePt t="67808" x="11049000" y="4933950"/>
          <p14:tracePt t="67826" x="11093450" y="4933950"/>
          <p14:tracePt t="67841" x="11118850" y="4933950"/>
          <p14:tracePt t="67858" x="11125200" y="4933950"/>
          <p14:tracePt t="67886" x="11125200" y="4940300"/>
          <p14:tracePt t="67894" x="11125200" y="4946650"/>
          <p14:tracePt t="67908" x="11112500" y="4953000"/>
          <p14:tracePt t="67925" x="11010900" y="4953000"/>
          <p14:tracePt t="67942" x="10934700" y="4921250"/>
          <p14:tracePt t="67959" x="10896600" y="4883150"/>
          <p14:tracePt t="67975" x="10877550" y="4857750"/>
          <p14:tracePt t="67992" x="10877550" y="4845050"/>
          <p14:tracePt t="68007" x="10877550" y="4838700"/>
          <p14:tracePt t="68025" x="10883900" y="4826000"/>
          <p14:tracePt t="68042" x="10915650" y="4826000"/>
          <p14:tracePt t="68058" x="10947400" y="4826000"/>
          <p14:tracePt t="68075" x="10972800" y="4845050"/>
          <p14:tracePt t="68092" x="10979150" y="4870450"/>
          <p14:tracePt t="68094" x="10979150" y="4876800"/>
          <p14:tracePt t="68109" x="10979150" y="4895850"/>
          <p14:tracePt t="68125" x="10960100" y="4921250"/>
          <p14:tracePt t="68142" x="10928350" y="4940300"/>
          <p14:tracePt t="68158" x="10902950" y="4965700"/>
          <p14:tracePt t="68175" x="10883900" y="4972050"/>
          <p14:tracePt t="68192" x="10883900" y="4978400"/>
          <p14:tracePt t="68208" x="10883900" y="4984750"/>
          <p14:tracePt t="68225" x="10883900" y="4991100"/>
          <p14:tracePt t="68240" x="10871200" y="5003800"/>
          <p14:tracePt t="68258" x="10807700" y="5010150"/>
          <p14:tracePt t="68274" x="10706100" y="5010150"/>
          <p14:tracePt t="68292" x="10699750" y="5010150"/>
          <p14:tracePt t="68534" x="10706100" y="5029200"/>
          <p14:tracePt t="68543" x="10712450" y="5054600"/>
          <p14:tracePt t="68550" x="10712450" y="5099050"/>
          <p14:tracePt t="68559" x="10712450" y="5130800"/>
          <p14:tracePt t="68576" x="10687050" y="5200650"/>
          <p14:tracePt t="68592" x="10655300" y="5251450"/>
          <p14:tracePt t="68608" x="10629900" y="5276850"/>
          <p14:tracePt t="68624" x="10604500" y="5302250"/>
          <p14:tracePt t="68641" x="10579100" y="5314950"/>
          <p14:tracePt t="68658" x="10553700" y="5321300"/>
          <p14:tracePt t="68674" x="10541000" y="5321300"/>
          <p14:tracePt t="68691" x="10528300" y="5321300"/>
          <p14:tracePt t="68694" x="10521950" y="5321300"/>
          <p14:tracePt t="68708" x="10509250" y="5321300"/>
          <p14:tracePt t="68710" x="10490200" y="5321300"/>
          <p14:tracePt t="68726" x="10458450" y="5321300"/>
          <p14:tracePt t="68742" x="10420350" y="5321300"/>
          <p14:tracePt t="68758" x="10382250" y="5327650"/>
          <p14:tracePt t="68775" x="10185400" y="5422900"/>
          <p14:tracePt t="68792" x="9861550" y="5454650"/>
          <p14:tracePt t="69318" x="9861550" y="5461000"/>
          <p14:tracePt t="69326" x="9848850" y="5461000"/>
          <p14:tracePt t="69334" x="9836150" y="5473700"/>
          <p14:tracePt t="69343" x="9829800" y="5480050"/>
          <p14:tracePt t="69358" x="9823450" y="5480050"/>
          <p14:tracePt t="69414" x="9810750" y="5480050"/>
          <p14:tracePt t="69493" x="9810750" y="5473700"/>
          <p14:tracePt t="69678" x="9810750" y="5467350"/>
          <p14:tracePt t="69686" x="9810750" y="5461000"/>
          <p14:tracePt t="69694" x="9810750" y="5454650"/>
          <p14:tracePt t="69718" x="9810750" y="5448300"/>
          <p14:tracePt t="69742" x="9810750" y="5441950"/>
          <p14:tracePt t="69758" x="9810750" y="5435600"/>
          <p14:tracePt t="69775" x="9810750" y="5429250"/>
          <p14:tracePt t="69782" x="9810750" y="5422900"/>
          <p14:tracePt t="69791" x="9810750" y="5416550"/>
          <p14:tracePt t="69808" x="9810750" y="5403850"/>
          <p14:tracePt t="69826" x="9810750" y="5391150"/>
          <p14:tracePt t="69841" x="9810750" y="5384800"/>
          <p14:tracePt t="69856" x="9810750" y="5378450"/>
          <p14:tracePt t="69873" x="9810750" y="5372100"/>
          <p14:tracePt t="69889" x="9810750" y="5365750"/>
          <p14:tracePt t="69958" x="9810750" y="5359400"/>
          <p14:tracePt t="70054" x="9804400" y="5353050"/>
          <p14:tracePt t="70271" x="9798050" y="5346700"/>
          <p14:tracePt t="70302" x="9798050" y="5340350"/>
          <p14:tracePt t="70310" x="9791700" y="5340350"/>
          <p14:tracePt t="70414" x="9791700" y="5334000"/>
          <p14:tracePt t="70422" x="9791700" y="5327650"/>
          <p14:tracePt t="70430" x="9791700" y="5321300"/>
          <p14:tracePt t="70442" x="9791700" y="5308600"/>
          <p14:tracePt t="70457" x="9817100" y="5283200"/>
          <p14:tracePt t="70473" x="9886950" y="5213350"/>
          <p14:tracePt t="70490" x="10007600" y="5143500"/>
          <p14:tracePt t="70506" x="10223500" y="5016500"/>
          <p14:tracePt t="70523" x="10464800" y="4914900"/>
          <p14:tracePt t="70525" x="10604500" y="4864100"/>
          <p14:tracePt t="70540" x="10744200" y="4826000"/>
          <p14:tracePt t="70541" x="10871200" y="4781550"/>
          <p14:tracePt t="70557" x="11055350" y="4737100"/>
          <p14:tracePt t="70573" x="11201400" y="4711700"/>
          <p14:tracePt t="70590" x="11322050" y="4705350"/>
          <p14:tracePt t="70606" x="11353800" y="4692650"/>
          <p14:tracePt t="70702" x="11334750" y="4699000"/>
          <p14:tracePt t="70710" x="11322050" y="4699000"/>
          <p14:tracePt t="70726" x="11277600" y="4705350"/>
          <p14:tracePt t="70742" x="11239500" y="4705350"/>
          <p14:tracePt t="70758" x="11214100" y="4705350"/>
          <p14:tracePt t="70774" x="11201400" y="4705350"/>
          <p14:tracePt t="70791" x="11195050" y="4705350"/>
          <p14:tracePt t="70807" x="11188700" y="4705350"/>
          <p14:tracePt t="70942" x="11188700" y="4711700"/>
          <p14:tracePt t="70950" x="11188700" y="4718050"/>
          <p14:tracePt t="70959" x="11195050" y="4743450"/>
          <p14:tracePt t="70975" x="11220450" y="4781550"/>
          <p14:tracePt t="70992" x="11233150" y="4813300"/>
          <p14:tracePt t="71008" x="11239500" y="4845050"/>
          <p14:tracePt t="71025" x="11239500" y="4864100"/>
          <p14:tracePt t="71041" x="11239500" y="4870450"/>
          <p14:tracePt t="71058" x="11239500" y="4876800"/>
          <p14:tracePt t="71126" x="11245850" y="4876800"/>
          <p14:tracePt t="71158" x="11239500" y="4876800"/>
          <p14:tracePt t="71175" x="11233150" y="4876800"/>
          <p14:tracePt t="71182" x="11226800" y="4876800"/>
          <p14:tracePt t="71198" x="11220450" y="4876800"/>
          <p14:tracePt t="71208" x="11214100" y="4876800"/>
          <p14:tracePt t="71238" x="11207750" y="4876800"/>
          <p14:tracePt t="71374" x="11201400" y="4876800"/>
          <p14:tracePt t="71406" x="11195050" y="4876800"/>
          <p14:tracePt t="71414" x="11182350" y="4870450"/>
          <p14:tracePt t="71430" x="11176000" y="4864100"/>
          <p14:tracePt t="71441" x="11169650" y="4864100"/>
          <p14:tracePt t="71457" x="11156950" y="4851400"/>
          <p14:tracePt t="71474" x="11144250" y="4851400"/>
          <p14:tracePt t="71490" x="11125200" y="4838700"/>
          <p14:tracePt t="71507" x="11099800" y="4826000"/>
          <p14:tracePt t="71524" x="11068050" y="4800600"/>
          <p14:tracePt t="71542" x="10985500" y="4699000"/>
          <p14:tracePt t="71558" x="10972800" y="4667250"/>
          <p14:tracePt t="71574" x="10960100" y="4648200"/>
          <p14:tracePt t="71598" x="10953750" y="4641850"/>
          <p14:tracePt t="71610" x="10947400" y="4635500"/>
          <p14:tracePt t="71624" x="10941050" y="4629150"/>
          <p14:tracePt t="71742" x="10947400" y="4629150"/>
          <p14:tracePt t="71750" x="10985500" y="4654550"/>
          <p14:tracePt t="71759" x="10998200" y="4667250"/>
          <p14:tracePt t="71776" x="11055350" y="4718050"/>
          <p14:tracePt t="71791" x="11118850" y="4775200"/>
          <p14:tracePt t="71808" x="11144250" y="4794250"/>
          <p14:tracePt t="71824" x="11163300" y="4813300"/>
          <p14:tracePt t="71841" x="11163300" y="4819650"/>
          <p14:tracePt t="71859" x="11169650" y="4826000"/>
          <p14:tracePt t="72023" x="11163300" y="4819650"/>
          <p14:tracePt t="72030" x="11137900" y="4794250"/>
          <p14:tracePt t="72042" x="11106150" y="4775200"/>
          <p14:tracePt t="72058" x="11049000" y="4724400"/>
          <p14:tracePt t="72074" x="11010900" y="4705350"/>
          <p14:tracePt t="72092" x="10985500" y="4686300"/>
          <p14:tracePt t="72107" x="10972800" y="4673600"/>
          <p14:tracePt t="72558" x="10960100" y="4673600"/>
          <p14:tracePt t="72566" x="10947400" y="4673600"/>
          <p14:tracePt t="74438" x="10953750" y="4679950"/>
          <p14:tracePt t="74446" x="10966450" y="4699000"/>
          <p14:tracePt t="74459" x="10972800" y="4699000"/>
          <p14:tracePt t="74473" x="10985500" y="4718050"/>
          <p14:tracePt t="74490" x="10991850" y="4730750"/>
          <p14:tracePt t="74507" x="10991850" y="4737100"/>
          <p14:tracePt t="74525" x="10991850" y="4749800"/>
          <p14:tracePt t="74662" x="10991850" y="4756150"/>
          <p14:tracePt t="74670" x="10998200" y="4756150"/>
          <p14:tracePt t="74678" x="11004550" y="4762500"/>
          <p14:tracePt t="74692" x="11017250" y="4768850"/>
          <p14:tracePt t="74708" x="11023600" y="4775200"/>
          <p14:tracePt t="74725" x="11036300" y="4781550"/>
          <p14:tracePt t="74727" x="11042650" y="4787900"/>
          <p14:tracePt t="74742" x="11055350" y="4800600"/>
          <p14:tracePt t="74758" x="11093450" y="4826000"/>
          <p14:tracePt t="74775" x="11125200" y="4851400"/>
          <p14:tracePt t="74791" x="11169650" y="4876800"/>
          <p14:tracePt t="74807" x="11201400" y="4902200"/>
          <p14:tracePt t="74825" x="11226800" y="4921250"/>
          <p14:tracePt t="74841" x="11252200" y="4940300"/>
          <p14:tracePt t="74859" x="11264900" y="4946650"/>
          <p14:tracePt t="74926" x="11264900" y="4959350"/>
          <p14:tracePt t="74942" x="11258550" y="4959350"/>
          <p14:tracePt t="74966" x="11252200" y="4959350"/>
          <p14:tracePt t="74982" x="11245850" y="4965700"/>
          <p14:tracePt t="75070" x="11239500" y="4965700"/>
          <p14:tracePt t="75086" x="11233150" y="4965700"/>
          <p14:tracePt t="75102" x="11226800" y="4965700"/>
          <p14:tracePt t="75118" x="11220450" y="4965700"/>
          <p14:tracePt t="75134" x="11214100" y="4965700"/>
          <p14:tracePt t="75150" x="11207750" y="4965700"/>
          <p14:tracePt t="75159" x="11195050" y="4965700"/>
          <p14:tracePt t="75175" x="11176000" y="4965700"/>
          <p14:tracePt t="75192" x="11144250" y="4959350"/>
          <p14:tracePt t="75208" x="11131550" y="4959350"/>
          <p14:tracePt t="75225" x="11106150" y="4946650"/>
          <p14:tracePt t="75241" x="11087100" y="4933950"/>
          <p14:tracePt t="75259" x="11061700" y="4927600"/>
          <p14:tracePt t="75274" x="11042650" y="4927600"/>
          <p14:tracePt t="75292" x="11017250" y="4914900"/>
          <p14:tracePt t="75294" x="10998200" y="4914900"/>
          <p14:tracePt t="75308" x="10985500" y="4908550"/>
          <p14:tracePt t="75310" x="10985500" y="4902200"/>
          <p14:tracePt t="75326" x="10960100" y="4889500"/>
          <p14:tracePt t="75341" x="10947400" y="4883150"/>
          <p14:tracePt t="75399" x="10941050" y="4876800"/>
          <p14:tracePt t="75406" x="10941050" y="4870450"/>
          <p14:tracePt t="75430" x="10941050" y="4864100"/>
          <p14:tracePt t="75438" x="10941050" y="4857750"/>
          <p14:tracePt t="75462" x="10941050" y="4851400"/>
          <p14:tracePt t="75477" x="10941050" y="4845050"/>
          <p14:tracePt t="75485" x="10941050" y="4838700"/>
          <p14:tracePt t="75493" x="10934700" y="4838700"/>
          <p14:tracePt t="75509" x="10934700" y="4832350"/>
          <p14:tracePt t="75526" x="10928350" y="4813300"/>
          <p14:tracePt t="75542" x="10922000" y="4806950"/>
          <p14:tracePt t="75559" x="10902950" y="4781550"/>
          <p14:tracePt t="75575" x="10883900" y="4762500"/>
          <p14:tracePt t="75592" x="10852150" y="4749800"/>
          <p14:tracePt t="75610" x="10801350" y="4724400"/>
          <p14:tracePt t="75624" x="10756900" y="4724400"/>
          <p14:tracePt t="75642" x="10725150" y="4711700"/>
          <p14:tracePt t="75657" x="10712450" y="4705350"/>
          <p14:tracePt t="75675" x="10706100" y="4705350"/>
          <p14:tracePt t="75691" x="10706100" y="4699000"/>
          <p14:tracePt t="75886" x="10706100" y="4705350"/>
          <p14:tracePt t="75894" x="10712450" y="4711700"/>
          <p14:tracePt t="75908" x="10725150" y="4724400"/>
          <p14:tracePt t="75925" x="10801350" y="4794250"/>
          <p14:tracePt t="75942" x="10871200" y="4838700"/>
          <p14:tracePt t="75958" x="10928350" y="4876800"/>
          <p14:tracePt t="75975" x="10972800" y="4895850"/>
          <p14:tracePt t="75991" x="10998200" y="4908550"/>
          <p14:tracePt t="76166" x="10998200" y="4895850"/>
          <p14:tracePt t="76175" x="10979150" y="4870450"/>
          <p14:tracePt t="76182" x="10947400" y="4845050"/>
          <p14:tracePt t="76191" x="10915650" y="4826000"/>
          <p14:tracePt t="76208" x="10839450" y="4762500"/>
          <p14:tracePt t="76225" x="10737850" y="4699000"/>
          <p14:tracePt t="76241" x="10661650" y="4641850"/>
          <p14:tracePt t="76259" x="10623550" y="4616450"/>
          <p14:tracePt t="76406" x="10623550" y="4629150"/>
          <p14:tracePt t="76414" x="10642600" y="4641850"/>
          <p14:tracePt t="76424" x="10680700" y="4667250"/>
          <p14:tracePt t="76441" x="10750550" y="4718050"/>
          <p14:tracePt t="76459" x="10826750" y="4762500"/>
          <p14:tracePt t="76475" x="10877550" y="4787900"/>
          <p14:tracePt t="76491" x="10902950" y="4806950"/>
          <p14:tracePt t="76508" x="10915650" y="4819650"/>
          <p14:tracePt t="76524" x="10915650" y="4826000"/>
          <p14:tracePt t="76950" x="10864850" y="4819650"/>
          <p14:tracePt t="76958" x="10782300" y="4775200"/>
          <p14:tracePt t="76967" x="10731500" y="4762500"/>
          <p14:tracePt t="76975" x="10674350" y="4737100"/>
          <p14:tracePt t="76992" x="10642600" y="4718050"/>
          <p14:tracePt t="81670" x="10648950" y="4718050"/>
          <p14:tracePt t="81678" x="10655300" y="4724400"/>
          <p14:tracePt t="81692" x="10661650" y="4724400"/>
          <p14:tracePt t="81693" x="10668000" y="4724400"/>
          <p14:tracePt t="81707" x="10680700" y="4724400"/>
          <p14:tracePt t="81724" x="10706100" y="4737100"/>
          <p14:tracePt t="81741" x="10731500" y="4737100"/>
          <p14:tracePt t="81757" x="10737850" y="4737100"/>
          <p14:tracePt t="81775" x="10750550" y="4737100"/>
          <p14:tracePt t="82063" x="10750550" y="4730750"/>
          <p14:tracePt t="82070" x="10750550" y="4711700"/>
          <p14:tracePt t="82078" x="10744200" y="4692650"/>
          <p14:tracePt t="82091" x="10737850" y="4686300"/>
          <p14:tracePt t="82107" x="10725150" y="4660900"/>
          <p14:tracePt t="82125" x="10718800" y="4622800"/>
          <p14:tracePt t="82142" x="10699750" y="4578350"/>
          <p14:tracePt t="82158" x="10680700" y="4552950"/>
          <p14:tracePt t="82175" x="10674350" y="4546600"/>
          <p14:tracePt t="82406" x="10680700" y="4552950"/>
          <p14:tracePt t="82422" x="10687050" y="4552950"/>
          <p14:tracePt t="82429" x="10687050" y="4559300"/>
          <p14:tracePt t="82442" x="10693400" y="4565650"/>
          <p14:tracePt t="82458" x="10706100" y="4584700"/>
          <p14:tracePt t="82474" x="10718800" y="4597400"/>
          <p14:tracePt t="82491" x="10737850" y="4610100"/>
          <p14:tracePt t="82508" x="10763250" y="4635500"/>
          <p14:tracePt t="82524" x="10801350" y="4660900"/>
          <p14:tracePt t="82526" x="10820400" y="4679950"/>
          <p14:tracePt t="82542" x="10864850" y="4724400"/>
          <p14:tracePt t="82558" x="10896600" y="4756150"/>
          <p14:tracePt t="82574" x="10934700" y="4794250"/>
          <p14:tracePt t="82591" x="10947400" y="4806950"/>
          <p14:tracePt t="82607" x="10966450" y="4826000"/>
          <p14:tracePt t="82625" x="10979150" y="4838700"/>
          <p14:tracePt t="82641" x="10985500" y="4845050"/>
          <p14:tracePt t="82659" x="10998200" y="4864100"/>
          <p14:tracePt t="84358" x="11004550" y="4864100"/>
          <p14:tracePt t="84366" x="11017250" y="4864100"/>
          <p14:tracePt t="84375" x="11023600" y="4864100"/>
          <p14:tracePt t="84391" x="11068050" y="4889500"/>
          <p14:tracePt t="84409" x="11093450" y="4908550"/>
          <p14:tracePt t="84425" x="11137900" y="4946650"/>
          <p14:tracePt t="84441" x="11176000" y="4991100"/>
          <p14:tracePt t="84459" x="11201400" y="5022850"/>
          <p14:tracePt t="84461" x="11201400" y="5029200"/>
          <p14:tracePt t="84473" x="11207750" y="5035550"/>
          <p14:tracePt t="84489" x="11207750" y="5041900"/>
          <p14:tracePt t="85750" x="11207750" y="5048250"/>
          <p14:tracePt t="89542" x="11201400" y="5048250"/>
          <p14:tracePt t="89566" x="11195050" y="5048250"/>
          <p14:tracePt t="89590" x="11188700" y="5048250"/>
          <p14:tracePt t="89598" x="11182350" y="5048250"/>
          <p14:tracePt t="89614" x="11176000" y="5048250"/>
          <p14:tracePt t="89630" x="11169650" y="5041900"/>
          <p14:tracePt t="89642" x="11163300" y="5035550"/>
          <p14:tracePt t="89657" x="11144250" y="5022850"/>
          <p14:tracePt t="89674" x="11106150" y="4997450"/>
          <p14:tracePt t="89691" x="11068050" y="4965700"/>
          <p14:tracePt t="89693" x="11061700" y="4953000"/>
          <p14:tracePt t="89707" x="11029950" y="4940300"/>
          <p14:tracePt t="89710" x="11004550" y="4914900"/>
          <p14:tracePt t="89724" x="10991850" y="4902200"/>
          <p14:tracePt t="89726" x="10972800" y="4883150"/>
          <p14:tracePt t="89742" x="10934700" y="4838700"/>
          <p14:tracePt t="89758" x="10934700" y="4832350"/>
          <p14:tracePt t="89782" x="10934700" y="4826000"/>
          <p14:tracePt t="89798" x="10934700" y="4819650"/>
          <p14:tracePt t="89854" x="10941050" y="4819650"/>
          <p14:tracePt t="89862" x="10960100" y="4826000"/>
          <p14:tracePt t="89874" x="11010900" y="4851400"/>
          <p14:tracePt t="89890" x="11061700" y="4902200"/>
          <p14:tracePt t="89907" x="11074400" y="4914900"/>
          <p14:tracePt t="89923" x="11074400" y="4921250"/>
          <p14:tracePt t="89925" x="11074400" y="4927600"/>
          <p14:tracePt t="89941" x="11017250" y="4933950"/>
          <p14:tracePt t="89958" x="10966450" y="4933950"/>
          <p14:tracePt t="89973" x="10909300" y="4921250"/>
          <p14:tracePt t="89991" x="10883900" y="4902200"/>
          <p14:tracePt t="90006" x="10864850" y="4870450"/>
          <p14:tracePt t="90023" x="10852150" y="4826000"/>
          <p14:tracePt t="90041" x="10845800" y="4794250"/>
          <p14:tracePt t="90056" x="10845800" y="4775200"/>
          <p14:tracePt t="90074" x="10852150" y="4749800"/>
          <p14:tracePt t="90089" x="10877550" y="4730750"/>
          <p14:tracePt t="90107" x="10909300" y="4724400"/>
          <p14:tracePt t="90123" x="10928350" y="4724400"/>
          <p14:tracePt t="90125" x="10934700" y="4724400"/>
          <p14:tracePt t="90140" x="10953750" y="4724400"/>
          <p14:tracePt t="90142" x="10966450" y="4724400"/>
          <p14:tracePt t="90158" x="11023600" y="4743450"/>
          <p14:tracePt t="90173" x="11068050" y="4775200"/>
          <p14:tracePt t="90191" x="11080750" y="4794250"/>
          <p14:tracePt t="90207" x="11087100" y="4806950"/>
          <p14:tracePt t="90223" x="11080750" y="4826000"/>
          <p14:tracePt t="90240" x="11010900" y="4826000"/>
          <p14:tracePt t="90256" x="10909300" y="4826000"/>
          <p14:tracePt t="90274" x="10807700" y="4819650"/>
          <p14:tracePt t="90290" x="10706100" y="4749800"/>
          <p14:tracePt t="90307" x="10636250" y="4692650"/>
          <p14:tracePt t="90324" x="10617200" y="4667250"/>
          <p14:tracePt t="90325" x="10617200" y="4648200"/>
          <p14:tracePt t="90340" x="10617200" y="4622800"/>
          <p14:tracePt t="90358" x="10617200" y="4603750"/>
          <p14:tracePt t="90373" x="10642600" y="4584700"/>
          <p14:tracePt t="90390" x="10693400" y="4578350"/>
          <p14:tracePt t="90406" x="10750550" y="4578350"/>
          <p14:tracePt t="90423" x="10820400" y="4584700"/>
          <p14:tracePt t="90440" x="10922000" y="4629150"/>
          <p14:tracePt t="90459" x="10979150" y="4679950"/>
          <p14:tracePt t="90462" x="10998200" y="4692650"/>
          <p14:tracePt t="90475" x="10998200" y="4705350"/>
          <p14:tracePt t="90491" x="11004550" y="4730750"/>
          <p14:tracePt t="90507" x="11004550" y="4768850"/>
          <p14:tracePt t="90524" x="10991850" y="4781550"/>
          <p14:tracePt t="90542" x="10883900" y="4800600"/>
          <p14:tracePt t="90558" x="10795000" y="4800600"/>
          <p14:tracePt t="90575" x="10725150" y="4781550"/>
          <p14:tracePt t="90592" x="10693400" y="4756150"/>
          <p14:tracePt t="90609" x="10674350" y="4737100"/>
          <p14:tracePt t="90624" x="10674350" y="4705350"/>
          <p14:tracePt t="90642" x="10674350" y="4679950"/>
          <p14:tracePt t="90658" x="10718800" y="4660900"/>
          <p14:tracePt t="90674" x="10763250" y="4648200"/>
          <p14:tracePt t="90692" x="10814050" y="4648200"/>
          <p14:tracePt t="90694" x="10833100" y="4648200"/>
          <p14:tracePt t="90707" x="10877550" y="4660900"/>
          <p14:tracePt t="90724" x="10922000" y="4718050"/>
          <p14:tracePt t="90726" x="10934700" y="4749800"/>
          <p14:tracePt t="90742" x="10947400" y="4794250"/>
          <p14:tracePt t="90758" x="10947400" y="4826000"/>
          <p14:tracePt t="90775" x="10928350" y="4845050"/>
          <p14:tracePt t="90791" x="10883900" y="4851400"/>
          <p14:tracePt t="90807" x="10833100" y="4851400"/>
          <p14:tracePt t="90824" x="10775950" y="4851400"/>
          <p14:tracePt t="90841" x="10712450" y="4832350"/>
          <p14:tracePt t="90859" x="10655300" y="4787900"/>
          <p14:tracePt t="90861" x="10642600" y="4775200"/>
          <p14:tracePt t="90875" x="10629900" y="4756150"/>
          <p14:tracePt t="90892" x="10623550" y="4737100"/>
          <p14:tracePt t="90894" x="10623550" y="4730750"/>
          <p14:tracePt t="90908" x="10623550" y="4718050"/>
          <p14:tracePt t="90924" x="10623550" y="4711700"/>
          <p14:tracePt t="90941" x="10642600" y="4705350"/>
          <p14:tracePt t="90958" x="10680700" y="4718050"/>
          <p14:tracePt t="90974" x="10725150" y="4749800"/>
          <p14:tracePt t="90991" x="10763250" y="4775200"/>
          <p14:tracePt t="91008" x="10788650" y="4800600"/>
          <p14:tracePt t="91030" x="10788650" y="4813300"/>
          <p14:tracePt t="91042" x="10788650" y="4819650"/>
          <p14:tracePt t="91070" x="10782300" y="4826000"/>
          <p14:tracePt t="91085" x="10775950" y="4826000"/>
          <p14:tracePt t="91094" x="10763250" y="4826000"/>
          <p14:tracePt t="91108" x="10763250" y="4813300"/>
          <p14:tracePt t="91125" x="10737850" y="4775200"/>
          <p14:tracePt t="91142" x="10737850" y="4749800"/>
          <p14:tracePt t="91158" x="10737850" y="4743450"/>
          <p14:tracePt t="91174" x="10744200" y="4724400"/>
          <p14:tracePt t="91191" x="10756900" y="4718050"/>
          <p14:tracePt t="91207" x="10788650" y="4718050"/>
          <p14:tracePt t="91224" x="10826750" y="4718050"/>
          <p14:tracePt t="91241" x="10858500" y="4737100"/>
          <p14:tracePt t="91257" x="10877550" y="4768850"/>
          <p14:tracePt t="91275" x="10877550" y="4794250"/>
          <p14:tracePt t="91292" x="10877550" y="4813300"/>
          <p14:tracePt t="91294" x="10877550" y="4826000"/>
          <p14:tracePt t="91308" x="10852150" y="4845050"/>
          <p14:tracePt t="91310" x="10833100" y="4845050"/>
          <p14:tracePt t="91324" x="10807700" y="4845050"/>
          <p14:tracePt t="91342" x="10718800" y="4845050"/>
          <p14:tracePt t="91358" x="10680700" y="4838700"/>
          <p14:tracePt t="91375" x="10642600" y="4819650"/>
          <p14:tracePt t="91391" x="10623550" y="4794250"/>
          <p14:tracePt t="91422" x="10623550" y="4787900"/>
          <p14:tracePt t="91438" x="10623550" y="4781550"/>
          <p14:tracePt t="91446" x="10623550" y="4775200"/>
          <p14:tracePt t="91462" x="10636250" y="4775200"/>
          <p14:tracePt t="91475" x="10661650" y="4781550"/>
          <p14:tracePt t="91491" x="10725150" y="4826000"/>
          <p14:tracePt t="91508" x="10763250" y="4876800"/>
          <p14:tracePt t="91510" x="10769600" y="4895850"/>
          <p14:tracePt t="91524" x="10775950" y="4908550"/>
          <p14:tracePt t="91541" x="10775950" y="4940300"/>
          <p14:tracePt t="91559" x="10769600" y="4946650"/>
          <p14:tracePt t="91574" x="10763250" y="4946650"/>
          <p14:tracePt t="91598" x="10750550" y="4946650"/>
          <p14:tracePt t="91622" x="10731500" y="4946650"/>
          <p14:tracePt t="91630" x="10718800" y="4940300"/>
          <p14:tracePt t="91642" x="10699750" y="4921250"/>
          <p14:tracePt t="91659" x="10674350" y="4883150"/>
          <p14:tracePt t="91674" x="10661650" y="4838700"/>
          <p14:tracePt t="91691" x="10648950" y="4813300"/>
          <p14:tracePt t="91708" x="10648950" y="4787900"/>
          <p14:tracePt t="91710" x="10648950" y="4775200"/>
          <p14:tracePt t="91724" x="10655300" y="4768850"/>
          <p14:tracePt t="91741" x="10687050" y="4762500"/>
          <p14:tracePt t="91758" x="10706100" y="4756150"/>
          <p14:tracePt t="91775" x="10725150" y="4762500"/>
          <p14:tracePt t="91791" x="10788650" y="4800600"/>
          <p14:tracePt t="91807" x="10839450" y="4851400"/>
          <p14:tracePt t="91825" x="10871200" y="4876800"/>
          <p14:tracePt t="91840" x="10896600" y="4908550"/>
          <p14:tracePt t="91858" x="10896600" y="4921250"/>
          <p14:tracePt t="91874" x="10896600" y="4940300"/>
          <p14:tracePt t="91891" x="10896600" y="4953000"/>
          <p14:tracePt t="91907" x="10883900" y="4965700"/>
          <p14:tracePt t="91926" x="10833100" y="4965700"/>
          <p14:tracePt t="91942" x="10788650" y="4965700"/>
          <p14:tracePt t="91959" x="10731500" y="4965700"/>
          <p14:tracePt t="91975" x="10687050" y="4965700"/>
          <p14:tracePt t="91992" x="10655300" y="4946650"/>
          <p14:tracePt t="92009" x="10642600" y="4933950"/>
          <p14:tracePt t="92025" x="10629900" y="4914900"/>
          <p14:tracePt t="92042" x="10623550" y="4876800"/>
          <p14:tracePt t="92059" x="10623550" y="4851400"/>
          <p14:tracePt t="92075" x="10623550" y="4819650"/>
          <p14:tracePt t="92092" x="10648950" y="4794250"/>
          <p14:tracePt t="92094" x="10674350" y="4787900"/>
          <p14:tracePt t="92107" x="10687050" y="4775200"/>
          <p14:tracePt t="92124" x="10725150" y="4768850"/>
          <p14:tracePt t="92142" x="10756900" y="4762500"/>
          <p14:tracePt t="92158" x="10763250" y="4762500"/>
          <p14:tracePt t="92174" x="10788650" y="4762500"/>
          <p14:tracePt t="92192" x="10852150" y="4819650"/>
          <p14:tracePt t="92209" x="10896600" y="4864100"/>
          <p14:tracePt t="92225" x="10922000" y="4902200"/>
          <p14:tracePt t="92241" x="10941050" y="4946650"/>
          <p14:tracePt t="92258" x="10941050" y="4965700"/>
          <p14:tracePt t="92274" x="10941050" y="4991100"/>
          <p14:tracePt t="92291" x="10934700" y="5003800"/>
          <p14:tracePt t="92307" x="10928350" y="5003800"/>
          <p14:tracePt t="92326" x="10909300" y="5003800"/>
          <p14:tracePt t="92342" x="10902950" y="5003800"/>
          <p14:tracePt t="92359" x="10890250" y="5003800"/>
          <p14:tracePt t="92375" x="10883900" y="5003800"/>
          <p14:tracePt t="92392" x="10871200" y="5003800"/>
          <p14:tracePt t="92407" x="10852150" y="5003800"/>
          <p14:tracePt t="92426" x="10833100" y="4984750"/>
          <p14:tracePt t="92441" x="10814050" y="4946650"/>
          <p14:tracePt t="92458" x="10807700" y="4927600"/>
          <p14:tracePt t="92474" x="10801350" y="4914900"/>
          <p14:tracePt t="92490" x="10795000" y="4908550"/>
          <p14:tracePt t="92507" x="10795000" y="4902200"/>
          <p14:tracePt t="92742" x="10795000" y="4889500"/>
          <p14:tracePt t="92758" x="10795000" y="4876800"/>
          <p14:tracePt t="92766" x="10814050" y="4857750"/>
          <p14:tracePt t="92775" x="10839450" y="4851400"/>
          <p14:tracePt t="92792" x="10922000" y="4832350"/>
          <p14:tracePt t="92809" x="11023600" y="4826000"/>
          <p14:tracePt t="92824" x="11118850" y="4826000"/>
          <p14:tracePt t="92841" x="11163300" y="4826000"/>
          <p14:tracePt t="92858" x="11188700" y="4838700"/>
          <p14:tracePt t="92874" x="11207750" y="4870450"/>
          <p14:tracePt t="92892" x="11214100" y="4902200"/>
          <p14:tracePt t="92894" x="11214100" y="4921250"/>
          <p14:tracePt t="92908" x="11214100" y="4940300"/>
          <p14:tracePt t="92910" x="11214100" y="4953000"/>
          <p14:tracePt t="92926" x="11169650" y="4978400"/>
          <p14:tracePt t="92942" x="11080750" y="4997450"/>
          <p14:tracePt t="92958" x="10998200" y="4997450"/>
          <p14:tracePt t="92974" x="10928350" y="4997450"/>
          <p14:tracePt t="92991" x="10871200" y="4997450"/>
          <p14:tracePt t="93007" x="10839450" y="4978400"/>
          <p14:tracePt t="93025" x="10814050" y="4953000"/>
          <p14:tracePt t="93040" x="10795000" y="4908550"/>
          <p14:tracePt t="93058" x="10775950" y="4845050"/>
          <p14:tracePt t="93074" x="10775950" y="4787900"/>
          <p14:tracePt t="93092" x="10775950" y="4737100"/>
          <p14:tracePt t="93094" x="10782300" y="4730750"/>
          <p14:tracePt t="93107" x="10795000" y="4711700"/>
          <p14:tracePt t="93110" x="10814050" y="4699000"/>
          <p14:tracePt t="93125" x="10839450" y="4692650"/>
          <p14:tracePt t="93142" x="10852150" y="4692650"/>
          <p14:tracePt t="93158" x="10877550" y="4692650"/>
          <p14:tracePt t="93176" x="10922000" y="4718050"/>
          <p14:tracePt t="93192" x="10960100" y="4768850"/>
          <p14:tracePt t="93209" x="10972800" y="4800600"/>
          <p14:tracePt t="93225" x="10979150" y="4832350"/>
          <p14:tracePt t="93242" x="10979150" y="4857750"/>
          <p14:tracePt t="93258" x="10972800" y="4876800"/>
          <p14:tracePt t="93274" x="10947400" y="4895850"/>
          <p14:tracePt t="93291" x="10928350" y="4908550"/>
          <p14:tracePt t="93294" x="10915650" y="4908550"/>
          <p14:tracePt t="93308" x="10909300" y="4908550"/>
          <p14:tracePt t="93309" x="10902950" y="4908550"/>
          <p14:tracePt t="93325" x="10871200" y="4908550"/>
          <p14:tracePt t="93341" x="10839450" y="4895850"/>
          <p14:tracePt t="93359" x="10820400" y="4876800"/>
          <p14:tracePt t="93375" x="10795000" y="4857750"/>
          <p14:tracePt t="93390" x="10788650" y="4851400"/>
          <p14:tracePt t="93408" x="10782300" y="4845050"/>
          <p14:tracePt t="93446" x="10782300" y="4838700"/>
          <p14:tracePt t="93501" x="10788650" y="4845050"/>
          <p14:tracePt t="93509" x="10801350" y="4864100"/>
          <p14:tracePt t="93517" x="10820400" y="4864100"/>
          <p14:tracePt t="93525" x="10845800" y="4857750"/>
          <p14:tracePt t="93541" x="10883900" y="4832350"/>
          <p14:tracePt t="93845" x="10896600" y="4826000"/>
          <p14:tracePt t="94014" x="10896600" y="4832350"/>
          <p14:tracePt t="94038" x="10890250" y="4832350"/>
          <p14:tracePt t="94046" x="10883900" y="4832350"/>
          <p14:tracePt t="94061" x="10877550" y="4832350"/>
          <p14:tracePt t="94430" x="10871200" y="4826000"/>
          <p14:tracePt t="94454" x="10858500" y="4826000"/>
          <p14:tracePt t="94478" x="10852150" y="4826000"/>
          <p14:tracePt t="94486" x="10845800" y="4813300"/>
          <p14:tracePt t="94493" x="10833100" y="4813300"/>
          <p14:tracePt t="94507" x="10820400" y="4800600"/>
          <p14:tracePt t="94524" x="10807700" y="4794250"/>
          <p14:tracePt t="94542" x="10795000" y="4787900"/>
          <p14:tracePt t="94558" x="10795000" y="4781550"/>
          <p14:tracePt t="94575" x="10788650" y="4775200"/>
          <p14:tracePt t="94598" x="10788650" y="4768850"/>
          <p14:tracePt t="94614" x="10782300" y="4768850"/>
          <p14:tracePt t="94625" x="10775950" y="4762500"/>
          <p14:tracePt t="94640" x="10775950" y="4756150"/>
          <p14:tracePt t="94658" x="10769600" y="4749800"/>
          <p14:tracePt t="94687" x="10769600" y="4743450"/>
          <p14:tracePt t="94694" x="10763250" y="4737100"/>
          <p14:tracePt t="94708" x="10763250" y="4730750"/>
          <p14:tracePt t="94725" x="10756900" y="4730750"/>
          <p14:tracePt t="94750" x="10750550" y="4724400"/>
          <p14:tracePt t="94774" x="10750550" y="4718050"/>
          <p14:tracePt t="94790" x="10750550" y="4711700"/>
          <p14:tracePt t="94814" x="10737850" y="4699000"/>
          <p14:tracePt t="94838" x="10737850" y="4692650"/>
          <p14:tracePt t="94854" x="10731500" y="4686300"/>
          <p14:tracePt t="94902" x="10731500" y="4679950"/>
          <p14:tracePt t="94926" x="10718800" y="4673600"/>
          <p14:tracePt t="95198" x="10718800" y="4667250"/>
          <p14:tracePt t="95206" x="10731500" y="4667250"/>
          <p14:tracePt t="95213" x="10737850" y="4667250"/>
          <p14:tracePt t="95225" x="10750550" y="4667250"/>
          <p14:tracePt t="95242" x="10782300" y="4673600"/>
          <p14:tracePt t="95258" x="10814050" y="4679950"/>
          <p14:tracePt t="95274" x="10845800" y="4679950"/>
          <p14:tracePt t="95291" x="10864850" y="4686300"/>
          <p14:tracePt t="95308" x="10877550" y="4686300"/>
          <p14:tracePt t="95324" x="10883900" y="4686300"/>
          <p14:tracePt t="95341" x="10896600" y="4686300"/>
          <p14:tracePt t="95390" x="10902950" y="4692650"/>
          <p14:tracePt t="95453" x="10909300" y="4692650"/>
          <p14:tracePt t="95478" x="10915650" y="4699000"/>
          <p14:tracePt t="95493" x="10922000" y="4699000"/>
          <p14:tracePt t="95525" x="10922000" y="4705350"/>
          <p14:tracePt t="95542" x="10934700" y="4711700"/>
          <p14:tracePt t="95589" x="10934700" y="4718050"/>
          <p14:tracePt t="95630" x="10941050" y="4718050"/>
          <p14:tracePt t="95670" x="10947400" y="4730750"/>
          <p14:tracePt t="95686" x="10953750" y="4743450"/>
          <p14:tracePt t="95702" x="10953750" y="4756150"/>
          <p14:tracePt t="95725" x="10953750" y="4762500"/>
          <p14:tracePt t="95734" x="10953750" y="4768850"/>
          <p14:tracePt t="95742" x="10953750" y="4775200"/>
          <p14:tracePt t="95759" x="10953750" y="4781550"/>
          <p14:tracePt t="95775" x="10953750" y="4794250"/>
          <p14:tracePt t="95791" x="10953750" y="4800600"/>
          <p14:tracePt t="95807" x="10941050" y="4800600"/>
          <p14:tracePt t="95824" x="10928350" y="4800600"/>
          <p14:tracePt t="95840" x="10909300" y="4800600"/>
          <p14:tracePt t="95858" x="10896600" y="4794250"/>
          <p14:tracePt t="95874" x="10883900" y="4781550"/>
          <p14:tracePt t="95891" x="10883900" y="4775200"/>
          <p14:tracePt t="95907" x="10883900" y="4768850"/>
          <p14:tracePt t="95910" x="10883900" y="4762500"/>
          <p14:tracePt t="95925" x="10883900" y="4756150"/>
          <p14:tracePt t="95958" x="10890250" y="4756150"/>
          <p14:tracePt t="95966" x="10915650" y="4756150"/>
          <p14:tracePt t="95975" x="10953750" y="4756150"/>
          <p14:tracePt t="95992" x="11087100" y="4832350"/>
          <p14:tracePt t="96008" x="11233150" y="4933950"/>
          <p14:tracePt t="96024" x="11315700" y="5003800"/>
          <p14:tracePt t="96041" x="11334750" y="5035550"/>
          <p14:tracePt t="96058" x="11334750" y="5073650"/>
          <p14:tracePt t="96074" x="11334750" y="5092700"/>
          <p14:tracePt t="96091" x="11315700" y="5105400"/>
          <p14:tracePt t="96093" x="11296650" y="5105400"/>
          <p14:tracePt t="96108" x="11277600" y="5118100"/>
          <p14:tracePt t="96110" x="11245850" y="5118100"/>
          <p14:tracePt t="96124" x="11201400" y="5118100"/>
          <p14:tracePt t="96126" x="11163300" y="5118100"/>
          <p14:tracePt t="96141" x="11068050" y="5111750"/>
          <p14:tracePt t="96159" x="10972800" y="5073650"/>
          <p14:tracePt t="96175" x="10864850" y="4997450"/>
          <p14:tracePt t="96192" x="10795000" y="4908550"/>
          <p14:tracePt t="96207" x="10756900" y="4838700"/>
          <p14:tracePt t="96224" x="10756900" y="4800600"/>
          <p14:tracePt t="96240" x="10756900" y="4775200"/>
          <p14:tracePt t="96256" x="10756900" y="4756150"/>
          <p14:tracePt t="96273" x="10788650" y="4730750"/>
          <p14:tracePt t="96290" x="10807700" y="4711700"/>
          <p14:tracePt t="96307" x="10826750" y="4711700"/>
          <p14:tracePt t="96323" x="10833100" y="4711700"/>
          <p14:tracePt t="96339" x="10839450" y="4711700"/>
          <p14:tracePt t="96340" x="10845800" y="4711700"/>
          <p14:tracePt t="96357" x="10858500" y="4711700"/>
          <p14:tracePt t="96373" x="10871200" y="4711700"/>
          <p14:tracePt t="96390" x="10877550" y="4730750"/>
          <p14:tracePt t="96406" x="10877550" y="4756150"/>
          <p14:tracePt t="96425" x="10877550" y="4781550"/>
          <p14:tracePt t="96441" x="10858500" y="4806950"/>
          <p14:tracePt t="96458" x="10845800" y="4806950"/>
          <p14:tracePt t="96475" x="10839450" y="4806950"/>
          <p14:tracePt t="96491" x="10833100" y="4806950"/>
          <p14:tracePt t="96508" x="10814050" y="4800600"/>
          <p14:tracePt t="96510" x="10807700" y="4787900"/>
          <p14:tracePt t="96524" x="10801350" y="4749800"/>
          <p14:tracePt t="96542" x="10795000" y="4667250"/>
          <p14:tracePt t="96558" x="10795000" y="4629150"/>
          <p14:tracePt t="96576" x="10801350" y="4591050"/>
          <p14:tracePt t="96591" x="10820400" y="4572000"/>
          <p14:tracePt t="96608" x="10833100" y="4559300"/>
          <p14:tracePt t="96624" x="10845800" y="4559300"/>
          <p14:tracePt t="96645" x="10852150" y="4559300"/>
          <p14:tracePt t="96663" x="10864850" y="4559300"/>
          <p14:tracePt t="96675" x="10871200" y="4559300"/>
          <p14:tracePt t="96691" x="10883900" y="4572000"/>
          <p14:tracePt t="96708" x="10909300" y="4603750"/>
          <p14:tracePt t="96724" x="10915650" y="4635500"/>
          <p14:tracePt t="96726" x="10922000" y="4641850"/>
          <p14:tracePt t="96741" x="10922000" y="4667250"/>
          <p14:tracePt t="96758" x="10922000" y="4686300"/>
          <p14:tracePt t="96774" x="10915650" y="4705350"/>
          <p14:tracePt t="96792" x="10902950" y="4718050"/>
          <p14:tracePt t="96807" x="10890250" y="4718050"/>
          <p14:tracePt t="96824" x="10877550" y="4724400"/>
          <p14:tracePt t="96841" x="10852150" y="4724400"/>
          <p14:tracePt t="96858" x="10820400" y="4724400"/>
          <p14:tracePt t="96876" x="10782300" y="4724400"/>
          <p14:tracePt t="96877" x="10769600" y="4724400"/>
          <p14:tracePt t="96892" x="10756900" y="4718050"/>
          <p14:tracePt t="96894" x="10750550" y="4711700"/>
          <p14:tracePt t="96908" x="10737850" y="4705350"/>
          <p14:tracePt t="96924" x="10731500" y="4699000"/>
          <p14:tracePt t="96941" x="10718800" y="4686300"/>
          <p14:tracePt t="97022" x="10718800" y="4679950"/>
          <p14:tracePt t="97166" x="10731500" y="4679950"/>
          <p14:tracePt t="97181" x="10737850" y="4679950"/>
          <p14:tracePt t="97190" x="10750550" y="4679950"/>
          <p14:tracePt t="97198" x="10756900" y="4679950"/>
          <p14:tracePt t="97209" x="10782300" y="4679950"/>
          <p14:tracePt t="97224" x="10839450" y="4737100"/>
          <p14:tracePt t="97241" x="10890250" y="4787900"/>
          <p14:tracePt t="97257" x="10922000" y="4838700"/>
          <p14:tracePt t="97274" x="10941050" y="4889500"/>
          <p14:tracePt t="97292" x="10953750" y="4921250"/>
          <p14:tracePt t="97294" x="10953750" y="4933950"/>
          <p14:tracePt t="97310" x="10953750" y="4940300"/>
          <p14:tracePt t="97325" x="10953750" y="4953000"/>
          <p14:tracePt t="97341" x="10953750" y="4965700"/>
          <p14:tracePt t="97358" x="10934700" y="4965700"/>
          <p14:tracePt t="97374" x="10909300" y="4965700"/>
          <p14:tracePt t="97391" x="10883900" y="4965700"/>
          <p14:tracePt t="97407" x="10839450" y="4959350"/>
          <p14:tracePt t="97425" x="10807700" y="4940300"/>
          <p14:tracePt t="97441" x="10788650" y="4921250"/>
          <p14:tracePt t="97458" x="10769600" y="4902200"/>
          <p14:tracePt t="97473" x="10769600" y="4895850"/>
          <p14:tracePt t="97490" x="10763250" y="4895850"/>
          <p14:tracePt t="97507" x="10763250" y="4889500"/>
          <p14:tracePt t="97525" x="10763250" y="4883150"/>
          <p14:tracePt t="97541" x="10763250" y="4876800"/>
          <p14:tracePt t="97637" x="10769600" y="4876800"/>
          <p14:tracePt t="97654" x="10775950" y="4883150"/>
          <p14:tracePt t="97662" x="10775950" y="4889500"/>
          <p14:tracePt t="97674" x="10775950" y="4895850"/>
          <p14:tracePt t="97691" x="10775950" y="4908550"/>
          <p14:tracePt t="97707" x="10775950" y="4914900"/>
          <p14:tracePt t="97725" x="10769600" y="4927600"/>
          <p14:tracePt t="97742" x="10737850" y="4927600"/>
          <p14:tracePt t="97758" x="10693400" y="4933950"/>
          <p14:tracePt t="97774" x="10629900" y="4933950"/>
          <p14:tracePt t="97791" x="10547350" y="4933950"/>
          <p14:tracePt t="97808" x="10464800" y="4927600"/>
          <p14:tracePt t="97825" x="10369550" y="4889500"/>
          <p14:tracePt t="97841" x="10306050" y="4864100"/>
          <p14:tracePt t="97858" x="10280650" y="4851400"/>
          <p14:tracePt t="97875" x="10261600" y="4832350"/>
          <p14:tracePt t="97894" x="10255250" y="4826000"/>
          <p14:tracePt t="97909" x="10255250" y="4819650"/>
          <p14:tracePt t="97933" x="10248900" y="4819650"/>
          <p14:tracePt t="97942" x="10248900" y="4813300"/>
          <p14:tracePt t="97974" x="10248900" y="4806950"/>
          <p14:tracePt t="97990" x="10248900" y="4800600"/>
          <p14:tracePt t="98006" x="10248900" y="4794250"/>
          <p14:tracePt t="98022" x="10248900" y="4787900"/>
          <p14:tracePt t="98062" x="10248900" y="4781550"/>
          <p14:tracePt t="98102" x="10248900" y="4775200"/>
          <p14:tracePt t="98133" x="10255250" y="4775200"/>
          <p14:tracePt t="98150" x="10261600" y="4775200"/>
          <p14:tracePt t="98158" x="10280650" y="4775200"/>
          <p14:tracePt t="98167" x="10299700" y="4762500"/>
          <p14:tracePt t="98175" x="10325100" y="4756150"/>
          <p14:tracePt t="98191" x="10401300" y="4730750"/>
          <p14:tracePt t="98208" x="10490200" y="4718050"/>
          <p14:tracePt t="98225" x="10579100" y="4679950"/>
          <p14:tracePt t="98240" x="10680700" y="4648200"/>
          <p14:tracePt t="98259" x="10756900" y="4629150"/>
          <p14:tracePt t="98261" x="10782300" y="4629150"/>
          <p14:tracePt t="98275" x="10807700" y="4629150"/>
          <p14:tracePt t="98277" x="10826750" y="4629150"/>
          <p14:tracePt t="98292" x="10852150" y="4629150"/>
          <p14:tracePt t="98294" x="10883900" y="4635500"/>
          <p14:tracePt t="98308" x="10902950" y="4648200"/>
          <p14:tracePt t="98310" x="10915650" y="4660900"/>
          <p14:tracePt t="98326" x="10934700" y="4686300"/>
          <p14:tracePt t="98342" x="10934700" y="4730750"/>
          <p14:tracePt t="98358" x="10915650" y="4768850"/>
          <p14:tracePt t="98375" x="10864850" y="4826000"/>
          <p14:tracePt t="98391" x="10788650" y="4857750"/>
          <p14:tracePt t="98407" x="10725150" y="4883150"/>
          <p14:tracePt t="98425" x="10668000" y="4889500"/>
          <p14:tracePt t="98441" x="10636250" y="4889500"/>
          <p14:tracePt t="98458" x="10617200" y="4889500"/>
          <p14:tracePt t="98474" x="10604500" y="4889500"/>
          <p14:tracePt t="98492" x="10598150" y="4851400"/>
          <p14:tracePt t="98494" x="10598150" y="4806950"/>
          <p14:tracePt t="98508" x="10598150" y="4775200"/>
          <p14:tracePt t="98510" x="10604500" y="4743450"/>
          <p14:tracePt t="98525" x="10661650" y="4705350"/>
          <p14:tracePt t="98542" x="10750550" y="4679950"/>
          <p14:tracePt t="98558" x="10826750" y="4673600"/>
          <p14:tracePt t="98575" x="10883900" y="4673600"/>
          <p14:tracePt t="98591" x="10909300" y="4699000"/>
          <p14:tracePt t="98607" x="10915650" y="4724400"/>
          <p14:tracePt t="98624" x="10909300" y="4756150"/>
          <p14:tracePt t="98642" x="10883900" y="4781550"/>
          <p14:tracePt t="98657" x="10839450" y="4781550"/>
          <p14:tracePt t="98675" x="10795000" y="4781550"/>
          <p14:tracePt t="98677" x="10775950" y="4781550"/>
          <p14:tracePt t="98691" x="10763250" y="4781550"/>
          <p14:tracePt t="98694" x="10750550" y="4781550"/>
          <p14:tracePt t="98709" x="10725150" y="4781550"/>
          <p14:tracePt t="98725" x="10706100" y="4749800"/>
          <p14:tracePt t="98742" x="10699750" y="4724400"/>
          <p14:tracePt t="98759" x="10718800" y="4667250"/>
          <p14:tracePt t="98774" x="10845800" y="4597400"/>
          <p14:tracePt t="98792" x="10953750" y="4514850"/>
          <p14:tracePt t="98807" x="10979150" y="4470400"/>
          <p14:tracePt t="99166" x="10979150" y="4476750"/>
          <p14:tracePt t="99174" x="10979150" y="4483100"/>
          <p14:tracePt t="99182" x="10979150" y="4489450"/>
          <p14:tracePt t="99198" x="10966450" y="4489450"/>
          <p14:tracePt t="99208" x="10960100" y="4489450"/>
          <p14:tracePt t="99224" x="10947400" y="4495800"/>
          <p14:tracePt t="99241" x="10928350" y="4495800"/>
          <p14:tracePt t="99257" x="10902950" y="4508500"/>
          <p14:tracePt t="99275" x="10883900" y="4521200"/>
          <p14:tracePt t="99278" x="10877550" y="4527550"/>
          <p14:tracePt t="99291" x="10871200" y="4527550"/>
          <p14:tracePt t="99293" x="10858500" y="4533900"/>
          <p14:tracePt t="99308" x="10839450" y="4540250"/>
          <p14:tracePt t="99324" x="10820400" y="4540250"/>
          <p14:tracePt t="99342" x="10782300" y="4552950"/>
          <p14:tracePt t="99358" x="10750550" y="4552950"/>
          <p14:tracePt t="99375" x="10737850" y="4559300"/>
          <p14:tracePt t="99398" x="10731500" y="4559300"/>
          <p14:tracePt t="99470" x="10731500" y="4552950"/>
          <p14:tracePt t="99478" x="10731500" y="4540250"/>
          <p14:tracePt t="99492" x="10731500" y="4527550"/>
          <p14:tracePt t="99507" x="10731500" y="4495800"/>
          <p14:tracePt t="99526" x="10750550" y="4470400"/>
          <p14:tracePt t="99542" x="10769600" y="4464050"/>
          <p14:tracePt t="99558" x="10801350" y="4464050"/>
          <p14:tracePt t="99574" x="10845800" y="4476750"/>
          <p14:tracePt t="99591" x="10890250" y="4508500"/>
          <p14:tracePt t="99607" x="10909300" y="4527550"/>
          <p14:tracePt t="99625" x="10915650" y="4540250"/>
          <p14:tracePt t="99641" x="10915650" y="4552950"/>
          <p14:tracePt t="99658" x="10915650" y="4559300"/>
          <p14:tracePt t="99674" x="10915650" y="4565650"/>
          <p14:tracePt t="99691" x="10902950" y="4578350"/>
          <p14:tracePt t="99707" x="10877550" y="4597400"/>
          <p14:tracePt t="99725" x="10826750" y="4629150"/>
          <p14:tracePt t="99742" x="10769600" y="4660900"/>
          <p14:tracePt t="99758" x="10693400" y="4705350"/>
          <p14:tracePt t="99774" x="10642600" y="4737100"/>
          <p14:tracePt t="100958" x="10642600" y="4743450"/>
          <p14:tracePt t="100966" x="10642600" y="4768850"/>
          <p14:tracePt t="100975" x="10642600" y="4813300"/>
          <p14:tracePt t="100991" x="10642600" y="4876800"/>
          <p14:tracePt t="101008" x="10642600" y="4959350"/>
          <p14:tracePt t="101025" x="10642600" y="5067300"/>
          <p14:tracePt t="101041" x="10642600" y="5149850"/>
          <p14:tracePt t="101059" x="10629900" y="5257800"/>
          <p14:tracePt t="101061" x="10604500" y="5295900"/>
          <p14:tracePt t="101074" x="10566400" y="5365750"/>
          <p14:tracePt t="101091" x="10426700" y="5499100"/>
          <p14:tracePt t="101093" x="10267950" y="5549900"/>
          <p14:tracePt t="101108" x="10096500" y="5549900"/>
          <p14:tracePt t="101110" x="9886950" y="5549900"/>
          <p14:tracePt t="101124" x="9575800" y="5454650"/>
          <p14:tracePt t="101126" x="9131300" y="5359400"/>
          <p14:tracePt t="101141" x="8070850" y="5226050"/>
          <p14:tracePt t="101422" x="8096250" y="5200650"/>
          <p14:tracePt t="101429" x="8140700" y="5156200"/>
          <p14:tracePt t="101441" x="8172450" y="5124450"/>
          <p14:tracePt t="101457" x="8229600" y="5054600"/>
          <p14:tracePt t="101475" x="8267700" y="4984750"/>
          <p14:tracePt t="101477" x="8280400" y="4940300"/>
          <p14:tracePt t="101490" x="8299450" y="4914900"/>
          <p14:tracePt t="101506" x="8299450" y="4870450"/>
          <p14:tracePt t="101523" x="8299450" y="4851400"/>
          <p14:tracePt t="101540" x="8299450" y="4806950"/>
          <p14:tracePt t="101557" x="8280400" y="4781550"/>
          <p14:tracePt t="101574" x="8248650" y="4756150"/>
          <p14:tracePt t="101591" x="8229600" y="4743450"/>
          <p14:tracePt t="101607" x="8223250" y="4743450"/>
          <p14:tracePt t="101629" x="8216900" y="4743450"/>
          <p14:tracePt t="101641" x="8204200" y="4743450"/>
          <p14:tracePt t="101658" x="8185150" y="4743450"/>
          <p14:tracePt t="101674" x="8153400" y="4743450"/>
          <p14:tracePt t="101692" x="8115300" y="4743450"/>
          <p14:tracePt t="101708" x="8077200" y="4756150"/>
          <p14:tracePt t="101710" x="8051800" y="4775200"/>
          <p14:tracePt t="101724" x="8020050" y="4787900"/>
          <p14:tracePt t="101726" x="7981950" y="4800600"/>
          <p14:tracePt t="101741" x="7905750" y="4845050"/>
          <p14:tracePt t="101758" x="7842250" y="4883150"/>
          <p14:tracePt t="101774" x="7772400" y="4914900"/>
          <p14:tracePt t="101791" x="7715250" y="4933950"/>
          <p14:tracePt t="101807" x="7677150" y="4946650"/>
          <p14:tracePt t="101825" x="7658100" y="4959350"/>
          <p14:tracePt t="101840" x="7645400" y="4959350"/>
          <p14:tracePt t="101858" x="7639050" y="4959350"/>
          <p14:tracePt t="101875" x="7620000" y="4965700"/>
          <p14:tracePt t="101891" x="7594600" y="4965700"/>
          <p14:tracePt t="101908" x="7569200" y="4965700"/>
          <p14:tracePt t="101910" x="7550150" y="4965700"/>
          <p14:tracePt t="101924" x="7537450" y="4965700"/>
          <p14:tracePt t="101941" x="7499350" y="4965700"/>
          <p14:tracePt t="101965" x="7493000" y="4965700"/>
          <p14:tracePt t="101975" x="7486650" y="4965700"/>
          <p14:tracePt t="101991" x="7480300" y="4965700"/>
          <p14:tracePt t="102007" x="7473950" y="4965700"/>
          <p14:tracePt t="102024" x="7454900" y="4965700"/>
          <p14:tracePt t="102041" x="7416800" y="4984750"/>
          <p14:tracePt t="102057" x="7359650" y="4991100"/>
          <p14:tracePt t="102075" x="7289800" y="5022850"/>
          <p14:tracePt t="102078" x="7264400" y="5041900"/>
          <p14:tracePt t="102091" x="7232650" y="5054600"/>
          <p14:tracePt t="102108" x="7200900" y="5080000"/>
          <p14:tracePt t="102110" x="7181850" y="5086350"/>
          <p14:tracePt t="102124" x="7175500" y="5099050"/>
          <p14:tracePt t="102141" x="7162800" y="5099050"/>
          <p14:tracePt t="102157" x="7162800" y="5105400"/>
          <p14:tracePt t="104390" x="7150100" y="5105400"/>
          <p14:tracePt t="104430" x="7137400" y="5105400"/>
          <p14:tracePt t="104438" x="7124700" y="5111750"/>
          <p14:tracePt t="104446" x="7099300" y="5111750"/>
          <p14:tracePt t="104459" x="7073900" y="5111750"/>
          <p14:tracePt t="104461" x="7054850" y="511810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B6F9A-FE98-9B95-6513-1AF6F1BA5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A07EACE-E3AE-A2D5-B13C-487F17DAE983}"/>
              </a:ext>
            </a:extLst>
          </p:cNvPr>
          <p:cNvSpPr txBox="1">
            <a:spLocks/>
          </p:cNvSpPr>
          <p:nvPr/>
        </p:nvSpPr>
        <p:spPr>
          <a:xfrm>
            <a:off x="168273" y="136525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E6199"/>
                </a:solidFill>
              </a:rPr>
              <a:t>Gaussian and flattop beams</a:t>
            </a:r>
            <a:endParaRPr lang="en-US" dirty="0">
              <a:solidFill>
                <a:srgbClr val="0F6299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A1AEE9-EE3B-15DA-F8C6-E4DDE13B7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22</a:t>
            </a:fld>
            <a:endParaRPr lang="en-US" dirty="0"/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2595A8DF-5614-7069-7A39-525723540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6524"/>
            <a:ext cx="4114800" cy="365125"/>
          </a:xfrm>
        </p:spPr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C4CD09D0-2576-90E9-C7F8-FFD7E9E2EB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6525"/>
            <a:ext cx="2743200" cy="365125"/>
          </a:xfrm>
        </p:spPr>
        <p:txBody>
          <a:bodyPr/>
          <a:lstStyle/>
          <a:p>
            <a:r>
              <a:rPr lang="en-US"/>
              <a:t>25/09/2025</a:t>
            </a:r>
          </a:p>
        </p:txBody>
      </p:sp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C0BD0FE6-00A0-6E3C-2B27-2658DB87D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65094" y="1540676"/>
            <a:ext cx="6831632" cy="342915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667DD5-57C8-FBFF-815E-8F58F548E0F2}"/>
              </a:ext>
            </a:extLst>
          </p:cNvPr>
          <p:cNvSpPr txBox="1">
            <a:spLocks/>
          </p:cNvSpPr>
          <p:nvPr/>
        </p:nvSpPr>
        <p:spPr>
          <a:xfrm>
            <a:off x="295273" y="1069989"/>
            <a:ext cx="4595703" cy="5542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/>
            <a:r>
              <a:rPr lang="en-US" dirty="0"/>
              <a:t>Gaussian beam leads to a broadening of the plasma sheath</a:t>
            </a:r>
          </a:p>
          <a:p>
            <a:pPr marL="342900" indent="-342900" algn="just"/>
            <a:endParaRPr lang="en-US" dirty="0"/>
          </a:p>
          <a:p>
            <a:pPr marL="342900" indent="-342900" algn="just"/>
            <a:r>
              <a:rPr lang="en-US" dirty="0"/>
              <a:t>Studied in detail for transport</a:t>
            </a:r>
          </a:p>
          <a:p>
            <a:pPr marL="800100" lvl="1" indent="-342900" algn="just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BBD3DF-49CD-92F4-2D0A-1E4E61807A3C}"/>
              </a:ext>
            </a:extLst>
          </p:cNvPr>
          <p:cNvSpPr txBox="1"/>
          <p:nvPr/>
        </p:nvSpPr>
        <p:spPr>
          <a:xfrm>
            <a:off x="7894738" y="5086611"/>
            <a:ext cx="29256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E6199"/>
                </a:solidFill>
              </a:rPr>
              <a:t>Y. Kang et al, </a:t>
            </a:r>
          </a:p>
          <a:p>
            <a:r>
              <a:rPr lang="en-US" i="1" dirty="0">
                <a:solidFill>
                  <a:srgbClr val="0E6199"/>
                </a:solidFill>
              </a:rPr>
              <a:t>IPAC (2024)</a:t>
            </a:r>
          </a:p>
        </p:txBody>
      </p:sp>
    </p:spTree>
    <p:extLst>
      <p:ext uri="{BB962C8B-B14F-4D97-AF65-F5344CB8AC3E}">
        <p14:creationId xmlns:p14="http://schemas.microsoft.com/office/powerpoint/2010/main" val="3382382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13A73-E399-13D7-34CB-91CB8FAD6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CCD56E5-33F1-FE52-93A7-6CB7B96D7BBF}"/>
              </a:ext>
            </a:extLst>
          </p:cNvPr>
          <p:cNvSpPr txBox="1">
            <a:spLocks/>
          </p:cNvSpPr>
          <p:nvPr/>
        </p:nvSpPr>
        <p:spPr>
          <a:xfrm>
            <a:off x="168273" y="136525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E6199"/>
                </a:solidFill>
              </a:rPr>
              <a:t>Observables – Elliptical blowout</a:t>
            </a:r>
            <a:endParaRPr lang="en-US" dirty="0">
              <a:solidFill>
                <a:srgbClr val="0F6299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BB0FE-978B-D9E2-B2F8-F337EB98D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23</a:t>
            </a:fld>
            <a:endParaRPr lang="en-US" dirty="0"/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EE7B3F7A-ABD8-A1E5-B798-EB2326AED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6524"/>
            <a:ext cx="4114800" cy="365125"/>
          </a:xfrm>
        </p:spPr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0587BA5B-02C9-7528-8CAD-C3147AD409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6525"/>
            <a:ext cx="2743200" cy="365125"/>
          </a:xfrm>
        </p:spPr>
        <p:txBody>
          <a:bodyPr/>
          <a:lstStyle/>
          <a:p>
            <a:r>
              <a:rPr lang="en-US"/>
              <a:t>25/09/2025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80BF6154-7462-6346-6CDA-7A5B20AFEE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" t="11878" r="7726" b="1405"/>
          <a:stretch>
            <a:fillRect/>
          </a:stretch>
        </p:blipFill>
        <p:spPr>
          <a:xfrm>
            <a:off x="8049077" y="2040404"/>
            <a:ext cx="3701360" cy="27771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9749644-0546-95B6-BCD2-137EF8FC74F2}"/>
                  </a:ext>
                </a:extLst>
              </p:cNvPr>
              <p:cNvSpPr txBox="1"/>
              <p:nvPr/>
            </p:nvSpPr>
            <p:spPr>
              <a:xfrm>
                <a:off x="7906941" y="1296889"/>
                <a:ext cx="4285084" cy="424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Axisymmetric case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:20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𝑢𝑚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𝑟𝑎𝑑</m:t>
                    </m:r>
                  </m:oMath>
                </a14:m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9749644-0546-95B6-BCD2-137EF8FC74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6941" y="1296889"/>
                <a:ext cx="4285084" cy="424283"/>
              </a:xfrm>
              <a:prstGeom prst="rect">
                <a:avLst/>
              </a:prstGeom>
              <a:blipFill>
                <a:blip r:embed="rId4"/>
                <a:stretch>
                  <a:fillRect l="-1475" t="-5882" r="-295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53CC9CFB-4C06-F901-0947-E6F8F3492F3E}"/>
              </a:ext>
            </a:extLst>
          </p:cNvPr>
          <p:cNvSpPr txBox="1"/>
          <p:nvPr/>
        </p:nvSpPr>
        <p:spPr>
          <a:xfrm>
            <a:off x="493469" y="4970773"/>
            <a:ext cx="67770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Transverse dependence of the longitudinal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Curvature is observed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Signature of elliptical blowout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Difficult measurement – Slit?</a:t>
            </a:r>
          </a:p>
        </p:txBody>
      </p:sp>
      <p:pic>
        <p:nvPicPr>
          <p:cNvPr id="14" name="Picture 13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D6D0A460-7F42-93BA-6D7C-A1BD0EC914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8"/>
          <a:stretch>
            <a:fillRect/>
          </a:stretch>
        </p:blipFill>
        <p:spPr>
          <a:xfrm>
            <a:off x="0" y="2012609"/>
            <a:ext cx="4159561" cy="27910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C0C2D3-3578-A127-18C3-3FFC04662257}"/>
              </a:ext>
            </a:extLst>
          </p:cNvPr>
          <p:cNvSpPr txBox="1"/>
          <p:nvPr/>
        </p:nvSpPr>
        <p:spPr>
          <a:xfrm>
            <a:off x="7930422" y="5203290"/>
            <a:ext cx="4142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 transverse dependence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 curvature is observed </a:t>
            </a:r>
          </a:p>
        </p:txBody>
      </p:sp>
      <p:pic>
        <p:nvPicPr>
          <p:cNvPr id="18" name="Picture 17" descr="A black and white image of a sword&#10;&#10;Description automatically generated">
            <a:extLst>
              <a:ext uri="{FF2B5EF4-FFF2-40B4-BE49-F238E27FC236}">
                <a16:creationId xmlns:a16="http://schemas.microsoft.com/office/drawing/2014/main" id="{3179FC57-FB82-2375-35D5-AABE32F4CF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8" r="7237"/>
          <a:stretch>
            <a:fillRect/>
          </a:stretch>
        </p:blipFill>
        <p:spPr>
          <a:xfrm>
            <a:off x="3762237" y="2026507"/>
            <a:ext cx="3858537" cy="27910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4BCB5E4-3576-49E0-992C-414314331B95}"/>
                  </a:ext>
                </a:extLst>
              </p:cNvPr>
              <p:cNvSpPr txBox="1"/>
              <p:nvPr/>
            </p:nvSpPr>
            <p:spPr>
              <a:xfrm>
                <a:off x="1392499" y="1284241"/>
                <a:ext cx="6100996" cy="4908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Asymmetric case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:200,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𝑢𝑚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𝑟𝑎𝑑</m:t>
                    </m:r>
                  </m:oMath>
                </a14:m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4BCB5E4-3576-49E0-992C-414314331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499" y="1284241"/>
                <a:ext cx="6100996" cy="490840"/>
              </a:xfrm>
              <a:prstGeom prst="rect">
                <a:avLst/>
              </a:prstGeom>
              <a:blipFill>
                <a:blip r:embed="rId7"/>
                <a:stretch>
                  <a:fillRect l="-1455" t="-7692" b="-25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6570DBD-1194-F49B-CDE7-350971896E3E}"/>
              </a:ext>
            </a:extLst>
          </p:cNvPr>
          <p:cNvCxnSpPr>
            <a:cxnSpLocks/>
          </p:cNvCxnSpPr>
          <p:nvPr/>
        </p:nvCxnSpPr>
        <p:spPr>
          <a:xfrm>
            <a:off x="7711958" y="998621"/>
            <a:ext cx="0" cy="585937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D366EAA-D264-F751-0240-D3177758A87C}"/>
                  </a:ext>
                </a:extLst>
              </p:cNvPr>
              <p:cNvSpPr txBox="1"/>
              <p:nvPr/>
            </p:nvSpPr>
            <p:spPr>
              <a:xfrm>
                <a:off x="2724445" y="2385662"/>
                <a:ext cx="74140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i="1" dirty="0"/>
                  <a:t>x-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lang="en-US" sz="2000" i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D366EAA-D264-F751-0240-D3177758A8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4445" y="2385662"/>
                <a:ext cx="741406" cy="461665"/>
              </a:xfrm>
              <a:prstGeom prst="rect">
                <a:avLst/>
              </a:prstGeom>
              <a:blipFill>
                <a:blip r:embed="rId8"/>
                <a:stretch>
                  <a:fillRect l="-1333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B338E37-F541-8DDB-799E-1CCF4FD34DC3}"/>
                  </a:ext>
                </a:extLst>
              </p:cNvPr>
              <p:cNvSpPr txBox="1"/>
              <p:nvPr/>
            </p:nvSpPr>
            <p:spPr>
              <a:xfrm>
                <a:off x="6430048" y="2385662"/>
                <a:ext cx="74140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i="1" dirty="0"/>
                  <a:t>y-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lang="en-US" sz="2000" i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B338E37-F541-8DDB-799E-1CCF4FD34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0048" y="2385662"/>
                <a:ext cx="741406" cy="461665"/>
              </a:xfrm>
              <a:prstGeom prst="rect">
                <a:avLst/>
              </a:prstGeom>
              <a:blipFill>
                <a:blip r:embed="rId9"/>
                <a:stretch>
                  <a:fillRect l="-13559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C9DA9D8-E8B4-8094-0737-22E021B6D259}"/>
                  </a:ext>
                </a:extLst>
              </p:cNvPr>
              <p:cNvSpPr txBox="1"/>
              <p:nvPr/>
            </p:nvSpPr>
            <p:spPr>
              <a:xfrm>
                <a:off x="10446170" y="2426098"/>
                <a:ext cx="11864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(</a:t>
                </a:r>
                <a:r>
                  <a:rPr lang="en-US" sz="2400" dirty="0" err="1"/>
                  <a:t>x,y</a:t>
                </a:r>
                <a:r>
                  <a:rPr lang="en-US" sz="2400" dirty="0"/>
                  <a:t>)-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lang="en-US" sz="2000" i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C9DA9D8-E8B4-8094-0737-22E021B6D2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6170" y="2426098"/>
                <a:ext cx="1186457" cy="461665"/>
              </a:xfrm>
              <a:prstGeom prst="rect">
                <a:avLst/>
              </a:prstGeom>
              <a:blipFill>
                <a:blip r:embed="rId10"/>
                <a:stretch>
                  <a:fillRect l="-7447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7964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791AED-C1E6-8BA6-8DF6-838A5DF4B74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19CC5E-BE02-8C6A-5FDD-BEAC5338672B}"/>
              </a:ext>
            </a:extLst>
          </p:cNvPr>
          <p:cNvSpPr txBox="1"/>
          <p:nvPr/>
        </p:nvSpPr>
        <p:spPr>
          <a:xfrm>
            <a:off x="268285" y="1661160"/>
            <a:ext cx="1560516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Opening time : 1 </a:t>
            </a:r>
            <a:r>
              <a:rPr lang="en-US" sz="2133" dirty="0" err="1"/>
              <a:t>ms</a:t>
            </a:r>
            <a:endParaRPr lang="en-US" sz="2133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A66D71-F9DF-469F-0C66-7647388DB56F}"/>
              </a:ext>
            </a:extLst>
          </p:cNvPr>
          <p:cNvSpPr txBox="1"/>
          <p:nvPr/>
        </p:nvSpPr>
        <p:spPr>
          <a:xfrm>
            <a:off x="136790" y="4448046"/>
            <a:ext cx="169200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Opening time : 3 </a:t>
            </a:r>
            <a:r>
              <a:rPr lang="en-US" sz="2133" dirty="0" err="1"/>
              <a:t>ms</a:t>
            </a:r>
            <a:endParaRPr lang="en-US" sz="2133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B7053B-B46A-9E9B-BC6D-A2CC2D6BA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629" y="715327"/>
            <a:ext cx="10234780" cy="29699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E9C2E2-E754-7FBA-1B13-EF4C650C4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3503759"/>
            <a:ext cx="10310608" cy="296995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2266A88-5669-66B6-8C98-3C949F3FC58A}"/>
              </a:ext>
            </a:extLst>
          </p:cNvPr>
          <p:cNvSpPr txBox="1">
            <a:spLocks/>
          </p:cNvSpPr>
          <p:nvPr/>
        </p:nvSpPr>
        <p:spPr>
          <a:xfrm>
            <a:off x="306202" y="69476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E6199"/>
                </a:solidFill>
              </a:rPr>
              <a:t>Longitudinal profile – Plasma light (Preliminary)</a:t>
            </a:r>
            <a:endParaRPr lang="en-US" sz="4000" dirty="0">
              <a:solidFill>
                <a:srgbClr val="0F62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35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9B3F4-62C4-CD28-EC51-5E61565C5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6F0795-02E5-A3DD-53D7-BAA81653354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5837" y="1005023"/>
                <a:ext cx="8369598" cy="554268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400" dirty="0"/>
                  <a:t>Plasma wakefields driven by flat beam is an underdeveloped topic in current research</a:t>
                </a:r>
              </a:p>
              <a:p>
                <a:pPr lvl="1"/>
                <a:r>
                  <a:rPr lang="en-US" sz="2000" dirty="0"/>
                  <a:t>Asymmetric spot sizes and emittance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These beams yield a blowout cavity that is </a:t>
                </a:r>
                <a:r>
                  <a:rPr lang="en-US" sz="2000" b="1" dirty="0"/>
                  <a:t>elliptical</a:t>
                </a:r>
                <a:r>
                  <a:rPr lang="en-US" sz="2000" dirty="0"/>
                  <a:t> in cross section which leads to interesting physics.</a:t>
                </a:r>
              </a:p>
              <a:p>
                <a:pPr lvl="1"/>
                <a:endParaRPr lang="en-US" sz="2000" dirty="0"/>
              </a:p>
              <a:p>
                <a:endParaRPr lang="en-US" sz="2400" dirty="0"/>
              </a:p>
              <a:p>
                <a:r>
                  <a:rPr lang="en-US" sz="2400" dirty="0"/>
                  <a:t>In colliders, these beams mitigate beam-beam effects (beamstrahlung) at the interaction point. 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Direct applications for:</a:t>
                </a:r>
              </a:p>
              <a:p>
                <a:pPr lvl="1"/>
                <a:r>
                  <a:rPr lang="en-US" sz="2000" dirty="0"/>
                  <a:t>Plasma afterburners</a:t>
                </a:r>
              </a:p>
              <a:p>
                <a:pPr lvl="1"/>
                <a:r>
                  <a:rPr lang="en-US" sz="2000" dirty="0"/>
                  <a:t>Asymmetric plasma lenses</a:t>
                </a:r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6F0795-02E5-A3DD-53D7-BAA8165335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5837" y="1005023"/>
                <a:ext cx="8369598" cy="5542683"/>
              </a:xfrm>
              <a:blipFill>
                <a:blip r:embed="rId3"/>
                <a:stretch>
                  <a:fillRect l="-1061" t="-2059" r="-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5CEA145C-E067-9C61-FCC6-EA1060EF8163}"/>
              </a:ext>
            </a:extLst>
          </p:cNvPr>
          <p:cNvSpPr txBox="1">
            <a:spLocks/>
          </p:cNvSpPr>
          <p:nvPr/>
        </p:nvSpPr>
        <p:spPr>
          <a:xfrm>
            <a:off x="155837" y="130943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F6299"/>
                </a:solidFill>
              </a:rPr>
              <a:t>Motivation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1C76DE-DB1A-72C2-B562-BF3770A7C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6DC621-46C3-4976-030D-D19F87AFE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FA5E79-4CC8-490A-ADFE-1C8E565F5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p:pic>
        <p:nvPicPr>
          <p:cNvPr id="6" name="Content Placeholder 6" descr="A diagram of a cell&#10;&#10;AI-generated content may be incorrect.">
            <a:extLst>
              <a:ext uri="{FF2B5EF4-FFF2-40B4-BE49-F238E27FC236}">
                <a16:creationId xmlns:a16="http://schemas.microsoft.com/office/drawing/2014/main" id="{C7ADEA5B-1AD1-8ED5-3FAF-59422CA45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391" y="388517"/>
            <a:ext cx="2934734" cy="29347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AEBD90-2017-F81A-9072-A220C89426FC}"/>
              </a:ext>
            </a:extLst>
          </p:cNvPr>
          <p:cNvSpPr txBox="1"/>
          <p:nvPr/>
        </p:nvSpPr>
        <p:spPr>
          <a:xfrm>
            <a:off x="9559868" y="3323251"/>
            <a:ext cx="20268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E6199"/>
                </a:solidFill>
              </a:rPr>
              <a:t>A. Golovanov et al,</a:t>
            </a:r>
          </a:p>
          <a:p>
            <a:r>
              <a:rPr lang="en-US" sz="1400" i="1" dirty="0">
                <a:solidFill>
                  <a:srgbClr val="0E6199"/>
                </a:solidFill>
              </a:rPr>
              <a:t>PRL (2023)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5A4D430-E9EA-5220-0131-C1007CBAFE7D}"/>
                  </a:ext>
                </a:extLst>
              </p:cNvPr>
              <p:cNvSpPr txBox="1"/>
              <p:nvPr/>
            </p:nvSpPr>
            <p:spPr>
              <a:xfrm>
                <a:off x="1337002" y="4079137"/>
                <a:ext cx="5896549" cy="5053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0" dirty="0"/>
                  <a:t>Beamstrahlung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,  </a:t>
                </a:r>
                <a:r>
                  <a:rPr lang="en-US" sz="2000" dirty="0"/>
                  <a:t>Luminosity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5A4D430-E9EA-5220-0131-C1007CBAF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002" y="4079137"/>
                <a:ext cx="5896549" cy="505331"/>
              </a:xfrm>
              <a:prstGeom prst="rect">
                <a:avLst/>
              </a:prstGeom>
              <a:blipFill>
                <a:blip r:embed="rId5"/>
                <a:stretch>
                  <a:fillRect l="-2583" t="-1205" b="-6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blue and red object with a black background&#10;&#10;AI-generated content may be incorrect.">
            <a:extLst>
              <a:ext uri="{FF2B5EF4-FFF2-40B4-BE49-F238E27FC236}">
                <a16:creationId xmlns:a16="http://schemas.microsoft.com/office/drawing/2014/main" id="{5331C217-2A76-E83C-F490-BC3299CD22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4718" y="3905379"/>
            <a:ext cx="3688080" cy="282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89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20"/>
    </mc:Choice>
    <mc:Fallback xmlns="">
      <p:transition spd="slow" advTm="79020"/>
    </mc:Fallback>
  </mc:AlternateContent>
  <p:extLst>
    <p:ext uri="{3A86A75C-4F4B-4683-9AE1-C65F6400EC91}">
      <p14:laserTraceLst xmlns:p14="http://schemas.microsoft.com/office/powerpoint/2010/main">
        <p14:tracePtLst>
          <p14:tracePt t="53951" x="4546600" y="4921250"/>
          <p14:tracePt t="53958" x="4540250" y="4895850"/>
          <p14:tracePt t="53974" x="4464050" y="4724400"/>
          <p14:tracePt t="53991" x="4381500" y="4552950"/>
          <p14:tracePt t="54007" x="4356100" y="4476750"/>
          <p14:tracePt t="54024" x="4330700" y="4400550"/>
          <p14:tracePt t="54040" x="4292600" y="4349750"/>
          <p14:tracePt t="54057" x="4260850" y="4292600"/>
          <p14:tracePt t="54074" x="4235450" y="4254500"/>
          <p14:tracePt t="54090" x="4235450" y="4248150"/>
          <p14:tracePt t="54151" x="4235450" y="4241800"/>
          <p14:tracePt t="54159" x="4235450" y="4222750"/>
          <p14:tracePt t="54166" x="4241800" y="4222750"/>
          <p14:tracePt t="54695" x="4216400" y="4267200"/>
          <p14:tracePt t="54702" x="4140200" y="4330700"/>
          <p14:tracePt t="54710" x="4038600" y="4445000"/>
          <p14:tracePt t="54725" x="3949700" y="4565650"/>
          <p14:tracePt t="54740" x="3841750" y="4781550"/>
          <p14:tracePt t="54758" x="3784600" y="4933950"/>
          <p14:tracePt t="54774" x="3784600" y="4946650"/>
          <p14:tracePt t="54814" x="3784600" y="4953000"/>
          <p14:tracePt t="54830" x="3790950" y="4953000"/>
          <p14:tracePt t="54839" x="3816350" y="4940300"/>
          <p14:tracePt t="54847" x="3848100" y="4914900"/>
          <p14:tracePt t="54858" x="3911600" y="4864100"/>
          <p14:tracePt t="54874" x="4025900" y="4775200"/>
          <p14:tracePt t="54890" x="4140200" y="4686300"/>
          <p14:tracePt t="54907" x="4235450" y="4648200"/>
          <p14:tracePt t="54924" x="4337050" y="4635500"/>
          <p14:tracePt t="54926" x="4406900" y="4635500"/>
          <p14:tracePt t="54940" x="4476750" y="4635500"/>
          <p14:tracePt t="54942" x="4565650" y="4660900"/>
          <p14:tracePt t="54957" x="4660900" y="4699000"/>
          <p14:tracePt t="54959" x="4749800" y="4756150"/>
          <p14:tracePt t="54975" x="4933950" y="4914900"/>
          <p14:tracePt t="54990" x="4997450" y="5048250"/>
          <p14:tracePt t="55007" x="4997450" y="5124450"/>
          <p14:tracePt t="55023" x="4965700" y="5168900"/>
          <p14:tracePt t="55040" x="4914900" y="5187950"/>
          <p14:tracePt t="55058" x="4857750" y="5194300"/>
          <p14:tracePt t="55073" x="4768850" y="5162550"/>
          <p14:tracePt t="55091" x="4705350" y="5080000"/>
          <p14:tracePt t="55106" x="4648200" y="4940300"/>
          <p14:tracePt t="55123" x="4597400" y="4800600"/>
          <p14:tracePt t="55141" x="4591050" y="4667250"/>
          <p14:tracePt t="55143" x="4591050" y="4616450"/>
          <p14:tracePt t="55157" x="4591050" y="4578350"/>
          <p14:tracePt t="55160" x="4616450" y="4552950"/>
          <p14:tracePt t="55175" x="4711700" y="4508500"/>
          <p14:tracePt t="55191" x="4838700" y="4508500"/>
          <p14:tracePt t="55208" x="4984750" y="4533900"/>
          <p14:tracePt t="55224" x="5130800" y="4635500"/>
          <p14:tracePt t="55240" x="5207000" y="4762500"/>
          <p14:tracePt t="55258" x="5213350" y="4870450"/>
          <p14:tracePt t="55273" x="5207000" y="4940300"/>
          <p14:tracePt t="55291" x="5162550" y="4991100"/>
          <p14:tracePt t="55307" x="5060950" y="5022850"/>
          <p14:tracePt t="55323" x="4927600" y="5022850"/>
          <p14:tracePt t="55340" x="4768850" y="5022850"/>
          <p14:tracePt t="55343" x="4705350" y="5010150"/>
          <p14:tracePt t="55357" x="4635500" y="4978400"/>
          <p14:tracePt t="55359" x="4591050" y="4946650"/>
          <p14:tracePt t="55375" x="4521200" y="4883150"/>
          <p14:tracePt t="55391" x="4483100" y="4845050"/>
          <p14:tracePt t="55407" x="4457700" y="4826000"/>
          <p14:tracePt t="55424" x="4457700" y="4781550"/>
          <p14:tracePt t="55440" x="4457700" y="4743450"/>
          <p14:tracePt t="55456" x="4457700" y="4724400"/>
          <p14:tracePt t="55743" x="4470400" y="4730750"/>
          <p14:tracePt t="55750" x="4476750" y="4737100"/>
          <p14:tracePt t="55758" x="4483100" y="4737100"/>
          <p14:tracePt t="55774" x="4521200" y="4718050"/>
          <p14:tracePt t="55791" x="4559300" y="4699000"/>
          <p14:tracePt t="55807" x="4565650" y="4692650"/>
          <p14:tracePt t="55887" x="4578350" y="4686300"/>
          <p14:tracePt t="55894" x="4578350" y="4679950"/>
          <p14:tracePt t="55907" x="4584700" y="4673600"/>
          <p14:tracePt t="55924" x="4610100" y="4673600"/>
          <p14:tracePt t="55939" x="4616450" y="4673600"/>
          <p14:tracePt t="56078" x="4622800" y="4673600"/>
          <p14:tracePt t="56085" x="4635500" y="4673600"/>
          <p14:tracePt t="56094" x="4648200" y="4686300"/>
          <p14:tracePt t="56108" x="4673600" y="4705350"/>
          <p14:tracePt t="56110" x="4686300" y="4718050"/>
          <p14:tracePt t="56123" x="4692650" y="4724400"/>
          <p14:tracePt t="56140" x="4749800" y="4743450"/>
          <p14:tracePt t="56157" x="4800600" y="4762500"/>
          <p14:tracePt t="56174" x="4876800" y="4768850"/>
          <p14:tracePt t="56191" x="4933950" y="4781550"/>
          <p14:tracePt t="56208" x="4953000" y="4787900"/>
          <p14:tracePt t="56223" x="4965700" y="4794250"/>
          <p14:tracePt t="56240" x="4978400" y="4800600"/>
          <p14:tracePt t="56257" x="5022850" y="4806950"/>
          <p14:tracePt t="56273" x="5080000" y="4813300"/>
          <p14:tracePt t="56291" x="5175250" y="4813300"/>
          <p14:tracePt t="56294" x="5213350" y="4813300"/>
          <p14:tracePt t="56307" x="5232400" y="4819650"/>
          <p14:tracePt t="56324" x="5245100" y="4826000"/>
          <p14:tracePt t="56415" x="5251450" y="4826000"/>
          <p14:tracePt t="56423" x="5251450" y="4813300"/>
          <p14:tracePt t="56430" x="5226050" y="4806950"/>
          <p14:tracePt t="56441" x="5187950" y="4787900"/>
          <p14:tracePt t="56457" x="5105400" y="4775200"/>
          <p14:tracePt t="56474" x="5048250" y="4762500"/>
          <p14:tracePt t="56491" x="5016500" y="4743450"/>
          <p14:tracePt t="56508" x="4997450" y="4743450"/>
          <p14:tracePt t="56525" x="4978400" y="4743450"/>
          <p14:tracePt t="56526" x="4965700" y="4743450"/>
          <p14:tracePt t="56540" x="4953000" y="4743450"/>
          <p14:tracePt t="56556" x="4940300" y="4756150"/>
          <p14:tracePt t="56574" x="4921250" y="4768850"/>
          <p14:tracePt t="56589" x="4908550" y="4775200"/>
          <p14:tracePt t="56606" x="4908550" y="4781550"/>
          <p14:tracePt t="56622" x="4902200" y="4794250"/>
          <p14:tracePt t="56639" x="4889500" y="4806950"/>
          <p14:tracePt t="56656" x="4889500" y="4819650"/>
          <p14:tracePt t="56672" x="4889500" y="4838700"/>
          <p14:tracePt t="56689" x="4876800" y="4864100"/>
          <p14:tracePt t="56706" x="4876800" y="4876800"/>
          <p14:tracePt t="56722" x="4876800" y="4895850"/>
          <p14:tracePt t="56741" x="4870450" y="4902200"/>
          <p14:tracePt t="56766" x="4864100" y="4914900"/>
          <p14:tracePt t="56773" x="4851400" y="4921250"/>
          <p14:tracePt t="56789" x="4806950" y="4946650"/>
          <p14:tracePt t="56806" x="4768850" y="4953000"/>
          <p14:tracePt t="56822" x="4724400" y="4972050"/>
          <p14:tracePt t="56839" x="4699000" y="4978400"/>
          <p14:tracePt t="56983" x="4692650" y="4978400"/>
          <p14:tracePt t="56991" x="4692650" y="4984750"/>
          <p14:tracePt t="57030" x="4686300" y="4991100"/>
          <p14:tracePt t="57071" x="4699000" y="4991100"/>
          <p14:tracePt t="57079" x="4711700" y="4991100"/>
          <p14:tracePt t="57090" x="4749800" y="4991100"/>
          <p14:tracePt t="57106" x="4889500" y="4946650"/>
          <p14:tracePt t="57124" x="5086350" y="4895850"/>
          <p14:tracePt t="57126" x="5213350" y="4857750"/>
          <p14:tracePt t="57141" x="5334000" y="4826000"/>
          <p14:tracePt t="57143" x="5416550" y="4819650"/>
          <p14:tracePt t="57158" x="5568950" y="4794250"/>
          <p14:tracePt t="57175" x="5695950" y="4794250"/>
          <p14:tracePt t="57191" x="5791200" y="4838700"/>
          <p14:tracePt t="57207" x="5848350" y="4895850"/>
          <p14:tracePt t="57223" x="5867400" y="4927600"/>
          <p14:tracePt t="57241" x="5867400" y="4965700"/>
          <p14:tracePt t="57257" x="5854700" y="4991100"/>
          <p14:tracePt t="57274" x="5791200" y="5010150"/>
          <p14:tracePt t="57290" x="5740400" y="5003800"/>
          <p14:tracePt t="57307" x="5670550" y="4953000"/>
          <p14:tracePt t="57310" x="5626100" y="4914900"/>
          <p14:tracePt t="57324" x="5600700" y="4876800"/>
          <p14:tracePt t="57326" x="5568950" y="4813300"/>
          <p14:tracePt t="57342" x="5537200" y="4718050"/>
          <p14:tracePt t="57358" x="5518150" y="4610100"/>
          <p14:tracePt t="57374" x="5511800" y="4559300"/>
          <p14:tracePt t="57391" x="5511800" y="4540250"/>
          <p14:tracePt t="57407" x="5518150" y="4514850"/>
          <p14:tracePt t="57424" x="5556250" y="4508500"/>
          <p14:tracePt t="57440" x="5657850" y="4508500"/>
          <p14:tracePt t="57458" x="5746750" y="4508500"/>
          <p14:tracePt t="57473" x="5778500" y="4540250"/>
          <p14:tracePt t="57491" x="5778500" y="4565650"/>
          <p14:tracePt t="57507" x="5778500" y="4597400"/>
          <p14:tracePt t="57524" x="5740400" y="4648200"/>
          <p14:tracePt t="57526" x="5715000" y="4660900"/>
          <p14:tracePt t="57540" x="5670550" y="4679950"/>
          <p14:tracePt t="57543" x="5651500" y="4679950"/>
          <p14:tracePt t="57558" x="5594350" y="4686300"/>
          <p14:tracePt t="57572" x="5568950" y="4692650"/>
          <p14:tracePt t="57589" x="5537200" y="4692650"/>
          <p14:tracePt t="57606" x="5530850" y="4692650"/>
          <p14:tracePt t="57622" x="5511800" y="4679950"/>
          <p14:tracePt t="57639" x="5511800" y="4641850"/>
          <p14:tracePt t="57655" x="5511800" y="4591050"/>
          <p14:tracePt t="57674" x="5524500" y="4552950"/>
          <p14:tracePt t="57690" x="5549900" y="4514850"/>
          <p14:tracePt t="57707" x="5575300" y="4495800"/>
          <p14:tracePt t="57724" x="5607050" y="4483100"/>
          <p14:tracePt t="57726" x="5607050" y="4476750"/>
          <p14:tracePt t="57740" x="5613400" y="4470400"/>
          <p14:tracePt t="57742" x="5619750" y="4470400"/>
          <p14:tracePt t="57757" x="5632450" y="4464050"/>
          <p14:tracePt t="57773" x="5632450" y="4457700"/>
          <p14:tracePt t="57791" x="5638800" y="4451350"/>
          <p14:tracePt t="57894" x="5645150" y="4451350"/>
          <p14:tracePt t="57911" x="5645150" y="4445000"/>
          <p14:tracePt t="57927" x="5645150" y="4432300"/>
          <p14:tracePt t="57934" x="5645150" y="4419600"/>
          <p14:tracePt t="57942" x="5645150" y="4406900"/>
          <p14:tracePt t="57958" x="5645150" y="4375150"/>
          <p14:tracePt t="57974" x="5645150" y="4349750"/>
          <p14:tracePt t="57991" x="5645150" y="4330700"/>
          <p14:tracePt t="58007" x="5657850" y="4318000"/>
          <p14:tracePt t="58062" x="5664200" y="4318000"/>
          <p14:tracePt t="58071" x="5676900" y="4330700"/>
          <p14:tracePt t="58078" x="5702300" y="4381500"/>
          <p14:tracePt t="58091" x="5708650" y="4406900"/>
          <p14:tracePt t="58107" x="5727700" y="4476750"/>
          <p14:tracePt t="58124" x="5734050" y="4559300"/>
          <p14:tracePt t="58127" x="5734050" y="4597400"/>
          <p14:tracePt t="58141" x="5734050" y="4635500"/>
          <p14:tracePt t="58142" x="5734050" y="4654550"/>
          <p14:tracePt t="58158" x="5734050" y="4667250"/>
          <p14:tracePt t="58174" x="5734050" y="4673600"/>
          <p14:tracePt t="58318" x="5727700" y="4686300"/>
          <p14:tracePt t="58326" x="5715000" y="4737100"/>
          <p14:tracePt t="58341" x="5683250" y="4781550"/>
          <p14:tracePt t="58358" x="5518150" y="4940300"/>
          <p14:tracePt t="58374" x="5410200" y="5010150"/>
          <p14:tracePt t="58390" x="5334000" y="5054600"/>
          <p14:tracePt t="58407" x="5289550" y="5067300"/>
          <p14:tracePt t="58424" x="5251450" y="5080000"/>
          <p14:tracePt t="58440" x="5232400" y="5086350"/>
          <p14:tracePt t="58458" x="5207000" y="5092700"/>
          <p14:tracePt t="58943" x="5200650" y="5092700"/>
          <p14:tracePt t="58959" x="5194300" y="5092700"/>
          <p14:tracePt t="58966" x="5181600" y="5092700"/>
          <p14:tracePt t="58974" x="5175250" y="5073650"/>
          <p14:tracePt t="58990" x="5156200" y="5041900"/>
          <p14:tracePt t="59008" x="5149850" y="5003800"/>
          <p14:tracePt t="59024" x="5124450" y="4965700"/>
          <p14:tracePt t="59040" x="5111750" y="4940300"/>
          <p14:tracePt t="59058" x="5099050" y="4914900"/>
          <p14:tracePt t="59073" x="5092700" y="4895850"/>
          <p14:tracePt t="59091" x="5086350" y="4883150"/>
          <p14:tracePt t="59107" x="5073650" y="4857750"/>
          <p14:tracePt t="59124" x="5067300" y="4851400"/>
          <p14:tracePt t="59126" x="5067300" y="4845050"/>
          <p14:tracePt t="59140" x="5067300" y="4838700"/>
          <p14:tracePt t="59158" x="5060950" y="4832350"/>
          <p14:tracePt t="59182" x="5060950" y="4826000"/>
          <p14:tracePt t="59215" x="5054600" y="4819650"/>
          <p14:tracePt t="59238" x="5054600" y="4813300"/>
          <p14:tracePt t="59255" x="5048250" y="4806950"/>
          <p14:tracePt t="59270" x="5048250" y="4794250"/>
          <p14:tracePt t="59278" x="5048250" y="4787900"/>
          <p14:tracePt t="59290" x="5048250" y="4781550"/>
          <p14:tracePt t="59307" x="5048250" y="4775200"/>
          <p14:tracePt t="59323" x="5048250" y="4762500"/>
          <p14:tracePt t="59340" x="5048250" y="4749800"/>
          <p14:tracePt t="59358" x="5048250" y="4737100"/>
          <p14:tracePt t="59374" x="5054600" y="4724400"/>
          <p14:tracePt t="59392" x="5067300" y="4718050"/>
          <p14:tracePt t="59408" x="5092700" y="4699000"/>
          <p14:tracePt t="59425" x="5124450" y="4686300"/>
          <p14:tracePt t="59441" x="5181600" y="4673600"/>
          <p14:tracePt t="59458" x="5257800" y="4654550"/>
          <p14:tracePt t="59474" x="5327650" y="4641850"/>
          <p14:tracePt t="59490" x="5422900" y="4635500"/>
          <p14:tracePt t="59508" x="5537200" y="4622800"/>
          <p14:tracePt t="59510" x="5588000" y="4622800"/>
          <p14:tracePt t="59524" x="5638800" y="4622800"/>
          <p14:tracePt t="59526" x="5683250" y="4616450"/>
          <p14:tracePt t="59542" x="5772150" y="4603750"/>
          <p14:tracePt t="59557" x="5822950" y="4591050"/>
          <p14:tracePt t="59559" x="5854700" y="4591050"/>
          <p14:tracePt t="59574" x="5911850" y="4572000"/>
          <p14:tracePt t="59589" x="5956300" y="4572000"/>
          <p14:tracePt t="59605" x="5981700" y="4565650"/>
          <p14:tracePt t="59622" x="5994400" y="4559300"/>
          <p14:tracePt t="59639" x="6007100" y="4559300"/>
          <p14:tracePt t="59656" x="6013450" y="4559300"/>
          <p14:tracePt t="59672" x="6019800" y="4559300"/>
          <p14:tracePt t="59798" x="6000750" y="4572000"/>
          <p14:tracePt t="59807" x="5962650" y="4591050"/>
          <p14:tracePt t="59815" x="5930900" y="4603750"/>
          <p14:tracePt t="59824" x="5899150" y="4622800"/>
          <p14:tracePt t="59841" x="5803900" y="4667250"/>
          <p14:tracePt t="59856" x="5683250" y="4711700"/>
          <p14:tracePt t="59873" x="5581650" y="4756150"/>
          <p14:tracePt t="59890" x="5518150" y="4787900"/>
          <p14:tracePt t="59907" x="5486400" y="4794250"/>
          <p14:tracePt t="59923" x="5486400" y="4800600"/>
          <p14:tracePt t="60078" x="5486400" y="4806950"/>
          <p14:tracePt t="60102" x="5492750" y="4806950"/>
          <p14:tracePt t="60135" x="5505450" y="4813300"/>
          <p14:tracePt t="60142" x="5518150" y="4819650"/>
          <p14:tracePt t="60157" x="5543550" y="4819650"/>
          <p14:tracePt t="60175" x="5657850" y="4838700"/>
          <p14:tracePt t="60190" x="5721350" y="4845050"/>
          <p14:tracePt t="60207" x="5765800" y="4857750"/>
          <p14:tracePt t="60223" x="5784850" y="4857750"/>
          <p14:tracePt t="60241" x="5791200" y="4857750"/>
          <p14:tracePt t="60342" x="5784850" y="4857750"/>
          <p14:tracePt t="60351" x="5778500" y="4845050"/>
          <p14:tracePt t="60358" x="5765800" y="4832350"/>
          <p14:tracePt t="60374" x="5759450" y="4806950"/>
          <p14:tracePt t="60391" x="5753100" y="4794250"/>
          <p14:tracePt t="60408" x="5759450" y="4775200"/>
          <p14:tracePt t="60424" x="5797550" y="4756150"/>
          <p14:tracePt t="60440" x="5886450" y="4743450"/>
          <p14:tracePt t="60457" x="5969000" y="4743450"/>
          <p14:tracePt t="60473" x="6007100" y="4743450"/>
          <p14:tracePt t="60490" x="6026150" y="4768850"/>
          <p14:tracePt t="60507" x="6026150" y="4781550"/>
          <p14:tracePt t="60510" x="6026150" y="4794250"/>
          <p14:tracePt t="60524" x="6026150" y="4806950"/>
          <p14:tracePt t="60526" x="6019800" y="4819650"/>
          <p14:tracePt t="60540" x="6007100" y="4826000"/>
          <p14:tracePt t="60542" x="5981700" y="4838700"/>
          <p14:tracePt t="60557" x="5969000" y="4845050"/>
          <p14:tracePt t="60559" x="5924550" y="4845050"/>
          <p14:tracePt t="60573" x="5880100" y="4845050"/>
          <p14:tracePt t="60590" x="5848350" y="4845050"/>
          <p14:tracePt t="60613" x="5835650" y="4838700"/>
          <p14:tracePt t="60622" x="5835650" y="4832350"/>
          <p14:tracePt t="60639" x="5829300" y="4813300"/>
          <p14:tracePt t="60657" x="5829300" y="4794250"/>
          <p14:tracePt t="60673" x="5848350" y="4781550"/>
          <p14:tracePt t="60690" x="5949950" y="4781550"/>
          <p14:tracePt t="60707" x="6038850" y="4806950"/>
          <p14:tracePt t="60724" x="6076950" y="4851400"/>
          <p14:tracePt t="60726" x="6083300" y="4876800"/>
          <p14:tracePt t="60741" x="6083300" y="4889500"/>
          <p14:tracePt t="60742" x="6083300" y="4914900"/>
          <p14:tracePt t="60757" x="6083300" y="4927600"/>
          <p14:tracePt t="60759" x="6076950" y="4940300"/>
          <p14:tracePt t="60774" x="6026150" y="4959350"/>
          <p14:tracePt t="60790" x="5988050" y="4959350"/>
          <p14:tracePt t="60807" x="5956300" y="4953000"/>
          <p14:tracePt t="60823" x="5943600" y="4946650"/>
          <p14:tracePt t="60842" x="5918200" y="4921250"/>
          <p14:tracePt t="60858" x="5899150" y="4883150"/>
          <p14:tracePt t="60875" x="5886450" y="4832350"/>
          <p14:tracePt t="60891" x="5886450" y="4800600"/>
          <p14:tracePt t="60893" x="5886450" y="4794250"/>
          <p14:tracePt t="60907" x="5886450" y="4781550"/>
          <p14:tracePt t="60924" x="5930900" y="4762500"/>
          <p14:tracePt t="60926" x="5981700" y="4756150"/>
          <p14:tracePt t="60941" x="6026150" y="4756150"/>
          <p14:tracePt t="60942" x="6076950" y="4756150"/>
          <p14:tracePt t="60957" x="6146800" y="4781550"/>
          <p14:tracePt t="60974" x="6165850" y="4806950"/>
          <p14:tracePt t="60990" x="6165850" y="4826000"/>
          <p14:tracePt t="61007" x="6165850" y="4838700"/>
          <p14:tracePt t="61024" x="6153150" y="4857750"/>
          <p14:tracePt t="61040" x="6121400" y="4864100"/>
          <p14:tracePt t="61057" x="6089650" y="4864100"/>
          <p14:tracePt t="61074" x="6070600" y="4864100"/>
          <p14:tracePt t="61090" x="6032500" y="4864100"/>
          <p14:tracePt t="61107" x="6007100" y="4832350"/>
          <p14:tracePt t="61123" x="5981700" y="4813300"/>
          <p14:tracePt t="61126" x="5975350" y="4800600"/>
          <p14:tracePt t="61140" x="5969000" y="4781550"/>
          <p14:tracePt t="61142" x="5949950" y="4768850"/>
          <p14:tracePt t="61157" x="5949950" y="4762500"/>
          <p14:tracePt t="61158" x="5943600" y="4749800"/>
          <p14:tracePt t="61174" x="5930900" y="4737100"/>
          <p14:tracePt t="61246" x="5924550" y="4737100"/>
          <p14:tracePt t="61254" x="5911850" y="4743450"/>
          <p14:tracePt t="61262" x="5880100" y="4775200"/>
          <p14:tracePt t="61274" x="5848350" y="4806950"/>
          <p14:tracePt t="61290" x="5791200" y="4832350"/>
          <p14:tracePt t="61307" x="5708650" y="4851400"/>
          <p14:tracePt t="61324" x="5670550" y="4851400"/>
          <p14:tracePt t="61326" x="5651500" y="4851400"/>
          <p14:tracePt t="61340" x="5645150" y="4851400"/>
          <p14:tracePt t="61342" x="5632450" y="4851400"/>
          <p14:tracePt t="61366" x="5626100" y="4838700"/>
          <p14:tracePt t="61375" x="5619750" y="4832350"/>
          <p14:tracePt t="61392" x="5600700" y="4787900"/>
          <p14:tracePt t="61407" x="5588000" y="4749800"/>
          <p14:tracePt t="61424" x="5588000" y="4711700"/>
          <p14:tracePt t="61439" x="5588000" y="4679950"/>
          <p14:tracePt t="61456" x="5670550" y="4660900"/>
          <p14:tracePt t="61472" x="5778500" y="4654550"/>
          <p14:tracePt t="61489" x="5867400" y="4654550"/>
          <p14:tracePt t="61506" x="5924550" y="4667250"/>
          <p14:tracePt t="61523" x="5956300" y="4692650"/>
          <p14:tracePt t="61540" x="5962650" y="4730750"/>
          <p14:tracePt t="61556" x="5962650" y="4762500"/>
          <p14:tracePt t="61574" x="5943600" y="4800600"/>
          <p14:tracePt t="61591" x="5899150" y="4813300"/>
          <p14:tracePt t="61607" x="5835650" y="4832350"/>
          <p14:tracePt t="61622" x="5772150" y="4832350"/>
          <p14:tracePt t="61639" x="5727700" y="4826000"/>
          <p14:tracePt t="61656" x="5664200" y="4800600"/>
          <p14:tracePt t="61674" x="5607050" y="4768850"/>
          <p14:tracePt t="61691" x="5575300" y="4737100"/>
          <p14:tracePt t="61694" x="5568950" y="4724400"/>
          <p14:tracePt t="61707" x="5562600" y="4718050"/>
          <p14:tracePt t="61726" x="5562600" y="4705350"/>
          <p14:tracePt t="61750" x="5568950" y="4686300"/>
          <p14:tracePt t="61758" x="5594350" y="4686300"/>
          <p14:tracePt t="61775" x="5715000" y="4686300"/>
          <p14:tracePt t="61791" x="5842000" y="4692650"/>
          <p14:tracePt t="61808" x="5924550" y="4743450"/>
          <p14:tracePt t="61824" x="5949950" y="4768850"/>
          <p14:tracePt t="61839" x="5949950" y="4794250"/>
          <p14:tracePt t="61856" x="5949950" y="4806950"/>
          <p14:tracePt t="61873" x="5937250" y="4826000"/>
          <p14:tracePt t="61892" x="5886450" y="4845050"/>
          <p14:tracePt t="61894" x="5861050" y="4845050"/>
          <p14:tracePt t="61906" x="5829300" y="4845050"/>
          <p14:tracePt t="61923" x="5772150" y="4845050"/>
          <p14:tracePt t="61940" x="5721350" y="4845050"/>
          <p14:tracePt t="61942" x="5702300" y="4838700"/>
          <p14:tracePt t="61956" x="5676900" y="4826000"/>
          <p14:tracePt t="61958" x="5664200" y="4813300"/>
          <p14:tracePt t="61974" x="5645150" y="4794250"/>
          <p14:tracePt t="61990" x="5632450" y="4768850"/>
          <p14:tracePt t="62007" x="5632450" y="4762500"/>
          <p14:tracePt t="62024" x="5657850" y="4743450"/>
          <p14:tracePt t="62040" x="5784850" y="4737100"/>
          <p14:tracePt t="62056" x="5918200" y="4737100"/>
          <p14:tracePt t="62073" x="5994400" y="4768850"/>
          <p14:tracePt t="62091" x="6013450" y="4800600"/>
          <p14:tracePt t="62107" x="6013450" y="4819650"/>
          <p14:tracePt t="62110" x="6013450" y="4826000"/>
          <p14:tracePt t="62123" x="6007100" y="4845050"/>
          <p14:tracePt t="62140" x="5962650" y="4870450"/>
          <p14:tracePt t="62158" x="5880100" y="4870450"/>
          <p14:tracePt t="62174" x="5835650" y="4870450"/>
          <p14:tracePt t="62192" x="5822950" y="4870450"/>
          <p14:tracePt t="62208" x="5810250" y="4864100"/>
          <p14:tracePt t="62225" x="5803900" y="4857750"/>
          <p14:tracePt t="62239" x="5803900" y="4851400"/>
          <p14:tracePt t="62257" x="5803900" y="4845050"/>
          <p14:tracePt t="62274" x="5854700" y="4845050"/>
          <p14:tracePt t="62291" x="5918200" y="4845050"/>
          <p14:tracePt t="62306" x="5943600" y="4864100"/>
          <p14:tracePt t="62323" x="5949950" y="4883150"/>
          <p14:tracePt t="62340" x="5949950" y="4895850"/>
          <p14:tracePt t="62357" x="5949950" y="4902200"/>
          <p14:tracePt t="62358" x="5930900" y="4908550"/>
          <p14:tracePt t="62374" x="5911850" y="4914900"/>
          <p14:tracePt t="62391" x="5880100" y="4914900"/>
          <p14:tracePt t="62407" x="5867400" y="4914900"/>
          <p14:tracePt t="62423" x="5835650" y="4902200"/>
          <p14:tracePt t="62441" x="5810250" y="4870450"/>
          <p14:tracePt t="62457" x="5784850" y="4832350"/>
          <p14:tracePt t="62473" x="5778500" y="4794250"/>
          <p14:tracePt t="62491" x="5797550" y="4768850"/>
          <p14:tracePt t="62506" x="5867400" y="4756150"/>
          <p14:tracePt t="62524" x="5943600" y="4756150"/>
          <p14:tracePt t="62527" x="5969000" y="4756150"/>
          <p14:tracePt t="62540" x="5988050" y="4768850"/>
          <p14:tracePt t="62557" x="6007100" y="4787900"/>
          <p14:tracePt t="62559" x="6007100" y="4794250"/>
          <p14:tracePt t="62574" x="6007100" y="4806950"/>
          <p14:tracePt t="62589" x="6007100" y="4826000"/>
          <p14:tracePt t="62605" x="5994400" y="4845050"/>
          <p14:tracePt t="62623" x="5975350" y="4851400"/>
          <p14:tracePt t="62640" x="5956300" y="4857750"/>
          <p14:tracePt t="62663" x="5949950" y="4857750"/>
          <p14:tracePt t="62674" x="5943600" y="4857750"/>
          <p14:tracePt t="62690" x="5930900" y="4857750"/>
          <p14:tracePt t="62707" x="5918200" y="4857750"/>
          <p14:tracePt t="62909" x="5911850" y="4857750"/>
          <p14:tracePt t="62925" x="5911850" y="4870450"/>
          <p14:tracePt t="62941" x="5911850" y="4889500"/>
          <p14:tracePt t="62957" x="5899150" y="4902200"/>
          <p14:tracePt t="62965" x="5892800" y="4908550"/>
          <p14:tracePt t="62973" x="5886450" y="4914900"/>
          <p14:tracePt t="62989" x="5854700" y="4933950"/>
          <p14:tracePt t="63006" x="5822950" y="4940300"/>
          <p14:tracePt t="63022" x="5772150" y="4940300"/>
          <p14:tracePt t="63038" x="5734050" y="4940300"/>
          <p14:tracePt t="63057" x="5676900" y="4940300"/>
          <p14:tracePt t="63073" x="5613400" y="4927600"/>
          <p14:tracePt t="63091" x="5556250" y="4895850"/>
          <p14:tracePt t="63106" x="5524500" y="4883150"/>
          <p14:tracePt t="63124" x="5518150" y="4876800"/>
          <p14:tracePt t="63127" x="5505450" y="4876800"/>
          <p14:tracePt t="63139" x="5499100" y="4870450"/>
          <p14:tracePt t="63158" x="5480050" y="4857750"/>
          <p14:tracePt t="63182" x="5473700" y="4857750"/>
          <p14:tracePt t="63190" x="5467350" y="4857750"/>
          <p14:tracePt t="63208" x="5454650" y="4857750"/>
          <p14:tracePt t="63224" x="5416550" y="4857750"/>
          <p14:tracePt t="63241" x="5359400" y="4857750"/>
          <p14:tracePt t="63257" x="5283200" y="4857750"/>
          <p14:tracePt t="63274" x="5238750" y="4857750"/>
          <p14:tracePt t="63291" x="5200650" y="4864100"/>
          <p14:tracePt t="63308" x="5194300" y="4870450"/>
          <p14:tracePt t="63309" x="5187950" y="4870450"/>
          <p14:tracePt t="63414" x="5187950" y="4864100"/>
          <p14:tracePt t="63423" x="5200650" y="4857750"/>
          <p14:tracePt t="63430" x="5207000" y="4857750"/>
          <p14:tracePt t="63440" x="5219700" y="4838700"/>
          <p14:tracePt t="63456" x="5245100" y="4832350"/>
          <p14:tracePt t="63474" x="5289550" y="4826000"/>
          <p14:tracePt t="63490" x="5334000" y="4826000"/>
          <p14:tracePt t="63508" x="5340350" y="4826000"/>
          <p14:tracePt t="63510" x="5359400" y="4832350"/>
          <p14:tracePt t="63524" x="5365750" y="4838700"/>
          <p14:tracePt t="63526" x="5365750" y="4857750"/>
          <p14:tracePt t="63541" x="5365750" y="4864100"/>
          <p14:tracePt t="63542" x="5365750" y="4876800"/>
          <p14:tracePt t="63558" x="5365750" y="4902200"/>
          <p14:tracePt t="63573" x="5359400" y="4914900"/>
          <p14:tracePt t="63590" x="5353050" y="4914900"/>
          <p14:tracePt t="63606" x="5346700" y="4921250"/>
          <p14:tracePt t="63686" x="5346700" y="4902200"/>
          <p14:tracePt t="63694" x="5346700" y="4889500"/>
          <p14:tracePt t="63708" x="5365750" y="4876800"/>
          <p14:tracePt t="63710" x="5391150" y="4857750"/>
          <p14:tracePt t="63723" x="5448300" y="4851400"/>
          <p14:tracePt t="63739" x="5556250" y="4838700"/>
          <p14:tracePt t="63755" x="5638800" y="4838700"/>
          <p14:tracePt t="63772" x="5689600" y="4857750"/>
          <p14:tracePt t="63773" x="5708650" y="4870450"/>
          <p14:tracePt t="63789" x="5708650" y="4876800"/>
          <p14:tracePt t="63806" x="5708650" y="4889500"/>
          <p14:tracePt t="63822" x="5708650" y="4895850"/>
          <p14:tracePt t="63838" x="5708650" y="4908550"/>
          <p14:tracePt t="63856" x="5695950" y="4914900"/>
          <p14:tracePt t="63873" x="5676900" y="4914900"/>
          <p14:tracePt t="63890" x="5670550" y="4914900"/>
          <p14:tracePt t="63906" x="5664200" y="4914900"/>
          <p14:tracePt t="63923" x="5645150" y="4914900"/>
          <p14:tracePt t="63940" x="5638800" y="4914900"/>
          <p14:tracePt t="63957" x="5626100" y="4914900"/>
          <p14:tracePt t="63972" x="5619750" y="4914900"/>
          <p14:tracePt t="64093" x="5613400" y="4914900"/>
          <p14:tracePt t="64110" x="5607050" y="4914900"/>
          <p14:tracePt t="64141" x="5600700" y="4914900"/>
          <p14:tracePt t="64343" x="5594350" y="4914900"/>
          <p14:tracePt t="64350" x="5588000" y="4908550"/>
          <p14:tracePt t="64357" x="5581650" y="4908550"/>
          <p14:tracePt t="64374" x="5543550" y="4883150"/>
          <p14:tracePt t="64391" x="5511800" y="4857750"/>
          <p14:tracePt t="64407" x="5486400" y="4838700"/>
          <p14:tracePt t="64424" x="5480050" y="4832350"/>
          <p14:tracePt t="64550" x="5480050" y="4826000"/>
          <p14:tracePt t="64575" x="5480050" y="4819650"/>
          <p14:tracePt t="64589" x="5486400" y="4819650"/>
          <p14:tracePt t="64598" x="5499100" y="4819650"/>
          <p14:tracePt t="64606" x="5505450" y="4819650"/>
          <p14:tracePt t="64622" x="5511800" y="4819650"/>
          <p14:tracePt t="64695" x="5473700" y="4787900"/>
          <p14:tracePt t="64703" x="5422900" y="4743450"/>
          <p14:tracePt t="64710" x="5359400" y="4699000"/>
          <p14:tracePt t="64724" x="5302250" y="4654550"/>
          <p14:tracePt t="64740" x="5226050" y="4572000"/>
          <p14:tracePt t="64758" x="5175250" y="4502150"/>
          <p14:tracePt t="64774" x="5175250" y="4489450"/>
          <p14:tracePt t="64798" x="5175250" y="4483100"/>
          <p14:tracePt t="64815" x="5175250" y="4476750"/>
          <p14:tracePt t="64831" x="5175250" y="4464050"/>
          <p14:tracePt t="64841" x="5200650" y="4464050"/>
          <p14:tracePt t="64857" x="5308600" y="4457700"/>
          <p14:tracePt t="64875" x="5486400" y="4438650"/>
          <p14:tracePt t="64890" x="5727700" y="4438650"/>
          <p14:tracePt t="64908" x="5949950" y="4438650"/>
          <p14:tracePt t="64910" x="6045200" y="4438650"/>
          <p14:tracePt t="64924" x="6121400" y="4438650"/>
          <p14:tracePt t="64926" x="6172200" y="4438650"/>
          <p14:tracePt t="64941" x="6216650" y="4438650"/>
          <p14:tracePt t="64999" x="6229350" y="4438650"/>
          <p14:tracePt t="65007" x="6235700" y="4445000"/>
          <p14:tracePt t="65015" x="6248400" y="4464050"/>
          <p14:tracePt t="65024" x="6261100" y="4495800"/>
          <p14:tracePt t="65040" x="6273800" y="4540250"/>
          <p14:tracePt t="65057" x="6292850" y="4578350"/>
          <p14:tracePt t="65074" x="6305550" y="4629150"/>
          <p14:tracePt t="65090" x="6311900" y="4667250"/>
          <p14:tracePt t="65107" x="6324600" y="4730750"/>
          <p14:tracePt t="65110" x="6324600" y="4781550"/>
          <p14:tracePt t="65124" x="6337300" y="4819650"/>
          <p14:tracePt t="65126" x="6343650" y="4857750"/>
          <p14:tracePt t="65142" x="6350000" y="4914900"/>
          <p14:tracePt t="65157" x="6356350" y="4953000"/>
          <p14:tracePt t="65175" x="6356350" y="4972050"/>
          <p14:tracePt t="65191" x="6356350" y="4978400"/>
          <p14:tracePt t="65206" x="6356350" y="4984750"/>
          <p14:tracePt t="65238" x="6356350" y="4991100"/>
          <p14:tracePt t="65287" x="6356350" y="4997450"/>
          <p14:tracePt t="65358" x="6356350" y="5003800"/>
          <p14:tracePt t="65383" x="6356350" y="5010150"/>
          <p14:tracePt t="65430" x="6356350" y="5016500"/>
          <p14:tracePt t="65447" x="6356350" y="5022850"/>
          <p14:tracePt t="65455" x="6356350" y="5029200"/>
          <p14:tracePt t="65478" x="6356350" y="5041900"/>
          <p14:tracePt t="65486" x="6356350" y="5054600"/>
          <p14:tracePt t="65494" x="6343650" y="5073650"/>
          <p14:tracePt t="65507" x="6343650" y="5086350"/>
          <p14:tracePt t="65523" x="6318250" y="5137150"/>
          <p14:tracePt t="65541" x="6292850" y="5194300"/>
          <p14:tracePt t="65543" x="6280150" y="5213350"/>
          <p14:tracePt t="65558" x="6229350" y="5270500"/>
          <p14:tracePt t="65575" x="6165850" y="5346700"/>
          <p14:tracePt t="65589" x="6108700" y="5391150"/>
          <p14:tracePt t="65606" x="6070600" y="5422900"/>
          <p14:tracePt t="65622" x="6045200" y="5441950"/>
          <p14:tracePt t="65639" x="6026150" y="5441950"/>
          <p14:tracePt t="65656" x="6026150" y="5448300"/>
          <p14:tracePt t="65735" x="6019800" y="5448300"/>
          <p14:tracePt t="65742" x="6007100" y="5448300"/>
          <p14:tracePt t="65758" x="5994400" y="5448300"/>
          <p14:tracePt t="65775" x="5975350" y="5448300"/>
          <p14:tracePt t="65791" x="5956300" y="5448300"/>
          <p14:tracePt t="65807" x="5949950" y="5454650"/>
          <p14:tracePt t="65824" x="5937250" y="5454650"/>
          <p14:tracePt t="65841" x="5930900" y="5461000"/>
          <p14:tracePt t="65856" x="5924550" y="5467350"/>
          <p14:tracePt t="65874" x="5918200" y="5473700"/>
          <p14:tracePt t="65890" x="5905500" y="5486400"/>
          <p14:tracePt t="65906" x="5899150" y="5492750"/>
          <p14:tracePt t="65923" x="5892800" y="5499100"/>
          <p14:tracePt t="65941" x="5886450" y="5511800"/>
          <p14:tracePt t="65956" x="5880100" y="5511800"/>
          <p14:tracePt t="65974" x="5861050" y="5537200"/>
          <p14:tracePt t="65991" x="5791200" y="5562600"/>
          <p14:tracePt t="66007" x="5683250" y="5562600"/>
          <p14:tracePt t="66024" x="5600700" y="5549900"/>
          <p14:tracePt t="66041" x="5568950" y="5499100"/>
          <p14:tracePt t="66057" x="5556250" y="5416550"/>
          <p14:tracePt t="66073" x="5556250" y="5359400"/>
          <p14:tracePt t="66090" x="5543550" y="5314950"/>
          <p14:tracePt t="66107" x="5537200" y="5295900"/>
          <p14:tracePt t="66123" x="5530850" y="5289550"/>
          <p14:tracePt t="66125" x="5524500" y="5283200"/>
          <p14:tracePt t="66140" x="5524500" y="5276850"/>
          <p14:tracePt t="66142" x="5518150" y="5270500"/>
          <p14:tracePt t="66156" x="5511800" y="5264150"/>
          <p14:tracePt t="67543" x="5499100" y="5257800"/>
          <p14:tracePt t="67550" x="5486400" y="5245100"/>
          <p14:tracePt t="67557" x="5473700" y="5232400"/>
          <p14:tracePt t="67573" x="5416550" y="5200650"/>
          <p14:tracePt t="67591" x="5353050" y="5143500"/>
          <p14:tracePt t="67607" x="5308600" y="5099050"/>
          <p14:tracePt t="67624" x="5270500" y="5041900"/>
          <p14:tracePt t="67641" x="5251450" y="5016500"/>
          <p14:tracePt t="67657" x="5232400" y="4991100"/>
          <p14:tracePt t="67674" x="5213350" y="4972050"/>
          <p14:tracePt t="67690" x="5207000" y="4959350"/>
          <p14:tracePt t="67707" x="5187950" y="4946650"/>
          <p14:tracePt t="67723" x="5175250" y="4940300"/>
          <p14:tracePt t="67740" x="5149850" y="4933950"/>
          <p14:tracePt t="67743" x="5130800" y="4933950"/>
          <p14:tracePt t="67757" x="5099050" y="4927600"/>
          <p14:tracePt t="67758" x="5086350" y="4927600"/>
          <p14:tracePt t="67774" x="5035550" y="4927600"/>
          <p14:tracePt t="67791" x="4978400" y="4927600"/>
          <p14:tracePt t="67806" x="4914900" y="4927600"/>
          <p14:tracePt t="67823" x="4864100" y="4927600"/>
          <p14:tracePt t="67840" x="4819650" y="4927600"/>
          <p14:tracePt t="67856" x="4787900" y="4933950"/>
          <p14:tracePt t="67873" x="4737100" y="4946650"/>
          <p14:tracePt t="67891" x="4679950" y="4946650"/>
          <p14:tracePt t="67908" x="4629150" y="4946650"/>
          <p14:tracePt t="67910" x="4603750" y="4946650"/>
          <p14:tracePt t="67924" x="4572000" y="4946650"/>
          <p14:tracePt t="67940" x="4514850" y="4946650"/>
          <p14:tracePt t="67942" x="4489450" y="4946650"/>
          <p14:tracePt t="67956" x="4464050" y="4946650"/>
          <p14:tracePt t="67958" x="4419600" y="4946650"/>
          <p14:tracePt t="67974" x="4368800" y="4946650"/>
          <p14:tracePt t="67991" x="4273550" y="4933950"/>
          <p14:tracePt t="68006" x="4159250" y="4914900"/>
          <p14:tracePt t="68024" x="4025900" y="4902200"/>
          <p14:tracePt t="68040" x="3879850" y="4876800"/>
          <p14:tracePt t="68057" x="3790950" y="4864100"/>
          <p14:tracePt t="68074" x="3714750" y="4851400"/>
          <p14:tracePt t="68090" x="3676650" y="4845050"/>
          <p14:tracePt t="68109" x="3657600" y="4845050"/>
          <p14:tracePt t="68110" x="3651250" y="4845050"/>
          <p14:tracePt t="68150" x="3651250" y="4838700"/>
          <p14:tracePt t="68158" x="3651250" y="4832350"/>
          <p14:tracePt t="68166" x="3651250" y="4819650"/>
          <p14:tracePt t="68175" x="3670300" y="4794250"/>
          <p14:tracePt t="68192" x="3752850" y="4762500"/>
          <p14:tracePt t="68207" x="3898900" y="4705350"/>
          <p14:tracePt t="68223" x="4095750" y="4667250"/>
          <p14:tracePt t="68240" x="4406900" y="4629150"/>
          <p14:tracePt t="68257" x="4673600" y="4616450"/>
          <p14:tracePt t="68274" x="4819650" y="4616450"/>
          <p14:tracePt t="68290" x="4870450" y="4622800"/>
          <p14:tracePt t="68327" x="4870450" y="4629150"/>
          <p14:tracePt t="68343" x="4870450" y="4635500"/>
          <p14:tracePt t="68350" x="4864100" y="4654550"/>
          <p14:tracePt t="68358" x="4851400" y="4660900"/>
          <p14:tracePt t="68375" x="4819650" y="4673600"/>
          <p14:tracePt t="68390" x="4806950" y="4686300"/>
          <p14:tracePt t="68455" x="4800600" y="4692650"/>
          <p14:tracePt t="68472" x="4819650" y="4711700"/>
          <p14:tracePt t="68478" x="4883150" y="4737100"/>
          <p14:tracePt t="68491" x="4953000" y="4749800"/>
          <p14:tracePt t="68494" x="5048250" y="4781550"/>
          <p14:tracePt t="68506" x="5175250" y="4813300"/>
          <p14:tracePt t="68523" x="5441950" y="4883150"/>
          <p14:tracePt t="68540" x="5708650" y="4972050"/>
          <p14:tracePt t="68557" x="5873750" y="5048250"/>
          <p14:tracePt t="68559" x="5924550" y="5073650"/>
          <p14:tracePt t="68574" x="5969000" y="5105400"/>
          <p14:tracePt t="68590" x="5975350" y="5105400"/>
          <p14:tracePt t="68655" x="5981700" y="5111750"/>
          <p14:tracePt t="68670" x="5981700" y="5124450"/>
          <p14:tracePt t="68679" x="5988050" y="5124450"/>
          <p14:tracePt t="68690" x="5988050" y="5137150"/>
          <p14:tracePt t="68706" x="6000750" y="5143500"/>
          <p14:tracePt t="68724" x="6000750" y="5156200"/>
          <p14:tracePt t="68726" x="6007100" y="5162550"/>
          <p14:tracePt t="68742" x="6007100" y="5168900"/>
          <p14:tracePt t="68757" x="6007100" y="5175250"/>
          <p14:tracePt t="68773" x="6007100" y="5181600"/>
          <p14:tracePt t="68790" x="6019800" y="5194300"/>
          <p14:tracePt t="68814" x="6019800" y="5200650"/>
          <p14:tracePt t="68830" x="6019800" y="5207000"/>
          <p14:tracePt t="68841" x="6019800" y="5213350"/>
          <p14:tracePt t="68857" x="6019800" y="5232400"/>
          <p14:tracePt t="68873" x="6019800" y="5295900"/>
          <p14:tracePt t="68890" x="6013450" y="5378450"/>
          <p14:tracePt t="68908" x="5988050" y="5454650"/>
          <p14:tracePt t="68926" x="5994400" y="5422900"/>
          <p14:tracePt t="68941" x="6007100" y="5378450"/>
          <p14:tracePt t="69247" x="6007100" y="5384800"/>
          <p14:tracePt t="69254" x="5975350" y="5429250"/>
          <p14:tracePt t="69262" x="5949950" y="5448300"/>
          <p14:tracePt t="69274" x="5918200" y="5467350"/>
          <p14:tracePt t="69290" x="5892800" y="5473700"/>
          <p14:tracePt t="69308" x="5873750" y="5473700"/>
          <p14:tracePt t="69310" x="5867400" y="5473700"/>
          <p14:tracePt t="69324" x="5854700" y="5480050"/>
          <p14:tracePt t="69327" x="5835650" y="5480050"/>
          <p14:tracePt t="69341" x="5816600" y="5486400"/>
          <p14:tracePt t="69342" x="5797550" y="5499100"/>
          <p14:tracePt t="69358" x="5765800" y="5511800"/>
          <p14:tracePt t="69374" x="5734050" y="5524500"/>
          <p14:tracePt t="69390" x="5708650" y="5537200"/>
          <p14:tracePt t="69407" x="5689600" y="5549900"/>
          <p14:tracePt t="69424" x="5676900" y="5556250"/>
          <p14:tracePt t="69440" x="5657850" y="5575300"/>
          <p14:tracePt t="69458" x="5645150" y="5594350"/>
          <p14:tracePt t="69473" x="5619750" y="5632450"/>
          <p14:tracePt t="69491" x="5594350" y="5676900"/>
          <p14:tracePt t="69507" x="5581650" y="5715000"/>
          <p14:tracePt t="69524" x="5568950" y="5746750"/>
          <p14:tracePt t="69526" x="5568950" y="5765800"/>
          <p14:tracePt t="69541" x="5568950" y="5784850"/>
          <p14:tracePt t="69542" x="5568950" y="5810250"/>
          <p14:tracePt t="69558" x="5568950" y="5861050"/>
          <p14:tracePt t="69575" x="5575300" y="5886450"/>
          <p14:tracePt t="69590" x="5575300" y="5892800"/>
          <p14:tracePt t="69605" x="5588000" y="5905500"/>
          <p14:tracePt t="69653" x="5588000" y="5899150"/>
          <p14:tracePt t="69662" x="5581650" y="58864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F9EC4-3B0D-ED74-4851-A7A65D106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268F9C-938A-F6EC-5615-1EA2E36C69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8273" y="914722"/>
                <a:ext cx="7249571" cy="5731081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Linear regime: For low densities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) 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sz="2000" dirty="0"/>
                  <a:t>Plasma perturbation follows beam transverse profile</a:t>
                </a:r>
              </a:p>
              <a:p>
                <a:endParaRPr lang="en-US" sz="3200" dirty="0"/>
              </a:p>
              <a:p>
                <a:endParaRPr lang="en-US" sz="3200" dirty="0"/>
              </a:p>
              <a:p>
                <a:pPr marL="342900" indent="-342900"/>
                <a:r>
                  <a:rPr lang="en-US" sz="2400" dirty="0"/>
                  <a:t>Nonlinear regime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800100" lvl="1" indent="-342900"/>
                <a:r>
                  <a:rPr lang="en-US" sz="2000" dirty="0"/>
                  <a:t>For high beam densities, there is a formation of an </a:t>
                </a:r>
                <a:r>
                  <a:rPr lang="en-US" sz="2000" b="1" dirty="0"/>
                  <a:t>elliptical</a:t>
                </a:r>
                <a:r>
                  <a:rPr lang="en-US" sz="2000" dirty="0"/>
                  <a:t> blowout cavity</a:t>
                </a:r>
              </a:p>
              <a:p>
                <a:pPr marL="800100" lvl="1" indent="-342900"/>
                <a:endParaRPr lang="en-US" sz="1600" dirty="0"/>
              </a:p>
              <a:p>
                <a:pPr marL="800100" lvl="1" indent="-342900"/>
                <a:r>
                  <a:rPr lang="en-US" sz="2000" dirty="0"/>
                  <a:t>The ellipticity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2000" dirty="0"/>
                  <a:t>) reduces with beam density</a:t>
                </a:r>
              </a:p>
              <a:p>
                <a:pPr marL="800100" lvl="1" indent="-342900"/>
                <a:endParaRPr lang="en-US" sz="2000" dirty="0"/>
              </a:p>
              <a:p>
                <a:pPr marL="800100" lvl="1" indent="-342900"/>
                <a:r>
                  <a:rPr lang="en-US" sz="2000" b="1" dirty="0"/>
                  <a:t>Question: How elliptical?</a:t>
                </a:r>
              </a:p>
              <a:p>
                <a:pPr lvl="1"/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268F9C-938A-F6EC-5615-1EA2E36C69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8273" y="914722"/>
                <a:ext cx="7249571" cy="5731081"/>
              </a:xfrm>
              <a:blipFill>
                <a:blip r:embed="rId3"/>
                <a:stretch>
                  <a:fillRect l="-1224" t="-1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58928946-E298-B903-6E68-BFDC7867FF9D}"/>
              </a:ext>
            </a:extLst>
          </p:cNvPr>
          <p:cNvSpPr txBox="1">
            <a:spLocks/>
          </p:cNvSpPr>
          <p:nvPr/>
        </p:nvSpPr>
        <p:spPr>
          <a:xfrm>
            <a:off x="168273" y="117713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0F6299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36F927-5FA1-8919-B568-D279DC089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97763D-DD9B-0682-478A-81D6184D5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409E3-7CC9-5AA4-96B8-44FA1B183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ADD7238-3E14-AD31-6257-49562750EB41}"/>
                  </a:ext>
                </a:extLst>
              </p:cNvPr>
              <p:cNvSpPr txBox="1"/>
              <p:nvPr/>
            </p:nvSpPr>
            <p:spPr>
              <a:xfrm>
                <a:off x="614937" y="1934094"/>
                <a:ext cx="7391884" cy="9037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0" i="1" dirty="0">
                    <a:latin typeface="Cambria Math" panose="02040503050406030204" pitchFamily="18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)=−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nary>
                        <m:nary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𝜖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func>
                            <m:func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𝜉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𝜉</m:t>
                                          </m:r>
                                        </m:e>
                                        <m:sup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func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′ </m:t>
                          </m:r>
                        </m:e>
                      </m:nary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ADD7238-3E14-AD31-6257-49562750E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937" y="1934094"/>
                <a:ext cx="7391884" cy="903709"/>
              </a:xfrm>
              <a:prstGeom prst="rect">
                <a:avLst/>
              </a:prstGeom>
              <a:blipFill>
                <a:blip r:embed="rId4"/>
                <a:stretch>
                  <a:fillRect t="-77778" b="-15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E8569988-1C57-585B-F195-B5514B03C1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4" t="18195" r="21971" b="66971"/>
          <a:stretch>
            <a:fillRect/>
          </a:stretch>
        </p:blipFill>
        <p:spPr>
          <a:xfrm flipH="1">
            <a:off x="8153400" y="598309"/>
            <a:ext cx="3350040" cy="11666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55E850-BFAB-F7AB-43CF-C0ED468E9A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8" t="47157" r="21971" b="38008"/>
          <a:stretch>
            <a:fillRect/>
          </a:stretch>
        </p:blipFill>
        <p:spPr>
          <a:xfrm flipH="1">
            <a:off x="8153400" y="1853669"/>
            <a:ext cx="3363076" cy="11666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EBD9870-07F0-DD37-6D6F-9684E406ADD2}"/>
                  </a:ext>
                </a:extLst>
              </p:cNvPr>
              <p:cNvSpPr txBox="1"/>
              <p:nvPr/>
            </p:nvSpPr>
            <p:spPr>
              <a:xfrm>
                <a:off x="8327213" y="3116163"/>
                <a:ext cx="2864661" cy="357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00100" lvl="1" indent="-342900"/>
                <a:r>
                  <a:rPr lang="en-US" sz="1600" i="1" dirty="0"/>
                  <a:t>Linear wake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=10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050" i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EBD9870-07F0-DD37-6D6F-9684E406A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7213" y="3116163"/>
                <a:ext cx="2864661" cy="357983"/>
              </a:xfrm>
              <a:prstGeom prst="rect">
                <a:avLst/>
              </a:prstGeom>
              <a:blipFill>
                <a:blip r:embed="rId6"/>
                <a:stretch>
                  <a:fillRect t="-6897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D982D4-A53B-CD23-A4C4-F918764925BE}"/>
                  </a:ext>
                </a:extLst>
              </p:cNvPr>
              <p:cNvSpPr txBox="1"/>
              <p:nvPr/>
            </p:nvSpPr>
            <p:spPr>
              <a:xfrm>
                <a:off x="8403951" y="6353311"/>
                <a:ext cx="3462143" cy="357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00100" lvl="1" indent="-342900"/>
                <a:r>
                  <a:rPr lang="en-US" sz="1600" i="1" dirty="0"/>
                  <a:t>Weak blowout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=10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050" i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D982D4-A53B-CD23-A4C4-F91876492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3951" y="6353311"/>
                <a:ext cx="3462143" cy="357983"/>
              </a:xfrm>
              <a:prstGeom prst="rect">
                <a:avLst/>
              </a:prstGeom>
              <a:blipFill>
                <a:blip r:embed="rId7"/>
                <a:stretch>
                  <a:fillRect t="-6897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diagram of an ellipse&#10;&#10;AI-generated content may be incorrect.">
            <a:extLst>
              <a:ext uri="{FF2B5EF4-FFF2-40B4-BE49-F238E27FC236}">
                <a16:creationId xmlns:a16="http://schemas.microsoft.com/office/drawing/2014/main" id="{EE92438F-474D-1DCC-084D-289F9F06195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474"/>
          <a:stretch>
            <a:fillRect/>
          </a:stretch>
        </p:blipFill>
        <p:spPr>
          <a:xfrm>
            <a:off x="7704866" y="3765936"/>
            <a:ext cx="4404492" cy="263385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CAF4BA4-F8D8-18E7-CE9A-0BCE4D9CC230}"/>
              </a:ext>
            </a:extLst>
          </p:cNvPr>
          <p:cNvSpPr txBox="1">
            <a:spLocks/>
          </p:cNvSpPr>
          <p:nvPr/>
        </p:nvSpPr>
        <p:spPr>
          <a:xfrm>
            <a:off x="155837" y="130943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F6299"/>
                </a:solidFill>
              </a:rPr>
              <a:t>Asymmetric wakes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4664BE7-CD8B-AFD6-CAB1-5876BE21BA61}"/>
              </a:ext>
            </a:extLst>
          </p:cNvPr>
          <p:cNvSpPr/>
          <p:nvPr/>
        </p:nvSpPr>
        <p:spPr>
          <a:xfrm>
            <a:off x="8699920" y="3142137"/>
            <a:ext cx="2414383" cy="319465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5667DF5-4ECA-6CFB-0FB3-35E64F8E781B}"/>
              </a:ext>
            </a:extLst>
          </p:cNvPr>
          <p:cNvSpPr/>
          <p:nvPr/>
        </p:nvSpPr>
        <p:spPr>
          <a:xfrm>
            <a:off x="8852485" y="6372117"/>
            <a:ext cx="2486956" cy="319465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E030DB-0418-D691-B612-A5829EEB0107}"/>
              </a:ext>
            </a:extLst>
          </p:cNvPr>
          <p:cNvSpPr txBox="1"/>
          <p:nvPr/>
        </p:nvSpPr>
        <p:spPr>
          <a:xfrm>
            <a:off x="4445099" y="3210844"/>
            <a:ext cx="2445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0E6199"/>
                </a:solidFill>
              </a:rPr>
              <a:t>J. Rosenzweig et al, PRA (1991)</a:t>
            </a:r>
          </a:p>
          <a:p>
            <a:r>
              <a:rPr lang="en-US" sz="1200" i="1" dirty="0">
                <a:solidFill>
                  <a:srgbClr val="0E6199"/>
                </a:solidFill>
              </a:rPr>
              <a:t>W. Lu et al, PRL (2006)</a:t>
            </a:r>
          </a:p>
          <a:p>
            <a:r>
              <a:rPr lang="en-US" sz="1200" i="1" dirty="0">
                <a:solidFill>
                  <a:srgbClr val="0E6199"/>
                </a:solidFill>
              </a:rPr>
              <a:t>A. Golovanov et al, PRL (2023)</a:t>
            </a:r>
            <a:endParaRPr lang="en-US" sz="1400" i="1" dirty="0">
              <a:solidFill>
                <a:srgbClr val="0E61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5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18"/>
    </mc:Choice>
    <mc:Fallback xmlns="">
      <p:transition spd="slow" advTm="108118"/>
    </mc:Fallback>
  </mc:AlternateContent>
  <p:extLst>
    <p:ext uri="{3A86A75C-4F4B-4683-9AE1-C65F6400EC91}">
      <p14:laserTraceLst xmlns:p14="http://schemas.microsoft.com/office/powerpoint/2010/main">
        <p14:tracePtLst>
          <p14:tracePt t="18047" x="5568950" y="5880100"/>
          <p14:tracePt t="18055" x="5543550" y="5848350"/>
          <p14:tracePt t="18062" x="5454650" y="5772150"/>
          <p14:tracePt t="18075" x="5308600" y="5619750"/>
          <p14:tracePt t="18091" x="4851400" y="5257800"/>
          <p14:tracePt t="18108" x="4337050" y="4610100"/>
          <p14:tracePt t="18125" x="3937000" y="4152900"/>
          <p14:tracePt t="18127" x="3879850" y="4076700"/>
          <p14:tracePt t="18142" x="3835400" y="4038600"/>
          <p14:tracePt t="18231" x="3829050" y="4013200"/>
          <p14:tracePt t="18238" x="3829050" y="3962400"/>
          <p14:tracePt t="18246" x="3822700" y="3924300"/>
          <p14:tracePt t="18258" x="3803650" y="3854450"/>
          <p14:tracePt t="18275" x="3644900" y="3562350"/>
          <p14:tracePt t="18291" x="3067050" y="3117850"/>
          <p14:tracePt t="18308" x="2247900" y="2571750"/>
          <p14:tracePt t="18310" x="1771650" y="2324100"/>
          <p14:tracePt t="18325" x="1314450" y="2044700"/>
          <p14:tracePt t="18326" x="869950" y="1797050"/>
          <p14:tracePt t="18342" x="146050" y="1441450"/>
          <p14:tracePt t="18358" x="0" y="1168400"/>
          <p14:tracePt t="18374" x="0" y="990600"/>
          <p14:tracePt t="18391" x="69850" y="857250"/>
          <p14:tracePt t="18408" x="165100" y="736600"/>
          <p14:tracePt t="18425" x="273050" y="635000"/>
          <p14:tracePt t="18441" x="368300" y="520700"/>
          <p14:tracePt t="18459" x="393700" y="469900"/>
          <p14:tracePt t="18476" x="412750" y="438150"/>
          <p14:tracePt t="18491" x="412750" y="431800"/>
          <p14:tracePt t="18508" x="412750" y="425450"/>
          <p14:tracePt t="18524" x="361950" y="425450"/>
          <p14:tracePt t="18542" x="165100" y="577850"/>
          <p14:tracePt t="18558" x="0" y="755650"/>
          <p14:tracePt t="18575" x="0" y="996950"/>
          <p14:tracePt t="18591" x="0" y="1003300"/>
          <p14:tracePt t="18855" x="146050" y="1016000"/>
          <p14:tracePt t="18862" x="425450" y="1016000"/>
          <p14:tracePt t="18876" x="685800" y="1016000"/>
          <p14:tracePt t="18878" x="857250" y="1016000"/>
          <p14:tracePt t="18891" x="952500" y="1016000"/>
          <p14:tracePt t="18908" x="1168400" y="1016000"/>
          <p14:tracePt t="18925" x="1435100" y="1028700"/>
          <p14:tracePt t="18942" x="1892300" y="1079500"/>
          <p14:tracePt t="18959" x="2209800" y="1130300"/>
          <p14:tracePt t="18974" x="2520950" y="1174750"/>
          <p14:tracePt t="18992" x="2787650" y="1231900"/>
          <p14:tracePt t="19008" x="2914650" y="1320800"/>
          <p14:tracePt t="19025" x="2978150" y="1409700"/>
          <p14:tracePt t="19041" x="3003550" y="1473200"/>
          <p14:tracePt t="19058" x="3022600" y="1524000"/>
          <p14:tracePt t="19075" x="3022600" y="1536700"/>
          <p14:tracePt t="19092" x="3022600" y="1543050"/>
          <p14:tracePt t="19094" x="3022600" y="1549400"/>
          <p14:tracePt t="19110" x="3022600" y="1568450"/>
          <p14:tracePt t="19125" x="3022600" y="1587500"/>
          <p14:tracePt t="19142" x="3041650" y="1670050"/>
          <p14:tracePt t="19159" x="3054350" y="1720850"/>
          <p14:tracePt t="19175" x="3086100" y="1790700"/>
          <p14:tracePt t="19191" x="3105150" y="1835150"/>
          <p14:tracePt t="19208" x="3124200" y="1873250"/>
          <p14:tracePt t="19225" x="3136900" y="1892300"/>
          <p14:tracePt t="19242" x="3155950" y="1892300"/>
          <p14:tracePt t="19258" x="3206750" y="1898650"/>
          <p14:tracePt t="19276" x="3289300" y="1898650"/>
          <p14:tracePt t="19278" x="3327400" y="1898650"/>
          <p14:tracePt t="19291" x="3378200" y="1898650"/>
          <p14:tracePt t="19309" x="3473450" y="1898650"/>
          <p14:tracePt t="19311" x="3505200" y="1911350"/>
          <p14:tracePt t="19326" x="3543300" y="1930400"/>
          <p14:tracePt t="19342" x="3581400" y="1974850"/>
          <p14:tracePt t="19359" x="3587750" y="2044700"/>
          <p14:tracePt t="19375" x="3575050" y="2152650"/>
          <p14:tracePt t="19392" x="3505200" y="2247900"/>
          <p14:tracePt t="19407" x="3365500" y="2330450"/>
          <p14:tracePt t="19423" x="3206750" y="2368550"/>
          <p14:tracePt t="19441" x="3022600" y="2368550"/>
          <p14:tracePt t="19458" x="2832100" y="2368550"/>
          <p14:tracePt t="19475" x="2717800" y="2368550"/>
          <p14:tracePt t="19478" x="2679700" y="2362200"/>
          <p14:tracePt t="19491" x="2641600" y="2355850"/>
          <p14:tracePt t="19509" x="2609850" y="2349500"/>
          <p14:tracePt t="19510" x="2603500" y="2336800"/>
          <p14:tracePt t="19575" x="2603500" y="2330450"/>
          <p14:tracePt t="19582" x="2603500" y="2317750"/>
          <p14:tracePt t="19592" x="2603500" y="2305050"/>
          <p14:tracePt t="19609" x="2641600" y="2279650"/>
          <p14:tracePt t="19625" x="2698750" y="2235200"/>
          <p14:tracePt t="19643" x="2762250" y="2203450"/>
          <p14:tracePt t="19659" x="2800350" y="2178050"/>
          <p14:tracePt t="19675" x="2832100" y="2171700"/>
          <p14:tracePt t="19734" x="2825750" y="2171700"/>
          <p14:tracePt t="19743" x="2787650" y="2171700"/>
          <p14:tracePt t="19750" x="2705100" y="2184400"/>
          <p14:tracePt t="19759" x="2609850" y="2203450"/>
          <p14:tracePt t="19775" x="2279650" y="2247900"/>
          <p14:tracePt t="19792" x="2006600" y="2273300"/>
          <p14:tracePt t="19808" x="1771650" y="2286000"/>
          <p14:tracePt t="19826" x="1587500" y="2286000"/>
          <p14:tracePt t="19842" x="1435100" y="2286000"/>
          <p14:tracePt t="19859" x="1320800" y="2286000"/>
          <p14:tracePt t="19875" x="1244600" y="2286000"/>
          <p14:tracePt t="19878" x="1225550" y="2286000"/>
          <p14:tracePt t="19893" x="1206500" y="2286000"/>
          <p14:tracePt t="19894" x="1200150" y="2286000"/>
          <p14:tracePt t="19909" x="1193800" y="2286000"/>
          <p14:tracePt t="19934" x="1187450" y="2286000"/>
          <p14:tracePt t="19943" x="1174750" y="2286000"/>
          <p14:tracePt t="19958" x="1168400" y="2286000"/>
          <p14:tracePt t="19976" x="1155700" y="2286000"/>
          <p14:tracePt t="19993" x="1149350" y="2286000"/>
          <p14:tracePt t="20009" x="1143000" y="2286000"/>
          <p14:tracePt t="20025" x="1136650" y="2286000"/>
          <p14:tracePt t="20042" x="1123950" y="2286000"/>
          <p14:tracePt t="20059" x="1111250" y="2286000"/>
          <p14:tracePt t="20076" x="1098550" y="2286000"/>
          <p14:tracePt t="20095" x="1085850" y="2286000"/>
          <p14:tracePt t="20110" x="1073150" y="2286000"/>
          <p14:tracePt t="20125" x="1047750" y="2298700"/>
          <p14:tracePt t="20142" x="996950" y="2305050"/>
          <p14:tracePt t="20158" x="977900" y="2305050"/>
          <p14:tracePt t="20174" x="965200" y="2305050"/>
          <p14:tracePt t="20247" x="977900" y="2292350"/>
          <p14:tracePt t="20254" x="1016000" y="2260600"/>
          <p14:tracePt t="20262" x="1047750" y="2235200"/>
          <p14:tracePt t="20275" x="1092200" y="2209800"/>
          <p14:tracePt t="20291" x="1162050" y="2197100"/>
          <p14:tracePt t="20311" x="1200150" y="2209800"/>
          <p14:tracePt t="20326" x="1206500" y="2260600"/>
          <p14:tracePt t="20344" x="1174750" y="2324100"/>
          <p14:tracePt t="20359" x="1123950" y="2374900"/>
          <p14:tracePt t="20376" x="1066800" y="2393950"/>
          <p14:tracePt t="20392" x="977900" y="2406650"/>
          <p14:tracePt t="20407" x="889000" y="2406650"/>
          <p14:tracePt t="20424" x="825500" y="2362200"/>
          <p14:tracePt t="20440" x="812800" y="2330450"/>
          <p14:tracePt t="20457" x="812800" y="2298700"/>
          <p14:tracePt t="20474" x="831850" y="2266950"/>
          <p14:tracePt t="20491" x="889000" y="2241550"/>
          <p14:tracePt t="20510" x="1041400" y="2241550"/>
          <p14:tracePt t="20525" x="1085850" y="2266950"/>
          <p14:tracePt t="20542" x="1174750" y="2355850"/>
          <p14:tracePt t="20558" x="1174750" y="2393950"/>
          <p14:tracePt t="20575" x="1149350" y="2419350"/>
          <p14:tracePt t="20591" x="1092200" y="2432050"/>
          <p14:tracePt t="20608" x="996950" y="2432050"/>
          <p14:tracePt t="20628" x="927100" y="2432050"/>
          <p14:tracePt t="20630" x="914400" y="2419350"/>
          <p14:tracePt t="20642" x="895350" y="2413000"/>
          <p14:tracePt t="20659" x="882650" y="2393950"/>
          <p14:tracePt t="20662" x="882650" y="2381250"/>
          <p14:tracePt t="20675" x="882650" y="2368550"/>
          <p14:tracePt t="20678" x="882650" y="2349500"/>
          <p14:tracePt t="20692" x="882650" y="2336800"/>
          <p14:tracePt t="20694" x="889000" y="2324100"/>
          <p14:tracePt t="20708" x="895350" y="2317750"/>
          <p14:tracePt t="20710" x="914400" y="2311400"/>
          <p14:tracePt t="20726" x="965200" y="2305050"/>
          <p14:tracePt t="20742" x="1009650" y="2305050"/>
          <p14:tracePt t="20760" x="1035050" y="2311400"/>
          <p14:tracePt t="20776" x="1060450" y="2343150"/>
          <p14:tracePt t="20792" x="1060450" y="2355850"/>
          <p14:tracePt t="20808" x="1060450" y="2374900"/>
          <p14:tracePt t="20825" x="1060450" y="2400300"/>
          <p14:tracePt t="20841" x="1035050" y="2413000"/>
          <p14:tracePt t="20859" x="1003300" y="2419350"/>
          <p14:tracePt t="20875" x="996950" y="2425700"/>
          <p14:tracePt t="20910" x="990600" y="2425700"/>
          <p14:tracePt t="20934" x="984250" y="2425700"/>
          <p14:tracePt t="20950" x="984250" y="2413000"/>
          <p14:tracePt t="20959" x="990600" y="2413000"/>
          <p14:tracePt t="20967" x="996950" y="2406650"/>
          <p14:tracePt t="20976" x="1009650" y="2393950"/>
          <p14:tracePt t="20992" x="1022350" y="2393950"/>
          <p14:tracePt t="21008" x="1028700" y="2387600"/>
          <p14:tracePt t="21078" x="1035050" y="2393950"/>
          <p14:tracePt t="21094" x="1035050" y="2406650"/>
          <p14:tracePt t="21111" x="1022350" y="2406650"/>
          <p14:tracePt t="21118" x="1016000" y="2406650"/>
          <p14:tracePt t="21126" x="1009650" y="2406650"/>
          <p14:tracePt t="21142" x="990600" y="2393950"/>
          <p14:tracePt t="21159" x="977900" y="2387600"/>
          <p14:tracePt t="21175" x="971550" y="2381250"/>
          <p14:tracePt t="21192" x="971550" y="2355850"/>
          <p14:tracePt t="21209" x="971550" y="2343150"/>
          <p14:tracePt t="21225" x="990600" y="2324100"/>
          <p14:tracePt t="21242" x="1016000" y="2305050"/>
          <p14:tracePt t="21258" x="1041400" y="2305050"/>
          <p14:tracePt t="21275" x="1060450" y="2305050"/>
          <p14:tracePt t="21293" x="1066800" y="2324100"/>
          <p14:tracePt t="21294" x="1066800" y="2349500"/>
          <p14:tracePt t="21309" x="1066800" y="2362200"/>
          <p14:tracePt t="21310" x="1060450" y="2387600"/>
          <p14:tracePt t="21326" x="977900" y="2438400"/>
          <p14:tracePt t="21343" x="882650" y="2457450"/>
          <p14:tracePt t="21359" x="800100" y="2457450"/>
          <p14:tracePt t="21376" x="736600" y="2457450"/>
          <p14:tracePt t="21392" x="717550" y="2457450"/>
          <p14:tracePt t="21408" x="711200" y="2451100"/>
          <p14:tracePt t="21424" x="711200" y="2413000"/>
          <p14:tracePt t="21440" x="755650" y="2368550"/>
          <p14:tracePt t="21458" x="812800" y="2330450"/>
          <p14:tracePt t="21476" x="895350" y="2279650"/>
          <p14:tracePt t="21478" x="914400" y="2279650"/>
          <p14:tracePt t="21492" x="965200" y="2279650"/>
          <p14:tracePt t="21494" x="990600" y="2279650"/>
          <p14:tracePt t="21509" x="1016000" y="2279650"/>
          <p14:tracePt t="21511" x="1047750" y="2311400"/>
          <p14:tracePt t="21526" x="1079500" y="2343150"/>
          <p14:tracePt t="21543" x="1085850" y="2393950"/>
          <p14:tracePt t="21559" x="1085850" y="2432050"/>
          <p14:tracePt t="21576" x="1060450" y="2463800"/>
          <p14:tracePt t="21593" x="1009650" y="2482850"/>
          <p14:tracePt t="21609" x="971550" y="2489200"/>
          <p14:tracePt t="21626" x="933450" y="2489200"/>
          <p14:tracePt t="21641" x="908050" y="2489200"/>
          <p14:tracePt t="21658" x="895350" y="2489200"/>
          <p14:tracePt t="21674" x="889000" y="2482850"/>
          <p14:tracePt t="21692" x="889000" y="2463800"/>
          <p14:tracePt t="21694" x="889000" y="2451100"/>
          <p14:tracePt t="21708" x="889000" y="2432050"/>
          <p14:tracePt t="21710" x="889000" y="2419350"/>
          <p14:tracePt t="21726" x="901700" y="2387600"/>
          <p14:tracePt t="21742" x="946150" y="2368550"/>
          <p14:tracePt t="21759" x="1016000" y="2330450"/>
          <p14:tracePt t="21776" x="1054100" y="2324100"/>
          <p14:tracePt t="21792" x="1085850" y="2324100"/>
          <p14:tracePt t="21808" x="1098550" y="2324100"/>
          <p14:tracePt t="21825" x="1104900" y="2368550"/>
          <p14:tracePt t="21841" x="1104900" y="2406650"/>
          <p14:tracePt t="21859" x="1085850" y="2444750"/>
          <p14:tracePt t="21874" x="1022350" y="2476500"/>
          <p14:tracePt t="21892" x="946150" y="2482850"/>
          <p14:tracePt t="21894" x="889000" y="2495550"/>
          <p14:tracePt t="21908" x="857250" y="2495550"/>
          <p14:tracePt t="21910" x="831850" y="2495550"/>
          <p14:tracePt t="21926" x="781050" y="2489200"/>
          <p14:tracePt t="21942" x="768350" y="2476500"/>
          <p14:tracePt t="21959" x="768350" y="2457450"/>
          <p14:tracePt t="21976" x="768350" y="2413000"/>
          <p14:tracePt t="21992" x="774700" y="2368550"/>
          <p14:tracePt t="22009" x="831850" y="2317750"/>
          <p14:tracePt t="22025" x="914400" y="2279650"/>
          <p14:tracePt t="22042" x="1016000" y="2260600"/>
          <p14:tracePt t="22059" x="1104900" y="2247900"/>
          <p14:tracePt t="22076" x="1200150" y="2247900"/>
          <p14:tracePt t="22078" x="1244600" y="2254250"/>
          <p14:tracePt t="22091" x="1282700" y="2273300"/>
          <p14:tracePt t="22108" x="1327150" y="2305050"/>
          <p14:tracePt t="22126" x="1358900" y="2336800"/>
          <p14:tracePt t="22150" x="1358900" y="2343150"/>
          <p14:tracePt t="22166" x="1358900" y="2349500"/>
          <p14:tracePt t="22176" x="1365250" y="2355850"/>
          <p14:tracePt t="22198" x="1377950" y="2362200"/>
          <p14:tracePt t="22215" x="1384300" y="2362200"/>
          <p14:tracePt t="22226" x="1409700" y="2362200"/>
          <p14:tracePt t="22242" x="1504950" y="2362200"/>
          <p14:tracePt t="22258" x="1631950" y="2362200"/>
          <p14:tracePt t="22276" x="1809750" y="2362200"/>
          <p14:tracePt t="22278" x="1911350" y="2362200"/>
          <p14:tracePt t="22292" x="2032000" y="2362200"/>
          <p14:tracePt t="22294" x="2171700" y="2362200"/>
          <p14:tracePt t="22310" x="2501900" y="2362200"/>
          <p14:tracePt t="22325" x="2813050" y="2362200"/>
          <p14:tracePt t="22343" x="3041650" y="2362200"/>
          <p14:tracePt t="22360" x="3181350" y="2362200"/>
          <p14:tracePt t="22375" x="3276600" y="2362200"/>
          <p14:tracePt t="22392" x="3333750" y="2362200"/>
          <p14:tracePt t="22407" x="3359150" y="2362200"/>
          <p14:tracePt t="22423" x="3384550" y="2368550"/>
          <p14:tracePt t="22442" x="3416300" y="2374900"/>
          <p14:tracePt t="22458" x="3454400" y="2393950"/>
          <p14:tracePt t="22475" x="3505200" y="2413000"/>
          <p14:tracePt t="22491" x="3556000" y="2438400"/>
          <p14:tracePt t="22510" x="3581400" y="2438400"/>
          <p14:tracePt t="22525" x="3600450" y="2444750"/>
          <p14:tracePt t="22542" x="3619500" y="2444750"/>
          <p14:tracePt t="22559" x="3644900" y="2444750"/>
          <p14:tracePt t="22575" x="3695700" y="2444750"/>
          <p14:tracePt t="22592" x="3790950" y="2444750"/>
          <p14:tracePt t="22608" x="3892550" y="2444750"/>
          <p14:tracePt t="22626" x="4032250" y="2444750"/>
          <p14:tracePt t="22641" x="4178300" y="2444750"/>
          <p14:tracePt t="22659" x="4292600" y="2444750"/>
          <p14:tracePt t="22675" x="4356100" y="2444750"/>
          <p14:tracePt t="22692" x="4368800" y="2444750"/>
          <p14:tracePt t="22767" x="4356100" y="2444750"/>
          <p14:tracePt t="22776" x="4324350" y="2432050"/>
          <p14:tracePt t="22782" x="4286250" y="2425700"/>
          <p14:tracePt t="22792" x="4229100" y="2425700"/>
          <p14:tracePt t="22808" x="4070350" y="2368550"/>
          <p14:tracePt t="22825" x="3905250" y="2324100"/>
          <p14:tracePt t="22841" x="3714750" y="2254250"/>
          <p14:tracePt t="22859" x="3606800" y="2216150"/>
          <p14:tracePt t="22875" x="3556000" y="2184400"/>
          <p14:tracePt t="22891" x="3543300" y="2171700"/>
          <p14:tracePt t="22910" x="3543300" y="2165350"/>
          <p14:tracePt t="22943" x="3543300" y="2159000"/>
          <p14:tracePt t="22959" x="3543300" y="2146300"/>
          <p14:tracePt t="22966" x="3549650" y="2146300"/>
          <p14:tracePt t="22976" x="3549650" y="2139950"/>
          <p14:tracePt t="22992" x="3556000" y="2139950"/>
          <p14:tracePt t="23047" x="3562350" y="2133600"/>
          <p14:tracePt t="23070" x="3568700" y="2133600"/>
          <p14:tracePt t="23078" x="3575050" y="2133600"/>
          <p14:tracePt t="23092" x="3587750" y="2127250"/>
          <p14:tracePt t="23110" x="3606800" y="2127250"/>
          <p14:tracePt t="23125" x="3613150" y="2120900"/>
          <p14:tracePt t="23127" x="3619500" y="2120900"/>
          <p14:tracePt t="23143" x="3638550" y="2120900"/>
          <p14:tracePt t="23160" x="3657600" y="2120900"/>
          <p14:tracePt t="23176" x="3695700" y="2120900"/>
          <p14:tracePt t="23193" x="3740150" y="2120900"/>
          <p14:tracePt t="23209" x="3797300" y="2120900"/>
          <p14:tracePt t="23225" x="3848100" y="2120900"/>
          <p14:tracePt t="23241" x="3898900" y="2120900"/>
          <p14:tracePt t="23259" x="3937000" y="2120900"/>
          <p14:tracePt t="23262" x="3956050" y="2120900"/>
          <p14:tracePt t="23275" x="3962400" y="2120900"/>
          <p14:tracePt t="23292" x="3981450" y="2120900"/>
          <p14:tracePt t="23294" x="4000500" y="2120900"/>
          <p14:tracePt t="23309" x="4013200" y="2120900"/>
          <p14:tracePt t="23325" x="4038600" y="2127250"/>
          <p14:tracePt t="23342" x="4095750" y="2133600"/>
          <p14:tracePt t="23358" x="4121150" y="2133600"/>
          <p14:tracePt t="23375" x="4152900" y="2133600"/>
          <p14:tracePt t="23392" x="4184650" y="2133600"/>
          <p14:tracePt t="23407" x="4229100" y="2133600"/>
          <p14:tracePt t="23424" x="4260850" y="2133600"/>
          <p14:tracePt t="23441" x="4286250" y="2133600"/>
          <p14:tracePt t="23459" x="4311650" y="2133600"/>
          <p14:tracePt t="23462" x="4324350" y="2133600"/>
          <p14:tracePt t="23475" x="4330700" y="2133600"/>
          <p14:tracePt t="23492" x="4356100" y="2133600"/>
          <p14:tracePt t="23494" x="4368800" y="2133600"/>
          <p14:tracePt t="23508" x="4387850" y="2133600"/>
          <p14:tracePt t="23525" x="4413250" y="2139950"/>
          <p14:tracePt t="23542" x="4438650" y="2146300"/>
          <p14:tracePt t="23558" x="4445000" y="2146300"/>
          <p14:tracePt t="23574" x="4451350" y="2146300"/>
          <p14:tracePt t="23592" x="4464050" y="2152650"/>
          <p14:tracePt t="23610" x="4470400" y="2159000"/>
          <p14:tracePt t="23624" x="4476750" y="2171700"/>
          <p14:tracePt t="23654" x="4476750" y="2178050"/>
          <p14:tracePt t="23671" x="4476750" y="2184400"/>
          <p14:tracePt t="23678" x="4476750" y="2190750"/>
          <p14:tracePt t="23702" x="4476750" y="2197100"/>
          <p14:tracePt t="23709" x="4476750" y="2203450"/>
          <p14:tracePt t="23733" x="4476750" y="2216150"/>
          <p14:tracePt t="23749" x="4470400" y="2228850"/>
          <p14:tracePt t="23758" x="4464050" y="2228850"/>
          <p14:tracePt t="23774" x="4445000" y="2241550"/>
          <p14:tracePt t="23790" x="4413250" y="2254250"/>
          <p14:tracePt t="23806" x="4394200" y="2266950"/>
          <p14:tracePt t="23824" x="4368800" y="2273300"/>
          <p14:tracePt t="23840" x="4356100" y="2273300"/>
          <p14:tracePt t="23857" x="4337050" y="2279650"/>
          <p14:tracePt t="23874" x="4318000" y="2279650"/>
          <p14:tracePt t="23890" x="4286250" y="2279650"/>
          <p14:tracePt t="23907" x="4248150" y="2279650"/>
          <p14:tracePt t="23924" x="4216400" y="2279650"/>
          <p14:tracePt t="23925" x="4191000" y="2279650"/>
          <p14:tracePt t="23940" x="4178300" y="2279650"/>
          <p14:tracePt t="23942" x="4165600" y="2279650"/>
          <p14:tracePt t="23957" x="4140200" y="2279650"/>
          <p14:tracePt t="23973" x="4114800" y="2279650"/>
          <p14:tracePt t="23990" x="4108450" y="2279650"/>
          <p14:tracePt t="24006" x="4095750" y="2286000"/>
          <p14:tracePt t="24023" x="4095750" y="2292350"/>
          <p14:tracePt t="24040" x="4076700" y="2292350"/>
          <p14:tracePt t="24057" x="4070350" y="2298700"/>
          <p14:tracePt t="24118" x="4070350" y="2305050"/>
          <p14:tracePt t="24151" x="4064000" y="2305050"/>
          <p14:tracePt t="24239" x="4057650" y="2311400"/>
          <p14:tracePt t="24255" x="4044950" y="2311400"/>
          <p14:tracePt t="24262" x="4038600" y="2317750"/>
          <p14:tracePt t="24275" x="4025900" y="2324100"/>
          <p14:tracePt t="24292" x="4000500" y="2330450"/>
          <p14:tracePt t="24308" x="3968750" y="2330450"/>
          <p14:tracePt t="24326" x="3911600" y="2330450"/>
          <p14:tracePt t="24342" x="3886200" y="2330450"/>
          <p14:tracePt t="24359" x="3873500" y="2330450"/>
          <p14:tracePt t="24375" x="3867150" y="2330450"/>
          <p14:tracePt t="24406" x="3860800" y="2330450"/>
          <p14:tracePt t="24414" x="3848100" y="2324100"/>
          <p14:tracePt t="24425" x="3841750" y="2324100"/>
          <p14:tracePt t="24441" x="3816350" y="2317750"/>
          <p14:tracePt t="24458" x="3778250" y="2305050"/>
          <p14:tracePt t="24475" x="3759200" y="2298700"/>
          <p14:tracePt t="24492" x="3733800" y="2298700"/>
          <p14:tracePt t="24508" x="3714750" y="2286000"/>
          <p14:tracePt t="24511" x="3708400" y="2286000"/>
          <p14:tracePt t="24524" x="3702050" y="2286000"/>
          <p14:tracePt t="24541" x="3695700" y="2279650"/>
          <p14:tracePt t="24614" x="3689350" y="2279650"/>
          <p14:tracePt t="24622" x="3683000" y="2279650"/>
          <p14:tracePt t="24630" x="3670300" y="2279650"/>
          <p14:tracePt t="24642" x="3657600" y="2279650"/>
          <p14:tracePt t="24657" x="3644900" y="2273300"/>
          <p14:tracePt t="24675" x="3625850" y="2260600"/>
          <p14:tracePt t="24691" x="3613150" y="2254250"/>
          <p14:tracePt t="24708" x="3600450" y="2247900"/>
          <p14:tracePt t="24725" x="3587750" y="2241550"/>
          <p14:tracePt t="24726" x="3581400" y="2235200"/>
          <p14:tracePt t="24887" x="3575050" y="2235200"/>
          <p14:tracePt t="24925" x="3575050" y="2228850"/>
          <p14:tracePt t="24949" x="3575050" y="2222500"/>
          <p14:tracePt t="24958" x="3581400" y="2216150"/>
          <p14:tracePt t="24974" x="3594100" y="2216150"/>
          <p14:tracePt t="24982" x="3600450" y="2216150"/>
          <p14:tracePt t="24992" x="3632200" y="2203450"/>
          <p14:tracePt t="25007" x="3670300" y="2197100"/>
          <p14:tracePt t="25023" x="3708400" y="2190750"/>
          <p14:tracePt t="25040" x="3752850" y="2190750"/>
          <p14:tracePt t="25057" x="3790950" y="2178050"/>
          <p14:tracePt t="25074" x="3822700" y="2178050"/>
          <p14:tracePt t="25091" x="3841750" y="2171700"/>
          <p14:tracePt t="25107" x="3848100" y="2171700"/>
          <p14:tracePt t="25123" x="3873500" y="2171700"/>
          <p14:tracePt t="25140" x="3917950" y="2171700"/>
          <p14:tracePt t="25141" x="3937000" y="2171700"/>
          <p14:tracePt t="25157" x="3975100" y="2171700"/>
          <p14:tracePt t="25174" x="4006850" y="2171700"/>
          <p14:tracePt t="25197" x="4013200" y="2171700"/>
          <p14:tracePt t="25343" x="4025900" y="2171700"/>
          <p14:tracePt t="25358" x="4025900" y="2165350"/>
          <p14:tracePt t="25375" x="4038600" y="2159000"/>
          <p14:tracePt t="25382" x="4044950" y="2152650"/>
          <p14:tracePt t="25392" x="4051300" y="2152650"/>
          <p14:tracePt t="25407" x="4051300" y="2139950"/>
          <p14:tracePt t="25424" x="4064000" y="2133600"/>
          <p14:tracePt t="25441" x="4064000" y="2114550"/>
          <p14:tracePt t="25458" x="4070350" y="2108200"/>
          <p14:tracePt t="25475" x="4070350" y="2101850"/>
          <p14:tracePt t="25510" x="4070350" y="2095500"/>
          <p14:tracePt t="25534" x="4064000" y="2082800"/>
          <p14:tracePt t="25550" x="4057650" y="2076450"/>
          <p14:tracePt t="25559" x="4038600" y="2076450"/>
          <p14:tracePt t="25576" x="4025900" y="2076450"/>
          <p14:tracePt t="25591" x="4013200" y="2070100"/>
          <p14:tracePt t="25598" x="4006850" y="2070100"/>
          <p14:tracePt t="25610" x="4000500" y="2070100"/>
          <p14:tracePt t="25624" x="3987800" y="2070100"/>
          <p14:tracePt t="25641" x="3981450" y="2070100"/>
          <p14:tracePt t="25657" x="3962400" y="2070100"/>
          <p14:tracePt t="25675" x="3956050" y="2070100"/>
          <p14:tracePt t="25691" x="3949700" y="2070100"/>
          <p14:tracePt t="25708" x="3943350" y="2070100"/>
          <p14:tracePt t="25725" x="3937000" y="2070100"/>
          <p14:tracePt t="25741" x="3930650" y="2070100"/>
          <p14:tracePt t="25758" x="3911600" y="2070100"/>
          <p14:tracePt t="25774" x="3911600" y="2076450"/>
          <p14:tracePt t="25791" x="3905250" y="2076450"/>
          <p14:tracePt t="25808" x="3886200" y="2076450"/>
          <p14:tracePt t="25824" x="3873500" y="2076450"/>
          <p14:tracePt t="25842" x="3848100" y="2076450"/>
          <p14:tracePt t="25858" x="3822700" y="2082800"/>
          <p14:tracePt t="25875" x="3797300" y="2089150"/>
          <p14:tracePt t="25891" x="3778250" y="2089150"/>
          <p14:tracePt t="25894" x="3771900" y="2089150"/>
          <p14:tracePt t="25908" x="3765550" y="2095500"/>
          <p14:tracePt t="25926" x="3752850" y="2101850"/>
          <p14:tracePt t="25950" x="3746500" y="2108200"/>
          <p14:tracePt t="25959" x="3740150" y="2114550"/>
          <p14:tracePt t="25975" x="3733800" y="2120900"/>
          <p14:tracePt t="25993" x="3727450" y="2127250"/>
          <p14:tracePt t="26008" x="3721100" y="2133600"/>
          <p14:tracePt t="26070" x="3721100" y="2139950"/>
          <p14:tracePt t="26078" x="3721100" y="2146300"/>
          <p14:tracePt t="26092" x="3714750" y="2152650"/>
          <p14:tracePt t="26158" x="3708400" y="2165350"/>
          <p14:tracePt t="26182" x="3708400" y="2171700"/>
          <p14:tracePt t="26198" x="3708400" y="2178050"/>
          <p14:tracePt t="26206" x="3708400" y="2184400"/>
          <p14:tracePt t="26214" x="3702050" y="2190750"/>
          <p14:tracePt t="26230" x="3702050" y="2197100"/>
          <p14:tracePt t="26246" x="3702050" y="2203450"/>
          <p14:tracePt t="26259" x="3702050" y="2209800"/>
          <p14:tracePt t="26278" x="3702050" y="2216150"/>
          <p14:tracePt t="26318" x="3708400" y="2228850"/>
          <p14:tracePt t="26326" x="3727450" y="2228850"/>
          <p14:tracePt t="26334" x="3752850" y="2235200"/>
          <p14:tracePt t="26343" x="3797300" y="2241550"/>
          <p14:tracePt t="26360" x="3886200" y="2254250"/>
          <p14:tracePt t="26375" x="3975100" y="2266950"/>
          <p14:tracePt t="26392" x="4025900" y="2266950"/>
          <p14:tracePt t="26407" x="4076700" y="2266950"/>
          <p14:tracePt t="26423" x="4121150" y="2273300"/>
          <p14:tracePt t="26440" x="4146550" y="2273300"/>
          <p14:tracePt t="26457" x="4165600" y="2273300"/>
          <p14:tracePt t="26473" x="4171950" y="2273300"/>
          <p14:tracePt t="26490" x="4184650" y="2273300"/>
          <p14:tracePt t="26506" x="4191000" y="2273300"/>
          <p14:tracePt t="26541" x="4197350" y="2266950"/>
          <p14:tracePt t="26581" x="4203700" y="2266950"/>
          <p14:tracePt t="26606" x="4210050" y="2266950"/>
          <p14:tracePt t="26629" x="4216400" y="2266950"/>
          <p14:tracePt t="26637" x="4222750" y="2260600"/>
          <p14:tracePt t="26661" x="4229100" y="2260600"/>
          <p14:tracePt t="26677" x="4235450" y="2260600"/>
          <p14:tracePt t="26807" x="4241800" y="2260600"/>
          <p14:tracePt t="26823" x="4229100" y="2260600"/>
          <p14:tracePt t="26838" x="4210050" y="2260600"/>
          <p14:tracePt t="26854" x="4197350" y="2260600"/>
          <p14:tracePt t="26862" x="4191000" y="2260600"/>
          <p14:tracePt t="26876" x="4184650" y="2254250"/>
          <p14:tracePt t="26950" x="4203700" y="2235200"/>
          <p14:tracePt t="26959" x="4254500" y="2228850"/>
          <p14:tracePt t="26966" x="4330700" y="2209800"/>
          <p14:tracePt t="26976" x="4425950" y="2203450"/>
          <p14:tracePt t="26992" x="4667250" y="2197100"/>
          <p14:tracePt t="27008" x="4940300" y="2197100"/>
          <p14:tracePt t="27025" x="5099050" y="2178050"/>
          <p14:tracePt t="27041" x="5187950" y="2178050"/>
          <p14:tracePt t="27058" x="5219700" y="2178050"/>
          <p14:tracePt t="27074" x="5238750" y="2178050"/>
          <p14:tracePt t="27091" x="5251450" y="2184400"/>
          <p14:tracePt t="27118" x="5257800" y="2184400"/>
          <p14:tracePt t="27126" x="5264150" y="2184400"/>
          <p14:tracePt t="27143" x="5264150" y="2203450"/>
          <p14:tracePt t="27160" x="5251450" y="2241550"/>
          <p14:tracePt t="27176" x="5168900" y="2279650"/>
          <p14:tracePt t="27192" x="5016500" y="2311400"/>
          <p14:tracePt t="27208" x="4845050" y="2311400"/>
          <p14:tracePt t="27224" x="4705350" y="2273300"/>
          <p14:tracePt t="27242" x="4641850" y="2235200"/>
          <p14:tracePt t="27258" x="4616450" y="2216150"/>
          <p14:tracePt t="27276" x="4616450" y="2197100"/>
          <p14:tracePt t="27278" x="4629150" y="2171700"/>
          <p14:tracePt t="27292" x="4679950" y="2152650"/>
          <p14:tracePt t="27309" x="4826000" y="2089150"/>
          <p14:tracePt t="27310" x="4927600" y="2070100"/>
          <p14:tracePt t="27325" x="5175250" y="2025650"/>
          <p14:tracePt t="27343" x="5403850" y="2019300"/>
          <p14:tracePt t="27359" x="5740400" y="2070100"/>
          <p14:tracePt t="27375" x="5981700" y="2139950"/>
          <p14:tracePt t="27392" x="6083300" y="2197100"/>
          <p14:tracePt t="27408" x="6096000" y="2222500"/>
          <p14:tracePt t="27424" x="6089650" y="2254250"/>
          <p14:tracePt t="27440" x="6019800" y="2292350"/>
          <p14:tracePt t="27459" x="5899150" y="2336800"/>
          <p14:tracePt t="27475" x="5759450" y="2349500"/>
          <p14:tracePt t="27492" x="5638800" y="2349500"/>
          <p14:tracePt t="27494" x="5581650" y="2349500"/>
          <p14:tracePt t="27508" x="5511800" y="2349500"/>
          <p14:tracePt t="27510" x="5461000" y="2330450"/>
          <p14:tracePt t="27526" x="5403850" y="2298700"/>
          <p14:tracePt t="27542" x="5384800" y="2279650"/>
          <p14:tracePt t="27560" x="5384800" y="2241550"/>
          <p14:tracePt t="27576" x="5461000" y="2165350"/>
          <p14:tracePt t="27592" x="5613400" y="2114550"/>
          <p14:tracePt t="27610" x="5905500" y="2095500"/>
          <p14:tracePt t="27624" x="6292850" y="2101850"/>
          <p14:tracePt t="27642" x="6629400" y="2171700"/>
          <p14:tracePt t="27657" x="6838950" y="2247900"/>
          <p14:tracePt t="27676" x="6908800" y="2305050"/>
          <p14:tracePt t="27678" x="6908800" y="2317750"/>
          <p14:tracePt t="27691" x="6908800" y="2343150"/>
          <p14:tracePt t="27709" x="6838950" y="2400300"/>
          <p14:tracePt t="27710" x="6775450" y="2419350"/>
          <p14:tracePt t="27725" x="6680200" y="2432050"/>
          <p14:tracePt t="27726" x="6521450" y="2432050"/>
          <p14:tracePt t="27743" x="6229350" y="2432050"/>
          <p14:tracePt t="27758" x="5911850" y="2381250"/>
          <p14:tracePt t="27776" x="5695950" y="2317750"/>
          <p14:tracePt t="27792" x="5588000" y="2266950"/>
          <p14:tracePt t="27808" x="5568950" y="2254250"/>
          <p14:tracePt t="27825" x="5568950" y="2235200"/>
          <p14:tracePt t="27841" x="5626100" y="2197100"/>
          <p14:tracePt t="27859" x="5797550" y="2139950"/>
          <p14:tracePt t="27862" x="5911850" y="2127250"/>
          <p14:tracePt t="27875" x="6051550" y="2127250"/>
          <p14:tracePt t="27892" x="6311900" y="2127250"/>
          <p14:tracePt t="27894" x="6426200" y="2133600"/>
          <p14:tracePt t="27909" x="6546850" y="2178050"/>
          <p14:tracePt t="27910" x="6616700" y="2209800"/>
          <p14:tracePt t="27926" x="6692900" y="2286000"/>
          <p14:tracePt t="27943" x="6705600" y="2362200"/>
          <p14:tracePt t="27959" x="6654800" y="2463800"/>
          <p14:tracePt t="27975" x="6515100" y="2540000"/>
          <p14:tracePt t="27993" x="6350000" y="2590800"/>
          <p14:tracePt t="28009" x="6172200" y="2603500"/>
          <p14:tracePt t="28026" x="6026150" y="2603500"/>
          <p14:tracePt t="28042" x="5930900" y="2578100"/>
          <p14:tracePt t="28059" x="5867400" y="2559050"/>
          <p14:tracePt t="28076" x="5854700" y="2546350"/>
          <p14:tracePt t="28078" x="5848350" y="2540000"/>
          <p14:tracePt t="28094" x="5848350" y="2520950"/>
          <p14:tracePt t="28108" x="5848350" y="2514600"/>
          <p14:tracePt t="28124" x="5848350" y="2476500"/>
          <p14:tracePt t="28127" x="5867400" y="2451100"/>
          <p14:tracePt t="28142" x="5905500" y="2432050"/>
          <p14:tracePt t="28159" x="5943600" y="2413000"/>
          <p14:tracePt t="28175" x="5988050" y="2413000"/>
          <p14:tracePt t="28192" x="6013450" y="2413000"/>
          <p14:tracePt t="28208" x="6026150" y="2419350"/>
          <p14:tracePt t="28225" x="6032500" y="2432050"/>
          <p14:tracePt t="28241" x="6032500" y="2457450"/>
          <p14:tracePt t="28259" x="6000750" y="2489200"/>
          <p14:tracePt t="28274" x="5943600" y="2508250"/>
          <p14:tracePt t="28292" x="5880100" y="2520950"/>
          <p14:tracePt t="28294" x="5854700" y="2520950"/>
          <p14:tracePt t="28308" x="5810250" y="2520950"/>
          <p14:tracePt t="28310" x="5784850" y="2520950"/>
          <p14:tracePt t="28326" x="5740400" y="2508250"/>
          <p14:tracePt t="28342" x="5708650" y="2482850"/>
          <p14:tracePt t="28359" x="5689600" y="2470150"/>
          <p14:tracePt t="28376" x="5670550" y="2451100"/>
          <p14:tracePt t="28392" x="5657850" y="2425700"/>
          <p14:tracePt t="28407" x="5657850" y="2413000"/>
          <p14:tracePt t="28535" x="5651500" y="2413000"/>
          <p14:tracePt t="28550" x="5651500" y="2425700"/>
          <p14:tracePt t="28558" x="5651500" y="2432050"/>
          <p14:tracePt t="28575" x="5645150" y="2444750"/>
          <p14:tracePt t="28582" x="5632450" y="2451100"/>
          <p14:tracePt t="28592" x="5626100" y="2457450"/>
          <p14:tracePt t="28608" x="5607050" y="2470150"/>
          <p14:tracePt t="28626" x="5588000" y="2476500"/>
          <p14:tracePt t="28641" x="5543550" y="2482850"/>
          <p14:tracePt t="28659" x="5511800" y="2482850"/>
          <p14:tracePt t="28674" x="5461000" y="2482850"/>
          <p14:tracePt t="28692" x="5403850" y="2482850"/>
          <p14:tracePt t="28694" x="5365750" y="2482850"/>
          <p14:tracePt t="28708" x="5327650" y="2482850"/>
          <p14:tracePt t="28710" x="5289550" y="2482850"/>
          <p14:tracePt t="28726" x="5194300" y="2482850"/>
          <p14:tracePt t="28742" x="5029200" y="2482850"/>
          <p14:tracePt t="28759" x="4806950" y="2482850"/>
          <p14:tracePt t="28775" x="4559300" y="2482850"/>
          <p14:tracePt t="28792" x="4400550" y="2470150"/>
          <p14:tracePt t="28808" x="4311650" y="2457450"/>
          <p14:tracePt t="28825" x="4279900" y="2457450"/>
          <p14:tracePt t="28841" x="4273550" y="2457450"/>
          <p14:tracePt t="28934" x="4267200" y="2457450"/>
          <p14:tracePt t="28943" x="4254500" y="2457450"/>
          <p14:tracePt t="28959" x="4241800" y="2457450"/>
          <p14:tracePt t="28967" x="4229100" y="2444750"/>
          <p14:tracePt t="28976" x="4216400" y="2444750"/>
          <p14:tracePt t="28992" x="4197350" y="2438400"/>
          <p14:tracePt t="29009" x="4165600" y="2432050"/>
          <p14:tracePt t="29025" x="4146550" y="2419350"/>
          <p14:tracePt t="29042" x="4108450" y="2400300"/>
          <p14:tracePt t="29059" x="4070350" y="2381250"/>
          <p14:tracePt t="29075" x="4000500" y="2362200"/>
          <p14:tracePt t="29091" x="3911600" y="2324100"/>
          <p14:tracePt t="29108" x="3816350" y="2286000"/>
          <p14:tracePt t="29124" x="3765550" y="2254250"/>
          <p14:tracePt t="29142" x="3733800" y="2241550"/>
          <p14:tracePt t="29206" x="3733800" y="2235200"/>
          <p14:tracePt t="29214" x="3727450" y="2228850"/>
          <p14:tracePt t="29225" x="3714750" y="2216150"/>
          <p14:tracePt t="29241" x="3702050" y="2203450"/>
          <p14:tracePt t="29259" x="3695700" y="2203450"/>
          <p14:tracePt t="29275" x="3695700" y="2197100"/>
          <p14:tracePt t="29303" x="3689350" y="2197100"/>
          <p14:tracePt t="29775" x="3689350" y="2190750"/>
          <p14:tracePt t="29783" x="3714750" y="2178050"/>
          <p14:tracePt t="29792" x="3784600" y="2171700"/>
          <p14:tracePt t="29808" x="3975100" y="2146300"/>
          <p14:tracePt t="29826" x="4203700" y="2139950"/>
          <p14:tracePt t="29841" x="4400550" y="2139950"/>
          <p14:tracePt t="29859" x="4540250" y="2139950"/>
          <p14:tracePt t="29874" x="4591050" y="2139950"/>
          <p14:tracePt t="29892" x="4603750" y="2139950"/>
          <p14:tracePt t="29991" x="4603750" y="2146300"/>
          <p14:tracePt t="29998" x="4591050" y="2146300"/>
          <p14:tracePt t="30014" x="4584700" y="2146300"/>
          <p14:tracePt t="30030" x="4578350" y="2146300"/>
          <p14:tracePt t="30062" x="4572000" y="2146300"/>
          <p14:tracePt t="30070" x="4565650" y="2146300"/>
          <p14:tracePt t="30078" x="4552950" y="2146300"/>
          <p14:tracePt t="30092" x="4533900" y="2146300"/>
          <p14:tracePt t="30110" x="4476750" y="2159000"/>
          <p14:tracePt t="30125" x="4470400" y="2165350"/>
          <p14:tracePt t="30142" x="4451350" y="2165350"/>
          <p14:tracePt t="30158" x="4445000" y="2165350"/>
          <p14:tracePt t="30214" x="4438650" y="2165350"/>
          <p14:tracePt t="30222" x="4438650" y="2146300"/>
          <p14:tracePt t="30230" x="4457700" y="2133600"/>
          <p14:tracePt t="30242" x="4489450" y="2108200"/>
          <p14:tracePt t="30258" x="4546600" y="2076450"/>
          <p14:tracePt t="30275" x="4616450" y="2025650"/>
          <p14:tracePt t="30278" x="4629150" y="2012950"/>
          <p14:tracePt t="30291" x="4641850" y="2006600"/>
          <p14:tracePt t="30294" x="4641850" y="2000250"/>
          <p14:tracePt t="30326" x="4648200" y="2012950"/>
          <p14:tracePt t="30334" x="4673600" y="2057400"/>
          <p14:tracePt t="30342" x="4679950" y="2095500"/>
          <p14:tracePt t="30358" x="4692650" y="2184400"/>
          <p14:tracePt t="30376" x="4692650" y="2260600"/>
          <p14:tracePt t="30392" x="4667250" y="2305050"/>
          <p14:tracePt t="30408" x="4648200" y="2330450"/>
          <p14:tracePt t="30424" x="4641850" y="2336800"/>
          <p14:tracePt t="30470" x="4629150" y="2336800"/>
          <p14:tracePt t="30478" x="4584700" y="2324100"/>
          <p14:tracePt t="30493" x="4533900" y="2305050"/>
          <p14:tracePt t="30494" x="4464050" y="2279650"/>
          <p14:tracePt t="30509" x="4387850" y="2266950"/>
          <p14:tracePt t="30526" x="4191000" y="2184400"/>
          <p14:tracePt t="30542" x="4127500" y="2165350"/>
          <p14:tracePt t="30558" x="4114800" y="2152650"/>
          <p14:tracePt t="30614" x="4114800" y="2139950"/>
          <p14:tracePt t="30623" x="4121150" y="2127250"/>
          <p14:tracePt t="30630" x="4140200" y="2127250"/>
          <p14:tracePt t="30642" x="4152900" y="2114550"/>
          <p14:tracePt t="30657" x="4197350" y="2108200"/>
          <p14:tracePt t="30675" x="4229100" y="2108200"/>
          <p14:tracePt t="30678" x="4241800" y="2108200"/>
          <p14:tracePt t="30691" x="4248150" y="2114550"/>
          <p14:tracePt t="30708" x="4260850" y="2133600"/>
          <p14:tracePt t="30710" x="4267200" y="2146300"/>
          <p14:tracePt t="30724" x="4267200" y="2159000"/>
          <p14:tracePt t="30742" x="4267200" y="2203450"/>
          <p14:tracePt t="30759" x="4260850" y="2222500"/>
          <p14:tracePt t="30776" x="4229100" y="2222500"/>
          <p14:tracePt t="30793" x="4191000" y="2222500"/>
          <p14:tracePt t="30808" x="4165600" y="2222500"/>
          <p14:tracePt t="30825" x="4121150" y="2197100"/>
          <p14:tracePt t="30842" x="4108450" y="2178050"/>
          <p14:tracePt t="30858" x="4095750" y="2152650"/>
          <p14:tracePt t="30875" x="4089400" y="2127250"/>
          <p14:tracePt t="30892" x="4089400" y="2101850"/>
          <p14:tracePt t="30909" x="4089400" y="2089150"/>
          <p14:tracePt t="30926" x="4102100" y="2076450"/>
          <p14:tracePt t="30942" x="4121150" y="2076450"/>
          <p14:tracePt t="30959" x="4165600" y="2070100"/>
          <p14:tracePt t="30974" x="4203700" y="2063750"/>
          <p14:tracePt t="30991" x="4254500" y="2063750"/>
          <p14:tracePt t="31008" x="4305300" y="2063750"/>
          <p14:tracePt t="31024" x="4368800" y="2063750"/>
          <p14:tracePt t="31041" x="4406900" y="2070100"/>
          <p14:tracePt t="31058" x="4464050" y="2076450"/>
          <p14:tracePt t="31074" x="4495800" y="2089150"/>
          <p14:tracePt t="31092" x="4508500" y="2095500"/>
          <p14:tracePt t="31110" x="4521200" y="2108200"/>
          <p14:tracePt t="31125" x="4521200" y="2114550"/>
          <p14:tracePt t="31271" x="4527550" y="2114550"/>
          <p14:tracePt t="31287" x="4540250" y="2114550"/>
          <p14:tracePt t="31294" x="4572000" y="2114550"/>
          <p14:tracePt t="31310" x="4686300" y="2114550"/>
          <p14:tracePt t="31326" x="4895850" y="2114550"/>
          <p14:tracePt t="31342" x="5187950" y="2114550"/>
          <p14:tracePt t="31359" x="5486400" y="2114550"/>
          <p14:tracePt t="31375" x="5695950" y="2114550"/>
          <p14:tracePt t="31391" x="5848350" y="2114550"/>
          <p14:tracePt t="31409" x="5937250" y="2114550"/>
          <p14:tracePt t="31426" x="5975350" y="2114550"/>
          <p14:tracePt t="31487" x="5981700" y="2120900"/>
          <p14:tracePt t="31502" x="5975350" y="2133600"/>
          <p14:tracePt t="31510" x="5937250" y="2152650"/>
          <p14:tracePt t="31526" x="5734050" y="2203450"/>
          <p14:tracePt t="31542" x="5340350" y="2101850"/>
          <p14:tracePt t="31558" x="5308600" y="2063750"/>
          <p14:tracePt t="31767" x="5365750" y="2063750"/>
          <p14:tracePt t="31775" x="5480050" y="2095500"/>
          <p14:tracePt t="31783" x="5549900" y="2095500"/>
          <p14:tracePt t="31792" x="5613400" y="2101850"/>
          <p14:tracePt t="31810" x="5664200" y="2101850"/>
          <p14:tracePt t="31826" x="5676900" y="2101850"/>
          <p14:tracePt t="31843" x="5689600" y="2095500"/>
          <p14:tracePt t="31858" x="5727700" y="2070100"/>
          <p14:tracePt t="31874" x="5797550" y="2032000"/>
          <p14:tracePt t="31891" x="5911850" y="2000250"/>
          <p14:tracePt t="31908" x="6076950" y="1955800"/>
          <p14:tracePt t="31910" x="6165850" y="1936750"/>
          <p14:tracePt t="31927" x="6324600" y="1924050"/>
          <p14:tracePt t="31942" x="6426200" y="1905000"/>
          <p14:tracePt t="31958" x="6483350" y="1905000"/>
          <p14:tracePt t="31975" x="6515100" y="1898650"/>
          <p14:tracePt t="31992" x="6546850" y="1885950"/>
          <p14:tracePt t="32009" x="6635750" y="1854200"/>
          <p14:tracePt t="32025" x="6775450" y="1797050"/>
          <p14:tracePt t="32043" x="6985000" y="1701800"/>
          <p14:tracePt t="32059" x="7181850" y="1593850"/>
          <p14:tracePt t="32074" x="7404100" y="1460500"/>
          <p14:tracePt t="32091" x="7569200" y="1333500"/>
          <p14:tracePt t="32108" x="7689850" y="1257300"/>
          <p14:tracePt t="32111" x="7734300" y="1238250"/>
          <p14:tracePt t="32126" x="7804150" y="1225550"/>
          <p14:tracePt t="32142" x="7924800" y="1225550"/>
          <p14:tracePt t="32158" x="8077200" y="1250950"/>
          <p14:tracePt t="32174" x="8369300" y="1365250"/>
          <p14:tracePt t="32191" x="8572500" y="1447800"/>
          <p14:tracePt t="32207" x="8705850" y="1530350"/>
          <p14:tracePt t="32225" x="8782050" y="1574800"/>
          <p14:tracePt t="32243" x="8826500" y="1606550"/>
          <p14:tracePt t="32318" x="8832850" y="1600200"/>
          <p14:tracePt t="32326" x="8832850" y="1562100"/>
          <p14:tracePt t="32334" x="8845550" y="1530350"/>
          <p14:tracePt t="32342" x="8851900" y="1492250"/>
          <p14:tracePt t="32357" x="8877300" y="1435100"/>
          <p14:tracePt t="32373" x="8883650" y="1397000"/>
          <p14:tracePt t="32390" x="8896350" y="1384300"/>
          <p14:tracePt t="32407" x="8902700" y="1384300"/>
          <p14:tracePt t="32438" x="8902700" y="1377950"/>
          <p14:tracePt t="32447" x="8921750" y="1403350"/>
          <p14:tracePt t="32459" x="8940800" y="1473200"/>
          <p14:tracePt t="32474" x="8959850" y="1651000"/>
          <p14:tracePt t="32492" x="8959850" y="1949450"/>
          <p14:tracePt t="32509" x="8959850" y="2190750"/>
          <p14:tracePt t="32511" x="8959850" y="2286000"/>
          <p14:tracePt t="32525" x="8947150" y="2343150"/>
          <p14:tracePt t="32543" x="8909050" y="2432050"/>
          <p14:tracePt t="32559" x="8896350" y="2444750"/>
          <p14:tracePt t="32614" x="8877300" y="2438400"/>
          <p14:tracePt t="32623" x="8851900" y="2393950"/>
          <p14:tracePt t="32630" x="8839200" y="2362200"/>
          <p14:tracePt t="32642" x="8820150" y="2311400"/>
          <p14:tracePt t="32658" x="8763000" y="2190750"/>
          <p14:tracePt t="32675" x="8693150" y="2051050"/>
          <p14:tracePt t="32692" x="8661400" y="1930400"/>
          <p14:tracePt t="32694" x="8655050" y="1885950"/>
          <p14:tracePt t="32709" x="8655050" y="1841500"/>
          <p14:tracePt t="32710" x="8655050" y="1809750"/>
          <p14:tracePt t="32724" x="8655050" y="1771650"/>
          <p14:tracePt t="32742" x="8712200" y="1657350"/>
          <p14:tracePt t="32759" x="8769350" y="1606550"/>
          <p14:tracePt t="32775" x="8839200" y="1555750"/>
          <p14:tracePt t="32791" x="8890000" y="1530350"/>
          <p14:tracePt t="32807" x="8909050" y="1517650"/>
          <p14:tracePt t="32825" x="8934450" y="1504950"/>
          <p14:tracePt t="32841" x="8940800" y="1504950"/>
          <p14:tracePt t="32862" x="8947150" y="1504950"/>
          <p14:tracePt t="32926" x="8953500" y="1504950"/>
          <p14:tracePt t="32934" x="8953500" y="1562100"/>
          <p14:tracePt t="32942" x="8953500" y="1625600"/>
          <p14:tracePt t="32959" x="8953500" y="1835150"/>
          <p14:tracePt t="32975" x="8915400" y="2057400"/>
          <p14:tracePt t="32991" x="8858250" y="2266950"/>
          <p14:tracePt t="33008" x="8813800" y="2400300"/>
          <p14:tracePt t="33025" x="8794750" y="2470150"/>
          <p14:tracePt t="33042" x="8794750" y="2489200"/>
          <p14:tracePt t="33102" x="8794750" y="2476500"/>
          <p14:tracePt t="33110" x="8807450" y="2425700"/>
          <p14:tracePt t="33118" x="8839200" y="2355850"/>
          <p14:tracePt t="33126" x="8858250" y="2286000"/>
          <p14:tracePt t="33142" x="8909050" y="2120900"/>
          <p14:tracePt t="33159" x="8934450" y="1936750"/>
          <p14:tracePt t="33176" x="8953500" y="1784350"/>
          <p14:tracePt t="33192" x="8978900" y="1657350"/>
          <p14:tracePt t="33208" x="8978900" y="1555750"/>
          <p14:tracePt t="33225" x="8978900" y="1504950"/>
          <p14:tracePt t="33241" x="8985250" y="1473200"/>
          <p14:tracePt t="33262" x="8985250" y="1460500"/>
          <p14:tracePt t="33406" x="8985250" y="1479550"/>
          <p14:tracePt t="33413" x="8985250" y="1524000"/>
          <p14:tracePt t="33424" x="8985250" y="1568450"/>
          <p14:tracePt t="33440" x="8985250" y="1670050"/>
          <p14:tracePt t="33457" x="8985250" y="1778000"/>
          <p14:tracePt t="33473" x="8985250" y="1873250"/>
          <p14:tracePt t="33491" x="8985250" y="1936750"/>
          <p14:tracePt t="33507" x="8985250" y="1987550"/>
          <p14:tracePt t="33524" x="8985250" y="2019300"/>
          <p14:tracePt t="33525" x="8985250" y="2044700"/>
          <p14:tracePt t="33540" x="8985250" y="2063750"/>
          <p14:tracePt t="33541" x="8985250" y="2082800"/>
          <p14:tracePt t="33557" x="8985250" y="2133600"/>
          <p14:tracePt t="33574" x="8985250" y="2203450"/>
          <p14:tracePt t="33590" x="8966200" y="2292350"/>
          <p14:tracePt t="33606" x="8947150" y="2349500"/>
          <p14:tracePt t="33625" x="8928100" y="2406650"/>
          <p14:tracePt t="33640" x="8909050" y="2451100"/>
          <p14:tracePt t="33657" x="8890000" y="2476500"/>
          <p14:tracePt t="33673" x="8877300" y="2495550"/>
          <p14:tracePt t="33690" x="8877300" y="2501900"/>
          <p14:tracePt t="33707" x="8870950" y="2508250"/>
          <p14:tracePt t="34079" x="8864600" y="2514600"/>
          <p14:tracePt t="34094" x="8870950" y="2520950"/>
          <p14:tracePt t="34102" x="8883650" y="2520950"/>
          <p14:tracePt t="34110" x="8896350" y="2520950"/>
          <p14:tracePt t="34124" x="8915400" y="2520950"/>
          <p14:tracePt t="34142" x="8959850" y="2520950"/>
          <p14:tracePt t="34158" x="8978900" y="2520950"/>
          <p14:tracePt t="34175" x="8985250" y="2520950"/>
          <p14:tracePt t="34198" x="8991600" y="2520950"/>
          <p14:tracePt t="34223" x="8997950" y="2520950"/>
          <p14:tracePt t="34415" x="8997950" y="2527300"/>
          <p14:tracePt t="34437" x="8997950" y="2533650"/>
          <p14:tracePt t="34559" x="9010650" y="2533650"/>
          <p14:tracePt t="34566" x="9036050" y="2533650"/>
          <p14:tracePt t="34576" x="9067800" y="2533650"/>
          <p14:tracePt t="34592" x="9124950" y="2533650"/>
          <p14:tracePt t="34610" x="9220200" y="2527300"/>
          <p14:tracePt t="34626" x="9283700" y="2527300"/>
          <p14:tracePt t="34642" x="9296400" y="2527300"/>
          <p14:tracePt t="34703" x="9296400" y="2533650"/>
          <p14:tracePt t="34727" x="9296400" y="2540000"/>
          <p14:tracePt t="34734" x="9290050" y="2552700"/>
          <p14:tracePt t="34742" x="9277350" y="2552700"/>
          <p14:tracePt t="34759" x="9271000" y="2559050"/>
          <p14:tracePt t="34775" x="9258300" y="2565400"/>
          <p14:tracePt t="34792" x="9245600" y="2565400"/>
          <p14:tracePt t="34809" x="9239250" y="2571750"/>
          <p14:tracePt t="38734" x="9264650" y="2565400"/>
          <p14:tracePt t="38742" x="9334500" y="2540000"/>
          <p14:tracePt t="38750" x="9455150" y="2489200"/>
          <p14:tracePt t="38759" x="9594850" y="2387600"/>
          <p14:tracePt t="38776" x="9798050" y="2133600"/>
          <p14:tracePt t="38792" x="9944100" y="1695450"/>
          <p14:tracePt t="38808" x="10033000" y="1174750"/>
          <p14:tracePt t="39150" x="10039350" y="1174750"/>
          <p14:tracePt t="39158" x="10058400" y="1206500"/>
          <p14:tracePt t="39166" x="10064750" y="1206500"/>
          <p14:tracePt t="39175" x="10077450" y="1206500"/>
          <p14:tracePt t="39382" x="10058400" y="1206500"/>
          <p14:tracePt t="39390" x="10026650" y="1206500"/>
          <p14:tracePt t="39398" x="9988550" y="1212850"/>
          <p14:tracePt t="39408" x="9937750" y="1212850"/>
          <p14:tracePt t="39424" x="9823450" y="1244600"/>
          <p14:tracePt t="39440" x="9696450" y="1270000"/>
          <p14:tracePt t="39457" x="9588500" y="1301750"/>
          <p14:tracePt t="39473" x="9550400" y="1320800"/>
          <p14:tracePt t="39490" x="9537700" y="1333500"/>
          <p14:tracePt t="39506" x="9537700" y="1346200"/>
          <p14:tracePt t="39525" x="9563100" y="1346200"/>
          <p14:tracePt t="39542" x="9639300" y="1314450"/>
          <p14:tracePt t="39559" x="9677400" y="1282700"/>
          <p14:tracePt t="39576" x="9683750" y="1270000"/>
          <p14:tracePt t="39592" x="9690100" y="1263650"/>
          <p14:tracePt t="39823" x="9696450" y="1270000"/>
          <p14:tracePt t="39831" x="9696450" y="1282700"/>
          <p14:tracePt t="39842" x="9709150" y="1314450"/>
          <p14:tracePt t="39858" x="9728200" y="1358900"/>
          <p14:tracePt t="39875" x="9747250" y="1447800"/>
          <p14:tracePt t="39878" x="9753600" y="1485900"/>
          <p14:tracePt t="39892" x="9753600" y="1524000"/>
          <p14:tracePt t="39894" x="9753600" y="1555750"/>
          <p14:tracePt t="39910" x="9772650" y="1587500"/>
          <p14:tracePt t="39926" x="9785350" y="1612900"/>
          <p14:tracePt t="39943" x="9791700" y="1612900"/>
          <p14:tracePt t="39959" x="9798050" y="1612900"/>
          <p14:tracePt t="39975" x="9804400" y="1612900"/>
          <p14:tracePt t="39991" x="9810750" y="1612900"/>
          <p14:tracePt t="40207" x="9810750" y="1593850"/>
          <p14:tracePt t="40215" x="9791700" y="1568450"/>
          <p14:tracePt t="40226" x="9791700" y="1530350"/>
          <p14:tracePt t="40241" x="9791700" y="1479550"/>
          <p14:tracePt t="40259" x="9791700" y="1473200"/>
          <p14:tracePt t="40275" x="9791700" y="1466850"/>
          <p14:tracePt t="40291" x="9791700" y="1454150"/>
          <p14:tracePt t="40308" x="9791700" y="1447800"/>
          <p14:tracePt t="40324" x="9791700" y="1435100"/>
          <p14:tracePt t="40343" x="9798050" y="1397000"/>
          <p14:tracePt t="40359" x="9804400" y="1377950"/>
          <p14:tracePt t="40375" x="9810750" y="1371600"/>
          <p14:tracePt t="40391" x="9810750" y="1352550"/>
          <p14:tracePt t="40409" x="9810750" y="1333500"/>
          <p14:tracePt t="40424" x="9810750" y="1289050"/>
          <p14:tracePt t="40441" x="9779000" y="1244600"/>
          <p14:tracePt t="40457" x="9709150" y="1187450"/>
          <p14:tracePt t="40474" x="9613900" y="1162050"/>
          <p14:tracePt t="40492" x="9480550" y="1130300"/>
          <p14:tracePt t="40494" x="9404350" y="1117600"/>
          <p14:tracePt t="40508" x="9321800" y="1117600"/>
          <p14:tracePt t="40510" x="9232900" y="1117600"/>
          <p14:tracePt t="40526" x="9036050" y="1117600"/>
          <p14:tracePt t="40542" x="8858250" y="1117600"/>
          <p14:tracePt t="40559" x="8693150" y="1111250"/>
          <p14:tracePt t="40575" x="8528050" y="1123950"/>
          <p14:tracePt t="40592" x="8388350" y="1162050"/>
          <p14:tracePt t="40608" x="8267700" y="1193800"/>
          <p14:tracePt t="40625" x="8185150" y="1212850"/>
          <p14:tracePt t="40642" x="8096250" y="1238250"/>
          <p14:tracePt t="40658" x="8013700" y="1244600"/>
          <p14:tracePt t="40674" x="7943850" y="1257300"/>
          <p14:tracePt t="40692" x="7867650" y="1257300"/>
          <p14:tracePt t="40694" x="7835900" y="1257300"/>
          <p14:tracePt t="40708" x="7810500" y="1257300"/>
          <p14:tracePt t="40711" x="7791450" y="1257300"/>
          <p14:tracePt t="40726" x="7747000" y="1257300"/>
          <p14:tracePt t="40742" x="7702550" y="1257300"/>
          <p14:tracePt t="40759" x="7651750" y="1263650"/>
          <p14:tracePt t="40776" x="7613650" y="1270000"/>
          <p14:tracePt t="40792" x="7550150" y="1289050"/>
          <p14:tracePt t="40809" x="7480300" y="1314450"/>
          <p14:tracePt t="40825" x="7397750" y="1365250"/>
          <p14:tracePt t="40842" x="7264400" y="1466850"/>
          <p14:tracePt t="40859" x="7105650" y="1581150"/>
          <p14:tracePt t="40875" x="6959600" y="1689100"/>
          <p14:tracePt t="40892" x="6813550" y="1816100"/>
          <p14:tracePt t="40894" x="6756400" y="1873250"/>
          <p14:tracePt t="40908" x="6705600" y="1936750"/>
          <p14:tracePt t="40926" x="6540500" y="2120900"/>
          <p14:tracePt t="40942" x="6438900" y="2222500"/>
          <p14:tracePt t="40958" x="6356350" y="2260600"/>
          <p14:tracePt t="40974" x="6261100" y="2247900"/>
          <p14:tracePt t="40991" x="6064250" y="1860550"/>
          <p14:tracePt t="41008" x="5689600" y="869950"/>
          <p14:tracePt t="41025" x="5365750" y="0"/>
          <p14:tracePt t="41041" x="5168900" y="0"/>
          <p14:tracePt t="41059" x="5156200" y="0"/>
          <p14:tracePt t="41074" x="5187950" y="0"/>
          <p14:tracePt t="41092" x="5276850" y="0"/>
          <p14:tracePt t="41094" x="5321300" y="0"/>
          <p14:tracePt t="41108" x="5365750" y="0"/>
          <p14:tracePt t="41110" x="5403850" y="0"/>
          <p14:tracePt t="41126" x="5518150" y="0"/>
          <p14:tracePt t="41142" x="5721350" y="38100"/>
          <p14:tracePt t="41158" x="6102350" y="222250"/>
          <p14:tracePt t="41176" x="6604000" y="488950"/>
          <p14:tracePt t="41192" x="7194550" y="787400"/>
          <p14:tracePt t="41209" x="7702550" y="1092200"/>
          <p14:tracePt t="41225" x="8121650" y="1377950"/>
          <p14:tracePt t="41242" x="8356600" y="1625600"/>
          <p14:tracePt t="41259" x="8502650" y="1866900"/>
          <p14:tracePt t="41275" x="8566150" y="2057400"/>
          <p14:tracePt t="41291" x="8572500" y="2292350"/>
          <p14:tracePt t="41309" x="8572500" y="2489200"/>
          <p14:tracePt t="41310" x="8547100" y="2603500"/>
          <p14:tracePt t="41325" x="8528050" y="2686050"/>
          <p14:tracePt t="41326" x="8509000" y="2762250"/>
          <p14:tracePt t="41342" x="8477250" y="2876550"/>
          <p14:tracePt t="41358" x="8470900" y="2997200"/>
          <p14:tracePt t="41375" x="8470900" y="3098800"/>
          <p14:tracePt t="41392" x="8509000" y="3213100"/>
          <p14:tracePt t="41408" x="8553450" y="3289300"/>
          <p14:tracePt t="41423" x="8578850" y="3346450"/>
          <p14:tracePt t="41440" x="8578850" y="3365500"/>
          <p14:tracePt t="41495" x="8585200" y="3365500"/>
          <p14:tracePt t="41534" x="8585200" y="3359150"/>
          <p14:tracePt t="41542" x="8585200" y="3352800"/>
          <p14:tracePt t="41550" x="8566150" y="3333750"/>
          <p14:tracePt t="41559" x="8534400" y="3314700"/>
          <p14:tracePt t="41575" x="8521700" y="3276600"/>
          <p14:tracePt t="41592" x="8521700" y="3270250"/>
          <p14:tracePt t="41950" x="8515350" y="3276600"/>
          <p14:tracePt t="41958" x="8509000" y="3295650"/>
          <p14:tracePt t="41966" x="8509000" y="3308350"/>
          <p14:tracePt t="41975" x="8509000" y="3321050"/>
          <p14:tracePt t="41991" x="8502650" y="3321050"/>
          <p14:tracePt t="42014" x="8489950" y="3321050"/>
          <p14:tracePt t="42025" x="8477250" y="3321050"/>
          <p14:tracePt t="42041" x="8401050" y="3321050"/>
          <p14:tracePt t="42059" x="8324850" y="3321050"/>
          <p14:tracePt t="42074" x="8248650" y="3321050"/>
          <p14:tracePt t="42092" x="8147050" y="3321050"/>
          <p14:tracePt t="42094" x="8058150" y="3327400"/>
          <p14:tracePt t="42108" x="7962900" y="3352800"/>
          <p14:tracePt t="42110" x="7823200" y="3390900"/>
          <p14:tracePt t="42126" x="7435850" y="3473450"/>
          <p14:tracePt t="42142" x="7023100" y="3524250"/>
          <p14:tracePt t="42158" x="6604000" y="3600450"/>
          <p14:tracePt t="42174" x="6267450" y="3619500"/>
          <p14:tracePt t="42191" x="5937250" y="3632200"/>
          <p14:tracePt t="42206" x="5581650" y="3651250"/>
          <p14:tracePt t="42223" x="5219700" y="3651250"/>
          <p14:tracePt t="42240" x="4870450" y="3651250"/>
          <p14:tracePt t="42257" x="4508500" y="3606800"/>
          <p14:tracePt t="42273" x="4229100" y="3562350"/>
          <p14:tracePt t="42291" x="4070350" y="3511550"/>
          <p14:tracePt t="42307" x="4013200" y="3479800"/>
          <p14:tracePt t="42324" x="3994150" y="3467100"/>
          <p14:tracePt t="42325" x="3987800" y="3467100"/>
          <p14:tracePt t="42341" x="3937000" y="3460750"/>
          <p14:tracePt t="42357" x="3810000" y="3460750"/>
          <p14:tracePt t="42373" x="3676650" y="3460750"/>
          <p14:tracePt t="42390" x="3556000" y="3460750"/>
          <p14:tracePt t="42407" x="3467100" y="3473450"/>
          <p14:tracePt t="42425" x="3390900" y="3498850"/>
          <p14:tracePt t="42441" x="3321050" y="3511550"/>
          <p14:tracePt t="42458" x="3282950" y="3524250"/>
          <p14:tracePt t="42475" x="3270250" y="3530600"/>
          <p14:tracePt t="42622" x="3263900" y="3530600"/>
          <p14:tracePt t="42630" x="3263900" y="3517900"/>
          <p14:tracePt t="42643" x="3257550" y="3505200"/>
          <p14:tracePt t="42658" x="3251200" y="3467100"/>
          <p14:tracePt t="42674" x="3251200" y="3448050"/>
          <p14:tracePt t="42691" x="3251200" y="3435350"/>
          <p14:tracePt t="42708" x="3251200" y="3416300"/>
          <p14:tracePt t="42726" x="3251200" y="3397250"/>
          <p14:tracePt t="42742" x="3276600" y="3390900"/>
          <p14:tracePt t="42759" x="3308350" y="3384550"/>
          <p14:tracePt t="42774" x="3340100" y="3378200"/>
          <p14:tracePt t="42791" x="3359150" y="3378200"/>
          <p14:tracePt t="42808" x="3378200" y="3378200"/>
          <p14:tracePt t="42826" x="3384550" y="3378200"/>
          <p14:tracePt t="43205" x="3378200" y="3378200"/>
          <p14:tracePt t="43213" x="3359150" y="3378200"/>
          <p14:tracePt t="43224" x="3340100" y="3378200"/>
          <p14:tracePt t="43240" x="3295650" y="3378200"/>
          <p14:tracePt t="43257" x="3251200" y="3384550"/>
          <p14:tracePt t="43273" x="3232150" y="3390900"/>
          <p14:tracePt t="43290" x="3213100" y="3390900"/>
          <p14:tracePt t="43325" x="3200400" y="3390900"/>
          <p14:tracePt t="43341" x="3194050" y="3390900"/>
          <p14:tracePt t="43349" x="3175000" y="3390900"/>
          <p14:tracePt t="43357" x="3149600" y="3365500"/>
          <p14:tracePt t="43374" x="3117850" y="3340100"/>
          <p14:tracePt t="43390" x="3073400" y="3308350"/>
          <p14:tracePt t="43407" x="3041650" y="3295650"/>
          <p14:tracePt t="43423" x="2997200" y="3282950"/>
          <p14:tracePt t="43439" x="2952750" y="3282950"/>
          <p14:tracePt t="43457" x="2914650" y="3282950"/>
          <p14:tracePt t="43473" x="2889250" y="3295650"/>
          <p14:tracePt t="43490" x="2844800" y="3321050"/>
          <p14:tracePt t="43506" x="2832100" y="3333750"/>
          <p14:tracePt t="43524" x="2819400" y="3359150"/>
          <p14:tracePt t="43525" x="2819400" y="3365500"/>
          <p14:tracePt t="43540" x="2813050" y="3390900"/>
          <p14:tracePt t="43541" x="2813050" y="3403600"/>
          <p14:tracePt t="43557" x="2813050" y="3441700"/>
          <p14:tracePt t="43576" x="2813050" y="3505200"/>
          <p14:tracePt t="43591" x="2813050" y="3562350"/>
          <p14:tracePt t="43607" x="2819400" y="3625850"/>
          <p14:tracePt t="43627" x="2851150" y="3676650"/>
          <p14:tracePt t="43629" x="2870200" y="3714750"/>
          <p14:tracePt t="43642" x="2882900" y="3733800"/>
          <p14:tracePt t="43659" x="2927350" y="3778250"/>
          <p14:tracePt t="43676" x="2965450" y="3835400"/>
          <p14:tracePt t="43692" x="2978150" y="3860800"/>
          <p14:tracePt t="43708" x="2978150" y="3879850"/>
          <p14:tracePt t="43710" x="2978150" y="3892550"/>
          <p14:tracePt t="43723" x="2978150" y="3898900"/>
          <p14:tracePt t="43821" x="2984500" y="3898900"/>
          <p14:tracePt t="43829" x="2984500" y="3905250"/>
          <p14:tracePt t="43840" x="2984500" y="3917950"/>
          <p14:tracePt t="43857" x="2990850" y="3937000"/>
          <p14:tracePt t="43873" x="2997200" y="3949700"/>
          <p14:tracePt t="43891" x="3003550" y="3968750"/>
          <p14:tracePt t="43894" x="3009900" y="3975100"/>
          <p14:tracePt t="43910" x="3016250" y="3987800"/>
          <p14:tracePt t="43925" x="3022600" y="4006850"/>
          <p14:tracePt t="43943" x="3041650" y="4032250"/>
          <p14:tracePt t="43959" x="3060700" y="4064000"/>
          <p14:tracePt t="43975" x="3060700" y="4083050"/>
          <p14:tracePt t="43992" x="3067050" y="4108450"/>
          <p14:tracePt t="44008" x="3067050" y="4114800"/>
          <p14:tracePt t="44086" x="3073400" y="4121150"/>
          <p14:tracePt t="44094" x="3079750" y="4121150"/>
          <p14:tracePt t="44102" x="3098800" y="4121150"/>
          <p14:tracePt t="44110" x="3124200" y="4114800"/>
          <p14:tracePt t="44126" x="3200400" y="4089400"/>
          <p14:tracePt t="44142" x="3302000" y="4064000"/>
          <p14:tracePt t="44158" x="3422650" y="4057650"/>
          <p14:tracePt t="44176" x="3556000" y="4057650"/>
          <p14:tracePt t="44192" x="3670300" y="4064000"/>
          <p14:tracePt t="44208" x="3790950" y="4102100"/>
          <p14:tracePt t="44225" x="3892550" y="4171950"/>
          <p14:tracePt t="44241" x="3924300" y="4203700"/>
          <p14:tracePt t="44259" x="3943350" y="4248150"/>
          <p14:tracePt t="44262" x="3943350" y="4267200"/>
          <p14:tracePt t="44274" x="3943350" y="4292600"/>
          <p14:tracePt t="44292" x="3943350" y="4318000"/>
          <p14:tracePt t="44294" x="3943350" y="4330700"/>
          <p14:tracePt t="44307" x="3930650" y="4343400"/>
          <p14:tracePt t="44325" x="3905250" y="4356100"/>
          <p14:tracePt t="44341" x="3898900" y="4356100"/>
          <p14:tracePt t="44358" x="3898900" y="4362450"/>
          <p14:tracePt t="44663" x="3892550" y="4362450"/>
          <p14:tracePt t="44670" x="3892550" y="4356100"/>
          <p14:tracePt t="44679" x="3898900" y="4337050"/>
          <p14:tracePt t="44693" x="3911600" y="4324350"/>
          <p14:tracePt t="44695" x="3937000" y="4318000"/>
          <p14:tracePt t="44709" x="3956050" y="4305300"/>
          <p14:tracePt t="44725" x="4044950" y="4273550"/>
          <p14:tracePt t="44740" x="4152900" y="4248150"/>
          <p14:tracePt t="44741" x="4229100" y="4241800"/>
          <p14:tracePt t="44757" x="4387850" y="4216400"/>
          <p14:tracePt t="44774" x="4578350" y="4216400"/>
          <p14:tracePt t="44790" x="4756150" y="4235450"/>
          <p14:tracePt t="44806" x="4902200" y="4260850"/>
          <p14:tracePt t="44824" x="5022850" y="4305300"/>
          <p14:tracePt t="44840" x="5080000" y="4324350"/>
          <p14:tracePt t="44857" x="5086350" y="4330700"/>
          <p14:tracePt t="44885" x="5092700" y="4337050"/>
          <p14:tracePt t="44917" x="5092700" y="4343400"/>
          <p14:tracePt t="45190" x="5092700" y="4349750"/>
          <p14:tracePt t="45199" x="5092700" y="4362450"/>
          <p14:tracePt t="45209" x="5092700" y="4375150"/>
          <p14:tracePt t="45225" x="5092700" y="4400550"/>
          <p14:tracePt t="45242" x="5092700" y="4425950"/>
          <p14:tracePt t="45259" x="5086350" y="4451350"/>
          <p14:tracePt t="45275" x="5080000" y="4464050"/>
          <p14:tracePt t="45277" x="5073650" y="4470400"/>
          <p14:tracePt t="45291" x="5073650" y="4476750"/>
          <p14:tracePt t="45307" x="5048250" y="4495800"/>
          <p14:tracePt t="45325" x="5016500" y="4514850"/>
          <p14:tracePt t="45342" x="4857750" y="4521200"/>
          <p14:tracePt t="45359" x="4692650" y="4489450"/>
          <p14:tracePt t="45375" x="4533900" y="4356100"/>
          <p14:tracePt t="45392" x="4419600" y="4203700"/>
          <p14:tracePt t="45408" x="4413250" y="4197350"/>
          <p14:tracePt t="45598" x="4445000" y="4197350"/>
          <p14:tracePt t="45606" x="4470400" y="4222750"/>
          <p14:tracePt t="45614" x="4502150" y="4241800"/>
          <p14:tracePt t="45630" x="4508500" y="4241800"/>
          <p14:tracePt t="45720" x="4514850" y="4241800"/>
          <p14:tracePt t="45735" x="4521200" y="4248150"/>
          <p14:tracePt t="45751" x="4527550" y="4254500"/>
          <p14:tracePt t="45758" x="4533900" y="4260850"/>
          <p14:tracePt t="45775" x="4546600" y="4273550"/>
          <p14:tracePt t="45792" x="4565650" y="4292600"/>
          <p14:tracePt t="45808" x="4597400" y="4305300"/>
          <p14:tracePt t="45825" x="4616450" y="4318000"/>
          <p14:tracePt t="45841" x="4635500" y="4324350"/>
          <p14:tracePt t="45859" x="4660900" y="4337050"/>
          <p14:tracePt t="45874" x="4673600" y="4337050"/>
          <p14:tracePt t="45892" x="4686300" y="4337050"/>
          <p14:tracePt t="45894" x="4692650" y="4337050"/>
          <p14:tracePt t="46615" x="4686300" y="4337050"/>
          <p14:tracePt t="46623" x="4679950" y="4330700"/>
          <p14:tracePt t="46630" x="4673600" y="4324350"/>
          <p14:tracePt t="56096" x="4692650" y="4292600"/>
          <p14:tracePt t="56102" x="4864100" y="4203700"/>
          <p14:tracePt t="56110" x="5124450" y="4000500"/>
          <p14:tracePt t="56125" x="5422900" y="3759200"/>
          <p14:tracePt t="56142" x="6134100" y="3238500"/>
          <p14:tracePt t="56158" x="6616700" y="3003550"/>
          <p14:tracePt t="56175" x="6635750" y="3003550"/>
          <p14:tracePt t="56206" x="6648450" y="2997200"/>
          <p14:tracePt t="56223" x="6635750" y="2990850"/>
          <p14:tracePt t="56230" x="6635750" y="2978150"/>
          <p14:tracePt t="56242" x="6635750" y="2971800"/>
          <p14:tracePt t="56430" x="6635750" y="2965450"/>
          <p14:tracePt t="56438" x="6699250" y="2952750"/>
          <p14:tracePt t="56446" x="6737350" y="2952750"/>
          <p14:tracePt t="56456" x="6832600" y="3009900"/>
          <p14:tracePt t="56473" x="7112000" y="3321050"/>
          <p14:tracePt t="56490" x="7448550" y="3810000"/>
          <p14:tracePt t="56506" x="7816850" y="4438650"/>
          <p14:tracePt t="56523" x="8172450" y="4921250"/>
          <p14:tracePt t="56540" x="8642350" y="5245100"/>
          <p14:tracePt t="56557" x="8801100" y="5295900"/>
          <p14:tracePt t="56574" x="9207500" y="5340350"/>
          <p14:tracePt t="56590" x="9398000" y="5321300"/>
          <p14:tracePt t="56606" x="9601200" y="5200650"/>
          <p14:tracePt t="56625" x="9728200" y="5086350"/>
          <p14:tracePt t="56641" x="9798050" y="5003800"/>
          <p14:tracePt t="56658" x="9836150" y="4953000"/>
          <p14:tracePt t="56674" x="9855200" y="4933950"/>
          <p14:tracePt t="56702" x="9855200" y="4927600"/>
          <p14:tracePt t="56710" x="9861550" y="4927600"/>
          <p14:tracePt t="56782" x="9867900" y="4927600"/>
          <p14:tracePt t="56790" x="9886950" y="4927600"/>
          <p14:tracePt t="56798" x="9925050" y="4927600"/>
          <p14:tracePt t="56809" x="9982200" y="4927600"/>
          <p14:tracePt t="56825" x="10160000" y="4927600"/>
          <p14:tracePt t="56841" x="10420350" y="4864100"/>
          <p14:tracePt t="56858" x="10718800" y="4768850"/>
          <p14:tracePt t="56874" x="10966450" y="4692650"/>
          <p14:tracePt t="56892" x="11144250" y="4660900"/>
          <p14:tracePt t="56894" x="11195050" y="4654550"/>
          <p14:tracePt t="56908" x="11239500" y="4654550"/>
          <p14:tracePt t="56910" x="11258550" y="4660900"/>
          <p14:tracePt t="56926" x="11277600" y="4692650"/>
          <p14:tracePt t="56942" x="11277600" y="4787900"/>
          <p14:tracePt t="56958" x="11258550" y="4902200"/>
          <p14:tracePt t="56974" x="11214100" y="4997450"/>
          <p14:tracePt t="56991" x="11169650" y="5048250"/>
          <p14:tracePt t="57007" x="11144250" y="5067300"/>
          <p14:tracePt t="57025" x="11125200" y="5067300"/>
          <p14:tracePt t="57046" x="11112500" y="5060950"/>
          <p14:tracePt t="57059" x="11112500" y="5035550"/>
          <p14:tracePt t="57075" x="11099800" y="4953000"/>
          <p14:tracePt t="57078" x="11080750" y="4895850"/>
          <p14:tracePt t="57091" x="11055350" y="4826000"/>
          <p14:tracePt t="57107" x="11029950" y="4699000"/>
          <p14:tracePt t="57125" x="11036300" y="4597400"/>
          <p14:tracePt t="57142" x="11087100" y="4578350"/>
          <p14:tracePt t="57158" x="11131550" y="4578350"/>
          <p14:tracePt t="57174" x="11163300" y="4584700"/>
          <p14:tracePt t="57192" x="11188700" y="4610100"/>
          <p14:tracePt t="57207" x="11195050" y="4648200"/>
          <p14:tracePt t="57225" x="11195050" y="4679950"/>
          <p14:tracePt t="57241" x="11156950" y="4711700"/>
          <p14:tracePt t="57258" x="11099800" y="4737100"/>
          <p14:tracePt t="57274" x="11029950" y="4743450"/>
          <p14:tracePt t="57291" x="10941050" y="4743450"/>
          <p14:tracePt t="57309" x="10890250" y="4743450"/>
          <p14:tracePt t="57311" x="10852150" y="4737100"/>
          <p14:tracePt t="57326" x="10788650" y="4686300"/>
          <p14:tracePt t="57342" x="10718800" y="4597400"/>
          <p14:tracePt t="57358" x="10680700" y="4552950"/>
          <p14:tracePt t="57375" x="10674350" y="4527550"/>
          <p14:tracePt t="57391" x="10674350" y="4521200"/>
          <p14:tracePt t="57407" x="10674350" y="4514850"/>
          <p14:tracePt t="57425" x="10706100" y="4514850"/>
          <p14:tracePt t="57442" x="10782300" y="4533900"/>
          <p14:tracePt t="57458" x="10858500" y="4572000"/>
          <p14:tracePt t="57475" x="10915650" y="4616450"/>
          <p14:tracePt t="57478" x="10934700" y="4635500"/>
          <p14:tracePt t="57491" x="10934700" y="4641850"/>
          <p14:tracePt t="57493" x="10941050" y="4667250"/>
          <p14:tracePt t="57509" x="10947400" y="4705350"/>
          <p14:tracePt t="57525" x="10947400" y="4749800"/>
          <p14:tracePt t="57542" x="10922000" y="4800600"/>
          <p14:tracePt t="57558" x="10883900" y="4838700"/>
          <p14:tracePt t="57574" x="10839450" y="4864100"/>
          <p14:tracePt t="57591" x="10788650" y="4889500"/>
          <p14:tracePt t="57610" x="10750550" y="4889500"/>
          <p14:tracePt t="57624" x="10725150" y="4889500"/>
          <p14:tracePt t="57641" x="10706100" y="4889500"/>
          <p14:tracePt t="57670" x="10699750" y="4889500"/>
          <p14:tracePt t="58655" x="10706100" y="4883150"/>
          <p14:tracePt t="58662" x="10718800" y="4883150"/>
          <p14:tracePt t="58675" x="10744200" y="4870450"/>
          <p14:tracePt t="58691" x="10782300" y="4857750"/>
          <p14:tracePt t="58708" x="10839450" y="4851400"/>
          <p14:tracePt t="58724" x="10883900" y="4851400"/>
          <p14:tracePt t="58742" x="10947400" y="4832350"/>
          <p14:tracePt t="58758" x="10960100" y="4832350"/>
          <p14:tracePt t="58775" x="10972800" y="4832350"/>
          <p14:tracePt t="58798" x="10979150" y="4832350"/>
          <p14:tracePt t="58808" x="10985500" y="4832350"/>
          <p14:tracePt t="58825" x="10991850" y="4832350"/>
          <p14:tracePt t="58861" x="10998200" y="4832350"/>
          <p14:tracePt t="58918" x="11004550" y="4838700"/>
          <p14:tracePt t="58926" x="11010900" y="4838700"/>
          <p14:tracePt t="58935" x="11023600" y="4851400"/>
          <p14:tracePt t="58942" x="11036300" y="4857750"/>
          <p14:tracePt t="58958" x="11049000" y="4870450"/>
          <p14:tracePt t="58976" x="11055350" y="4876800"/>
          <p14:tracePt t="58991" x="11068050" y="4889500"/>
          <p14:tracePt t="59008" x="11074400" y="4895850"/>
          <p14:tracePt t="59024" x="11087100" y="4908550"/>
          <p14:tracePt t="59046" x="11093450" y="4908550"/>
          <p14:tracePt t="59078" x="11093450" y="4914900"/>
          <p14:tracePt t="59094" x="11093450" y="4921250"/>
          <p14:tracePt t="59102" x="11099800" y="4927600"/>
          <p14:tracePt t="59134" x="11099800" y="4933950"/>
          <p14:tracePt t="59150" x="11099800" y="4940300"/>
          <p14:tracePt t="59159" x="11099800" y="4946650"/>
          <p14:tracePt t="59174" x="11106150" y="4953000"/>
          <p14:tracePt t="59182" x="11106150" y="4959350"/>
          <p14:tracePt t="59192" x="11106150" y="4965700"/>
          <p14:tracePt t="59214" x="11106150" y="4972050"/>
          <p14:tracePt t="59225" x="11112500" y="4978400"/>
          <p14:tracePt t="59246" x="11112500" y="4984750"/>
          <p14:tracePt t="59270" x="11112500" y="4991100"/>
          <p14:tracePt t="59287" x="11112500" y="4997450"/>
          <p14:tracePt t="59334" x="11112500" y="5010150"/>
          <p14:tracePt t="59382" x="11106150" y="5016500"/>
          <p14:tracePt t="59406" x="11099800" y="5016500"/>
          <p14:tracePt t="59414" x="11099800" y="5022850"/>
          <p14:tracePt t="59446" x="11093450" y="5022850"/>
          <p14:tracePt t="59461" x="11087100" y="5022850"/>
          <p14:tracePt t="59469" x="11087100" y="5029200"/>
          <p14:tracePt t="59622" x="11087100" y="5035550"/>
          <p14:tracePt t="59646" x="11099800" y="5041900"/>
          <p14:tracePt t="59662" x="11112500" y="5041900"/>
          <p14:tracePt t="59670" x="11118850" y="5041900"/>
          <p14:tracePt t="59692" x="11131550" y="5041900"/>
          <p14:tracePt t="59709" x="11150600" y="5041900"/>
          <p14:tracePt t="60014" x="11144250" y="5041900"/>
          <p14:tracePt t="60022" x="11131550" y="5041900"/>
          <p14:tracePt t="60030" x="11118850" y="5041900"/>
          <p14:tracePt t="60041" x="11106150" y="5041900"/>
          <p14:tracePt t="60059" x="11074400" y="5029200"/>
          <p14:tracePt t="60076" x="11049000" y="5022850"/>
          <p14:tracePt t="60078" x="11042650" y="5010150"/>
          <p14:tracePt t="60092" x="11036300" y="5010150"/>
          <p14:tracePt t="60107" x="11029950" y="5010150"/>
          <p14:tracePt t="60110" x="11023600" y="5010150"/>
          <p14:tracePt t="60238" x="11023600" y="4997450"/>
          <p14:tracePt t="60254" x="11029950" y="4997450"/>
          <p14:tracePt t="60262" x="11036300" y="4997450"/>
          <p14:tracePt t="60275" x="11042650" y="4997450"/>
          <p14:tracePt t="60292" x="11049000" y="4997450"/>
          <p14:tracePt t="60307" x="11055350" y="4997450"/>
          <p14:tracePt t="60326" x="11068050" y="4997450"/>
          <p14:tracePt t="60430" x="11042650" y="4997450"/>
          <p14:tracePt t="60438" x="11029950" y="4984750"/>
          <p14:tracePt t="60445" x="10998200" y="4972050"/>
          <p14:tracePt t="60457" x="10979150" y="4959350"/>
          <p14:tracePt t="60473" x="10934700" y="4914900"/>
          <p14:tracePt t="60490" x="10896600" y="4876800"/>
          <p14:tracePt t="60508" x="10877550" y="4851400"/>
          <p14:tracePt t="60525" x="10871200" y="4845050"/>
          <p14:tracePt t="60590" x="10877550" y="4845050"/>
          <p14:tracePt t="60598" x="10915650" y="4857750"/>
          <p14:tracePt t="60609" x="10966450" y="4883150"/>
          <p14:tracePt t="60624" x="11042650" y="4940300"/>
          <p14:tracePt t="60641" x="11093450" y="4965700"/>
          <p14:tracePt t="60658" x="11118850" y="4978400"/>
          <p14:tracePt t="60675" x="11125200" y="4984750"/>
          <p14:tracePt t="60750" x="11118850" y="4984750"/>
          <p14:tracePt t="60758" x="11099800" y="4984750"/>
          <p14:tracePt t="60766" x="11061700" y="4953000"/>
          <p14:tracePt t="60777" x="11010900" y="4921250"/>
          <p14:tracePt t="60792" x="10928350" y="4857750"/>
          <p14:tracePt t="60808" x="10826750" y="4781550"/>
          <p14:tracePt t="60824" x="10725150" y="4711700"/>
          <p14:tracePt t="60841" x="10655300" y="4667250"/>
          <p14:tracePt t="60858" x="10617200" y="4635500"/>
          <p14:tracePt t="60875" x="10604500" y="4616450"/>
          <p14:tracePt t="60958" x="10629900" y="4616450"/>
          <p14:tracePt t="60966" x="10680700" y="4641850"/>
          <p14:tracePt t="60975" x="10718800" y="4654550"/>
          <p14:tracePt t="60992" x="10801350" y="4705350"/>
          <p14:tracePt t="61009" x="10877550" y="4749800"/>
          <p14:tracePt t="61025" x="10928350" y="4787900"/>
          <p14:tracePt t="61042" x="10966450" y="4806950"/>
          <p14:tracePt t="61058" x="10972800" y="4813300"/>
          <p14:tracePt t="61158" x="10972800" y="4819650"/>
          <p14:tracePt t="61166" x="10966450" y="4819650"/>
          <p14:tracePt t="61176" x="10947400" y="4813300"/>
          <p14:tracePt t="61192" x="10896600" y="4787900"/>
          <p14:tracePt t="61209" x="10826750" y="4749800"/>
          <p14:tracePt t="61225" x="10788650" y="4718050"/>
          <p14:tracePt t="61241" x="10763250" y="4711700"/>
          <p14:tracePt t="61258" x="10756900" y="4699000"/>
          <p14:tracePt t="61469" x="10769600" y="4711700"/>
          <p14:tracePt t="61477" x="10814050" y="4730750"/>
          <p14:tracePt t="61485" x="10864850" y="4762500"/>
          <p14:tracePt t="61507" x="10966450" y="4826000"/>
          <p14:tracePt t="61524" x="11036300" y="4870450"/>
          <p14:tracePt t="61540" x="11087100" y="4914900"/>
          <p14:tracePt t="61557" x="11118850" y="4940300"/>
          <p14:tracePt t="61573" x="11125200" y="4953000"/>
          <p14:tracePt t="61695" x="11106150" y="4953000"/>
          <p14:tracePt t="61702" x="11074400" y="4940300"/>
          <p14:tracePt t="61711" x="11042650" y="4921250"/>
          <p14:tracePt t="61726" x="10985500" y="4889500"/>
          <p14:tracePt t="61741" x="10909300" y="4838700"/>
          <p14:tracePt t="61759" x="10839450" y="4787900"/>
          <p14:tracePt t="61775" x="10763250" y="4718050"/>
          <p14:tracePt t="61791" x="10718800" y="4686300"/>
          <p14:tracePt t="61809" x="10693400" y="4667250"/>
          <p14:tracePt t="61825" x="10674350" y="4654550"/>
          <p14:tracePt t="61942" x="10680700" y="4648200"/>
          <p14:tracePt t="61951" x="10712450" y="4654550"/>
          <p14:tracePt t="61959" x="10750550" y="4673600"/>
          <p14:tracePt t="61975" x="10871200" y="4730750"/>
          <p14:tracePt t="61992" x="10979150" y="4775200"/>
          <p14:tracePt t="62008" x="11055350" y="4826000"/>
          <p14:tracePt t="62026" x="11080750" y="4851400"/>
          <p14:tracePt t="62041" x="11099800" y="4870450"/>
          <p14:tracePt t="62058" x="11106150" y="4876800"/>
          <p14:tracePt t="62075" x="11112500" y="4883150"/>
          <p14:tracePt t="62166" x="11106150" y="4883150"/>
          <p14:tracePt t="62175" x="11080750" y="4883150"/>
          <p14:tracePt t="62182" x="11055350" y="4883150"/>
          <p14:tracePt t="62192" x="11010900" y="4864100"/>
          <p14:tracePt t="62208" x="10915650" y="4826000"/>
          <p14:tracePt t="62225" x="10826750" y="4775200"/>
          <p14:tracePt t="62241" x="10731500" y="4711700"/>
          <p14:tracePt t="62258" x="10680700" y="4673600"/>
          <p14:tracePt t="62276" x="10648950" y="4635500"/>
          <p14:tracePt t="62278" x="10636250" y="4610100"/>
          <p14:tracePt t="62292" x="10629900" y="4603750"/>
          <p14:tracePt t="62294" x="10623550" y="4597400"/>
          <p14:tracePt t="62308" x="10623550" y="4591050"/>
          <p14:tracePt t="62343" x="10629900" y="4591050"/>
          <p14:tracePt t="62350" x="10655300" y="4591050"/>
          <p14:tracePt t="62358" x="10687050" y="4591050"/>
          <p14:tracePt t="62375" x="10826750" y="4648200"/>
          <p14:tracePt t="62392" x="11087100" y="4775200"/>
          <p14:tracePt t="62408" x="11252200" y="4876800"/>
          <p14:tracePt t="62425" x="11303000" y="4921250"/>
          <p14:tracePt t="62441" x="11334750" y="4953000"/>
          <p14:tracePt t="62457" x="11341100" y="4965700"/>
          <p14:tracePt t="62473" x="11353800" y="4978400"/>
          <p14:tracePt t="62534" x="11353800" y="4984750"/>
          <p14:tracePt t="62542" x="11347450" y="4984750"/>
          <p14:tracePt t="62550" x="11334750" y="4984750"/>
          <p14:tracePt t="62559" x="11328400" y="4984750"/>
          <p14:tracePt t="62575" x="11290300" y="4972050"/>
          <p14:tracePt t="62592" x="11252200" y="4953000"/>
          <p14:tracePt t="62609" x="11207750" y="4927600"/>
          <p14:tracePt t="62626" x="11176000" y="4902200"/>
          <p14:tracePt t="62641" x="11131550" y="4876800"/>
          <p14:tracePt t="62659" x="11080750" y="4838700"/>
          <p14:tracePt t="62661" x="11061700" y="4826000"/>
          <p14:tracePt t="62675" x="11055350" y="4819650"/>
          <p14:tracePt t="62691" x="11036300" y="4806950"/>
          <p14:tracePt t="62694" x="11036300" y="4800600"/>
          <p14:tracePt t="62708" x="11029950" y="4800600"/>
          <p14:tracePt t="62725" x="11023600" y="4794250"/>
          <p14:tracePt t="62854" x="11042650" y="4794250"/>
          <p14:tracePt t="62862" x="11068050" y="4806950"/>
          <p14:tracePt t="62875" x="11087100" y="4813300"/>
          <p14:tracePt t="62891" x="11106150" y="4826000"/>
          <p14:tracePt t="62908" x="11137900" y="4845050"/>
          <p14:tracePt t="62910" x="11144250" y="4857750"/>
          <p14:tracePt t="62925" x="11156950" y="4876800"/>
          <p14:tracePt t="62943" x="11156950" y="4914900"/>
          <p14:tracePt t="62958" x="11156950" y="4940300"/>
          <p14:tracePt t="62975" x="11156950" y="4965700"/>
          <p14:tracePt t="62991" x="11150600" y="4978400"/>
          <p14:tracePt t="63008" x="11131550" y="4978400"/>
          <p14:tracePt t="63025" x="11118850" y="4978400"/>
          <p14:tracePt t="63041" x="11093450" y="4978400"/>
          <p14:tracePt t="63059" x="11055350" y="4940300"/>
          <p14:tracePt t="63075" x="11004550" y="4889500"/>
          <p14:tracePt t="63077" x="10972800" y="4857750"/>
          <p14:tracePt t="63092" x="10947400" y="4819650"/>
          <p14:tracePt t="63094" x="10928350" y="4787900"/>
          <p14:tracePt t="63108" x="10902950" y="4762500"/>
          <p14:tracePt t="63110" x="10890250" y="4756150"/>
          <p14:tracePt t="63126" x="10890250" y="4749800"/>
          <p14:tracePt t="63182" x="10915650" y="4756150"/>
          <p14:tracePt t="63190" x="10934700" y="4768850"/>
          <p14:tracePt t="63199" x="10953750" y="4768850"/>
          <p14:tracePt t="63208" x="10966450" y="4787900"/>
          <p14:tracePt t="63224" x="11042650" y="4845050"/>
          <p14:tracePt t="63242" x="11055350" y="4845050"/>
          <p14:tracePt t="63575" x="11055350" y="4851400"/>
          <p14:tracePt t="63598" x="11061700" y="4857750"/>
          <p14:tracePt t="63789" x="11061700" y="4870450"/>
          <p14:tracePt t="63797" x="11049000" y="4889500"/>
          <p14:tracePt t="63806" x="11029950" y="4921250"/>
          <p14:tracePt t="63823" x="11004550" y="4946650"/>
          <p14:tracePt t="63942" x="10991850" y="4959350"/>
          <p14:tracePt t="63958" x="10991850" y="4972050"/>
          <p14:tracePt t="64038" x="10998200" y="4959350"/>
          <p14:tracePt t="64046" x="10998200" y="4933950"/>
          <p14:tracePt t="64058" x="10998200" y="4908550"/>
          <p14:tracePt t="64074" x="10998200" y="4838700"/>
          <p14:tracePt t="64092" x="10972800" y="4775200"/>
          <p14:tracePt t="64094" x="10960100" y="4743450"/>
          <p14:tracePt t="64108" x="10934700" y="4724400"/>
          <p14:tracePt t="64110" x="10922000" y="4705350"/>
          <p14:tracePt t="64126" x="10864850" y="4660900"/>
          <p14:tracePt t="64141" x="10826750" y="4635500"/>
          <p14:tracePt t="64159" x="10807700" y="4635500"/>
          <p14:tracePt t="64175" x="10795000" y="4629150"/>
          <p14:tracePt t="64206" x="10788650" y="4629150"/>
          <p14:tracePt t="64222" x="10782300" y="4629150"/>
          <p14:tracePt t="64230" x="10775950" y="4629150"/>
          <p14:tracePt t="64241" x="10775950" y="4635500"/>
          <p14:tracePt t="64257" x="10769600" y="4648200"/>
          <p14:tracePt t="64275" x="10756900" y="4654550"/>
          <p14:tracePt t="64290" x="10756900" y="4660900"/>
          <p14:tracePt t="64310" x="10756900" y="4667250"/>
          <p14:tracePt t="64342" x="10756900" y="4673600"/>
          <p14:tracePt t="64390" x="10756900" y="4679950"/>
          <p14:tracePt t="64398" x="10756900" y="4686300"/>
          <p14:tracePt t="64408" x="10756900" y="4692650"/>
          <p14:tracePt t="64425" x="10750550" y="4705350"/>
          <p14:tracePt t="64441" x="10750550" y="4718050"/>
          <p14:tracePt t="64458" x="10744200" y="4737100"/>
          <p14:tracePt t="64475" x="10744200" y="4756150"/>
          <p14:tracePt t="64491" x="10744200" y="4768850"/>
          <p14:tracePt t="64494" x="10737850" y="4775200"/>
          <p14:tracePt t="64508" x="10737850" y="4794250"/>
          <p14:tracePt t="64510" x="10737850" y="4800600"/>
          <p14:tracePt t="64525" x="10737850" y="4813300"/>
          <p14:tracePt t="64526" x="10737850" y="4819650"/>
          <p14:tracePt t="64541" x="10737850" y="4832350"/>
          <p14:tracePt t="64559" x="10737850" y="4838700"/>
          <p14:tracePt t="64622" x="10737850" y="4845050"/>
          <p14:tracePt t="64654" x="10737850" y="4851400"/>
          <p14:tracePt t="64687" x="10737850" y="4857750"/>
          <p14:tracePt t="64991" x="10737850" y="4845050"/>
          <p14:tracePt t="64998" x="10737850" y="4838700"/>
          <p14:tracePt t="65030" x="10744200" y="4832350"/>
          <p14:tracePt t="65054" x="10750550" y="4832350"/>
          <p14:tracePt t="65062" x="10756900" y="4826000"/>
          <p14:tracePt t="65078" x="10775950" y="4826000"/>
          <p14:tracePt t="65092" x="10782300" y="4826000"/>
          <p14:tracePt t="65108" x="10839450" y="4826000"/>
          <p14:tracePt t="65124" x="10877550" y="4845050"/>
          <p14:tracePt t="65142" x="10922000" y="4870450"/>
          <p14:tracePt t="65158" x="10934700" y="4883150"/>
          <p14:tracePt t="65174" x="10941050" y="4889500"/>
          <p14:tracePt t="65191" x="10953750" y="4895850"/>
          <p14:tracePt t="65209" x="10953750" y="4908550"/>
          <p14:tracePt t="65224" x="10960100" y="4933950"/>
          <p14:tracePt t="65242" x="10966450" y="4946650"/>
          <p14:tracePt t="65258" x="10966450" y="4959350"/>
          <p14:tracePt t="65275" x="10966450" y="4965700"/>
          <p14:tracePt t="65318" x="10966450" y="4972050"/>
          <p14:tracePt t="65334" x="10966450" y="4978400"/>
          <p14:tracePt t="65350" x="10966450" y="4984750"/>
          <p14:tracePt t="65526" x="10966450" y="4991100"/>
          <p14:tracePt t="65854" x="10966450" y="5003800"/>
          <p14:tracePt t="65910" x="10966450" y="5010150"/>
          <p14:tracePt t="66118" x="10960100" y="5010150"/>
          <p14:tracePt t="66134" x="10953750" y="5010150"/>
          <p14:tracePt t="66141" x="10947400" y="5010150"/>
          <p14:tracePt t="66150" x="10941050" y="5010150"/>
          <p14:tracePt t="66158" x="10928350" y="5010150"/>
          <p14:tracePt t="66176" x="10909300" y="5010150"/>
          <p14:tracePt t="66191" x="10890250" y="4997450"/>
          <p14:tracePt t="66207" x="10877550" y="4991100"/>
          <p14:tracePt t="66229" x="10871200" y="4984750"/>
          <p14:tracePt t="66599" x="10858500" y="4984750"/>
          <p14:tracePt t="66606" x="10852150" y="4984750"/>
          <p14:tracePt t="66613" x="10845800" y="4984750"/>
          <p14:tracePt t="66630" x="10839450" y="4984750"/>
          <p14:tracePt t="66750" x="10833100" y="4984750"/>
          <p14:tracePt t="66782" x="10826750" y="4991100"/>
          <p14:tracePt t="66822" x="10826750" y="4997450"/>
          <p14:tracePt t="66830" x="10826750" y="5003800"/>
          <p14:tracePt t="67046" x="10826750" y="5010150"/>
          <p14:tracePt t="67094" x="10826750" y="5016500"/>
          <p14:tracePt t="67118" x="10826750" y="5029200"/>
          <p14:tracePt t="67190" x="10833100" y="5029200"/>
          <p14:tracePt t="67222" x="10839450" y="5035550"/>
          <p14:tracePt t="67246" x="10852150" y="5035550"/>
          <p14:tracePt t="67254" x="10852150" y="5041900"/>
          <p14:tracePt t="67262" x="10858500" y="5048250"/>
          <p14:tracePt t="67274" x="10864850" y="5048250"/>
          <p14:tracePt t="67290" x="10877550" y="5048250"/>
          <p14:tracePt t="67308" x="10890250" y="5048250"/>
          <p14:tracePt t="67325" x="10909300" y="5048250"/>
          <p14:tracePt t="67342" x="10922000" y="5048250"/>
          <p14:tracePt t="67358" x="10928350" y="5048250"/>
          <p14:tracePt t="67390" x="10934700" y="5048250"/>
          <p14:tracePt t="67430" x="10941050" y="5048250"/>
          <p14:tracePt t="67470" x="10947400" y="5048250"/>
          <p14:tracePt t="67558" x="10947400" y="5041900"/>
          <p14:tracePt t="67583" x="10947400" y="5035550"/>
          <p14:tracePt t="67598" x="10941050" y="5029200"/>
          <p14:tracePt t="67622" x="10934700" y="5016500"/>
          <p14:tracePt t="67630" x="10928350" y="5016500"/>
          <p14:tracePt t="67646" x="10922000" y="5016500"/>
          <p14:tracePt t="67658" x="10915650" y="5016500"/>
          <p14:tracePt t="67674" x="10909300" y="5010150"/>
          <p14:tracePt t="67742" x="10909300" y="4997450"/>
          <p14:tracePt t="67750" x="10909300" y="4984750"/>
          <p14:tracePt t="67759" x="10909300" y="4972050"/>
          <p14:tracePt t="67774" x="10941050" y="4959350"/>
          <p14:tracePt t="67792" x="10985500" y="4946650"/>
          <p14:tracePt t="67808" x="11049000" y="4933950"/>
          <p14:tracePt t="67826" x="11093450" y="4933950"/>
          <p14:tracePt t="67841" x="11118850" y="4933950"/>
          <p14:tracePt t="67858" x="11125200" y="4933950"/>
          <p14:tracePt t="67886" x="11125200" y="4940300"/>
          <p14:tracePt t="67894" x="11125200" y="4946650"/>
          <p14:tracePt t="67908" x="11112500" y="4953000"/>
          <p14:tracePt t="67925" x="11010900" y="4953000"/>
          <p14:tracePt t="67942" x="10934700" y="4921250"/>
          <p14:tracePt t="67959" x="10896600" y="4883150"/>
          <p14:tracePt t="67975" x="10877550" y="4857750"/>
          <p14:tracePt t="67992" x="10877550" y="4845050"/>
          <p14:tracePt t="68007" x="10877550" y="4838700"/>
          <p14:tracePt t="68025" x="10883900" y="4826000"/>
          <p14:tracePt t="68042" x="10915650" y="4826000"/>
          <p14:tracePt t="68058" x="10947400" y="4826000"/>
          <p14:tracePt t="68075" x="10972800" y="4845050"/>
          <p14:tracePt t="68092" x="10979150" y="4870450"/>
          <p14:tracePt t="68094" x="10979150" y="4876800"/>
          <p14:tracePt t="68109" x="10979150" y="4895850"/>
          <p14:tracePt t="68125" x="10960100" y="4921250"/>
          <p14:tracePt t="68142" x="10928350" y="4940300"/>
          <p14:tracePt t="68158" x="10902950" y="4965700"/>
          <p14:tracePt t="68175" x="10883900" y="4972050"/>
          <p14:tracePt t="68192" x="10883900" y="4978400"/>
          <p14:tracePt t="68208" x="10883900" y="4984750"/>
          <p14:tracePt t="68225" x="10883900" y="4991100"/>
          <p14:tracePt t="68240" x="10871200" y="5003800"/>
          <p14:tracePt t="68258" x="10807700" y="5010150"/>
          <p14:tracePt t="68274" x="10706100" y="5010150"/>
          <p14:tracePt t="68292" x="10699750" y="5010150"/>
          <p14:tracePt t="68534" x="10706100" y="5029200"/>
          <p14:tracePt t="68543" x="10712450" y="5054600"/>
          <p14:tracePt t="68550" x="10712450" y="5099050"/>
          <p14:tracePt t="68559" x="10712450" y="5130800"/>
          <p14:tracePt t="68576" x="10687050" y="5200650"/>
          <p14:tracePt t="68592" x="10655300" y="5251450"/>
          <p14:tracePt t="68608" x="10629900" y="5276850"/>
          <p14:tracePt t="68624" x="10604500" y="5302250"/>
          <p14:tracePt t="68641" x="10579100" y="5314950"/>
          <p14:tracePt t="68658" x="10553700" y="5321300"/>
          <p14:tracePt t="68674" x="10541000" y="5321300"/>
          <p14:tracePt t="68691" x="10528300" y="5321300"/>
          <p14:tracePt t="68694" x="10521950" y="5321300"/>
          <p14:tracePt t="68708" x="10509250" y="5321300"/>
          <p14:tracePt t="68710" x="10490200" y="5321300"/>
          <p14:tracePt t="68726" x="10458450" y="5321300"/>
          <p14:tracePt t="68742" x="10420350" y="5321300"/>
          <p14:tracePt t="68758" x="10382250" y="5327650"/>
          <p14:tracePt t="68775" x="10185400" y="5422900"/>
          <p14:tracePt t="68792" x="9861550" y="5454650"/>
          <p14:tracePt t="69318" x="9861550" y="5461000"/>
          <p14:tracePt t="69326" x="9848850" y="5461000"/>
          <p14:tracePt t="69334" x="9836150" y="5473700"/>
          <p14:tracePt t="69343" x="9829800" y="5480050"/>
          <p14:tracePt t="69358" x="9823450" y="5480050"/>
          <p14:tracePt t="69414" x="9810750" y="5480050"/>
          <p14:tracePt t="69493" x="9810750" y="5473700"/>
          <p14:tracePt t="69678" x="9810750" y="5467350"/>
          <p14:tracePt t="69686" x="9810750" y="5461000"/>
          <p14:tracePt t="69694" x="9810750" y="5454650"/>
          <p14:tracePt t="69718" x="9810750" y="5448300"/>
          <p14:tracePt t="69742" x="9810750" y="5441950"/>
          <p14:tracePt t="69758" x="9810750" y="5435600"/>
          <p14:tracePt t="69775" x="9810750" y="5429250"/>
          <p14:tracePt t="69782" x="9810750" y="5422900"/>
          <p14:tracePt t="69791" x="9810750" y="5416550"/>
          <p14:tracePt t="69808" x="9810750" y="5403850"/>
          <p14:tracePt t="69826" x="9810750" y="5391150"/>
          <p14:tracePt t="69841" x="9810750" y="5384800"/>
          <p14:tracePt t="69856" x="9810750" y="5378450"/>
          <p14:tracePt t="69873" x="9810750" y="5372100"/>
          <p14:tracePt t="69889" x="9810750" y="5365750"/>
          <p14:tracePt t="69958" x="9810750" y="5359400"/>
          <p14:tracePt t="70054" x="9804400" y="5353050"/>
          <p14:tracePt t="70271" x="9798050" y="5346700"/>
          <p14:tracePt t="70302" x="9798050" y="5340350"/>
          <p14:tracePt t="70310" x="9791700" y="5340350"/>
          <p14:tracePt t="70414" x="9791700" y="5334000"/>
          <p14:tracePt t="70422" x="9791700" y="5327650"/>
          <p14:tracePt t="70430" x="9791700" y="5321300"/>
          <p14:tracePt t="70442" x="9791700" y="5308600"/>
          <p14:tracePt t="70457" x="9817100" y="5283200"/>
          <p14:tracePt t="70473" x="9886950" y="5213350"/>
          <p14:tracePt t="70490" x="10007600" y="5143500"/>
          <p14:tracePt t="70506" x="10223500" y="5016500"/>
          <p14:tracePt t="70523" x="10464800" y="4914900"/>
          <p14:tracePt t="70525" x="10604500" y="4864100"/>
          <p14:tracePt t="70540" x="10744200" y="4826000"/>
          <p14:tracePt t="70541" x="10871200" y="4781550"/>
          <p14:tracePt t="70557" x="11055350" y="4737100"/>
          <p14:tracePt t="70573" x="11201400" y="4711700"/>
          <p14:tracePt t="70590" x="11322050" y="4705350"/>
          <p14:tracePt t="70606" x="11353800" y="4692650"/>
          <p14:tracePt t="70702" x="11334750" y="4699000"/>
          <p14:tracePt t="70710" x="11322050" y="4699000"/>
          <p14:tracePt t="70726" x="11277600" y="4705350"/>
          <p14:tracePt t="70742" x="11239500" y="4705350"/>
          <p14:tracePt t="70758" x="11214100" y="4705350"/>
          <p14:tracePt t="70774" x="11201400" y="4705350"/>
          <p14:tracePt t="70791" x="11195050" y="4705350"/>
          <p14:tracePt t="70807" x="11188700" y="4705350"/>
          <p14:tracePt t="70942" x="11188700" y="4711700"/>
          <p14:tracePt t="70950" x="11188700" y="4718050"/>
          <p14:tracePt t="70959" x="11195050" y="4743450"/>
          <p14:tracePt t="70975" x="11220450" y="4781550"/>
          <p14:tracePt t="70992" x="11233150" y="4813300"/>
          <p14:tracePt t="71008" x="11239500" y="4845050"/>
          <p14:tracePt t="71025" x="11239500" y="4864100"/>
          <p14:tracePt t="71041" x="11239500" y="4870450"/>
          <p14:tracePt t="71058" x="11239500" y="4876800"/>
          <p14:tracePt t="71126" x="11245850" y="4876800"/>
          <p14:tracePt t="71158" x="11239500" y="4876800"/>
          <p14:tracePt t="71175" x="11233150" y="4876800"/>
          <p14:tracePt t="71182" x="11226800" y="4876800"/>
          <p14:tracePt t="71198" x="11220450" y="4876800"/>
          <p14:tracePt t="71208" x="11214100" y="4876800"/>
          <p14:tracePt t="71238" x="11207750" y="4876800"/>
          <p14:tracePt t="71374" x="11201400" y="4876800"/>
          <p14:tracePt t="71406" x="11195050" y="4876800"/>
          <p14:tracePt t="71414" x="11182350" y="4870450"/>
          <p14:tracePt t="71430" x="11176000" y="4864100"/>
          <p14:tracePt t="71441" x="11169650" y="4864100"/>
          <p14:tracePt t="71457" x="11156950" y="4851400"/>
          <p14:tracePt t="71474" x="11144250" y="4851400"/>
          <p14:tracePt t="71490" x="11125200" y="4838700"/>
          <p14:tracePt t="71507" x="11099800" y="4826000"/>
          <p14:tracePt t="71524" x="11068050" y="4800600"/>
          <p14:tracePt t="71542" x="10985500" y="4699000"/>
          <p14:tracePt t="71558" x="10972800" y="4667250"/>
          <p14:tracePt t="71574" x="10960100" y="4648200"/>
          <p14:tracePt t="71598" x="10953750" y="4641850"/>
          <p14:tracePt t="71610" x="10947400" y="4635500"/>
          <p14:tracePt t="71624" x="10941050" y="4629150"/>
          <p14:tracePt t="71742" x="10947400" y="4629150"/>
          <p14:tracePt t="71750" x="10985500" y="4654550"/>
          <p14:tracePt t="71759" x="10998200" y="4667250"/>
          <p14:tracePt t="71776" x="11055350" y="4718050"/>
          <p14:tracePt t="71791" x="11118850" y="4775200"/>
          <p14:tracePt t="71808" x="11144250" y="4794250"/>
          <p14:tracePt t="71824" x="11163300" y="4813300"/>
          <p14:tracePt t="71841" x="11163300" y="4819650"/>
          <p14:tracePt t="71859" x="11169650" y="4826000"/>
          <p14:tracePt t="72023" x="11163300" y="4819650"/>
          <p14:tracePt t="72030" x="11137900" y="4794250"/>
          <p14:tracePt t="72042" x="11106150" y="4775200"/>
          <p14:tracePt t="72058" x="11049000" y="4724400"/>
          <p14:tracePt t="72074" x="11010900" y="4705350"/>
          <p14:tracePt t="72092" x="10985500" y="4686300"/>
          <p14:tracePt t="72107" x="10972800" y="4673600"/>
          <p14:tracePt t="72558" x="10960100" y="4673600"/>
          <p14:tracePt t="72566" x="10947400" y="4673600"/>
          <p14:tracePt t="74438" x="10953750" y="4679950"/>
          <p14:tracePt t="74446" x="10966450" y="4699000"/>
          <p14:tracePt t="74459" x="10972800" y="4699000"/>
          <p14:tracePt t="74473" x="10985500" y="4718050"/>
          <p14:tracePt t="74490" x="10991850" y="4730750"/>
          <p14:tracePt t="74507" x="10991850" y="4737100"/>
          <p14:tracePt t="74525" x="10991850" y="4749800"/>
          <p14:tracePt t="74662" x="10991850" y="4756150"/>
          <p14:tracePt t="74670" x="10998200" y="4756150"/>
          <p14:tracePt t="74678" x="11004550" y="4762500"/>
          <p14:tracePt t="74692" x="11017250" y="4768850"/>
          <p14:tracePt t="74708" x="11023600" y="4775200"/>
          <p14:tracePt t="74725" x="11036300" y="4781550"/>
          <p14:tracePt t="74727" x="11042650" y="4787900"/>
          <p14:tracePt t="74742" x="11055350" y="4800600"/>
          <p14:tracePt t="74758" x="11093450" y="4826000"/>
          <p14:tracePt t="74775" x="11125200" y="4851400"/>
          <p14:tracePt t="74791" x="11169650" y="4876800"/>
          <p14:tracePt t="74807" x="11201400" y="4902200"/>
          <p14:tracePt t="74825" x="11226800" y="4921250"/>
          <p14:tracePt t="74841" x="11252200" y="4940300"/>
          <p14:tracePt t="74859" x="11264900" y="4946650"/>
          <p14:tracePt t="74926" x="11264900" y="4959350"/>
          <p14:tracePt t="74942" x="11258550" y="4959350"/>
          <p14:tracePt t="74966" x="11252200" y="4959350"/>
          <p14:tracePt t="74982" x="11245850" y="4965700"/>
          <p14:tracePt t="75070" x="11239500" y="4965700"/>
          <p14:tracePt t="75086" x="11233150" y="4965700"/>
          <p14:tracePt t="75102" x="11226800" y="4965700"/>
          <p14:tracePt t="75118" x="11220450" y="4965700"/>
          <p14:tracePt t="75134" x="11214100" y="4965700"/>
          <p14:tracePt t="75150" x="11207750" y="4965700"/>
          <p14:tracePt t="75159" x="11195050" y="4965700"/>
          <p14:tracePt t="75175" x="11176000" y="4965700"/>
          <p14:tracePt t="75192" x="11144250" y="4959350"/>
          <p14:tracePt t="75208" x="11131550" y="4959350"/>
          <p14:tracePt t="75225" x="11106150" y="4946650"/>
          <p14:tracePt t="75241" x="11087100" y="4933950"/>
          <p14:tracePt t="75259" x="11061700" y="4927600"/>
          <p14:tracePt t="75274" x="11042650" y="4927600"/>
          <p14:tracePt t="75292" x="11017250" y="4914900"/>
          <p14:tracePt t="75294" x="10998200" y="4914900"/>
          <p14:tracePt t="75308" x="10985500" y="4908550"/>
          <p14:tracePt t="75310" x="10985500" y="4902200"/>
          <p14:tracePt t="75326" x="10960100" y="4889500"/>
          <p14:tracePt t="75341" x="10947400" y="4883150"/>
          <p14:tracePt t="75399" x="10941050" y="4876800"/>
          <p14:tracePt t="75406" x="10941050" y="4870450"/>
          <p14:tracePt t="75430" x="10941050" y="4864100"/>
          <p14:tracePt t="75438" x="10941050" y="4857750"/>
          <p14:tracePt t="75462" x="10941050" y="4851400"/>
          <p14:tracePt t="75477" x="10941050" y="4845050"/>
          <p14:tracePt t="75485" x="10941050" y="4838700"/>
          <p14:tracePt t="75493" x="10934700" y="4838700"/>
          <p14:tracePt t="75509" x="10934700" y="4832350"/>
          <p14:tracePt t="75526" x="10928350" y="4813300"/>
          <p14:tracePt t="75542" x="10922000" y="4806950"/>
          <p14:tracePt t="75559" x="10902950" y="4781550"/>
          <p14:tracePt t="75575" x="10883900" y="4762500"/>
          <p14:tracePt t="75592" x="10852150" y="4749800"/>
          <p14:tracePt t="75610" x="10801350" y="4724400"/>
          <p14:tracePt t="75624" x="10756900" y="4724400"/>
          <p14:tracePt t="75642" x="10725150" y="4711700"/>
          <p14:tracePt t="75657" x="10712450" y="4705350"/>
          <p14:tracePt t="75675" x="10706100" y="4705350"/>
          <p14:tracePt t="75691" x="10706100" y="4699000"/>
          <p14:tracePt t="75886" x="10706100" y="4705350"/>
          <p14:tracePt t="75894" x="10712450" y="4711700"/>
          <p14:tracePt t="75908" x="10725150" y="4724400"/>
          <p14:tracePt t="75925" x="10801350" y="4794250"/>
          <p14:tracePt t="75942" x="10871200" y="4838700"/>
          <p14:tracePt t="75958" x="10928350" y="4876800"/>
          <p14:tracePt t="75975" x="10972800" y="4895850"/>
          <p14:tracePt t="75991" x="10998200" y="4908550"/>
          <p14:tracePt t="76166" x="10998200" y="4895850"/>
          <p14:tracePt t="76175" x="10979150" y="4870450"/>
          <p14:tracePt t="76182" x="10947400" y="4845050"/>
          <p14:tracePt t="76191" x="10915650" y="4826000"/>
          <p14:tracePt t="76208" x="10839450" y="4762500"/>
          <p14:tracePt t="76225" x="10737850" y="4699000"/>
          <p14:tracePt t="76241" x="10661650" y="4641850"/>
          <p14:tracePt t="76259" x="10623550" y="4616450"/>
          <p14:tracePt t="76406" x="10623550" y="4629150"/>
          <p14:tracePt t="76414" x="10642600" y="4641850"/>
          <p14:tracePt t="76424" x="10680700" y="4667250"/>
          <p14:tracePt t="76441" x="10750550" y="4718050"/>
          <p14:tracePt t="76459" x="10826750" y="4762500"/>
          <p14:tracePt t="76475" x="10877550" y="4787900"/>
          <p14:tracePt t="76491" x="10902950" y="4806950"/>
          <p14:tracePt t="76508" x="10915650" y="4819650"/>
          <p14:tracePt t="76524" x="10915650" y="4826000"/>
          <p14:tracePt t="76950" x="10864850" y="4819650"/>
          <p14:tracePt t="76958" x="10782300" y="4775200"/>
          <p14:tracePt t="76967" x="10731500" y="4762500"/>
          <p14:tracePt t="76975" x="10674350" y="4737100"/>
          <p14:tracePt t="76992" x="10642600" y="4718050"/>
          <p14:tracePt t="81670" x="10648950" y="4718050"/>
          <p14:tracePt t="81678" x="10655300" y="4724400"/>
          <p14:tracePt t="81692" x="10661650" y="4724400"/>
          <p14:tracePt t="81693" x="10668000" y="4724400"/>
          <p14:tracePt t="81707" x="10680700" y="4724400"/>
          <p14:tracePt t="81724" x="10706100" y="4737100"/>
          <p14:tracePt t="81741" x="10731500" y="4737100"/>
          <p14:tracePt t="81757" x="10737850" y="4737100"/>
          <p14:tracePt t="81775" x="10750550" y="4737100"/>
          <p14:tracePt t="82063" x="10750550" y="4730750"/>
          <p14:tracePt t="82070" x="10750550" y="4711700"/>
          <p14:tracePt t="82078" x="10744200" y="4692650"/>
          <p14:tracePt t="82091" x="10737850" y="4686300"/>
          <p14:tracePt t="82107" x="10725150" y="4660900"/>
          <p14:tracePt t="82125" x="10718800" y="4622800"/>
          <p14:tracePt t="82142" x="10699750" y="4578350"/>
          <p14:tracePt t="82158" x="10680700" y="4552950"/>
          <p14:tracePt t="82175" x="10674350" y="4546600"/>
          <p14:tracePt t="82406" x="10680700" y="4552950"/>
          <p14:tracePt t="82422" x="10687050" y="4552950"/>
          <p14:tracePt t="82429" x="10687050" y="4559300"/>
          <p14:tracePt t="82442" x="10693400" y="4565650"/>
          <p14:tracePt t="82458" x="10706100" y="4584700"/>
          <p14:tracePt t="82474" x="10718800" y="4597400"/>
          <p14:tracePt t="82491" x="10737850" y="4610100"/>
          <p14:tracePt t="82508" x="10763250" y="4635500"/>
          <p14:tracePt t="82524" x="10801350" y="4660900"/>
          <p14:tracePt t="82526" x="10820400" y="4679950"/>
          <p14:tracePt t="82542" x="10864850" y="4724400"/>
          <p14:tracePt t="82558" x="10896600" y="4756150"/>
          <p14:tracePt t="82574" x="10934700" y="4794250"/>
          <p14:tracePt t="82591" x="10947400" y="4806950"/>
          <p14:tracePt t="82607" x="10966450" y="4826000"/>
          <p14:tracePt t="82625" x="10979150" y="4838700"/>
          <p14:tracePt t="82641" x="10985500" y="4845050"/>
          <p14:tracePt t="82659" x="10998200" y="4864100"/>
          <p14:tracePt t="84358" x="11004550" y="4864100"/>
          <p14:tracePt t="84366" x="11017250" y="4864100"/>
          <p14:tracePt t="84375" x="11023600" y="4864100"/>
          <p14:tracePt t="84391" x="11068050" y="4889500"/>
          <p14:tracePt t="84409" x="11093450" y="4908550"/>
          <p14:tracePt t="84425" x="11137900" y="4946650"/>
          <p14:tracePt t="84441" x="11176000" y="4991100"/>
          <p14:tracePt t="84459" x="11201400" y="5022850"/>
          <p14:tracePt t="84461" x="11201400" y="5029200"/>
          <p14:tracePt t="84473" x="11207750" y="5035550"/>
          <p14:tracePt t="84489" x="11207750" y="5041900"/>
          <p14:tracePt t="85750" x="11207750" y="5048250"/>
          <p14:tracePt t="89542" x="11201400" y="5048250"/>
          <p14:tracePt t="89566" x="11195050" y="5048250"/>
          <p14:tracePt t="89590" x="11188700" y="5048250"/>
          <p14:tracePt t="89598" x="11182350" y="5048250"/>
          <p14:tracePt t="89614" x="11176000" y="5048250"/>
          <p14:tracePt t="89630" x="11169650" y="5041900"/>
          <p14:tracePt t="89642" x="11163300" y="5035550"/>
          <p14:tracePt t="89657" x="11144250" y="5022850"/>
          <p14:tracePt t="89674" x="11106150" y="4997450"/>
          <p14:tracePt t="89691" x="11068050" y="4965700"/>
          <p14:tracePt t="89693" x="11061700" y="4953000"/>
          <p14:tracePt t="89707" x="11029950" y="4940300"/>
          <p14:tracePt t="89710" x="11004550" y="4914900"/>
          <p14:tracePt t="89724" x="10991850" y="4902200"/>
          <p14:tracePt t="89726" x="10972800" y="4883150"/>
          <p14:tracePt t="89742" x="10934700" y="4838700"/>
          <p14:tracePt t="89758" x="10934700" y="4832350"/>
          <p14:tracePt t="89782" x="10934700" y="4826000"/>
          <p14:tracePt t="89798" x="10934700" y="4819650"/>
          <p14:tracePt t="89854" x="10941050" y="4819650"/>
          <p14:tracePt t="89862" x="10960100" y="4826000"/>
          <p14:tracePt t="89874" x="11010900" y="4851400"/>
          <p14:tracePt t="89890" x="11061700" y="4902200"/>
          <p14:tracePt t="89907" x="11074400" y="4914900"/>
          <p14:tracePt t="89923" x="11074400" y="4921250"/>
          <p14:tracePt t="89925" x="11074400" y="4927600"/>
          <p14:tracePt t="89941" x="11017250" y="4933950"/>
          <p14:tracePt t="89958" x="10966450" y="4933950"/>
          <p14:tracePt t="89973" x="10909300" y="4921250"/>
          <p14:tracePt t="89991" x="10883900" y="4902200"/>
          <p14:tracePt t="90006" x="10864850" y="4870450"/>
          <p14:tracePt t="90023" x="10852150" y="4826000"/>
          <p14:tracePt t="90041" x="10845800" y="4794250"/>
          <p14:tracePt t="90056" x="10845800" y="4775200"/>
          <p14:tracePt t="90074" x="10852150" y="4749800"/>
          <p14:tracePt t="90089" x="10877550" y="4730750"/>
          <p14:tracePt t="90107" x="10909300" y="4724400"/>
          <p14:tracePt t="90123" x="10928350" y="4724400"/>
          <p14:tracePt t="90125" x="10934700" y="4724400"/>
          <p14:tracePt t="90140" x="10953750" y="4724400"/>
          <p14:tracePt t="90142" x="10966450" y="4724400"/>
          <p14:tracePt t="90158" x="11023600" y="4743450"/>
          <p14:tracePt t="90173" x="11068050" y="4775200"/>
          <p14:tracePt t="90191" x="11080750" y="4794250"/>
          <p14:tracePt t="90207" x="11087100" y="4806950"/>
          <p14:tracePt t="90223" x="11080750" y="4826000"/>
          <p14:tracePt t="90240" x="11010900" y="4826000"/>
          <p14:tracePt t="90256" x="10909300" y="4826000"/>
          <p14:tracePt t="90274" x="10807700" y="4819650"/>
          <p14:tracePt t="90290" x="10706100" y="4749800"/>
          <p14:tracePt t="90307" x="10636250" y="4692650"/>
          <p14:tracePt t="90324" x="10617200" y="4667250"/>
          <p14:tracePt t="90325" x="10617200" y="4648200"/>
          <p14:tracePt t="90340" x="10617200" y="4622800"/>
          <p14:tracePt t="90358" x="10617200" y="4603750"/>
          <p14:tracePt t="90373" x="10642600" y="4584700"/>
          <p14:tracePt t="90390" x="10693400" y="4578350"/>
          <p14:tracePt t="90406" x="10750550" y="4578350"/>
          <p14:tracePt t="90423" x="10820400" y="4584700"/>
          <p14:tracePt t="90440" x="10922000" y="4629150"/>
          <p14:tracePt t="90459" x="10979150" y="4679950"/>
          <p14:tracePt t="90462" x="10998200" y="4692650"/>
          <p14:tracePt t="90475" x="10998200" y="4705350"/>
          <p14:tracePt t="90491" x="11004550" y="4730750"/>
          <p14:tracePt t="90507" x="11004550" y="4768850"/>
          <p14:tracePt t="90524" x="10991850" y="4781550"/>
          <p14:tracePt t="90542" x="10883900" y="4800600"/>
          <p14:tracePt t="90558" x="10795000" y="4800600"/>
          <p14:tracePt t="90575" x="10725150" y="4781550"/>
          <p14:tracePt t="90592" x="10693400" y="4756150"/>
          <p14:tracePt t="90609" x="10674350" y="4737100"/>
          <p14:tracePt t="90624" x="10674350" y="4705350"/>
          <p14:tracePt t="90642" x="10674350" y="4679950"/>
          <p14:tracePt t="90658" x="10718800" y="4660900"/>
          <p14:tracePt t="90674" x="10763250" y="4648200"/>
          <p14:tracePt t="90692" x="10814050" y="4648200"/>
          <p14:tracePt t="90694" x="10833100" y="4648200"/>
          <p14:tracePt t="90707" x="10877550" y="4660900"/>
          <p14:tracePt t="90724" x="10922000" y="4718050"/>
          <p14:tracePt t="90726" x="10934700" y="4749800"/>
          <p14:tracePt t="90742" x="10947400" y="4794250"/>
          <p14:tracePt t="90758" x="10947400" y="4826000"/>
          <p14:tracePt t="90775" x="10928350" y="4845050"/>
          <p14:tracePt t="90791" x="10883900" y="4851400"/>
          <p14:tracePt t="90807" x="10833100" y="4851400"/>
          <p14:tracePt t="90824" x="10775950" y="4851400"/>
          <p14:tracePt t="90841" x="10712450" y="4832350"/>
          <p14:tracePt t="90859" x="10655300" y="4787900"/>
          <p14:tracePt t="90861" x="10642600" y="4775200"/>
          <p14:tracePt t="90875" x="10629900" y="4756150"/>
          <p14:tracePt t="90892" x="10623550" y="4737100"/>
          <p14:tracePt t="90894" x="10623550" y="4730750"/>
          <p14:tracePt t="90908" x="10623550" y="4718050"/>
          <p14:tracePt t="90924" x="10623550" y="4711700"/>
          <p14:tracePt t="90941" x="10642600" y="4705350"/>
          <p14:tracePt t="90958" x="10680700" y="4718050"/>
          <p14:tracePt t="90974" x="10725150" y="4749800"/>
          <p14:tracePt t="90991" x="10763250" y="4775200"/>
          <p14:tracePt t="91008" x="10788650" y="4800600"/>
          <p14:tracePt t="91030" x="10788650" y="4813300"/>
          <p14:tracePt t="91042" x="10788650" y="4819650"/>
          <p14:tracePt t="91070" x="10782300" y="4826000"/>
          <p14:tracePt t="91085" x="10775950" y="4826000"/>
          <p14:tracePt t="91094" x="10763250" y="4826000"/>
          <p14:tracePt t="91108" x="10763250" y="4813300"/>
          <p14:tracePt t="91125" x="10737850" y="4775200"/>
          <p14:tracePt t="91142" x="10737850" y="4749800"/>
          <p14:tracePt t="91158" x="10737850" y="4743450"/>
          <p14:tracePt t="91174" x="10744200" y="4724400"/>
          <p14:tracePt t="91191" x="10756900" y="4718050"/>
          <p14:tracePt t="91207" x="10788650" y="4718050"/>
          <p14:tracePt t="91224" x="10826750" y="4718050"/>
          <p14:tracePt t="91241" x="10858500" y="4737100"/>
          <p14:tracePt t="91257" x="10877550" y="4768850"/>
          <p14:tracePt t="91275" x="10877550" y="4794250"/>
          <p14:tracePt t="91292" x="10877550" y="4813300"/>
          <p14:tracePt t="91294" x="10877550" y="4826000"/>
          <p14:tracePt t="91308" x="10852150" y="4845050"/>
          <p14:tracePt t="91310" x="10833100" y="4845050"/>
          <p14:tracePt t="91324" x="10807700" y="4845050"/>
          <p14:tracePt t="91342" x="10718800" y="4845050"/>
          <p14:tracePt t="91358" x="10680700" y="4838700"/>
          <p14:tracePt t="91375" x="10642600" y="4819650"/>
          <p14:tracePt t="91391" x="10623550" y="4794250"/>
          <p14:tracePt t="91422" x="10623550" y="4787900"/>
          <p14:tracePt t="91438" x="10623550" y="4781550"/>
          <p14:tracePt t="91446" x="10623550" y="4775200"/>
          <p14:tracePt t="91462" x="10636250" y="4775200"/>
          <p14:tracePt t="91475" x="10661650" y="4781550"/>
          <p14:tracePt t="91491" x="10725150" y="4826000"/>
          <p14:tracePt t="91508" x="10763250" y="4876800"/>
          <p14:tracePt t="91510" x="10769600" y="4895850"/>
          <p14:tracePt t="91524" x="10775950" y="4908550"/>
          <p14:tracePt t="91541" x="10775950" y="4940300"/>
          <p14:tracePt t="91559" x="10769600" y="4946650"/>
          <p14:tracePt t="91574" x="10763250" y="4946650"/>
          <p14:tracePt t="91598" x="10750550" y="4946650"/>
          <p14:tracePt t="91622" x="10731500" y="4946650"/>
          <p14:tracePt t="91630" x="10718800" y="4940300"/>
          <p14:tracePt t="91642" x="10699750" y="4921250"/>
          <p14:tracePt t="91659" x="10674350" y="4883150"/>
          <p14:tracePt t="91674" x="10661650" y="4838700"/>
          <p14:tracePt t="91691" x="10648950" y="4813300"/>
          <p14:tracePt t="91708" x="10648950" y="4787900"/>
          <p14:tracePt t="91710" x="10648950" y="4775200"/>
          <p14:tracePt t="91724" x="10655300" y="4768850"/>
          <p14:tracePt t="91741" x="10687050" y="4762500"/>
          <p14:tracePt t="91758" x="10706100" y="4756150"/>
          <p14:tracePt t="91775" x="10725150" y="4762500"/>
          <p14:tracePt t="91791" x="10788650" y="4800600"/>
          <p14:tracePt t="91807" x="10839450" y="4851400"/>
          <p14:tracePt t="91825" x="10871200" y="4876800"/>
          <p14:tracePt t="91840" x="10896600" y="4908550"/>
          <p14:tracePt t="91858" x="10896600" y="4921250"/>
          <p14:tracePt t="91874" x="10896600" y="4940300"/>
          <p14:tracePt t="91891" x="10896600" y="4953000"/>
          <p14:tracePt t="91907" x="10883900" y="4965700"/>
          <p14:tracePt t="91926" x="10833100" y="4965700"/>
          <p14:tracePt t="91942" x="10788650" y="4965700"/>
          <p14:tracePt t="91959" x="10731500" y="4965700"/>
          <p14:tracePt t="91975" x="10687050" y="4965700"/>
          <p14:tracePt t="91992" x="10655300" y="4946650"/>
          <p14:tracePt t="92009" x="10642600" y="4933950"/>
          <p14:tracePt t="92025" x="10629900" y="4914900"/>
          <p14:tracePt t="92042" x="10623550" y="4876800"/>
          <p14:tracePt t="92059" x="10623550" y="4851400"/>
          <p14:tracePt t="92075" x="10623550" y="4819650"/>
          <p14:tracePt t="92092" x="10648950" y="4794250"/>
          <p14:tracePt t="92094" x="10674350" y="4787900"/>
          <p14:tracePt t="92107" x="10687050" y="4775200"/>
          <p14:tracePt t="92124" x="10725150" y="4768850"/>
          <p14:tracePt t="92142" x="10756900" y="4762500"/>
          <p14:tracePt t="92158" x="10763250" y="4762500"/>
          <p14:tracePt t="92174" x="10788650" y="4762500"/>
          <p14:tracePt t="92192" x="10852150" y="4819650"/>
          <p14:tracePt t="92209" x="10896600" y="4864100"/>
          <p14:tracePt t="92225" x="10922000" y="4902200"/>
          <p14:tracePt t="92241" x="10941050" y="4946650"/>
          <p14:tracePt t="92258" x="10941050" y="4965700"/>
          <p14:tracePt t="92274" x="10941050" y="4991100"/>
          <p14:tracePt t="92291" x="10934700" y="5003800"/>
          <p14:tracePt t="92307" x="10928350" y="5003800"/>
          <p14:tracePt t="92326" x="10909300" y="5003800"/>
          <p14:tracePt t="92342" x="10902950" y="5003800"/>
          <p14:tracePt t="92359" x="10890250" y="5003800"/>
          <p14:tracePt t="92375" x="10883900" y="5003800"/>
          <p14:tracePt t="92392" x="10871200" y="5003800"/>
          <p14:tracePt t="92407" x="10852150" y="5003800"/>
          <p14:tracePt t="92426" x="10833100" y="4984750"/>
          <p14:tracePt t="92441" x="10814050" y="4946650"/>
          <p14:tracePt t="92458" x="10807700" y="4927600"/>
          <p14:tracePt t="92474" x="10801350" y="4914900"/>
          <p14:tracePt t="92490" x="10795000" y="4908550"/>
          <p14:tracePt t="92507" x="10795000" y="4902200"/>
          <p14:tracePt t="92742" x="10795000" y="4889500"/>
          <p14:tracePt t="92758" x="10795000" y="4876800"/>
          <p14:tracePt t="92766" x="10814050" y="4857750"/>
          <p14:tracePt t="92775" x="10839450" y="4851400"/>
          <p14:tracePt t="92792" x="10922000" y="4832350"/>
          <p14:tracePt t="92809" x="11023600" y="4826000"/>
          <p14:tracePt t="92824" x="11118850" y="4826000"/>
          <p14:tracePt t="92841" x="11163300" y="4826000"/>
          <p14:tracePt t="92858" x="11188700" y="4838700"/>
          <p14:tracePt t="92874" x="11207750" y="4870450"/>
          <p14:tracePt t="92892" x="11214100" y="4902200"/>
          <p14:tracePt t="92894" x="11214100" y="4921250"/>
          <p14:tracePt t="92908" x="11214100" y="4940300"/>
          <p14:tracePt t="92910" x="11214100" y="4953000"/>
          <p14:tracePt t="92926" x="11169650" y="4978400"/>
          <p14:tracePt t="92942" x="11080750" y="4997450"/>
          <p14:tracePt t="92958" x="10998200" y="4997450"/>
          <p14:tracePt t="92974" x="10928350" y="4997450"/>
          <p14:tracePt t="92991" x="10871200" y="4997450"/>
          <p14:tracePt t="93007" x="10839450" y="4978400"/>
          <p14:tracePt t="93025" x="10814050" y="4953000"/>
          <p14:tracePt t="93040" x="10795000" y="4908550"/>
          <p14:tracePt t="93058" x="10775950" y="4845050"/>
          <p14:tracePt t="93074" x="10775950" y="4787900"/>
          <p14:tracePt t="93092" x="10775950" y="4737100"/>
          <p14:tracePt t="93094" x="10782300" y="4730750"/>
          <p14:tracePt t="93107" x="10795000" y="4711700"/>
          <p14:tracePt t="93110" x="10814050" y="4699000"/>
          <p14:tracePt t="93125" x="10839450" y="4692650"/>
          <p14:tracePt t="93142" x="10852150" y="4692650"/>
          <p14:tracePt t="93158" x="10877550" y="4692650"/>
          <p14:tracePt t="93176" x="10922000" y="4718050"/>
          <p14:tracePt t="93192" x="10960100" y="4768850"/>
          <p14:tracePt t="93209" x="10972800" y="4800600"/>
          <p14:tracePt t="93225" x="10979150" y="4832350"/>
          <p14:tracePt t="93242" x="10979150" y="4857750"/>
          <p14:tracePt t="93258" x="10972800" y="4876800"/>
          <p14:tracePt t="93274" x="10947400" y="4895850"/>
          <p14:tracePt t="93291" x="10928350" y="4908550"/>
          <p14:tracePt t="93294" x="10915650" y="4908550"/>
          <p14:tracePt t="93308" x="10909300" y="4908550"/>
          <p14:tracePt t="93309" x="10902950" y="4908550"/>
          <p14:tracePt t="93325" x="10871200" y="4908550"/>
          <p14:tracePt t="93341" x="10839450" y="4895850"/>
          <p14:tracePt t="93359" x="10820400" y="4876800"/>
          <p14:tracePt t="93375" x="10795000" y="4857750"/>
          <p14:tracePt t="93390" x="10788650" y="4851400"/>
          <p14:tracePt t="93408" x="10782300" y="4845050"/>
          <p14:tracePt t="93446" x="10782300" y="4838700"/>
          <p14:tracePt t="93501" x="10788650" y="4845050"/>
          <p14:tracePt t="93509" x="10801350" y="4864100"/>
          <p14:tracePt t="93517" x="10820400" y="4864100"/>
          <p14:tracePt t="93525" x="10845800" y="4857750"/>
          <p14:tracePt t="93541" x="10883900" y="4832350"/>
          <p14:tracePt t="93845" x="10896600" y="4826000"/>
          <p14:tracePt t="94014" x="10896600" y="4832350"/>
          <p14:tracePt t="94038" x="10890250" y="4832350"/>
          <p14:tracePt t="94046" x="10883900" y="4832350"/>
          <p14:tracePt t="94061" x="10877550" y="4832350"/>
          <p14:tracePt t="94430" x="10871200" y="4826000"/>
          <p14:tracePt t="94454" x="10858500" y="4826000"/>
          <p14:tracePt t="94478" x="10852150" y="4826000"/>
          <p14:tracePt t="94486" x="10845800" y="4813300"/>
          <p14:tracePt t="94493" x="10833100" y="4813300"/>
          <p14:tracePt t="94507" x="10820400" y="4800600"/>
          <p14:tracePt t="94524" x="10807700" y="4794250"/>
          <p14:tracePt t="94542" x="10795000" y="4787900"/>
          <p14:tracePt t="94558" x="10795000" y="4781550"/>
          <p14:tracePt t="94575" x="10788650" y="4775200"/>
          <p14:tracePt t="94598" x="10788650" y="4768850"/>
          <p14:tracePt t="94614" x="10782300" y="4768850"/>
          <p14:tracePt t="94625" x="10775950" y="4762500"/>
          <p14:tracePt t="94640" x="10775950" y="4756150"/>
          <p14:tracePt t="94658" x="10769600" y="4749800"/>
          <p14:tracePt t="94687" x="10769600" y="4743450"/>
          <p14:tracePt t="94694" x="10763250" y="4737100"/>
          <p14:tracePt t="94708" x="10763250" y="4730750"/>
          <p14:tracePt t="94725" x="10756900" y="4730750"/>
          <p14:tracePt t="94750" x="10750550" y="4724400"/>
          <p14:tracePt t="94774" x="10750550" y="4718050"/>
          <p14:tracePt t="94790" x="10750550" y="4711700"/>
          <p14:tracePt t="94814" x="10737850" y="4699000"/>
          <p14:tracePt t="94838" x="10737850" y="4692650"/>
          <p14:tracePt t="94854" x="10731500" y="4686300"/>
          <p14:tracePt t="94902" x="10731500" y="4679950"/>
          <p14:tracePt t="94926" x="10718800" y="4673600"/>
          <p14:tracePt t="95198" x="10718800" y="4667250"/>
          <p14:tracePt t="95206" x="10731500" y="4667250"/>
          <p14:tracePt t="95213" x="10737850" y="4667250"/>
          <p14:tracePt t="95225" x="10750550" y="4667250"/>
          <p14:tracePt t="95242" x="10782300" y="4673600"/>
          <p14:tracePt t="95258" x="10814050" y="4679950"/>
          <p14:tracePt t="95274" x="10845800" y="4679950"/>
          <p14:tracePt t="95291" x="10864850" y="4686300"/>
          <p14:tracePt t="95308" x="10877550" y="4686300"/>
          <p14:tracePt t="95324" x="10883900" y="4686300"/>
          <p14:tracePt t="95341" x="10896600" y="4686300"/>
          <p14:tracePt t="95390" x="10902950" y="4692650"/>
          <p14:tracePt t="95453" x="10909300" y="4692650"/>
          <p14:tracePt t="95478" x="10915650" y="4699000"/>
          <p14:tracePt t="95493" x="10922000" y="4699000"/>
          <p14:tracePt t="95525" x="10922000" y="4705350"/>
          <p14:tracePt t="95542" x="10934700" y="4711700"/>
          <p14:tracePt t="95589" x="10934700" y="4718050"/>
          <p14:tracePt t="95630" x="10941050" y="4718050"/>
          <p14:tracePt t="95670" x="10947400" y="4730750"/>
          <p14:tracePt t="95686" x="10953750" y="4743450"/>
          <p14:tracePt t="95702" x="10953750" y="4756150"/>
          <p14:tracePt t="95725" x="10953750" y="4762500"/>
          <p14:tracePt t="95734" x="10953750" y="4768850"/>
          <p14:tracePt t="95742" x="10953750" y="4775200"/>
          <p14:tracePt t="95759" x="10953750" y="4781550"/>
          <p14:tracePt t="95775" x="10953750" y="4794250"/>
          <p14:tracePt t="95791" x="10953750" y="4800600"/>
          <p14:tracePt t="95807" x="10941050" y="4800600"/>
          <p14:tracePt t="95824" x="10928350" y="4800600"/>
          <p14:tracePt t="95840" x="10909300" y="4800600"/>
          <p14:tracePt t="95858" x="10896600" y="4794250"/>
          <p14:tracePt t="95874" x="10883900" y="4781550"/>
          <p14:tracePt t="95891" x="10883900" y="4775200"/>
          <p14:tracePt t="95907" x="10883900" y="4768850"/>
          <p14:tracePt t="95910" x="10883900" y="4762500"/>
          <p14:tracePt t="95925" x="10883900" y="4756150"/>
          <p14:tracePt t="95958" x="10890250" y="4756150"/>
          <p14:tracePt t="95966" x="10915650" y="4756150"/>
          <p14:tracePt t="95975" x="10953750" y="4756150"/>
          <p14:tracePt t="95992" x="11087100" y="4832350"/>
          <p14:tracePt t="96008" x="11233150" y="4933950"/>
          <p14:tracePt t="96024" x="11315700" y="5003800"/>
          <p14:tracePt t="96041" x="11334750" y="5035550"/>
          <p14:tracePt t="96058" x="11334750" y="5073650"/>
          <p14:tracePt t="96074" x="11334750" y="5092700"/>
          <p14:tracePt t="96091" x="11315700" y="5105400"/>
          <p14:tracePt t="96093" x="11296650" y="5105400"/>
          <p14:tracePt t="96108" x="11277600" y="5118100"/>
          <p14:tracePt t="96110" x="11245850" y="5118100"/>
          <p14:tracePt t="96124" x="11201400" y="5118100"/>
          <p14:tracePt t="96126" x="11163300" y="5118100"/>
          <p14:tracePt t="96141" x="11068050" y="5111750"/>
          <p14:tracePt t="96159" x="10972800" y="5073650"/>
          <p14:tracePt t="96175" x="10864850" y="4997450"/>
          <p14:tracePt t="96192" x="10795000" y="4908550"/>
          <p14:tracePt t="96207" x="10756900" y="4838700"/>
          <p14:tracePt t="96224" x="10756900" y="4800600"/>
          <p14:tracePt t="96240" x="10756900" y="4775200"/>
          <p14:tracePt t="96256" x="10756900" y="4756150"/>
          <p14:tracePt t="96273" x="10788650" y="4730750"/>
          <p14:tracePt t="96290" x="10807700" y="4711700"/>
          <p14:tracePt t="96307" x="10826750" y="4711700"/>
          <p14:tracePt t="96323" x="10833100" y="4711700"/>
          <p14:tracePt t="96339" x="10839450" y="4711700"/>
          <p14:tracePt t="96340" x="10845800" y="4711700"/>
          <p14:tracePt t="96357" x="10858500" y="4711700"/>
          <p14:tracePt t="96373" x="10871200" y="4711700"/>
          <p14:tracePt t="96390" x="10877550" y="4730750"/>
          <p14:tracePt t="96406" x="10877550" y="4756150"/>
          <p14:tracePt t="96425" x="10877550" y="4781550"/>
          <p14:tracePt t="96441" x="10858500" y="4806950"/>
          <p14:tracePt t="96458" x="10845800" y="4806950"/>
          <p14:tracePt t="96475" x="10839450" y="4806950"/>
          <p14:tracePt t="96491" x="10833100" y="4806950"/>
          <p14:tracePt t="96508" x="10814050" y="4800600"/>
          <p14:tracePt t="96510" x="10807700" y="4787900"/>
          <p14:tracePt t="96524" x="10801350" y="4749800"/>
          <p14:tracePt t="96542" x="10795000" y="4667250"/>
          <p14:tracePt t="96558" x="10795000" y="4629150"/>
          <p14:tracePt t="96576" x="10801350" y="4591050"/>
          <p14:tracePt t="96591" x="10820400" y="4572000"/>
          <p14:tracePt t="96608" x="10833100" y="4559300"/>
          <p14:tracePt t="96624" x="10845800" y="4559300"/>
          <p14:tracePt t="96645" x="10852150" y="4559300"/>
          <p14:tracePt t="96663" x="10864850" y="4559300"/>
          <p14:tracePt t="96675" x="10871200" y="4559300"/>
          <p14:tracePt t="96691" x="10883900" y="4572000"/>
          <p14:tracePt t="96708" x="10909300" y="4603750"/>
          <p14:tracePt t="96724" x="10915650" y="4635500"/>
          <p14:tracePt t="96726" x="10922000" y="4641850"/>
          <p14:tracePt t="96741" x="10922000" y="4667250"/>
          <p14:tracePt t="96758" x="10922000" y="4686300"/>
          <p14:tracePt t="96774" x="10915650" y="4705350"/>
          <p14:tracePt t="96792" x="10902950" y="4718050"/>
          <p14:tracePt t="96807" x="10890250" y="4718050"/>
          <p14:tracePt t="96824" x="10877550" y="4724400"/>
          <p14:tracePt t="96841" x="10852150" y="4724400"/>
          <p14:tracePt t="96858" x="10820400" y="4724400"/>
          <p14:tracePt t="96876" x="10782300" y="4724400"/>
          <p14:tracePt t="96877" x="10769600" y="4724400"/>
          <p14:tracePt t="96892" x="10756900" y="4718050"/>
          <p14:tracePt t="96894" x="10750550" y="4711700"/>
          <p14:tracePt t="96908" x="10737850" y="4705350"/>
          <p14:tracePt t="96924" x="10731500" y="4699000"/>
          <p14:tracePt t="96941" x="10718800" y="4686300"/>
          <p14:tracePt t="97022" x="10718800" y="4679950"/>
          <p14:tracePt t="97166" x="10731500" y="4679950"/>
          <p14:tracePt t="97181" x="10737850" y="4679950"/>
          <p14:tracePt t="97190" x="10750550" y="4679950"/>
          <p14:tracePt t="97198" x="10756900" y="4679950"/>
          <p14:tracePt t="97209" x="10782300" y="4679950"/>
          <p14:tracePt t="97224" x="10839450" y="4737100"/>
          <p14:tracePt t="97241" x="10890250" y="4787900"/>
          <p14:tracePt t="97257" x="10922000" y="4838700"/>
          <p14:tracePt t="97274" x="10941050" y="4889500"/>
          <p14:tracePt t="97292" x="10953750" y="4921250"/>
          <p14:tracePt t="97294" x="10953750" y="4933950"/>
          <p14:tracePt t="97310" x="10953750" y="4940300"/>
          <p14:tracePt t="97325" x="10953750" y="4953000"/>
          <p14:tracePt t="97341" x="10953750" y="4965700"/>
          <p14:tracePt t="97358" x="10934700" y="4965700"/>
          <p14:tracePt t="97374" x="10909300" y="4965700"/>
          <p14:tracePt t="97391" x="10883900" y="4965700"/>
          <p14:tracePt t="97407" x="10839450" y="4959350"/>
          <p14:tracePt t="97425" x="10807700" y="4940300"/>
          <p14:tracePt t="97441" x="10788650" y="4921250"/>
          <p14:tracePt t="97458" x="10769600" y="4902200"/>
          <p14:tracePt t="97473" x="10769600" y="4895850"/>
          <p14:tracePt t="97490" x="10763250" y="4895850"/>
          <p14:tracePt t="97507" x="10763250" y="4889500"/>
          <p14:tracePt t="97525" x="10763250" y="4883150"/>
          <p14:tracePt t="97541" x="10763250" y="4876800"/>
          <p14:tracePt t="97637" x="10769600" y="4876800"/>
          <p14:tracePt t="97654" x="10775950" y="4883150"/>
          <p14:tracePt t="97662" x="10775950" y="4889500"/>
          <p14:tracePt t="97674" x="10775950" y="4895850"/>
          <p14:tracePt t="97691" x="10775950" y="4908550"/>
          <p14:tracePt t="97707" x="10775950" y="4914900"/>
          <p14:tracePt t="97725" x="10769600" y="4927600"/>
          <p14:tracePt t="97742" x="10737850" y="4927600"/>
          <p14:tracePt t="97758" x="10693400" y="4933950"/>
          <p14:tracePt t="97774" x="10629900" y="4933950"/>
          <p14:tracePt t="97791" x="10547350" y="4933950"/>
          <p14:tracePt t="97808" x="10464800" y="4927600"/>
          <p14:tracePt t="97825" x="10369550" y="4889500"/>
          <p14:tracePt t="97841" x="10306050" y="4864100"/>
          <p14:tracePt t="97858" x="10280650" y="4851400"/>
          <p14:tracePt t="97875" x="10261600" y="4832350"/>
          <p14:tracePt t="97894" x="10255250" y="4826000"/>
          <p14:tracePt t="97909" x="10255250" y="4819650"/>
          <p14:tracePt t="97933" x="10248900" y="4819650"/>
          <p14:tracePt t="97942" x="10248900" y="4813300"/>
          <p14:tracePt t="97974" x="10248900" y="4806950"/>
          <p14:tracePt t="97990" x="10248900" y="4800600"/>
          <p14:tracePt t="98006" x="10248900" y="4794250"/>
          <p14:tracePt t="98022" x="10248900" y="4787900"/>
          <p14:tracePt t="98062" x="10248900" y="4781550"/>
          <p14:tracePt t="98102" x="10248900" y="4775200"/>
          <p14:tracePt t="98133" x="10255250" y="4775200"/>
          <p14:tracePt t="98150" x="10261600" y="4775200"/>
          <p14:tracePt t="98158" x="10280650" y="4775200"/>
          <p14:tracePt t="98167" x="10299700" y="4762500"/>
          <p14:tracePt t="98175" x="10325100" y="4756150"/>
          <p14:tracePt t="98191" x="10401300" y="4730750"/>
          <p14:tracePt t="98208" x="10490200" y="4718050"/>
          <p14:tracePt t="98225" x="10579100" y="4679950"/>
          <p14:tracePt t="98240" x="10680700" y="4648200"/>
          <p14:tracePt t="98259" x="10756900" y="4629150"/>
          <p14:tracePt t="98261" x="10782300" y="4629150"/>
          <p14:tracePt t="98275" x="10807700" y="4629150"/>
          <p14:tracePt t="98277" x="10826750" y="4629150"/>
          <p14:tracePt t="98292" x="10852150" y="4629150"/>
          <p14:tracePt t="98294" x="10883900" y="4635500"/>
          <p14:tracePt t="98308" x="10902950" y="4648200"/>
          <p14:tracePt t="98310" x="10915650" y="4660900"/>
          <p14:tracePt t="98326" x="10934700" y="4686300"/>
          <p14:tracePt t="98342" x="10934700" y="4730750"/>
          <p14:tracePt t="98358" x="10915650" y="4768850"/>
          <p14:tracePt t="98375" x="10864850" y="4826000"/>
          <p14:tracePt t="98391" x="10788650" y="4857750"/>
          <p14:tracePt t="98407" x="10725150" y="4883150"/>
          <p14:tracePt t="98425" x="10668000" y="4889500"/>
          <p14:tracePt t="98441" x="10636250" y="4889500"/>
          <p14:tracePt t="98458" x="10617200" y="4889500"/>
          <p14:tracePt t="98474" x="10604500" y="4889500"/>
          <p14:tracePt t="98492" x="10598150" y="4851400"/>
          <p14:tracePt t="98494" x="10598150" y="4806950"/>
          <p14:tracePt t="98508" x="10598150" y="4775200"/>
          <p14:tracePt t="98510" x="10604500" y="4743450"/>
          <p14:tracePt t="98525" x="10661650" y="4705350"/>
          <p14:tracePt t="98542" x="10750550" y="4679950"/>
          <p14:tracePt t="98558" x="10826750" y="4673600"/>
          <p14:tracePt t="98575" x="10883900" y="4673600"/>
          <p14:tracePt t="98591" x="10909300" y="4699000"/>
          <p14:tracePt t="98607" x="10915650" y="4724400"/>
          <p14:tracePt t="98624" x="10909300" y="4756150"/>
          <p14:tracePt t="98642" x="10883900" y="4781550"/>
          <p14:tracePt t="98657" x="10839450" y="4781550"/>
          <p14:tracePt t="98675" x="10795000" y="4781550"/>
          <p14:tracePt t="98677" x="10775950" y="4781550"/>
          <p14:tracePt t="98691" x="10763250" y="4781550"/>
          <p14:tracePt t="98694" x="10750550" y="4781550"/>
          <p14:tracePt t="98709" x="10725150" y="4781550"/>
          <p14:tracePt t="98725" x="10706100" y="4749800"/>
          <p14:tracePt t="98742" x="10699750" y="4724400"/>
          <p14:tracePt t="98759" x="10718800" y="4667250"/>
          <p14:tracePt t="98774" x="10845800" y="4597400"/>
          <p14:tracePt t="98792" x="10953750" y="4514850"/>
          <p14:tracePt t="98807" x="10979150" y="4470400"/>
          <p14:tracePt t="99166" x="10979150" y="4476750"/>
          <p14:tracePt t="99174" x="10979150" y="4483100"/>
          <p14:tracePt t="99182" x="10979150" y="4489450"/>
          <p14:tracePt t="99198" x="10966450" y="4489450"/>
          <p14:tracePt t="99208" x="10960100" y="4489450"/>
          <p14:tracePt t="99224" x="10947400" y="4495800"/>
          <p14:tracePt t="99241" x="10928350" y="4495800"/>
          <p14:tracePt t="99257" x="10902950" y="4508500"/>
          <p14:tracePt t="99275" x="10883900" y="4521200"/>
          <p14:tracePt t="99278" x="10877550" y="4527550"/>
          <p14:tracePt t="99291" x="10871200" y="4527550"/>
          <p14:tracePt t="99293" x="10858500" y="4533900"/>
          <p14:tracePt t="99308" x="10839450" y="4540250"/>
          <p14:tracePt t="99324" x="10820400" y="4540250"/>
          <p14:tracePt t="99342" x="10782300" y="4552950"/>
          <p14:tracePt t="99358" x="10750550" y="4552950"/>
          <p14:tracePt t="99375" x="10737850" y="4559300"/>
          <p14:tracePt t="99398" x="10731500" y="4559300"/>
          <p14:tracePt t="99470" x="10731500" y="4552950"/>
          <p14:tracePt t="99478" x="10731500" y="4540250"/>
          <p14:tracePt t="99492" x="10731500" y="4527550"/>
          <p14:tracePt t="99507" x="10731500" y="4495800"/>
          <p14:tracePt t="99526" x="10750550" y="4470400"/>
          <p14:tracePt t="99542" x="10769600" y="4464050"/>
          <p14:tracePt t="99558" x="10801350" y="4464050"/>
          <p14:tracePt t="99574" x="10845800" y="4476750"/>
          <p14:tracePt t="99591" x="10890250" y="4508500"/>
          <p14:tracePt t="99607" x="10909300" y="4527550"/>
          <p14:tracePt t="99625" x="10915650" y="4540250"/>
          <p14:tracePt t="99641" x="10915650" y="4552950"/>
          <p14:tracePt t="99658" x="10915650" y="4559300"/>
          <p14:tracePt t="99674" x="10915650" y="4565650"/>
          <p14:tracePt t="99691" x="10902950" y="4578350"/>
          <p14:tracePt t="99707" x="10877550" y="4597400"/>
          <p14:tracePt t="99725" x="10826750" y="4629150"/>
          <p14:tracePt t="99742" x="10769600" y="4660900"/>
          <p14:tracePt t="99758" x="10693400" y="4705350"/>
          <p14:tracePt t="99774" x="10642600" y="4737100"/>
          <p14:tracePt t="100958" x="10642600" y="4743450"/>
          <p14:tracePt t="100966" x="10642600" y="4768850"/>
          <p14:tracePt t="100975" x="10642600" y="4813300"/>
          <p14:tracePt t="100991" x="10642600" y="4876800"/>
          <p14:tracePt t="101008" x="10642600" y="4959350"/>
          <p14:tracePt t="101025" x="10642600" y="5067300"/>
          <p14:tracePt t="101041" x="10642600" y="5149850"/>
          <p14:tracePt t="101059" x="10629900" y="5257800"/>
          <p14:tracePt t="101061" x="10604500" y="5295900"/>
          <p14:tracePt t="101074" x="10566400" y="5365750"/>
          <p14:tracePt t="101091" x="10426700" y="5499100"/>
          <p14:tracePt t="101093" x="10267950" y="5549900"/>
          <p14:tracePt t="101108" x="10096500" y="5549900"/>
          <p14:tracePt t="101110" x="9886950" y="5549900"/>
          <p14:tracePt t="101124" x="9575800" y="5454650"/>
          <p14:tracePt t="101126" x="9131300" y="5359400"/>
          <p14:tracePt t="101141" x="8070850" y="5226050"/>
          <p14:tracePt t="101422" x="8096250" y="5200650"/>
          <p14:tracePt t="101429" x="8140700" y="5156200"/>
          <p14:tracePt t="101441" x="8172450" y="5124450"/>
          <p14:tracePt t="101457" x="8229600" y="5054600"/>
          <p14:tracePt t="101475" x="8267700" y="4984750"/>
          <p14:tracePt t="101477" x="8280400" y="4940300"/>
          <p14:tracePt t="101490" x="8299450" y="4914900"/>
          <p14:tracePt t="101506" x="8299450" y="4870450"/>
          <p14:tracePt t="101523" x="8299450" y="4851400"/>
          <p14:tracePt t="101540" x="8299450" y="4806950"/>
          <p14:tracePt t="101557" x="8280400" y="4781550"/>
          <p14:tracePt t="101574" x="8248650" y="4756150"/>
          <p14:tracePt t="101591" x="8229600" y="4743450"/>
          <p14:tracePt t="101607" x="8223250" y="4743450"/>
          <p14:tracePt t="101629" x="8216900" y="4743450"/>
          <p14:tracePt t="101641" x="8204200" y="4743450"/>
          <p14:tracePt t="101658" x="8185150" y="4743450"/>
          <p14:tracePt t="101674" x="8153400" y="4743450"/>
          <p14:tracePt t="101692" x="8115300" y="4743450"/>
          <p14:tracePt t="101708" x="8077200" y="4756150"/>
          <p14:tracePt t="101710" x="8051800" y="4775200"/>
          <p14:tracePt t="101724" x="8020050" y="4787900"/>
          <p14:tracePt t="101726" x="7981950" y="4800600"/>
          <p14:tracePt t="101741" x="7905750" y="4845050"/>
          <p14:tracePt t="101758" x="7842250" y="4883150"/>
          <p14:tracePt t="101774" x="7772400" y="4914900"/>
          <p14:tracePt t="101791" x="7715250" y="4933950"/>
          <p14:tracePt t="101807" x="7677150" y="4946650"/>
          <p14:tracePt t="101825" x="7658100" y="4959350"/>
          <p14:tracePt t="101840" x="7645400" y="4959350"/>
          <p14:tracePt t="101858" x="7639050" y="4959350"/>
          <p14:tracePt t="101875" x="7620000" y="4965700"/>
          <p14:tracePt t="101891" x="7594600" y="4965700"/>
          <p14:tracePt t="101908" x="7569200" y="4965700"/>
          <p14:tracePt t="101910" x="7550150" y="4965700"/>
          <p14:tracePt t="101924" x="7537450" y="4965700"/>
          <p14:tracePt t="101941" x="7499350" y="4965700"/>
          <p14:tracePt t="101965" x="7493000" y="4965700"/>
          <p14:tracePt t="101975" x="7486650" y="4965700"/>
          <p14:tracePt t="101991" x="7480300" y="4965700"/>
          <p14:tracePt t="102007" x="7473950" y="4965700"/>
          <p14:tracePt t="102024" x="7454900" y="4965700"/>
          <p14:tracePt t="102041" x="7416800" y="4984750"/>
          <p14:tracePt t="102057" x="7359650" y="4991100"/>
          <p14:tracePt t="102075" x="7289800" y="5022850"/>
          <p14:tracePt t="102078" x="7264400" y="5041900"/>
          <p14:tracePt t="102091" x="7232650" y="5054600"/>
          <p14:tracePt t="102108" x="7200900" y="5080000"/>
          <p14:tracePt t="102110" x="7181850" y="5086350"/>
          <p14:tracePt t="102124" x="7175500" y="5099050"/>
          <p14:tracePt t="102141" x="7162800" y="5099050"/>
          <p14:tracePt t="102157" x="7162800" y="5105400"/>
          <p14:tracePt t="104390" x="7150100" y="5105400"/>
          <p14:tracePt t="104430" x="7137400" y="5105400"/>
          <p14:tracePt t="104438" x="7124700" y="5111750"/>
          <p14:tracePt t="104446" x="7099300" y="5111750"/>
          <p14:tracePt t="104459" x="7073900" y="5111750"/>
          <p14:tracePt t="104461" x="7054850" y="51181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B4893-69BE-8ED7-0A9B-2937C43D8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F03DB7C-5EFE-8553-51A2-C2B7404FD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3306" y="4067861"/>
            <a:ext cx="4665334" cy="253049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B9FDDC-2469-84C4-F930-1EC1D214FD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5273" y="1069989"/>
                <a:ext cx="6890597" cy="5542683"/>
              </a:xfrm>
            </p:spPr>
            <p:txBody>
              <a:bodyPr>
                <a:normAutofit fontScale="92500"/>
              </a:bodyPr>
              <a:lstStyle/>
              <a:p>
                <a:pPr algn="just">
                  <a:spcBef>
                    <a:spcPts val="500"/>
                  </a:spcBef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Given the elliptical boundaries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</m:d>
                    <m:r>
                      <a:rPr lang="en-US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)</a:t>
                </a:r>
                <a:endParaRPr lang="en-US" sz="2000" dirty="0">
                  <a:latin typeface="Cambria Math" panose="02040503050406030204" pitchFamily="18" charset="0"/>
                </a:endParaRPr>
              </a:p>
              <a:p>
                <a:pPr marL="0" indent="0" algn="just">
                  <a:spcBef>
                    <a:spcPts val="500"/>
                  </a:spcBef>
                  <a:buNone/>
                  <a:defRPr/>
                </a:pPr>
                <a:r>
                  <a:rPr lang="en-US" sz="2400" dirty="0">
                    <a:latin typeface="Cambria Math" panose="02040503050406030204" pitchFamily="18" charset="0"/>
                  </a:rPr>
                  <a:t>       </a:t>
                </a:r>
                <a:endParaRPr lang="en-US" sz="2600" dirty="0">
                  <a:latin typeface="Cambria Math" panose="02040503050406030204" pitchFamily="18" charset="0"/>
                </a:endParaRPr>
              </a:p>
              <a:p>
                <a:pPr algn="just">
                  <a:defRPr/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Sup>
                          <m:sSubSup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200" dirty="0"/>
                          <m:t> </m:t>
                        </m:r>
                      </m:num>
                      <m:den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2(</m:t>
                        </m:r>
                        <m:sSubSup>
                          <m:sSubSupPr>
                            <m:ctrlPr>
                              <a:rPr lang="en-US" sz="22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200" i="1" dirty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2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2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 dirty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i="1" dirty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2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sz="2200" i="1" dirty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200" dirty="0"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a:rPr lang="en-US" sz="2200" i="1" dirty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sSub>
                          <m:sSubPr>
                            <m:ctrlPr>
                              <a:rPr lang="en-US" sz="2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200" i="1" dirty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sSub>
                          <m:sSubPr>
                            <m:ctrlPr>
                              <a:rPr lang="en-US" sz="2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 dirty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i="1" dirty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22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2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22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i="1" dirty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200" i="1" dirty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sz="2200" i="1" dirty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sz="2200" i="1" dirty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US" sz="22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i="1" dirty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200" i="1" dirty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sz="2200" i="1" dirty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en-US" sz="22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200" i="1" dirty="0">
                        <a:latin typeface="Cambria Math" panose="02040503050406030204" pitchFamily="18" charset="0"/>
                      </a:rPr>
                      <m:t>[</m:t>
                    </m:r>
                    <m:d>
                      <m:dPr>
                        <m:ctrlPr>
                          <a:rPr lang="en-US" sz="22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2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sSubSup>
                      <m:sSubSupPr>
                        <m:ctrlPr>
                          <a:rPr lang="en-US" sz="22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200" i="1" dirty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sz="22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  <m:r>
                      <a:rPr lang="en-US" sz="2200" i="1" dirty="0">
                        <a:latin typeface="Cambria Math" panose="02040503050406030204" pitchFamily="18" charset="0"/>
                      </a:rPr>
                      <m:t> −</m:t>
                    </m:r>
                    <m:sSubSup>
                      <m:sSubSupPr>
                        <m:ctrlPr>
                          <a:rPr lang="en-US" sz="22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  <m:r>
                      <a:rPr lang="en-US" sz="2200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200" dirty="0"/>
              </a:p>
              <a:p>
                <a:pPr marL="457200" lvl="1" indent="0" algn="just">
                  <a:buNone/>
                  <a:defRPr/>
                </a:pPr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>
                  <a:buSzPts val="2800"/>
                </a:pPr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This can be used to find the wakefields:</a:t>
                </a:r>
              </a:p>
              <a:p>
                <a:pPr lvl="1">
                  <a:spcBef>
                    <a:spcPts val="1000"/>
                  </a:spcBef>
                  <a:buSzPts val="2800"/>
                </a:pPr>
                <a:endParaRPr lang="en-US" sz="22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lvl="1">
                  <a:spcBef>
                    <a:spcPts val="1000"/>
                  </a:spcBef>
                  <a:buSzPts val="28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𝜕𝜓</m:t>
                        </m:r>
                      </m:num>
                      <m:den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2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sSubSup>
                          <m:sSubSup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d>
                          <m:d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</m:d>
                      </m:num>
                      <m:den>
                        <m:sSubSup>
                          <m:sSubSup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d>
                          <m:d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</m:d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d>
                          <m:d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</m:d>
                      </m:den>
                    </m:f>
                  </m:oMath>
                </a14:m>
                <a:endParaRPr lang="en-US" sz="22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lvl="1">
                  <a:spcBef>
                    <a:spcPts val="1000"/>
                  </a:spcBef>
                  <a:buSzPts val="28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𝜕𝜓</m:t>
                        </m:r>
                      </m:num>
                      <m:den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r>
                      <a:rPr lang="en-US" sz="2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sSubSup>
                          <m:sSubSup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d>
                          <m:d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</m:d>
                      </m:num>
                      <m:den>
                        <m:sSubSup>
                          <m:sSubSup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d>
                          <m:d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</m:d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d>
                          <m:d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</m:d>
                      </m:den>
                    </m:f>
                  </m:oMath>
                </a14:m>
                <a:endParaRPr lang="en-US" sz="2200" dirty="0">
                  <a:solidFill>
                    <a:prstClr val="black"/>
                  </a:solidFill>
                </a:endParaRPr>
              </a:p>
              <a:p>
                <a:pPr lvl="1">
                  <a:lnSpc>
                    <a:spcPct val="100000"/>
                  </a:lnSpc>
                  <a:spcBef>
                    <a:spcPts val="1000"/>
                  </a:spcBef>
                  <a:buSzPts val="2800"/>
                </a:pPr>
                <a:endParaRPr lang="en-US" sz="22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lvl="1">
                  <a:lnSpc>
                    <a:spcPct val="100000"/>
                  </a:lnSpc>
                  <a:spcBef>
                    <a:spcPts val="1000"/>
                  </a:spcBef>
                  <a:buSzPts val="28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2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𝜕𝜓</m:t>
                        </m:r>
                      </m:num>
                      <m:den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𝜕𝜉</m:t>
                        </m:r>
                      </m:den>
                    </m:f>
                    <m:r>
                      <a:rPr lang="en-US" sz="2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d>
                          <m:d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  <m:sup>
                                <m: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sSub>
                          <m:sSub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  <m:sup>
                                <m: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sSub>
                          <m:sSub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)</m:t>
                        </m:r>
                      </m:num>
                      <m:den>
                        <m:sSubSup>
                          <m:sSubSup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)^2</m:t>
                        </m:r>
                      </m:den>
                    </m:f>
                  </m:oMath>
                </a14:m>
                <a:endParaRPr lang="en-US" sz="2200" dirty="0"/>
              </a:p>
              <a:p>
                <a:pPr algn="just">
                  <a:defRPr/>
                </a:pPr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lvl="1"/>
                <a:endParaRPr lang="en-US" sz="20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B9FDDC-2469-84C4-F930-1EC1D214FD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5273" y="1069989"/>
                <a:ext cx="6890597" cy="5542683"/>
              </a:xfrm>
              <a:blipFill>
                <a:blip r:embed="rId4"/>
                <a:stretch>
                  <a:fillRect l="-1657" t="-1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64C96C23-CF0A-ACE6-8A94-79DD1B053B38}"/>
              </a:ext>
            </a:extLst>
          </p:cNvPr>
          <p:cNvSpPr txBox="1">
            <a:spLocks/>
          </p:cNvSpPr>
          <p:nvPr/>
        </p:nvSpPr>
        <p:spPr>
          <a:xfrm>
            <a:off x="168273" y="136525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F6299"/>
                </a:solidFill>
              </a:rPr>
              <a:t>Potential and </a:t>
            </a:r>
            <a:r>
              <a:rPr lang="en-US" dirty="0" err="1">
                <a:solidFill>
                  <a:srgbClr val="0F6299"/>
                </a:solidFill>
              </a:rPr>
              <a:t>wakefields</a:t>
            </a:r>
            <a:endParaRPr lang="en-US" dirty="0">
              <a:solidFill>
                <a:srgbClr val="0F6299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DDCEFBB-2C36-8D96-9022-BBF22E21F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910AD2-31C9-546D-F856-258410D07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E29A0-1838-1084-EB03-3836B00C4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95C8B398-2210-7733-6B0E-E165475F8984}"/>
              </a:ext>
            </a:extLst>
          </p:cNvPr>
          <p:cNvSpPr/>
          <p:nvPr/>
        </p:nvSpPr>
        <p:spPr>
          <a:xfrm>
            <a:off x="4967449" y="3747655"/>
            <a:ext cx="381487" cy="123541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B2B079-AAC7-DCF7-9122-AF525F76B413}"/>
              </a:ext>
            </a:extLst>
          </p:cNvPr>
          <p:cNvSpPr txBox="1"/>
          <p:nvPr/>
        </p:nvSpPr>
        <p:spPr>
          <a:xfrm>
            <a:off x="5366295" y="4023374"/>
            <a:ext cx="1733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Asymmetric and linear!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A9B9581-3854-C6D8-4D61-53BD8535E5C9}"/>
              </a:ext>
            </a:extLst>
          </p:cNvPr>
          <p:cNvGrpSpPr/>
          <p:nvPr/>
        </p:nvGrpSpPr>
        <p:grpSpPr>
          <a:xfrm>
            <a:off x="7119676" y="26499"/>
            <a:ext cx="4658247" cy="2243285"/>
            <a:chOff x="7238480" y="78281"/>
            <a:chExt cx="4658247" cy="2243285"/>
          </a:xfrm>
        </p:grpSpPr>
        <p:pic>
          <p:nvPicPr>
            <p:cNvPr id="8" name="Picture 7" descr="A diagram of a graph and a diagram of a graph&#10;&#10;Description automatically generated">
              <a:extLst>
                <a:ext uri="{FF2B5EF4-FFF2-40B4-BE49-F238E27FC236}">
                  <a16:creationId xmlns:a16="http://schemas.microsoft.com/office/drawing/2014/main" id="{A57DFD05-0013-8C20-F235-8A8923EDC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8480" y="78281"/>
              <a:ext cx="4658247" cy="2243285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E33FD86-17B6-0ED1-0BAE-DEE72799CE04}"/>
                </a:ext>
              </a:extLst>
            </p:cNvPr>
            <p:cNvCxnSpPr>
              <a:cxnSpLocks/>
            </p:cNvCxnSpPr>
            <p:nvPr/>
          </p:nvCxnSpPr>
          <p:spPr>
            <a:xfrm>
              <a:off x="8739957" y="761102"/>
              <a:ext cx="0" cy="438821"/>
            </a:xfrm>
            <a:prstGeom prst="line">
              <a:avLst/>
            </a:prstGeom>
            <a:ln w="15875">
              <a:solidFill>
                <a:srgbClr val="00FFFF">
                  <a:alpha val="94000"/>
                </a:srgbClr>
              </a:solidFill>
              <a:prstDash val="dash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1CA91E2-4404-C48B-E02B-E902C2D600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39957" y="1199924"/>
              <a:ext cx="499134" cy="0"/>
            </a:xfrm>
            <a:prstGeom prst="line">
              <a:avLst/>
            </a:prstGeom>
            <a:ln w="15875">
              <a:solidFill>
                <a:srgbClr val="00FFFF">
                  <a:alpha val="94000"/>
                </a:srgbClr>
              </a:solidFill>
              <a:prstDash val="dash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4894923-443C-83BF-4951-4A4E57A1E3B5}"/>
                    </a:ext>
                  </a:extLst>
                </p:cNvPr>
                <p:cNvSpPr txBox="1"/>
                <p:nvPr/>
              </p:nvSpPr>
              <p:spPr>
                <a:xfrm>
                  <a:off x="8309576" y="801632"/>
                  <a:ext cx="513540" cy="2841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4894923-443C-83BF-4951-4A4E57A1E3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9576" y="801632"/>
                  <a:ext cx="513540" cy="284117"/>
                </a:xfrm>
                <a:prstGeom prst="rect">
                  <a:avLst/>
                </a:prstGeom>
                <a:blipFill>
                  <a:blip r:embed="rId6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0815AFD-F66B-356D-BE81-07C92937A1C4}"/>
                    </a:ext>
                  </a:extLst>
                </p:cNvPr>
                <p:cNvSpPr txBox="1"/>
                <p:nvPr/>
              </p:nvSpPr>
              <p:spPr>
                <a:xfrm>
                  <a:off x="8823116" y="1172040"/>
                  <a:ext cx="499128" cy="2841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0815AFD-F66B-356D-BE81-07C92937A1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23116" y="1172040"/>
                  <a:ext cx="499128" cy="284117"/>
                </a:xfrm>
                <a:prstGeom prst="rect">
                  <a:avLst/>
                </a:prstGeom>
                <a:blipFill>
                  <a:blip r:embed="rId7"/>
                  <a:stretch>
                    <a:fillRect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7" name="Picture 16" descr="A graph of a function&#10;&#10;AI-generated content may be incorrect.">
            <a:extLst>
              <a:ext uri="{FF2B5EF4-FFF2-40B4-BE49-F238E27FC236}">
                <a16:creationId xmlns:a16="http://schemas.microsoft.com/office/drawing/2014/main" id="{D5A97126-5617-FB2B-CC9D-B6DFCB8CA85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3765" t="972" r="1057" b="52500"/>
          <a:stretch>
            <a:fillRect/>
          </a:stretch>
        </p:blipFill>
        <p:spPr>
          <a:xfrm>
            <a:off x="9269154" y="2201519"/>
            <a:ext cx="1745103" cy="17399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FD987AF-309A-50A6-A647-D5ACEB9A017B}"/>
              </a:ext>
            </a:extLst>
          </p:cNvPr>
          <p:cNvSpPr txBox="1"/>
          <p:nvPr/>
        </p:nvSpPr>
        <p:spPr>
          <a:xfrm>
            <a:off x="5775558" y="5821451"/>
            <a:ext cx="1894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 longer uniform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4A2F07-EC6B-2152-085D-41AA64E68A97}"/>
              </a:ext>
            </a:extLst>
          </p:cNvPr>
          <p:cNvSpPr txBox="1"/>
          <p:nvPr/>
        </p:nvSpPr>
        <p:spPr>
          <a:xfrm>
            <a:off x="11978640" y="38413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EFC146A-4FC6-DFEE-1C9A-072C9B66210F}"/>
              </a:ext>
            </a:extLst>
          </p:cNvPr>
          <p:cNvCxnSpPr>
            <a:cxnSpLocks/>
          </p:cNvCxnSpPr>
          <p:nvPr/>
        </p:nvCxnSpPr>
        <p:spPr>
          <a:xfrm flipV="1">
            <a:off x="11087853" y="4771965"/>
            <a:ext cx="0" cy="61676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BBCAB6F-91BE-86B9-D699-C2BFFA72F4C9}"/>
              </a:ext>
            </a:extLst>
          </p:cNvPr>
          <p:cNvSpPr/>
          <p:nvPr/>
        </p:nvSpPr>
        <p:spPr>
          <a:xfrm>
            <a:off x="7719398" y="2776584"/>
            <a:ext cx="1318341" cy="612583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>
                <a:solidFill>
                  <a:schemeClr val="tx1"/>
                </a:solidFill>
              </a:rPr>
              <a:t>Need sheath distribution!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7DF02734-8709-DAB6-F0A3-E7C556D739B0}"/>
              </a:ext>
            </a:extLst>
          </p:cNvPr>
          <p:cNvSpPr/>
          <p:nvPr/>
        </p:nvSpPr>
        <p:spPr>
          <a:xfrm>
            <a:off x="11245672" y="3608216"/>
            <a:ext cx="837001" cy="722970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i="1" dirty="0">
                <a:solidFill>
                  <a:schemeClr val="tx1"/>
                </a:solidFill>
              </a:rPr>
              <a:t>Plasma current reversal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AD582CD-720E-64AB-AD05-04912326848F}"/>
              </a:ext>
            </a:extLst>
          </p:cNvPr>
          <p:cNvCxnSpPr>
            <a:cxnSpLocks/>
          </p:cNvCxnSpPr>
          <p:nvPr/>
        </p:nvCxnSpPr>
        <p:spPr>
          <a:xfrm flipH="1">
            <a:off x="11121846" y="4267789"/>
            <a:ext cx="285169" cy="498112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BED37091-B6B2-AD27-4BE0-5C3EE7314C9F}"/>
              </a:ext>
            </a:extLst>
          </p:cNvPr>
          <p:cNvSpPr txBox="1"/>
          <p:nvPr/>
        </p:nvSpPr>
        <p:spPr>
          <a:xfrm>
            <a:off x="220771" y="2412061"/>
            <a:ext cx="1343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Wake potential</a:t>
            </a:r>
            <a:endParaRPr lang="en-US" i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6762A3D-5FAC-B52A-C90C-827DBA5BE08C}"/>
                  </a:ext>
                </a:extLst>
              </p:cNvPr>
              <p:cNvSpPr txBox="1"/>
              <p:nvPr/>
            </p:nvSpPr>
            <p:spPr>
              <a:xfrm>
                <a:off x="5200755" y="2923902"/>
                <a:ext cx="164592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Setting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sz="1600" dirty="0"/>
                  <a:t> for simplicity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6762A3D-5FAC-B52A-C90C-827DBA5BE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755" y="2923902"/>
                <a:ext cx="1645920" cy="584775"/>
              </a:xfrm>
              <a:prstGeom prst="rect">
                <a:avLst/>
              </a:prstGeom>
              <a:blipFill>
                <a:blip r:embed="rId9"/>
                <a:stretch>
                  <a:fillRect l="-1527" t="-4255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EA86A5F0-15DE-97CB-D8DC-8124CF84B9CE}"/>
              </a:ext>
            </a:extLst>
          </p:cNvPr>
          <p:cNvSpPr/>
          <p:nvPr/>
        </p:nvSpPr>
        <p:spPr>
          <a:xfrm>
            <a:off x="5178975" y="2923902"/>
            <a:ext cx="1450425" cy="571790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7337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486"/>
    </mc:Choice>
    <mc:Fallback xmlns="">
      <p:transition spd="slow" advTm="121486"/>
    </mc:Fallback>
  </mc:AlternateContent>
  <p:extLst>
    <p:ext uri="{3A86A75C-4F4B-4683-9AE1-C65F6400EC91}">
      <p14:laserTraceLst xmlns:p14="http://schemas.microsoft.com/office/powerpoint/2010/main">
        <p14:tracePtLst>
          <p14:tracePt t="27994" x="11449050" y="5073650"/>
          <p14:tracePt t="28003" x="11049000" y="4908550"/>
          <p14:tracePt t="28018" x="10318750" y="4502150"/>
          <p14:tracePt t="28035" x="10064750" y="4356100"/>
          <p14:tracePt t="28313" x="10007600" y="4387850"/>
          <p14:tracePt t="28320" x="9950450" y="4464050"/>
          <p14:tracePt t="28328" x="9906000" y="4521200"/>
          <p14:tracePt t="28354" x="9848850" y="4514850"/>
          <p14:tracePt t="28370" x="9785350" y="4514850"/>
          <p14:tracePt t="28388" x="9652000" y="4508500"/>
          <p14:tracePt t="28403" x="9455150" y="4464050"/>
          <p14:tracePt t="28420" x="9099550" y="4337050"/>
          <p14:tracePt t="28435" x="8629650" y="4191000"/>
          <p14:tracePt t="28452" x="8013700" y="3911600"/>
          <p14:tracePt t="28468" x="7334250" y="3619500"/>
          <p14:tracePt t="28485" x="6642100" y="3251200"/>
          <p14:tracePt t="28487" x="6318250" y="3054350"/>
          <p14:tracePt t="28502" x="5962650" y="2901950"/>
          <p14:tracePt t="28503" x="5676900" y="2749550"/>
          <p14:tracePt t="28519" x="5245100" y="2520950"/>
          <p14:tracePt t="28535" x="5022850" y="2413000"/>
          <p14:tracePt t="28551" x="4953000" y="2362200"/>
          <p14:tracePt t="28568" x="4940300" y="2343150"/>
          <p14:tracePt t="28585" x="4940300" y="2317750"/>
          <p14:tracePt t="28601" x="4933950" y="2292350"/>
          <p14:tracePt t="28619" x="4908550" y="2266950"/>
          <p14:tracePt t="28635" x="4819650" y="2247900"/>
          <p14:tracePt t="28652" x="4686300" y="2235200"/>
          <p14:tracePt t="28668" x="4508500" y="2235200"/>
          <p14:tracePt t="28685" x="4298950" y="2235200"/>
          <p14:tracePt t="28687" x="4197350" y="2235200"/>
          <p14:tracePt t="28702" x="4025900" y="2266950"/>
          <p14:tracePt t="28703" x="3803650" y="2324100"/>
          <p14:tracePt t="28719" x="3194050" y="2444750"/>
          <p14:tracePt t="28735" x="2508250" y="2546350"/>
          <p14:tracePt t="28751" x="1885950" y="2546350"/>
          <p14:tracePt t="28768" x="1543050" y="2546350"/>
          <p14:tracePt t="28785" x="1416050" y="2520950"/>
          <p14:tracePt t="28802" x="1409700" y="2514600"/>
          <p14:tracePt t="28818" x="1403350" y="2508250"/>
          <p14:tracePt t="28835" x="1454150" y="2489200"/>
          <p14:tracePt t="28851" x="1593850" y="2476500"/>
          <p14:tracePt t="28869" x="1816100" y="2476500"/>
          <p14:tracePt t="28886" x="2133600" y="2482850"/>
          <p14:tracePt t="28904" x="2647950" y="2660650"/>
          <p14:tracePt t="28920" x="2787650" y="2755900"/>
          <p14:tracePt t="28936" x="2832100" y="2832100"/>
          <p14:tracePt t="28953" x="2832100" y="2889250"/>
          <p14:tracePt t="28970" x="2813050" y="2940050"/>
          <p14:tracePt t="28986" x="2768600" y="2971800"/>
          <p14:tracePt t="29003" x="2724150" y="2990850"/>
          <p14:tracePt t="29020" x="2686050" y="2990850"/>
          <p14:tracePt t="29036" x="2673350" y="2990850"/>
          <p14:tracePt t="29053" x="2660650" y="2990850"/>
          <p14:tracePt t="29055" x="2660650" y="2978150"/>
          <p14:tracePt t="29069" x="2660650" y="2965450"/>
          <p14:tracePt t="29086" x="2660650" y="2914650"/>
          <p14:tracePt t="29103" x="2736850" y="2870200"/>
          <p14:tracePt t="29120" x="2813050" y="2870200"/>
          <p14:tracePt t="29136" x="2914650" y="2870200"/>
          <p14:tracePt t="29152" x="2990850" y="2895600"/>
          <p14:tracePt t="29169" x="2997200" y="2921000"/>
          <p14:tracePt t="29186" x="2997200" y="2940050"/>
          <p14:tracePt t="29203" x="2997200" y="2946400"/>
          <p14:tracePt t="30161" x="2997200" y="2952750"/>
          <p14:tracePt t="30168" x="2997200" y="2959100"/>
          <p14:tracePt t="30577" x="2997200" y="2971800"/>
          <p14:tracePt t="30585" x="2990850" y="2971800"/>
          <p14:tracePt t="30592" x="2971800" y="2971800"/>
          <p14:tracePt t="30603" x="2946400" y="2971800"/>
          <p14:tracePt t="30619" x="2895600" y="2971800"/>
          <p14:tracePt t="30637" x="2819400" y="2971800"/>
          <p14:tracePt t="30652" x="2698750" y="2927350"/>
          <p14:tracePt t="30669" x="2609850" y="2889250"/>
          <p14:tracePt t="30672" x="2578100" y="2870200"/>
          <p14:tracePt t="30686" x="2546350" y="2838450"/>
          <p14:tracePt t="30703" x="2495550" y="2794000"/>
          <p14:tracePt t="30720" x="2489200" y="2787650"/>
          <p14:tracePt t="30737" x="2476500" y="2781300"/>
          <p14:tracePt t="30753" x="2476500" y="2762250"/>
          <p14:tracePt t="30770" x="2476500" y="2743200"/>
          <p14:tracePt t="30786" x="2476500" y="2724150"/>
          <p14:tracePt t="30803" x="2476500" y="2686050"/>
          <p14:tracePt t="30820" x="2501900" y="2635250"/>
          <p14:tracePt t="30836" x="2552700" y="2584450"/>
          <p14:tracePt t="30853" x="2597150" y="2533650"/>
          <p14:tracePt t="30855" x="2641600" y="2508250"/>
          <p14:tracePt t="30869" x="2686050" y="2495550"/>
          <p14:tracePt t="30886" x="2819400" y="2470150"/>
          <p14:tracePt t="30888" x="2914650" y="2457450"/>
          <p14:tracePt t="30903" x="3098800" y="2451100"/>
          <p14:tracePt t="30919" x="3263900" y="2463800"/>
          <p14:tracePt t="30936" x="3378200" y="2514600"/>
          <p14:tracePt t="30953" x="3422650" y="2571750"/>
          <p14:tracePt t="30969" x="3435350" y="2635250"/>
          <p14:tracePt t="30986" x="3422650" y="2724150"/>
          <p14:tracePt t="31003" x="3295650" y="2819400"/>
          <p14:tracePt t="31020" x="3086100" y="2901950"/>
          <p14:tracePt t="31036" x="2876550" y="2946400"/>
          <p14:tracePt t="31052" x="2692400" y="2946400"/>
          <p14:tracePt t="31069" x="2559050" y="2882900"/>
          <p14:tracePt t="31071" x="2501900" y="2838450"/>
          <p14:tracePt t="31086" x="2451100" y="2781300"/>
          <p14:tracePt t="31088" x="2419350" y="2730500"/>
          <p14:tracePt t="31102" x="2393950" y="2686050"/>
          <p14:tracePt t="31120" x="2393950" y="2603500"/>
          <p14:tracePt t="31136" x="2406650" y="2559050"/>
          <p14:tracePt t="31152" x="2501900" y="2514600"/>
          <p14:tracePt t="31169" x="2667000" y="2489200"/>
          <p14:tracePt t="31186" x="2927350" y="2489200"/>
          <p14:tracePt t="31203" x="3117850" y="2520950"/>
          <p14:tracePt t="31219" x="3225800" y="2578100"/>
          <p14:tracePt t="31236" x="3251200" y="2635250"/>
          <p14:tracePt t="31253" x="3251200" y="2705100"/>
          <p14:tracePt t="31270" x="3225800" y="2774950"/>
          <p14:tracePt t="31272" x="3187700" y="2800350"/>
          <p14:tracePt t="31287" x="3117850" y="2832100"/>
          <p14:tracePt t="31303" x="3041650" y="2832100"/>
          <p14:tracePt t="31320" x="2984500" y="2832100"/>
          <p14:tracePt t="31336" x="2940050" y="2794000"/>
          <p14:tracePt t="31353" x="2908300" y="2711450"/>
          <p14:tracePt t="31369" x="2876550" y="2590800"/>
          <p14:tracePt t="31387" x="2876550" y="2482850"/>
          <p14:tracePt t="31403" x="2901950" y="2438400"/>
          <p14:tracePt t="31419" x="2978150" y="2432050"/>
          <p14:tracePt t="31435" x="3143250" y="2432050"/>
          <p14:tracePt t="31451" x="3302000" y="2482850"/>
          <p14:tracePt t="31470" x="3333750" y="2527300"/>
          <p14:tracePt t="31472" x="3333750" y="2546350"/>
          <p14:tracePt t="31486" x="3333750" y="2584450"/>
          <p14:tracePt t="31488" x="3333750" y="2609850"/>
          <p14:tracePt t="31503" x="3314700" y="2660650"/>
          <p14:tracePt t="31520" x="3238500" y="2692400"/>
          <p14:tracePt t="31536" x="3181350" y="2705100"/>
          <p14:tracePt t="31553" x="3149600" y="2705100"/>
          <p14:tracePt t="31569" x="3117850" y="2692400"/>
          <p14:tracePt t="31586" x="3079750" y="2641600"/>
          <p14:tracePt t="31603" x="3028950" y="2559050"/>
          <p14:tracePt t="31619" x="3016250" y="2508250"/>
          <p14:tracePt t="31636" x="3016250" y="2482850"/>
          <p14:tracePt t="31653" x="3048000" y="2457450"/>
          <p14:tracePt t="31655" x="3073400" y="2444750"/>
          <p14:tracePt t="31669" x="3117850" y="2438400"/>
          <p14:tracePt t="31672" x="3168650" y="2438400"/>
          <p14:tracePt t="31686" x="3213100" y="2438400"/>
          <p14:tracePt t="31688" x="3238500" y="2438400"/>
          <p14:tracePt t="31704" x="3263900" y="2438400"/>
          <p14:tracePt t="31736" x="3270250" y="2438400"/>
          <p14:tracePt t="31760" x="3270250" y="2451100"/>
          <p14:tracePt t="31777" x="3263900" y="2463800"/>
          <p14:tracePt t="31784" x="3257550" y="2470150"/>
          <p14:tracePt t="31800" x="3251200" y="2476500"/>
          <p14:tracePt t="31808" x="3244850" y="2476500"/>
          <p14:tracePt t="31819" x="3238500" y="2476500"/>
          <p14:tracePt t="31836" x="3225800" y="2489200"/>
          <p14:tracePt t="31852" x="3213100" y="2489200"/>
          <p14:tracePt t="31869" x="3206750" y="2489200"/>
          <p14:tracePt t="32840" x="3213100" y="2489200"/>
          <p14:tracePt t="32848" x="3225800" y="2489200"/>
          <p14:tracePt t="32856" x="3244850" y="2489200"/>
          <p14:tracePt t="32870" x="3257550" y="2495550"/>
          <p14:tracePt t="32885" x="3295650" y="2495550"/>
          <p14:tracePt t="32904" x="3333750" y="2508250"/>
          <p14:tracePt t="32920" x="3359150" y="2514600"/>
          <p14:tracePt t="32936" x="3365500" y="2520950"/>
          <p14:tracePt t="32952" x="3378200" y="2527300"/>
          <p14:tracePt t="32969" x="3384550" y="2533650"/>
          <p14:tracePt t="32986" x="3397250" y="2540000"/>
          <p14:tracePt t="33024" x="3403600" y="2540000"/>
          <p14:tracePt t="33056" x="3409950" y="2546350"/>
          <p14:tracePt t="33088" x="3422650" y="2546350"/>
          <p14:tracePt t="33112" x="3429000" y="2546350"/>
          <p14:tracePt t="33120" x="3435350" y="2546350"/>
          <p14:tracePt t="33128" x="3441700" y="2546350"/>
          <p14:tracePt t="33137" x="3454400" y="2546350"/>
          <p14:tracePt t="33153" x="3479800" y="2540000"/>
          <p14:tracePt t="33170" x="3530600" y="2489200"/>
          <p14:tracePt t="33186" x="3600450" y="2425700"/>
          <p14:tracePt t="33203" x="3670300" y="2368550"/>
          <p14:tracePt t="33219" x="3702050" y="2343150"/>
          <p14:tracePt t="33237" x="3727450" y="2330450"/>
          <p14:tracePt t="33240" x="3740150" y="2324100"/>
          <p14:tracePt t="33252" x="3746500" y="2317750"/>
          <p14:tracePt t="33269" x="3759200" y="2324100"/>
          <p14:tracePt t="33287" x="3771900" y="2336800"/>
          <p14:tracePt t="33288" x="3778250" y="2355850"/>
          <p14:tracePt t="33302" x="3778250" y="2362200"/>
          <p14:tracePt t="33320" x="3778250" y="2444750"/>
          <p14:tracePt t="33337" x="3702050" y="2520950"/>
          <p14:tracePt t="33353" x="3632200" y="2565400"/>
          <p14:tracePt t="33369" x="3575050" y="2571750"/>
          <p14:tracePt t="33386" x="3536950" y="2571750"/>
          <p14:tracePt t="33403" x="3505200" y="2571750"/>
          <p14:tracePt t="33420" x="3486150" y="2571750"/>
          <p14:tracePt t="33436" x="3467100" y="2565400"/>
          <p14:tracePt t="33451" x="3454400" y="2540000"/>
          <p14:tracePt t="33469" x="3448050" y="2514600"/>
          <p14:tracePt t="33471" x="3448050" y="2495550"/>
          <p14:tracePt t="33486" x="3448050" y="2482850"/>
          <p14:tracePt t="33504" x="3492500" y="2463800"/>
          <p14:tracePt t="33520" x="3613150" y="2489200"/>
          <p14:tracePt t="33537" x="3721100" y="2571750"/>
          <p14:tracePt t="33553" x="3759200" y="2660650"/>
          <p14:tracePt t="33571" x="3765550" y="2794000"/>
          <p14:tracePt t="33587" x="3765550" y="2933700"/>
          <p14:tracePt t="33603" x="3714750" y="3035300"/>
          <p14:tracePt t="33620" x="3663950" y="3067050"/>
          <p14:tracePt t="33636" x="3638550" y="3079750"/>
          <p14:tracePt t="33652" x="3613150" y="3079750"/>
          <p14:tracePt t="33672" x="3575050" y="3060700"/>
          <p14:tracePt t="33686" x="3556000" y="3035300"/>
          <p14:tracePt t="33703" x="3505200" y="2901950"/>
          <p14:tracePt t="33720" x="3467100" y="2794000"/>
          <p14:tracePt t="33736" x="3467100" y="2698750"/>
          <p14:tracePt t="33753" x="3479800" y="2622550"/>
          <p14:tracePt t="33770" x="3556000" y="2565400"/>
          <p14:tracePt t="33786" x="3651250" y="2520950"/>
          <p14:tracePt t="33802" x="3746500" y="2520950"/>
          <p14:tracePt t="33820" x="3810000" y="2527300"/>
          <p14:tracePt t="33836" x="3841750" y="2559050"/>
          <p14:tracePt t="33852" x="3848100" y="2584450"/>
          <p14:tracePt t="33870" x="3854450" y="2622550"/>
          <p14:tracePt t="33872" x="3854450" y="2641600"/>
          <p14:tracePt t="33886" x="3854450" y="2660650"/>
          <p14:tracePt t="33904" x="3778250" y="2730500"/>
          <p14:tracePt t="33920" x="3721100" y="2749550"/>
          <p14:tracePt t="33937" x="3695700" y="2762250"/>
          <p14:tracePt t="33954" x="3644900" y="2768600"/>
          <p14:tracePt t="33970" x="3600450" y="2768600"/>
          <p14:tracePt t="33987" x="3568700" y="2768600"/>
          <p14:tracePt t="34003" x="3543300" y="2768600"/>
          <p14:tracePt t="34020" x="3524250" y="2755900"/>
          <p14:tracePt t="34037" x="3498850" y="2730500"/>
          <p14:tracePt t="34053" x="3492500" y="2711450"/>
          <p14:tracePt t="34055" x="3486150" y="2711450"/>
          <p14:tracePt t="34069" x="3486150" y="2698750"/>
          <p14:tracePt t="34086" x="3486150" y="2692400"/>
          <p14:tracePt t="34103" x="3486150" y="2686050"/>
          <p14:tracePt t="34320" x="3479800" y="2692400"/>
          <p14:tracePt t="34641" x="3467100" y="2717800"/>
          <p14:tracePt t="34648" x="3460750" y="2730500"/>
          <p14:tracePt t="34656" x="3448050" y="2736850"/>
          <p14:tracePt t="34669" x="3435350" y="2736850"/>
          <p14:tracePt t="34686" x="3429000" y="2736850"/>
          <p14:tracePt t="34703" x="3467100" y="2749550"/>
          <p14:tracePt t="34720" x="3536950" y="2768600"/>
          <p14:tracePt t="34736" x="3632200" y="2787650"/>
          <p14:tracePt t="34753" x="3683000" y="2787650"/>
          <p14:tracePt t="34770" x="3714750" y="2768600"/>
          <p14:tracePt t="34786" x="3733800" y="2743200"/>
          <p14:tracePt t="34803" x="3740150" y="2717800"/>
          <p14:tracePt t="34820" x="3740150" y="2692400"/>
          <p14:tracePt t="34836" x="3740150" y="2679700"/>
          <p14:tracePt t="34853" x="3740150" y="2673350"/>
          <p14:tracePt t="34869" x="3740150" y="2667000"/>
          <p14:tracePt t="34886" x="3740150" y="2660650"/>
          <p14:tracePt t="34903" x="3740150" y="2654300"/>
          <p14:tracePt t="34920" x="3740150" y="2641600"/>
          <p14:tracePt t="34936" x="3771900" y="2609850"/>
          <p14:tracePt t="34952" x="3810000" y="2578100"/>
          <p14:tracePt t="34970" x="3879850" y="2540000"/>
          <p14:tracePt t="34987" x="3949700" y="2495550"/>
          <p14:tracePt t="35002" x="4006850" y="2476500"/>
          <p14:tracePt t="35020" x="4032250" y="2463800"/>
          <p14:tracePt t="35176" x="4038600" y="2463800"/>
          <p14:tracePt t="35192" x="4044950" y="2451100"/>
          <p14:tracePt t="35200" x="4064000" y="2444750"/>
          <p14:tracePt t="35208" x="4064000" y="2438400"/>
          <p14:tracePt t="35220" x="4076700" y="2432050"/>
          <p14:tracePt t="35236" x="4089400" y="2419350"/>
          <p14:tracePt t="35253" x="4102100" y="2387600"/>
          <p14:tracePt t="35255" x="4102100" y="2374900"/>
          <p14:tracePt t="35270" x="4108450" y="2355850"/>
          <p14:tracePt t="35272" x="4114800" y="2343150"/>
          <p14:tracePt t="35287" x="4114800" y="2330450"/>
          <p14:tracePt t="35303" x="4114800" y="2317750"/>
          <p14:tracePt t="35328" x="4114800" y="2305050"/>
          <p14:tracePt t="35337" x="4108450" y="2305050"/>
          <p14:tracePt t="35353" x="4083050" y="2298700"/>
          <p14:tracePt t="35370" x="4057650" y="2292350"/>
          <p14:tracePt t="35388" x="4019550" y="2292350"/>
          <p14:tracePt t="35402" x="3956050" y="2286000"/>
          <p14:tracePt t="35420" x="3867150" y="2286000"/>
          <p14:tracePt t="35434" x="3759200" y="2286000"/>
          <p14:tracePt t="35451" x="3638550" y="2286000"/>
          <p14:tracePt t="35468" x="3556000" y="2286000"/>
          <p14:tracePt t="35484" x="3517900" y="2286000"/>
          <p14:tracePt t="35502" x="3492500" y="2286000"/>
          <p14:tracePt t="35502" x="3486150" y="2286000"/>
          <p14:tracePt t="35608" x="3479800" y="2286000"/>
          <p14:tracePt t="35679" x="3473450" y="2292350"/>
          <p14:tracePt t="35695" x="3473450" y="2305050"/>
          <p14:tracePt t="35703" x="3467100" y="2305050"/>
          <p14:tracePt t="35711" x="3460750" y="2317750"/>
          <p14:tracePt t="35719" x="3454400" y="2330450"/>
          <p14:tracePt t="35735" x="3448050" y="2355850"/>
          <p14:tracePt t="35751" x="3435350" y="2393950"/>
          <p14:tracePt t="35768" x="3416300" y="2432050"/>
          <p14:tracePt t="35784" x="3403600" y="2457450"/>
          <p14:tracePt t="35801" x="3397250" y="2489200"/>
          <p14:tracePt t="35817" x="3390900" y="2495550"/>
          <p14:tracePt t="35835" x="3390900" y="2501900"/>
          <p14:tracePt t="35851" x="3390900" y="2520950"/>
          <p14:tracePt t="35868" x="3384550" y="2527300"/>
          <p14:tracePt t="35884" x="3378200" y="2540000"/>
          <p14:tracePt t="35901" x="3378200" y="2552700"/>
          <p14:tracePt t="35918" x="3378200" y="2565400"/>
          <p14:tracePt t="35935" x="3371850" y="2571750"/>
          <p14:tracePt t="35975" x="3371850" y="2578100"/>
          <p14:tracePt t="36601" x="3365500" y="2578100"/>
          <p14:tracePt t="36608" x="3359150" y="2584450"/>
          <p14:tracePt t="36619" x="3359150" y="2590800"/>
          <p14:tracePt t="36636" x="3359150" y="2597150"/>
          <p14:tracePt t="36653" x="3352800" y="2597150"/>
          <p14:tracePt t="36712" x="3371850" y="2597150"/>
          <p14:tracePt t="36720" x="3403600" y="2597150"/>
          <p14:tracePt t="36728" x="3429000" y="2584450"/>
          <p14:tracePt t="36737" x="3467100" y="2578100"/>
          <p14:tracePt t="36753" x="3549650" y="2552700"/>
          <p14:tracePt t="36770" x="3638550" y="2520950"/>
          <p14:tracePt t="36786" x="3721100" y="2489200"/>
          <p14:tracePt t="36805" x="3790950" y="2457450"/>
          <p14:tracePt t="36820" x="3867150" y="2425700"/>
          <p14:tracePt t="36837" x="3892550" y="2425700"/>
          <p14:tracePt t="36904" x="3898900" y="2425700"/>
          <p14:tracePt t="36944" x="3898900" y="2432050"/>
          <p14:tracePt t="36984" x="3898900" y="2438400"/>
          <p14:tracePt t="36992" x="3892550" y="2438400"/>
          <p14:tracePt t="37003" x="3892550" y="2444750"/>
          <p14:tracePt t="37018" x="3879850" y="2451100"/>
          <p14:tracePt t="37035" x="3873500" y="2457450"/>
          <p14:tracePt t="37120" x="3867150" y="2457450"/>
          <p14:tracePt t="37145" x="3860800" y="2463800"/>
          <p14:tracePt t="37160" x="3854450" y="2470150"/>
          <p14:tracePt t="37208" x="3848100" y="2470150"/>
          <p14:tracePt t="37288" x="3841750" y="2470150"/>
          <p14:tracePt t="37296" x="3835400" y="2470150"/>
          <p14:tracePt t="37304" x="3829050" y="2476500"/>
          <p14:tracePt t="37320" x="3822700" y="2482850"/>
          <p14:tracePt t="37336" x="3816350" y="2495550"/>
          <p14:tracePt t="37353" x="3797300" y="2508250"/>
          <p14:tracePt t="37369" x="3790950" y="2514600"/>
          <p14:tracePt t="37386" x="3778250" y="2527300"/>
          <p14:tracePt t="37402" x="3771900" y="2533650"/>
          <p14:tracePt t="37419" x="3765550" y="2546350"/>
          <p14:tracePt t="37434" x="3752850" y="2565400"/>
          <p14:tracePt t="37451" x="3746500" y="2571750"/>
          <p14:tracePt t="37469" x="3746500" y="2584450"/>
          <p14:tracePt t="37472" x="3740150" y="2597150"/>
          <p14:tracePt t="37488" x="3733800" y="2603500"/>
          <p14:tracePt t="37504" x="3733800" y="2609850"/>
          <p14:tracePt t="37519" x="3727450" y="2616200"/>
          <p14:tracePt t="37535" x="3727450" y="2622550"/>
          <p14:tracePt t="37552" x="3721100" y="2635250"/>
          <p14:tracePt t="37616" x="3721100" y="2641600"/>
          <p14:tracePt t="37632" x="3721100" y="2654300"/>
          <p14:tracePt t="37640" x="3721100" y="2679700"/>
          <p14:tracePt t="37653" x="3721100" y="2692400"/>
          <p14:tracePt t="37669" x="3733800" y="2711450"/>
          <p14:tracePt t="37686" x="3746500" y="2724150"/>
          <p14:tracePt t="37703" x="3752850" y="2736850"/>
          <p14:tracePt t="37728" x="3759200" y="2736850"/>
          <p14:tracePt t="37736" x="3759200" y="2743200"/>
          <p14:tracePt t="37753" x="3765550" y="2743200"/>
          <p14:tracePt t="37769" x="3771900" y="2755900"/>
          <p14:tracePt t="37787" x="3778250" y="2755900"/>
          <p14:tracePt t="39360" x="3778250" y="2762250"/>
          <p14:tracePt t="39368" x="3784600" y="2762250"/>
          <p14:tracePt t="39376" x="3790950" y="2755900"/>
          <p14:tracePt t="39386" x="3803650" y="2743200"/>
          <p14:tracePt t="39402" x="3822700" y="2730500"/>
          <p14:tracePt t="39420" x="3848100" y="2711450"/>
          <p14:tracePt t="39436" x="3873500" y="2686050"/>
          <p14:tracePt t="39452" x="3898900" y="2654300"/>
          <p14:tracePt t="39468" x="3911600" y="2641600"/>
          <p14:tracePt t="39485" x="3924300" y="2635250"/>
          <p14:tracePt t="39487" x="3924300" y="2628900"/>
          <p14:tracePt t="39501" x="3930650" y="2622550"/>
          <p14:tracePt t="39736" x="3930650" y="2628900"/>
          <p14:tracePt t="39744" x="3917950" y="2628900"/>
          <p14:tracePt t="39753" x="3905250" y="2647950"/>
          <p14:tracePt t="39770" x="3848100" y="2654300"/>
          <p14:tracePt t="39787" x="3797300" y="2679700"/>
          <p14:tracePt t="39803" x="3733800" y="2711450"/>
          <p14:tracePt t="39820" x="3663950" y="2749550"/>
          <p14:tracePt t="39837" x="3575050" y="2794000"/>
          <p14:tracePt t="39853" x="3524250" y="2806700"/>
          <p14:tracePt t="39855" x="3505200" y="2825750"/>
          <p14:tracePt t="40001" x="3498850" y="2825750"/>
          <p14:tracePt t="40008" x="3492500" y="2825750"/>
          <p14:tracePt t="40020" x="3479800" y="2825750"/>
          <p14:tracePt t="40036" x="3435350" y="2819400"/>
          <p14:tracePt t="40053" x="3397250" y="2806700"/>
          <p14:tracePt t="40070" x="3340100" y="2762250"/>
          <p14:tracePt t="40072" x="3321050" y="2755900"/>
          <p14:tracePt t="40087" x="3295650" y="2730500"/>
          <p14:tracePt t="40089" x="3282950" y="2724150"/>
          <p14:tracePt t="40104" x="3263900" y="2686050"/>
          <p14:tracePt t="40120" x="3251200" y="2667000"/>
          <p14:tracePt t="40136" x="3244850" y="2641600"/>
          <p14:tracePt t="40152" x="3238500" y="2622550"/>
          <p14:tracePt t="40170" x="3238500" y="2603500"/>
          <p14:tracePt t="40186" x="3238500" y="2584450"/>
          <p14:tracePt t="40203" x="3238500" y="2565400"/>
          <p14:tracePt t="40219" x="3238500" y="2546350"/>
          <p14:tracePt t="40237" x="3238500" y="2514600"/>
          <p14:tracePt t="40253" x="3251200" y="2501900"/>
          <p14:tracePt t="40269" x="3276600" y="2476500"/>
          <p14:tracePt t="40286" x="3308350" y="2457450"/>
          <p14:tracePt t="40304" x="3378200" y="2432050"/>
          <p14:tracePt t="40320" x="3435350" y="2413000"/>
          <p14:tracePt t="40336" x="3479800" y="2406650"/>
          <p14:tracePt t="40353" x="3517900" y="2406650"/>
          <p14:tracePt t="40369" x="3549650" y="2406650"/>
          <p14:tracePt t="40386" x="3568700" y="2406650"/>
          <p14:tracePt t="40403" x="3587750" y="2413000"/>
          <p14:tracePt t="40420" x="3625850" y="2438400"/>
          <p14:tracePt t="40435" x="3651250" y="2457450"/>
          <p14:tracePt t="40452" x="3670300" y="2476500"/>
          <p14:tracePt t="40468" x="3683000" y="2501900"/>
          <p14:tracePt t="40485" x="3689350" y="2520950"/>
          <p14:tracePt t="40487" x="3695700" y="2533650"/>
          <p14:tracePt t="40502" x="3695700" y="2546350"/>
          <p14:tracePt t="40503" x="3695700" y="2552700"/>
          <p14:tracePt t="40519" x="3695700" y="2578100"/>
          <p14:tracePt t="40536" x="3695700" y="2597150"/>
          <p14:tracePt t="40551" x="3695700" y="2616200"/>
          <p14:tracePt t="40568" x="3695700" y="2641600"/>
          <p14:tracePt t="40585" x="3695700" y="2654300"/>
          <p14:tracePt t="40602" x="3683000" y="2679700"/>
          <p14:tracePt t="40618" x="3670300" y="2711450"/>
          <p14:tracePt t="40635" x="3657600" y="2724150"/>
          <p14:tracePt t="40651" x="3638550" y="2743200"/>
          <p14:tracePt t="40669" x="3625850" y="2755900"/>
          <p14:tracePt t="40684" x="3600450" y="2762250"/>
          <p14:tracePt t="40702" x="3581400" y="2768600"/>
          <p14:tracePt t="40704" x="3568700" y="2774950"/>
          <p14:tracePt t="40719" x="3536950" y="2774950"/>
          <p14:tracePt t="40736" x="3511550" y="2774950"/>
          <p14:tracePt t="40752" x="3492500" y="2774950"/>
          <p14:tracePt t="40768" x="3473450" y="2774950"/>
          <p14:tracePt t="40785" x="3454400" y="2768600"/>
          <p14:tracePt t="40801" x="3441700" y="2755900"/>
          <p14:tracePt t="40819" x="3429000" y="2743200"/>
          <p14:tracePt t="40835" x="3422650" y="2730500"/>
          <p14:tracePt t="40855" x="3409950" y="2730500"/>
          <p14:tracePt t="40871" x="3403600" y="2724150"/>
          <p14:tracePt t="40895" x="3397250" y="2717800"/>
          <p14:tracePt t="40919" x="3390900" y="2711450"/>
          <p14:tracePt t="40944" x="3384550" y="2705100"/>
          <p14:tracePt t="40967" x="3384550" y="2698750"/>
          <p14:tracePt t="40983" x="3378200" y="2698750"/>
          <p14:tracePt t="41007" x="3378200" y="2692400"/>
          <p14:tracePt t="41047" x="3378200" y="2679700"/>
          <p14:tracePt t="41079" x="3378200" y="2673350"/>
          <p14:tracePt t="41120" x="3371850" y="2660650"/>
          <p14:tracePt t="41128" x="3371850" y="2654300"/>
          <p14:tracePt t="41176" x="3371850" y="2641600"/>
          <p14:tracePt t="41552" x="3371850" y="2635250"/>
          <p14:tracePt t="41561" x="3371850" y="2622550"/>
          <p14:tracePt t="41569" x="3371850" y="2616200"/>
          <p14:tracePt t="41585" x="3371850" y="2584450"/>
          <p14:tracePt t="41603" x="3371850" y="2546350"/>
          <p14:tracePt t="41619" x="3397250" y="2508250"/>
          <p14:tracePt t="41636" x="3448050" y="2470150"/>
          <p14:tracePt t="41652" x="3511550" y="2425700"/>
          <p14:tracePt t="41670" x="3581400" y="2400300"/>
          <p14:tracePt t="41672" x="3613150" y="2393950"/>
          <p14:tracePt t="41686" x="3651250" y="2393950"/>
          <p14:tracePt t="41688" x="3663950" y="2393950"/>
          <p14:tracePt t="41704" x="3695700" y="2393950"/>
          <p14:tracePt t="41720" x="3714750" y="2413000"/>
          <p14:tracePt t="41736" x="3727450" y="2501900"/>
          <p14:tracePt t="41753" x="3727450" y="2628900"/>
          <p14:tracePt t="41771" x="3708400" y="2762250"/>
          <p14:tracePt t="41786" x="3657600" y="2901950"/>
          <p14:tracePt t="41803" x="3600450" y="2971800"/>
          <p14:tracePt t="41819" x="3562350" y="2984500"/>
          <p14:tracePt t="41836" x="3549650" y="2984500"/>
          <p14:tracePt t="41852" x="3524250" y="2914650"/>
          <p14:tracePt t="41870" x="3498850" y="2806700"/>
          <p14:tracePt t="41872" x="3486150" y="2749550"/>
          <p14:tracePt t="41886" x="3479800" y="2705100"/>
          <p14:tracePt t="41888" x="3479800" y="2654300"/>
          <p14:tracePt t="41904" x="3479800" y="2584450"/>
          <p14:tracePt t="41920" x="3479800" y="2533650"/>
          <p14:tracePt t="41936" x="3492500" y="2495550"/>
          <p14:tracePt t="41952" x="3530600" y="2470150"/>
          <p14:tracePt t="41969" x="3575050" y="2470150"/>
          <p14:tracePt t="41985" x="3613150" y="2470150"/>
          <p14:tracePt t="42003" x="3657600" y="2489200"/>
          <p14:tracePt t="42019" x="3670300" y="2520950"/>
          <p14:tracePt t="42036" x="3683000" y="2584450"/>
          <p14:tracePt t="42053" x="3683000" y="2654300"/>
          <p14:tracePt t="42069" x="3638550" y="2717800"/>
          <p14:tracePt t="42072" x="3625850" y="2724150"/>
          <p14:tracePt t="42086" x="3606800" y="2736850"/>
          <p14:tracePt t="42088" x="3575050" y="2743200"/>
          <p14:tracePt t="42104" x="3543300" y="2743200"/>
          <p14:tracePt t="42120" x="3505200" y="2743200"/>
          <p14:tracePt t="42136" x="3479800" y="2711450"/>
          <p14:tracePt t="42153" x="3467100" y="2679700"/>
          <p14:tracePt t="42170" x="3467100" y="2647950"/>
          <p14:tracePt t="42185" x="3454400" y="2622550"/>
          <p14:tracePt t="42203" x="3454400" y="2603500"/>
          <p14:tracePt t="42219" x="3454400" y="2590800"/>
          <p14:tracePt t="42236" x="3467100" y="2590800"/>
          <p14:tracePt t="42252" x="3479800" y="2590800"/>
          <p14:tracePt t="42269" x="3511550" y="2597150"/>
          <p14:tracePt t="42271" x="3517900" y="2616200"/>
          <p14:tracePt t="42285" x="3524250" y="2654300"/>
          <p14:tracePt t="42304" x="3530600" y="2768600"/>
          <p14:tracePt t="42320" x="3530600" y="2838450"/>
          <p14:tracePt t="42336" x="3530600" y="2863850"/>
          <p14:tracePt t="42352" x="3530600" y="2876550"/>
          <p14:tracePt t="42369" x="3517900" y="2876550"/>
          <p14:tracePt t="42385" x="3505200" y="2870200"/>
          <p14:tracePt t="42403" x="3492500" y="2863850"/>
          <p14:tracePt t="42420" x="3467100" y="2825750"/>
          <p14:tracePt t="42436" x="3454400" y="2787650"/>
          <p14:tracePt t="42452" x="3448050" y="2755900"/>
          <p14:tracePt t="42470" x="3448050" y="2711450"/>
          <p14:tracePt t="42472" x="3448050" y="2692400"/>
          <p14:tracePt t="42486" x="3448050" y="2679700"/>
          <p14:tracePt t="42488" x="3448050" y="2667000"/>
          <p14:tracePt t="42504" x="3454400" y="2641600"/>
          <p14:tracePt t="42519" x="3473450" y="2635250"/>
          <p14:tracePt t="42536" x="3492500" y="2635250"/>
          <p14:tracePt t="42552" x="3524250" y="2647950"/>
          <p14:tracePt t="42570" x="3549650" y="2705100"/>
          <p14:tracePt t="42585" x="3556000" y="2768600"/>
          <p14:tracePt t="42603" x="3556000" y="2832100"/>
          <p14:tracePt t="42619" x="3556000" y="2870200"/>
          <p14:tracePt t="42636" x="3543300" y="2889250"/>
          <p14:tracePt t="42653" x="3524250" y="2889250"/>
          <p14:tracePt t="42669" x="3498850" y="2889250"/>
          <p14:tracePt t="42671" x="3479800" y="2876550"/>
          <p14:tracePt t="42685" x="3454400" y="2838450"/>
          <p14:tracePt t="42703" x="3409950" y="2698750"/>
          <p14:tracePt t="42720" x="3403600" y="2597150"/>
          <p14:tracePt t="42737" x="3384550" y="2495550"/>
          <p14:tracePt t="42752" x="3390900" y="2444750"/>
          <p14:tracePt t="42770" x="3416300" y="2406650"/>
          <p14:tracePt t="42786" x="3454400" y="2400300"/>
          <p14:tracePt t="42803" x="3492500" y="2400300"/>
          <p14:tracePt t="42819" x="3568700" y="2495550"/>
          <p14:tracePt t="42836" x="3657600" y="2654300"/>
          <p14:tracePt t="42853" x="3714750" y="2794000"/>
          <p14:tracePt t="42869" x="3740150" y="2908300"/>
          <p14:tracePt t="42872" x="3746500" y="2940050"/>
          <p14:tracePt t="42886" x="3746500" y="2965450"/>
          <p14:tracePt t="42888" x="3746500" y="2978150"/>
          <p14:tracePt t="42903" x="3746500" y="2990850"/>
          <p14:tracePt t="42928" x="3746500" y="2997200"/>
          <p14:tracePt t="42943" x="3740150" y="2997200"/>
          <p14:tracePt t="42953" x="3727450" y="2990850"/>
          <p14:tracePt t="42970" x="3702050" y="2959100"/>
          <p14:tracePt t="42987" x="3683000" y="2921000"/>
          <p14:tracePt t="43003" x="3657600" y="2889250"/>
          <p14:tracePt t="43019" x="3651250" y="2851150"/>
          <p14:tracePt t="43036" x="3644900" y="2825750"/>
          <p14:tracePt t="43052" x="3644900" y="2800350"/>
          <p14:tracePt t="43069" x="3644900" y="2768600"/>
          <p14:tracePt t="43086" x="3644900" y="2755900"/>
          <p14:tracePt t="43088" x="3644900" y="2749550"/>
          <p14:tracePt t="43128" x="3651250" y="2749550"/>
          <p14:tracePt t="43136" x="3670300" y="2762250"/>
          <p14:tracePt t="43144" x="3689350" y="2787650"/>
          <p14:tracePt t="43153" x="3695700" y="2813050"/>
          <p14:tracePt t="43170" x="3721100" y="2851150"/>
          <p14:tracePt t="43186" x="3721100" y="2876550"/>
          <p14:tracePt t="43203" x="3721100" y="2882900"/>
          <p14:tracePt t="43232" x="3721100" y="2889250"/>
          <p14:tracePt t="43256" x="3714750" y="2889250"/>
          <p14:tracePt t="43264" x="3708400" y="2889250"/>
          <p14:tracePt t="43271" x="3695700" y="2889250"/>
          <p14:tracePt t="43286" x="3689350" y="2882900"/>
          <p14:tracePt t="43302" x="3676650" y="2876550"/>
          <p14:tracePt t="43352" x="3670300" y="2876550"/>
          <p14:tracePt t="43368" x="3663950" y="2876550"/>
          <p14:tracePt t="43376" x="3663950" y="2882900"/>
          <p14:tracePt t="43388" x="3657600" y="2895600"/>
          <p14:tracePt t="43403" x="3657600" y="2908300"/>
          <p14:tracePt t="43419" x="3657600" y="2914650"/>
          <p14:tracePt t="43504" x="3651250" y="2921000"/>
          <p14:tracePt t="43521" x="3651250" y="2933700"/>
          <p14:tracePt t="43536" x="3651250" y="2940050"/>
          <p14:tracePt t="43543" x="3651250" y="2946400"/>
          <p14:tracePt t="43553" x="3651250" y="2959100"/>
          <p14:tracePt t="43570" x="3651250" y="2965450"/>
          <p14:tracePt t="43587" x="3651250" y="2971800"/>
          <p14:tracePt t="43624" x="3651250" y="2933700"/>
          <p14:tracePt t="43632" x="3651250" y="2921000"/>
          <p14:tracePt t="43640" x="3651250" y="2908300"/>
          <p14:tracePt t="43653" x="3651250" y="2882900"/>
          <p14:tracePt t="43669" x="3632200" y="2755900"/>
          <p14:tracePt t="43671" x="3625850" y="2711450"/>
          <p14:tracePt t="43686" x="3625850" y="2698750"/>
          <p14:tracePt t="44256" x="3625850" y="2711450"/>
          <p14:tracePt t="44264" x="3625850" y="2736850"/>
          <p14:tracePt t="44272" x="3625850" y="2774950"/>
          <p14:tracePt t="44286" x="3625850" y="2806700"/>
          <p14:tracePt t="44302" x="3625850" y="2889250"/>
          <p14:tracePt t="44321" x="3625850" y="3003550"/>
          <p14:tracePt t="44336" x="3625850" y="3067050"/>
          <p14:tracePt t="44353" x="3625850" y="3143250"/>
          <p14:tracePt t="44369" x="3613150" y="3213100"/>
          <p14:tracePt t="44385" x="3600450" y="3270250"/>
          <p14:tracePt t="44403" x="3594100" y="3321050"/>
          <p14:tracePt t="44419" x="3575050" y="3378200"/>
          <p14:tracePt t="44437" x="3562350" y="3422650"/>
          <p14:tracePt t="44439" x="3549650" y="3448050"/>
          <p14:tracePt t="44452" x="3549650" y="3460750"/>
          <p14:tracePt t="44468" x="3536950" y="3498850"/>
          <p14:tracePt t="44484" x="3536950" y="3549650"/>
          <p14:tracePt t="44501" x="3536950" y="3613150"/>
          <p14:tracePt t="44520" x="3536950" y="3740150"/>
          <p14:tracePt t="44537" x="3536950" y="3848100"/>
          <p14:tracePt t="44553" x="3562350" y="3962400"/>
          <p14:tracePt t="44569" x="3587750" y="4051300"/>
          <p14:tracePt t="44586" x="3625850" y="4133850"/>
          <p14:tracePt t="44603" x="3644900" y="4171950"/>
          <p14:tracePt t="44620" x="3663950" y="4197350"/>
          <p14:tracePt t="44637" x="3676650" y="4222750"/>
          <p14:tracePt t="44653" x="3676650" y="4229100"/>
          <p14:tracePt t="44670" x="3676650" y="4241800"/>
          <p14:tracePt t="44672" x="3676650" y="4248150"/>
          <p14:tracePt t="44686" x="3676650" y="4254500"/>
          <p14:tracePt t="44702" x="3676650" y="4279900"/>
          <p14:tracePt t="44719" x="3657600" y="4330700"/>
          <p14:tracePt t="44736" x="3606800" y="4349750"/>
          <p14:tracePt t="44753" x="3549650" y="4349750"/>
          <p14:tracePt t="44769" x="3498850" y="4362450"/>
          <p14:tracePt t="44786" x="3479800" y="4362450"/>
          <p14:tracePt t="44802" x="3467100" y="4362450"/>
          <p14:tracePt t="44819" x="3460750" y="4343400"/>
          <p14:tracePt t="44835" x="3460750" y="4292600"/>
          <p14:tracePt t="44853" x="3467100" y="4260850"/>
          <p14:tracePt t="44856" x="3479800" y="4241800"/>
          <p14:tracePt t="44870" x="3492500" y="4229100"/>
          <p14:tracePt t="44886" x="3524250" y="4216400"/>
          <p14:tracePt t="44888" x="3536950" y="4216400"/>
          <p14:tracePt t="44902" x="3556000" y="4216400"/>
          <p14:tracePt t="44904" x="3581400" y="4222750"/>
          <p14:tracePt t="44919" x="3594100" y="4241800"/>
          <p14:tracePt t="44937" x="3619500" y="4298950"/>
          <p14:tracePt t="44953" x="3632200" y="4356100"/>
          <p14:tracePt t="44971" x="3632200" y="4419600"/>
          <p14:tracePt t="44986" x="3632200" y="4445000"/>
          <p14:tracePt t="45002" x="3606800" y="4445000"/>
          <p14:tracePt t="45019" x="3568700" y="4445000"/>
          <p14:tracePt t="45035" x="3505200" y="4406900"/>
          <p14:tracePt t="45053" x="3460750" y="4337050"/>
          <p14:tracePt t="45056" x="3429000" y="4273550"/>
          <p14:tracePt t="45069" x="3397250" y="4235450"/>
          <p14:tracePt t="45086" x="3352800" y="4165600"/>
          <p14:tracePt t="45102" x="3352800" y="4152900"/>
          <p14:tracePt t="45120" x="3359150" y="4146550"/>
          <p14:tracePt t="45137" x="3384550" y="4152900"/>
          <p14:tracePt t="45154" x="3416300" y="4165600"/>
          <p14:tracePt t="45169" x="3448050" y="4184650"/>
          <p14:tracePt t="45186" x="3473450" y="4203700"/>
          <p14:tracePt t="45216" x="3473450" y="4216400"/>
          <p14:tracePt t="45224" x="3473450" y="4229100"/>
          <p14:tracePt t="45237" x="3473450" y="4248150"/>
          <p14:tracePt t="45252" x="3460750" y="4267200"/>
          <p14:tracePt t="45270" x="3429000" y="4273550"/>
          <p14:tracePt t="45272" x="3416300" y="4279900"/>
          <p14:tracePt t="45286" x="3397250" y="4279900"/>
          <p14:tracePt t="45302" x="3365500" y="4279900"/>
          <p14:tracePt t="45304" x="3346450" y="4279900"/>
          <p14:tracePt t="45320" x="3302000" y="4267200"/>
          <p14:tracePt t="45336" x="3263900" y="4229100"/>
          <p14:tracePt t="45353" x="3232150" y="4171950"/>
          <p14:tracePt t="45371" x="3232150" y="4127500"/>
          <p14:tracePt t="45387" x="3232150" y="4108450"/>
          <p14:tracePt t="45402" x="3232150" y="4095750"/>
          <p14:tracePt t="45419" x="3257550" y="4089400"/>
          <p14:tracePt t="45436" x="3282950" y="4089400"/>
          <p14:tracePt t="45439" x="3302000" y="4089400"/>
          <p14:tracePt t="45453" x="3314700" y="4089400"/>
          <p14:tracePt t="45455" x="3333750" y="4095750"/>
          <p14:tracePt t="45470" x="3346450" y="4095750"/>
          <p14:tracePt t="45471" x="3365500" y="4102100"/>
          <p14:tracePt t="45486" x="3384550" y="4114800"/>
          <p14:tracePt t="45488" x="3397250" y="4114800"/>
          <p14:tracePt t="45503" x="3416300" y="4127500"/>
          <p14:tracePt t="45520" x="3429000" y="4140200"/>
          <p14:tracePt t="45544" x="3429000" y="4152900"/>
          <p14:tracePt t="45552" x="3429000" y="4159250"/>
          <p14:tracePt t="45570" x="3429000" y="4178300"/>
          <p14:tracePt t="45586" x="3416300" y="4197350"/>
          <p14:tracePt t="45602" x="3409950" y="4203700"/>
          <p14:tracePt t="45620" x="3397250" y="4216400"/>
          <p14:tracePt t="45636" x="3384550" y="4216400"/>
          <p14:tracePt t="45653" x="3378200" y="4222750"/>
          <p14:tracePt t="45668" x="3365500" y="4229100"/>
          <p14:tracePt t="45685" x="3346450" y="4229100"/>
          <p14:tracePt t="45686" x="3333750" y="4235450"/>
          <p14:tracePt t="45702" x="3321050" y="4241800"/>
          <p14:tracePt t="45718" x="3302000" y="4241800"/>
          <p14:tracePt t="45735" x="3295650" y="4248150"/>
          <p14:tracePt t="45751" x="3276600" y="4248150"/>
          <p14:tracePt t="45768" x="3251200" y="4254500"/>
          <p14:tracePt t="45784" x="3194050" y="4260850"/>
          <p14:tracePt t="45802" x="3098800" y="4286250"/>
          <p14:tracePt t="45818" x="2971800" y="4311650"/>
          <p14:tracePt t="45836" x="2800350" y="4330700"/>
          <p14:tracePt t="45839" x="2705100" y="4343400"/>
          <p14:tracePt t="45853" x="2590800" y="4362450"/>
          <p14:tracePt t="45870" x="2400300" y="4381500"/>
          <p14:tracePt t="45872" x="2317750" y="4381500"/>
          <p14:tracePt t="45886" x="2235200" y="4381500"/>
          <p14:tracePt t="45888" x="2146300" y="4400550"/>
          <p14:tracePt t="45903" x="2006600" y="4400550"/>
          <p14:tracePt t="45920" x="1873250" y="4400550"/>
          <p14:tracePt t="45936" x="1758950" y="4400550"/>
          <p14:tracePt t="45952" x="1625600" y="4400550"/>
          <p14:tracePt t="45970" x="1504950" y="4400550"/>
          <p14:tracePt t="45986" x="1397000" y="4394200"/>
          <p14:tracePt t="46003" x="1320800" y="4394200"/>
          <p14:tracePt t="46020" x="1263650" y="4375150"/>
          <p14:tracePt t="46035" x="1238250" y="4375150"/>
          <p14:tracePt t="46184" x="1231900" y="4375150"/>
          <p14:tracePt t="46192" x="1219200" y="4375150"/>
          <p14:tracePt t="46203" x="1219200" y="4368800"/>
          <p14:tracePt t="46219" x="1200150" y="4368800"/>
          <p14:tracePt t="46463" x="1193800" y="4368800"/>
          <p14:tracePt t="46471" x="1187450" y="4356100"/>
          <p14:tracePt t="46479" x="1181100" y="4349750"/>
          <p14:tracePt t="46496" x="1181100" y="4343400"/>
          <p14:tracePt t="46504" x="1181100" y="4337050"/>
          <p14:tracePt t="46520" x="1181100" y="4330700"/>
          <p14:tracePt t="46543" x="1181100" y="4318000"/>
          <p14:tracePt t="46552" x="1174750" y="4311650"/>
          <p14:tracePt t="46568" x="1174750" y="4298950"/>
          <p14:tracePt t="46584" x="1174750" y="4286250"/>
          <p14:tracePt t="46603" x="1174750" y="4279900"/>
          <p14:tracePt t="46617" x="1174750" y="4273550"/>
          <p14:tracePt t="46634" x="1174750" y="4260850"/>
          <p14:tracePt t="46655" x="1174750" y="4254500"/>
          <p14:tracePt t="46713" x="1174750" y="4241800"/>
          <p14:tracePt t="46744" x="1174750" y="4235450"/>
          <p14:tracePt t="46783" x="1174750" y="4222750"/>
          <p14:tracePt t="46968" x="1181100" y="4210050"/>
          <p14:tracePt t="46976" x="1200150" y="4191000"/>
          <p14:tracePt t="46987" x="1212850" y="4165600"/>
          <p14:tracePt t="47002" x="1238250" y="4133850"/>
          <p14:tracePt t="47020" x="1270000" y="4102100"/>
          <p14:tracePt t="47036" x="1301750" y="4064000"/>
          <p14:tracePt t="47053" x="1320800" y="4032250"/>
          <p14:tracePt t="47056" x="1333500" y="4019550"/>
          <p14:tracePt t="47070" x="1339850" y="4013200"/>
          <p14:tracePt t="47072" x="1346200" y="4006850"/>
          <p14:tracePt t="47087" x="1352550" y="4006850"/>
          <p14:tracePt t="47145" x="1365250" y="4006850"/>
          <p14:tracePt t="47160" x="1371600" y="4006850"/>
          <p14:tracePt t="47176" x="1384300" y="4013200"/>
          <p14:tracePt t="47184" x="1390650" y="4019550"/>
          <p14:tracePt t="47192" x="1397000" y="4032250"/>
          <p14:tracePt t="47203" x="1409700" y="4038600"/>
          <p14:tracePt t="47219" x="1428750" y="4095750"/>
          <p14:tracePt t="47236" x="1441450" y="4146550"/>
          <p14:tracePt t="47252" x="1447800" y="4197350"/>
          <p14:tracePt t="47270" x="1447800" y="4248150"/>
          <p14:tracePt t="47272" x="1454150" y="4267200"/>
          <p14:tracePt t="47286" x="1466850" y="4298950"/>
          <p14:tracePt t="47288" x="1466850" y="4324350"/>
          <p14:tracePt t="47304" x="1466850" y="4356100"/>
          <p14:tracePt t="47320" x="1466850" y="4400550"/>
          <p14:tracePt t="47336" x="1466850" y="4425950"/>
          <p14:tracePt t="47352" x="1466850" y="4457700"/>
          <p14:tracePt t="47370" x="1466850" y="4476750"/>
          <p14:tracePt t="47386" x="1466850" y="4495800"/>
          <p14:tracePt t="47403" x="1466850" y="4508500"/>
          <p14:tracePt t="47419" x="1466850" y="4533900"/>
          <p14:tracePt t="47436" x="1466850" y="4546600"/>
          <p14:tracePt t="47451" x="1466850" y="4559300"/>
          <p14:tracePt t="47468" x="1466850" y="4572000"/>
          <p14:tracePt t="47486" x="1466850" y="4597400"/>
          <p14:tracePt t="47503" x="1466850" y="4641850"/>
          <p14:tracePt t="47520" x="1466850" y="4667250"/>
          <p14:tracePt t="47536" x="1466850" y="4692650"/>
          <p14:tracePt t="47552" x="1466850" y="4711700"/>
          <p14:tracePt t="47569" x="1466850" y="4718050"/>
          <p14:tracePt t="47586" x="1460500" y="4730750"/>
          <p14:tracePt t="47603" x="1460500" y="4743450"/>
          <p14:tracePt t="47619" x="1447800" y="4762500"/>
          <p14:tracePt t="47637" x="1441450" y="4768850"/>
          <p14:tracePt t="47653" x="1435100" y="4775200"/>
          <p14:tracePt t="47669" x="1428750" y="4781550"/>
          <p14:tracePt t="47686" x="1422400" y="4787900"/>
          <p14:tracePt t="47688" x="1416050" y="4794250"/>
          <p14:tracePt t="47703" x="1409700" y="4800600"/>
          <p14:tracePt t="47720" x="1397000" y="4806950"/>
          <p14:tracePt t="47736" x="1384300" y="4813300"/>
          <p14:tracePt t="47753" x="1365250" y="4819650"/>
          <p14:tracePt t="47769" x="1358900" y="4826000"/>
          <p14:tracePt t="47786" x="1352550" y="4826000"/>
          <p14:tracePt t="47803" x="1346200" y="4826000"/>
          <p14:tracePt t="47820" x="1339850" y="4826000"/>
          <p14:tracePt t="47849" x="1333500" y="4826000"/>
          <p14:tracePt t="47864" x="1327150" y="4826000"/>
          <p14:tracePt t="47872" x="1314450" y="4832350"/>
          <p14:tracePt t="47887" x="1301750" y="4838700"/>
          <p14:tracePt t="47902" x="1295400" y="4845050"/>
          <p14:tracePt t="47920" x="1276350" y="4845050"/>
          <p14:tracePt t="47960" x="1270000" y="4845050"/>
          <p14:tracePt t="48000" x="1263650" y="4845050"/>
          <p14:tracePt t="48016" x="1257300" y="4845050"/>
          <p14:tracePt t="48023" x="1250950" y="4845050"/>
          <p14:tracePt t="48048" x="1238250" y="4838700"/>
          <p14:tracePt t="48056" x="1231900" y="4838700"/>
          <p14:tracePt t="48070" x="1231900" y="4832350"/>
          <p14:tracePt t="48071" x="1225550" y="4832350"/>
          <p14:tracePt t="48085" x="1219200" y="4819650"/>
          <p14:tracePt t="48102" x="1212850" y="4806950"/>
          <p14:tracePt t="48120" x="1206500" y="4730750"/>
          <p14:tracePt t="48136" x="1206500" y="4622800"/>
          <p14:tracePt t="48153" x="1206500" y="4495800"/>
          <p14:tracePt t="48169" x="1206500" y="4368800"/>
          <p14:tracePt t="48185" x="1231900" y="4254500"/>
          <p14:tracePt t="48203" x="1301750" y="4146550"/>
          <p14:tracePt t="48219" x="1377950" y="4038600"/>
          <p14:tracePt t="48236" x="1498600" y="3924300"/>
          <p14:tracePt t="48253" x="1657350" y="3848100"/>
          <p14:tracePt t="48270" x="1790700" y="3816350"/>
          <p14:tracePt t="48286" x="1974850" y="3810000"/>
          <p14:tracePt t="48303" x="2254250" y="3949700"/>
          <p14:tracePt t="48305" x="2393950" y="4051300"/>
          <p14:tracePt t="48320" x="2635250" y="4260850"/>
          <p14:tracePt t="48336" x="2711450" y="4419600"/>
          <p14:tracePt t="48353" x="2711450" y="4540250"/>
          <p14:tracePt t="48370" x="2673350" y="4641850"/>
          <p14:tracePt t="48387" x="2584450" y="4724400"/>
          <p14:tracePt t="48402" x="2482850" y="4762500"/>
          <p14:tracePt t="48419" x="2374900" y="4768850"/>
          <p14:tracePt t="48436" x="2279650" y="4762500"/>
          <p14:tracePt t="48452" x="2216150" y="4730750"/>
          <p14:tracePt t="48468" x="2159000" y="4679950"/>
          <p14:tracePt t="48486" x="2120900" y="4622800"/>
          <p14:tracePt t="48488" x="2114550" y="4584700"/>
          <p14:tracePt t="48504" x="2114550" y="4559300"/>
          <p14:tracePt t="48520" x="2159000" y="4552950"/>
          <p14:tracePt t="48537" x="2241550" y="4552950"/>
          <p14:tracePt t="48552" x="2400300" y="4616450"/>
          <p14:tracePt t="48570" x="2540000" y="4724400"/>
          <p14:tracePt t="48585" x="2590800" y="4806950"/>
          <p14:tracePt t="48603" x="2603500" y="4864100"/>
          <p14:tracePt t="48619" x="2603500" y="4921250"/>
          <p14:tracePt t="48636" x="2590800" y="4946650"/>
          <p14:tracePt t="48652" x="2578100" y="4959350"/>
          <p14:tracePt t="48669" x="2514600" y="4914900"/>
          <p14:tracePt t="48671" x="2457450" y="4813300"/>
          <p14:tracePt t="48686" x="2362200" y="4641850"/>
          <p14:tracePt t="48703" x="2254250" y="4381500"/>
          <p14:tracePt t="48952" x="2254250" y="4375150"/>
          <p14:tracePt t="48960" x="2254250" y="4368800"/>
          <p14:tracePt t="48969" x="2254250" y="4362450"/>
          <p14:tracePt t="48986" x="2266950" y="4349750"/>
          <p14:tracePt t="49003" x="2292350" y="4318000"/>
          <p14:tracePt t="49019" x="2317750" y="4286250"/>
          <p14:tracePt t="49036" x="2349500" y="4248150"/>
          <p14:tracePt t="49052" x="2406650" y="4191000"/>
          <p14:tracePt t="49069" x="2489200" y="4140200"/>
          <p14:tracePt t="49086" x="2590800" y="4076700"/>
          <p14:tracePt t="49088" x="2635250" y="4044950"/>
          <p14:tracePt t="49102" x="2692400" y="4019550"/>
          <p14:tracePt t="49104" x="2736850" y="3987800"/>
          <p14:tracePt t="49120" x="2876550" y="3917950"/>
          <p14:tracePt t="49136" x="3022600" y="3867150"/>
          <p14:tracePt t="49152" x="3200400" y="3803650"/>
          <p14:tracePt t="49169" x="3365500" y="3765550"/>
          <p14:tracePt t="49185" x="3479800" y="3733800"/>
          <p14:tracePt t="49203" x="3575050" y="3721100"/>
          <p14:tracePt t="49219" x="3689350" y="3721100"/>
          <p14:tracePt t="49236" x="3810000" y="3702050"/>
          <p14:tracePt t="49252" x="3943350" y="3689350"/>
          <p14:tracePt t="49269" x="4095750" y="3663950"/>
          <p14:tracePt t="49286" x="4210050" y="3638550"/>
          <p14:tracePt t="49288" x="4267200" y="3632200"/>
          <p14:tracePt t="49302" x="4337050" y="3625850"/>
          <p14:tracePt t="49304" x="4406900" y="3619500"/>
          <p14:tracePt t="49319" x="4552950" y="3606800"/>
          <p14:tracePt t="49337" x="4679950" y="3606800"/>
          <p14:tracePt t="49353" x="4781550" y="3606800"/>
          <p14:tracePt t="49369" x="4838700" y="3606800"/>
          <p14:tracePt t="49386" x="4876800" y="3606800"/>
          <p14:tracePt t="49403" x="4883150" y="3606800"/>
          <p14:tracePt t="49488" x="4889500" y="3606800"/>
          <p14:tracePt t="49504" x="4895850" y="3606800"/>
          <p14:tracePt t="49512" x="4902200" y="3619500"/>
          <p14:tracePt t="49520" x="4902200" y="3638550"/>
          <p14:tracePt t="49537" x="4933950" y="3689350"/>
          <p14:tracePt t="49553" x="4959350" y="3733800"/>
          <p14:tracePt t="49569" x="4991100" y="3790950"/>
          <p14:tracePt t="49587" x="5022850" y="3860800"/>
          <p14:tracePt t="49602" x="5054600" y="3930650"/>
          <p14:tracePt t="49620" x="5067300" y="4006850"/>
          <p14:tracePt t="49635" x="5073650" y="4057650"/>
          <p14:tracePt t="49652" x="5080000" y="4121150"/>
          <p14:tracePt t="49669" x="5080000" y="4165600"/>
          <p14:tracePt t="49671" x="5080000" y="4191000"/>
          <p14:tracePt t="49686" x="5080000" y="4210050"/>
          <p14:tracePt t="49688" x="5073650" y="4241800"/>
          <p14:tracePt t="49702" x="5067300" y="4254500"/>
          <p14:tracePt t="49704" x="5041900" y="4286250"/>
          <p14:tracePt t="49719" x="4978400" y="4324350"/>
          <p14:tracePt t="49736" x="4845050" y="4337050"/>
          <p14:tracePt t="49752" x="4686300" y="4337050"/>
          <p14:tracePt t="49769" x="4521200" y="4298950"/>
          <p14:tracePt t="49786" x="4406900" y="4254500"/>
          <p14:tracePt t="49803" x="4343400" y="4216400"/>
          <p14:tracePt t="49819" x="4330700" y="4203700"/>
          <p14:tracePt t="49836" x="4330700" y="4184650"/>
          <p14:tracePt t="49852" x="4330700" y="4140200"/>
          <p14:tracePt t="49869" x="4375150" y="4102100"/>
          <p14:tracePt t="49871" x="4394200" y="4089400"/>
          <p14:tracePt t="49885" x="4451350" y="4076700"/>
          <p14:tracePt t="49888" x="4508500" y="4070350"/>
          <p14:tracePt t="49902" x="4565650" y="4070350"/>
          <p14:tracePt t="49904" x="4629150" y="4076700"/>
          <p14:tracePt t="49919" x="4737100" y="4127500"/>
          <p14:tracePt t="49937" x="4819650" y="4235450"/>
          <p14:tracePt t="49953" x="4857750" y="4362450"/>
          <p14:tracePt t="49969" x="4857750" y="4521200"/>
          <p14:tracePt t="49986" x="4800600" y="4692650"/>
          <p14:tracePt t="50002" x="4673600" y="4870450"/>
          <p14:tracePt t="50020" x="4527550" y="4978400"/>
          <p14:tracePt t="50036" x="4229100" y="5022850"/>
          <p14:tracePt t="50053" x="3860800" y="5010150"/>
          <p14:tracePt t="50055" x="3714750" y="4953000"/>
          <p14:tracePt t="50069" x="3594100" y="4908550"/>
          <p14:tracePt t="50086" x="3441700" y="4787900"/>
          <p14:tracePt t="50088" x="3390900" y="4743450"/>
          <p14:tracePt t="50102" x="3359150" y="4679950"/>
          <p14:tracePt t="50104" x="3333750" y="4622800"/>
          <p14:tracePt t="50119" x="3327400" y="4514850"/>
          <p14:tracePt t="50137" x="3327400" y="4457700"/>
          <p14:tracePt t="50152" x="3384550" y="4438650"/>
          <p14:tracePt t="50170" x="3486150" y="4438650"/>
          <p14:tracePt t="50186" x="3632200" y="4457700"/>
          <p14:tracePt t="50202" x="3759200" y="4540250"/>
          <p14:tracePt t="50219" x="3835400" y="4616450"/>
          <p14:tracePt t="50236" x="3867150" y="4699000"/>
          <p14:tracePt t="50252" x="3873500" y="4781550"/>
          <p14:tracePt t="50269" x="3810000" y="4876800"/>
          <p14:tracePt t="50272" x="3759200" y="4908550"/>
          <p14:tracePt t="50286" x="3676650" y="4953000"/>
          <p14:tracePt t="50288" x="3581400" y="4972050"/>
          <p14:tracePt t="50302" x="3505200" y="4984750"/>
          <p14:tracePt t="50304" x="3403600" y="4984750"/>
          <p14:tracePt t="50320" x="3200400" y="4940300"/>
          <p14:tracePt t="50337" x="3054350" y="4864100"/>
          <p14:tracePt t="50353" x="2952750" y="4775200"/>
          <p14:tracePt t="50370" x="2908300" y="4654550"/>
          <p14:tracePt t="50385" x="2895600" y="4502150"/>
          <p14:tracePt t="50403" x="2921000" y="4356100"/>
          <p14:tracePt t="50419" x="3041650" y="4241800"/>
          <p14:tracePt t="50437" x="3219450" y="4171950"/>
          <p14:tracePt t="50453" x="3498850" y="4127500"/>
          <p14:tracePt t="50469" x="3835400" y="4108450"/>
          <p14:tracePt t="50486" x="4203700" y="4108450"/>
          <p14:tracePt t="50502" x="4495800" y="4235450"/>
          <p14:tracePt t="50504" x="4629150" y="4286250"/>
          <p14:tracePt t="50519" x="4762500" y="4400550"/>
          <p14:tracePt t="50536" x="4794250" y="4483100"/>
          <p14:tracePt t="50553" x="4794250" y="4552950"/>
          <p14:tracePt t="50570" x="4718050" y="4648200"/>
          <p14:tracePt t="50585" x="4597400" y="4724400"/>
          <p14:tracePt t="50602" x="4400550" y="4794250"/>
          <p14:tracePt t="50619" x="4197350" y="4832350"/>
          <p14:tracePt t="50635" x="3987800" y="4832350"/>
          <p14:tracePt t="50655" x="3778250" y="4819650"/>
          <p14:tracePt t="50670" x="3740150" y="4800600"/>
          <p14:tracePt t="50686" x="3683000" y="4781550"/>
          <p14:tracePt t="50688" x="3670300" y="4768850"/>
          <p14:tracePt t="50703" x="3663950" y="4768850"/>
          <p14:tracePt t="50728" x="3663950" y="4749800"/>
          <p14:tracePt t="50737" x="3689350" y="4743450"/>
          <p14:tracePt t="50754" x="3810000" y="4711700"/>
          <p14:tracePt t="50769" x="3949700" y="4686300"/>
          <p14:tracePt t="50786" x="4051300" y="4654550"/>
          <p14:tracePt t="50803" x="4089400" y="4629150"/>
          <p14:tracePt t="50820" x="4108450" y="4572000"/>
          <p14:tracePt t="50836" x="4070350" y="4533900"/>
          <p14:tracePt t="51247" x="4089400" y="4540250"/>
          <p14:tracePt t="51254" x="4089400" y="4546600"/>
          <p14:tracePt t="51263" x="4108450" y="4559300"/>
          <p14:tracePt t="51279" x="4121150" y="4559300"/>
          <p14:tracePt t="51295" x="4133850" y="4559300"/>
          <p14:tracePt t="51311" x="4140200" y="4552950"/>
          <p14:tracePt t="51318" x="4146550" y="4552950"/>
          <p14:tracePt t="51335" x="4165600" y="4527550"/>
          <p14:tracePt t="51351" x="4229100" y="4470400"/>
          <p14:tracePt t="51368" x="4324350" y="4375150"/>
          <p14:tracePt t="51384" x="4413250" y="4254500"/>
          <p14:tracePt t="51401" x="4495800" y="4121150"/>
          <p14:tracePt t="51418" x="4552950" y="4019550"/>
          <p14:tracePt t="51434" x="4603750" y="3943350"/>
          <p14:tracePt t="51451" x="4629150" y="3905250"/>
          <p14:tracePt t="51467" x="4635500" y="3905250"/>
          <p14:tracePt t="51484" x="4648200" y="3905250"/>
          <p14:tracePt t="51501" x="4667250" y="3905250"/>
          <p14:tracePt t="51517" x="4679950" y="3911600"/>
          <p14:tracePt t="51535" x="4679950" y="3975100"/>
          <p14:tracePt t="51551" x="4679950" y="3987800"/>
          <p14:tracePt t="51568" x="4679950" y="4051300"/>
          <p14:tracePt t="51584" x="4679950" y="4064000"/>
          <p14:tracePt t="51601" x="4679950" y="4070350"/>
          <p14:tracePt t="51657" x="4679950" y="4044950"/>
          <p14:tracePt t="51664" x="4711700" y="3981450"/>
          <p14:tracePt t="51672" x="4730750" y="3937000"/>
          <p14:tracePt t="51685" x="4743450" y="3911600"/>
          <p14:tracePt t="51701" x="4781550" y="3879850"/>
          <p14:tracePt t="51718" x="4806950" y="3879850"/>
          <p14:tracePt t="51735" x="4927600" y="3962400"/>
          <p14:tracePt t="51751" x="4972050" y="4006850"/>
          <p14:tracePt t="51768" x="5054600" y="4171950"/>
          <p14:tracePt t="51784" x="5086350" y="4298950"/>
          <p14:tracePt t="51801" x="5092700" y="4387850"/>
          <p14:tracePt t="51818" x="5099050" y="4425950"/>
          <p14:tracePt t="51835" x="5099050" y="4457700"/>
          <p14:tracePt t="51851" x="5099050" y="4470400"/>
          <p14:tracePt t="51868" x="5099050" y="4495800"/>
          <p14:tracePt t="51884" x="5099050" y="4533900"/>
          <p14:tracePt t="51901" x="5099050" y="4552950"/>
          <p14:tracePt t="51902" x="5099050" y="4559300"/>
          <p14:tracePt t="51918" x="5086350" y="4572000"/>
          <p14:tracePt t="51935" x="5080000" y="4572000"/>
          <p14:tracePt t="52399" x="5060950" y="4591050"/>
          <p14:tracePt t="52407" x="5029200" y="4610100"/>
          <p14:tracePt t="52418" x="4997450" y="4629150"/>
          <p14:tracePt t="52434" x="4946650" y="4654550"/>
          <p14:tracePt t="52451" x="4946650" y="4679950"/>
          <p14:tracePt t="52468" x="4946650" y="4686300"/>
          <p14:tracePt t="52583" x="4953000" y="4692650"/>
          <p14:tracePt t="52599" x="4959350" y="4692650"/>
          <p14:tracePt t="52655" x="4965700" y="4699000"/>
          <p14:tracePt t="52775" x="4965700" y="4705350"/>
          <p14:tracePt t="52815" x="4965700" y="4711700"/>
          <p14:tracePt t="52831" x="4965700" y="4718050"/>
          <p14:tracePt t="52943" x="4965700" y="4724400"/>
          <p14:tracePt t="53007" x="4959350" y="4730750"/>
          <p14:tracePt t="53015" x="4953000" y="4737100"/>
          <p14:tracePt t="53023" x="4946650" y="4737100"/>
          <p14:tracePt t="53038" x="4946650" y="4749800"/>
          <p14:tracePt t="53051" x="4946650" y="4762500"/>
          <p14:tracePt t="53068" x="4946650" y="4775200"/>
          <p14:tracePt t="53084" x="4946650" y="4800600"/>
          <p14:tracePt t="53101" x="4959350" y="4832350"/>
          <p14:tracePt t="53118" x="4972050" y="4870450"/>
          <p14:tracePt t="53135" x="4984750" y="4927600"/>
          <p14:tracePt t="53151" x="4991100" y="4959350"/>
          <p14:tracePt t="53168" x="4991100" y="4972050"/>
          <p14:tracePt t="53185" x="4991100" y="4984750"/>
          <p14:tracePt t="53216" x="4991100" y="4991100"/>
          <p14:tracePt t="53272" x="4991100" y="4997450"/>
          <p14:tracePt t="53288" x="4984750" y="4991100"/>
          <p14:tracePt t="53296" x="4972050" y="4984750"/>
          <p14:tracePt t="53304" x="4972050" y="4978400"/>
          <p14:tracePt t="53320" x="4953000" y="4965700"/>
          <p14:tracePt t="53336" x="4946650" y="4946650"/>
          <p14:tracePt t="53353" x="4933950" y="4921250"/>
          <p14:tracePt t="53416" x="4940300" y="4921250"/>
          <p14:tracePt t="53424" x="4965700" y="4940300"/>
          <p14:tracePt t="53436" x="4997450" y="4972050"/>
          <p14:tracePt t="53452" x="5029200" y="5003800"/>
          <p14:tracePt t="53468" x="5048250" y="5022850"/>
          <p14:tracePt t="53486" x="5048250" y="5048250"/>
          <p14:tracePt t="53488" x="5048250" y="5054600"/>
          <p14:tracePt t="53503" x="5048250" y="5080000"/>
          <p14:tracePt t="53520" x="5048250" y="5099050"/>
          <p14:tracePt t="53536" x="5048250" y="5111750"/>
          <p14:tracePt t="53552" x="5048250" y="5118100"/>
          <p14:tracePt t="53632" x="5041900" y="5118100"/>
          <p14:tracePt t="53640" x="5029200" y="5118100"/>
          <p14:tracePt t="53653" x="5016500" y="5111750"/>
          <p14:tracePt t="53669" x="4997450" y="5092700"/>
          <p14:tracePt t="53686" x="4984750" y="5054600"/>
          <p14:tracePt t="53702" x="4978400" y="5054600"/>
          <p14:tracePt t="53719" x="4978400" y="5041900"/>
          <p14:tracePt t="53760" x="4991100" y="5048250"/>
          <p14:tracePt t="53768" x="4997450" y="5054600"/>
          <p14:tracePt t="53776" x="5010150" y="5067300"/>
          <p14:tracePt t="53786" x="5029200" y="5073650"/>
          <p14:tracePt t="53802" x="5111750" y="5137150"/>
          <p14:tracePt t="53819" x="5207000" y="5200650"/>
          <p14:tracePt t="53837" x="5264150" y="5232400"/>
          <p14:tracePt t="53852" x="5340350" y="5270500"/>
          <p14:tracePt t="53870" x="5416550" y="5302250"/>
          <p14:tracePt t="53872" x="5435600" y="5308600"/>
          <p14:tracePt t="53886" x="5454650" y="5314950"/>
          <p14:tracePt t="53903" x="5492750" y="5314950"/>
          <p14:tracePt t="53919" x="5518150" y="5308600"/>
          <p14:tracePt t="53936" x="5537200" y="5289550"/>
          <p14:tracePt t="53952" x="5549900" y="5232400"/>
          <p14:tracePt t="53970" x="5568950" y="5175250"/>
          <p14:tracePt t="53986" x="5575300" y="5086350"/>
          <p14:tracePt t="54002" x="5575300" y="5029200"/>
          <p14:tracePt t="54019" x="5575300" y="4972050"/>
          <p14:tracePt t="54036" x="5556250" y="4927600"/>
          <p14:tracePt t="54052" x="5530850" y="4889500"/>
          <p14:tracePt t="54070" x="5499100" y="4851400"/>
          <p14:tracePt t="54072" x="5486400" y="4845050"/>
          <p14:tracePt t="54086" x="5461000" y="4826000"/>
          <p14:tracePt t="54103" x="5441950" y="4813300"/>
          <p14:tracePt t="54119" x="5422900" y="4800600"/>
          <p14:tracePt t="54136" x="5416550" y="4800600"/>
          <p14:tracePt t="54152" x="5391150" y="4781550"/>
          <p14:tracePt t="54170" x="5353050" y="4743450"/>
          <p14:tracePt t="54186" x="5308600" y="4667250"/>
          <p14:tracePt t="54202" x="5276850" y="4597400"/>
          <p14:tracePt t="54219" x="5232400" y="4495800"/>
          <p14:tracePt t="54236" x="5194300" y="4419600"/>
          <p14:tracePt t="54253" x="5187950" y="4349750"/>
          <p14:tracePt t="54256" x="5187950" y="4324350"/>
          <p14:tracePt t="54269" x="5187950" y="4298950"/>
          <p14:tracePt t="54272" x="5187950" y="4279900"/>
          <p14:tracePt t="54286" x="5187950" y="4267200"/>
          <p14:tracePt t="54288" x="5187950" y="4241800"/>
          <p14:tracePt t="54302" x="5200650" y="4229100"/>
          <p14:tracePt t="54304" x="5219700" y="4210050"/>
          <p14:tracePt t="54319" x="5276850" y="4191000"/>
          <p14:tracePt t="54336" x="5391150" y="4191000"/>
          <p14:tracePt t="54352" x="5600700" y="4292600"/>
          <p14:tracePt t="54369" x="5740400" y="4406900"/>
          <p14:tracePt t="54385" x="5778500" y="4502150"/>
          <p14:tracePt t="54402" x="5791200" y="4597400"/>
          <p14:tracePt t="54419" x="5784850" y="4686300"/>
          <p14:tracePt t="54436" x="5740400" y="4724400"/>
          <p14:tracePt t="54451" x="5683250" y="4730750"/>
          <p14:tracePt t="54468" x="5638800" y="4730750"/>
          <p14:tracePt t="54484" x="5562600" y="4705350"/>
          <p14:tracePt t="54501" x="5461000" y="4610100"/>
          <p14:tracePt t="54518" x="5365750" y="4413250"/>
          <p14:tracePt t="54519" x="5314950" y="4318000"/>
          <p14:tracePt t="54535" x="5257800" y="4133850"/>
          <p14:tracePt t="54551" x="5257800" y="4083050"/>
          <p14:tracePt t="54568" x="5276850" y="4070350"/>
          <p14:tracePt t="54584" x="5308600" y="4070350"/>
          <p14:tracePt t="54601" x="5372100" y="4121150"/>
          <p14:tracePt t="54618" x="5410200" y="4254500"/>
          <p14:tracePt t="54634" x="5410200" y="4419600"/>
          <p14:tracePt t="54651" x="5334000" y="4572000"/>
          <p14:tracePt t="54668" x="5270500" y="4622800"/>
          <p14:tracePt t="54684" x="5226050" y="4629150"/>
          <p14:tracePt t="54701" x="5207000" y="4508500"/>
          <p14:tracePt t="54703" x="5181600" y="4349750"/>
          <p14:tracePt t="54718" x="5168900" y="3879850"/>
          <p14:tracePt t="54734" x="5175250" y="3663950"/>
          <p14:tracePt t="54751" x="5245100" y="3587750"/>
          <p14:tracePt t="54768" x="5270500" y="3581400"/>
          <p14:tracePt t="54784" x="5289550" y="3606800"/>
          <p14:tracePt t="54802" x="5289550" y="3714750"/>
          <p14:tracePt t="54819" x="5276850" y="3873500"/>
          <p14:tracePt t="54836" x="5194300" y="4032250"/>
          <p14:tracePt t="54852" x="5111750" y="4146550"/>
          <p14:tracePt t="54870" x="5035550" y="4197350"/>
          <p14:tracePt t="54872" x="5016500" y="4197350"/>
          <p14:tracePt t="54886" x="4997450" y="4197350"/>
          <p14:tracePt t="54888" x="4972050" y="4197350"/>
          <p14:tracePt t="54903" x="4914900" y="4197350"/>
          <p14:tracePt t="54920" x="4857750" y="4178300"/>
          <p14:tracePt t="54936" x="4845050" y="4171950"/>
          <p14:tracePt t="54992" x="4845050" y="4184650"/>
          <p14:tracePt t="55000" x="4845050" y="4222750"/>
          <p14:tracePt t="55008" x="4845050" y="4254500"/>
          <p14:tracePt t="55020" x="4845050" y="4286250"/>
          <p14:tracePt t="55035" x="4826000" y="4375150"/>
          <p14:tracePt t="55053" x="4819650" y="4457700"/>
          <p14:tracePt t="55055" x="4806950" y="4489450"/>
          <p14:tracePt t="55069" x="4800600" y="4521200"/>
          <p14:tracePt t="55072" x="4787900" y="4533900"/>
          <p14:tracePt t="55087" x="4781550" y="4546600"/>
          <p14:tracePt t="55102" x="4775200" y="4552950"/>
          <p14:tracePt t="55136" x="4762500" y="4552950"/>
          <p14:tracePt t="55144" x="4743450" y="4546600"/>
          <p14:tracePt t="55153" x="4730750" y="4533900"/>
          <p14:tracePt t="55169" x="4648200" y="4438650"/>
          <p14:tracePt t="55185" x="4578350" y="4356100"/>
          <p14:tracePt t="55203" x="4514850" y="4286250"/>
          <p14:tracePt t="55219" x="4470400" y="4222750"/>
          <p14:tracePt t="55236" x="4451350" y="4197350"/>
          <p14:tracePt t="55252" x="4445000" y="4178300"/>
          <p14:tracePt t="55345" x="4457700" y="4178300"/>
          <p14:tracePt t="55353" x="4464050" y="4178300"/>
          <p14:tracePt t="55360" x="4470400" y="4178300"/>
          <p14:tracePt t="55369" x="4483100" y="4178300"/>
          <p14:tracePt t="55385" x="4508500" y="4165600"/>
          <p14:tracePt t="55402" x="4527550" y="4140200"/>
          <p14:tracePt t="55420" x="4559300" y="4095750"/>
          <p14:tracePt t="55435" x="4565650" y="4064000"/>
          <p14:tracePt t="55453" x="4572000" y="4038600"/>
          <p14:tracePt t="55455" x="4578350" y="4025900"/>
          <p14:tracePt t="55472" x="4584700" y="4013200"/>
          <p14:tracePt t="55487" x="4591050" y="4006850"/>
          <p14:tracePt t="55584" x="4591050" y="4013200"/>
          <p14:tracePt t="55592" x="4591050" y="4025900"/>
          <p14:tracePt t="55603" x="4591050" y="4032250"/>
          <p14:tracePt t="55619" x="4584700" y="4044950"/>
          <p14:tracePt t="55695" x="4584700" y="4019550"/>
          <p14:tracePt t="55703" x="4584700" y="3968750"/>
          <p14:tracePt t="55711" x="4584700" y="3930650"/>
          <p14:tracePt t="55718" x="4584700" y="3867150"/>
          <p14:tracePt t="55734" x="4584700" y="3810000"/>
          <p14:tracePt t="55751" x="4591050" y="3778250"/>
          <p14:tracePt t="55768" x="4629150" y="3702050"/>
          <p14:tracePt t="55784" x="4660900" y="3663950"/>
          <p14:tracePt t="55801" x="4673600" y="3657600"/>
          <p14:tracePt t="55888" x="4673600" y="3663950"/>
          <p14:tracePt t="55896" x="4673600" y="3670300"/>
          <p14:tracePt t="55904" x="4673600" y="3683000"/>
          <p14:tracePt t="55920" x="4667250" y="3708400"/>
          <p14:tracePt t="55936" x="4654550" y="3733800"/>
          <p14:tracePt t="55953" x="4641850" y="3752850"/>
          <p14:tracePt t="55970" x="4629150" y="3778250"/>
          <p14:tracePt t="55986" x="4616450" y="3803650"/>
          <p14:tracePt t="56003" x="4610100" y="3835400"/>
          <p14:tracePt t="56019" x="4610100" y="3860800"/>
          <p14:tracePt t="56037" x="4610100" y="3898900"/>
          <p14:tracePt t="56039" x="4610100" y="3905250"/>
          <p14:tracePt t="56053" x="4610100" y="3917950"/>
          <p14:tracePt t="56070" x="4610100" y="3924300"/>
          <p14:tracePt t="56072" x="4610100" y="3930650"/>
          <p14:tracePt t="56192" x="4610100" y="3937000"/>
          <p14:tracePt t="56200" x="4610100" y="3943350"/>
          <p14:tracePt t="56208" x="4597400" y="3949700"/>
          <p14:tracePt t="56224" x="4591050" y="3956050"/>
          <p14:tracePt t="56237" x="4584700" y="3956050"/>
          <p14:tracePt t="56480" x="4591050" y="3956050"/>
          <p14:tracePt t="56488" x="4648200" y="3956050"/>
          <p14:tracePt t="56496" x="4730750" y="3956050"/>
          <p14:tracePt t="56520" x="5264150" y="4032250"/>
          <p14:tracePt t="56537" x="5835650" y="4241800"/>
          <p14:tracePt t="56554" x="6248400" y="4419600"/>
          <p14:tracePt t="56570" x="6597650" y="4597400"/>
          <p14:tracePt t="56587" x="6832600" y="4737100"/>
          <p14:tracePt t="56603" x="6965950" y="4813300"/>
          <p14:tracePt t="56620" x="7054850" y="4857750"/>
          <p14:tracePt t="56637" x="7073900" y="4876800"/>
          <p14:tracePt t="56653" x="7080250" y="4889500"/>
          <p14:tracePt t="56655" x="7080250" y="4895850"/>
          <p14:tracePt t="56669" x="7080250" y="4914900"/>
          <p14:tracePt t="56685" x="7035800" y="4978400"/>
          <p14:tracePt t="56703" x="6877050" y="5041900"/>
          <p14:tracePt t="56720" x="6775450" y="5067300"/>
          <p14:tracePt t="56737" x="6623050" y="5067300"/>
          <p14:tracePt t="56754" x="6477000" y="5067300"/>
          <p14:tracePt t="56769" x="6330950" y="5029200"/>
          <p14:tracePt t="56786" x="6197600" y="4991100"/>
          <p14:tracePt t="56803" x="6051550" y="4933950"/>
          <p14:tracePt t="56819" x="5962650" y="4857750"/>
          <p14:tracePt t="56835" x="5880100" y="4781550"/>
          <p14:tracePt t="56852" x="5829300" y="4692650"/>
          <p14:tracePt t="56868" x="5810250" y="4635500"/>
          <p14:tracePt t="56885" x="5810250" y="4565650"/>
          <p14:tracePt t="56887" x="5810250" y="4552950"/>
          <p14:tracePt t="56902" x="5810250" y="4540250"/>
          <p14:tracePt t="56903" x="5810250" y="4527550"/>
          <p14:tracePt t="56919" x="5816600" y="4527550"/>
          <p14:tracePt t="56935" x="5822950" y="4527550"/>
          <p14:tracePt t="56951" x="5867400" y="4527550"/>
          <p14:tracePt t="56968" x="5962650" y="4591050"/>
          <p14:tracePt t="56985" x="6026150" y="4654550"/>
          <p14:tracePt t="57002" x="6057900" y="4730750"/>
          <p14:tracePt t="57018" x="6070600" y="4800600"/>
          <p14:tracePt t="57035" x="6070600" y="4870450"/>
          <p14:tracePt t="57051" x="6057900" y="4895850"/>
          <p14:tracePt t="57069" x="6032500" y="4927600"/>
          <p14:tracePt t="57085" x="6013450" y="4933950"/>
          <p14:tracePt t="57102" x="5994400" y="4933950"/>
          <p14:tracePt t="57119" x="5988050" y="4933950"/>
          <p14:tracePt t="57135" x="5981700" y="4933950"/>
          <p14:tracePt t="57152" x="5962650" y="4927600"/>
          <p14:tracePt t="57168" x="5949950" y="4902200"/>
          <p14:tracePt t="57185" x="5930900" y="4857750"/>
          <p14:tracePt t="57202" x="5930900" y="4826000"/>
          <p14:tracePt t="57218" x="5975350" y="4826000"/>
          <p14:tracePt t="57235" x="6019800" y="4838700"/>
          <p14:tracePt t="57251" x="6057900" y="4889500"/>
          <p14:tracePt t="57269" x="6070600" y="4940300"/>
          <p14:tracePt t="57285" x="6070600" y="5022850"/>
          <p14:tracePt t="57302" x="6026150" y="5111750"/>
          <p14:tracePt t="57303" x="5981700" y="5149850"/>
          <p14:tracePt t="57319" x="5867400" y="5219700"/>
          <p14:tracePt t="57336" x="5740400" y="5226050"/>
          <p14:tracePt t="57352" x="5715000" y="5181600"/>
          <p14:tracePt t="57368" x="5708650" y="5181600"/>
          <p14:tracePt t="57386" x="5708650" y="5175250"/>
          <p14:tracePt t="57407" x="5702300" y="5175250"/>
          <p14:tracePt t="57505" x="5702300" y="5162550"/>
          <p14:tracePt t="57520" x="5715000" y="5156200"/>
          <p14:tracePt t="57528" x="5727700" y="5149850"/>
          <p14:tracePt t="57537" x="5746750" y="5137150"/>
          <p14:tracePt t="57553" x="5791200" y="5118100"/>
          <p14:tracePt t="57570" x="5848350" y="5105400"/>
          <p14:tracePt t="57586" x="5905500" y="5105400"/>
          <p14:tracePt t="57603" x="5956300" y="5105400"/>
          <p14:tracePt t="57620" x="5988050" y="5105400"/>
          <p14:tracePt t="57636" x="6026150" y="5105400"/>
          <p14:tracePt t="57652" x="6038850" y="5105400"/>
          <p14:tracePt t="57670" x="6045200" y="5105400"/>
          <p14:tracePt t="57671" x="6051550" y="5105400"/>
          <p14:tracePt t="57686" x="6057900" y="5105400"/>
          <p14:tracePt t="57688" x="6064250" y="5105400"/>
          <p14:tracePt t="57720" x="6070600" y="5105400"/>
          <p14:tracePt t="57743" x="6076950" y="5099050"/>
          <p14:tracePt t="57776" x="6089650" y="5092700"/>
          <p14:tracePt t="57791" x="6089650" y="5086350"/>
          <p14:tracePt t="57816" x="6096000" y="5086350"/>
          <p14:tracePt t="58032" x="6102350" y="5086350"/>
          <p14:tracePt t="58056" x="6108700" y="5086350"/>
          <p14:tracePt t="58072" x="6115050" y="5092700"/>
          <p14:tracePt t="58096" x="6115050" y="5099050"/>
          <p14:tracePt t="59288" x="6115050" y="5105400"/>
          <p14:tracePt t="59304" x="6115050" y="5111750"/>
          <p14:tracePt t="59312" x="6115050" y="5118100"/>
          <p14:tracePt t="59336" x="6115050" y="5124450"/>
          <p14:tracePt t="62232" x="6108700" y="5137150"/>
          <p14:tracePt t="62239" x="6102350" y="5143500"/>
          <p14:tracePt t="62253" x="6083300" y="5149850"/>
          <p14:tracePt t="62270" x="6057900" y="5156200"/>
          <p14:tracePt t="62286" x="6007100" y="5168900"/>
          <p14:tracePt t="62302" x="5918200" y="5168900"/>
          <p14:tracePt t="62320" x="5829300" y="5162550"/>
          <p14:tracePt t="62336" x="5784850" y="5143500"/>
          <p14:tracePt t="62352" x="5765800" y="5130800"/>
          <p14:tracePt t="62370" x="5740400" y="5105400"/>
          <p14:tracePt t="62385" x="5727700" y="5073650"/>
          <p14:tracePt t="62404" x="5708650" y="5035550"/>
          <p14:tracePt t="62419" x="5708650" y="4991100"/>
          <p14:tracePt t="62436" x="5708650" y="4940300"/>
          <p14:tracePt t="62453" x="5740400" y="4857750"/>
          <p14:tracePt t="62470" x="5829300" y="4756150"/>
          <p14:tracePt t="62472" x="5911850" y="4705350"/>
          <p14:tracePt t="62486" x="6013450" y="4654550"/>
          <p14:tracePt t="62488" x="6121400" y="4610100"/>
          <p14:tracePt t="62504" x="6356350" y="4559300"/>
          <p14:tracePt t="62520" x="6515100" y="4546600"/>
          <p14:tracePt t="62535" x="6648450" y="4578350"/>
          <p14:tracePt t="62553" x="6724650" y="4622800"/>
          <p14:tracePt t="62569" x="6769100" y="4679950"/>
          <p14:tracePt t="62586" x="6788150" y="4718050"/>
          <p14:tracePt t="62603" x="6788150" y="4781550"/>
          <p14:tracePt t="62619" x="6781800" y="4864100"/>
          <p14:tracePt t="62636" x="6737350" y="4959350"/>
          <p14:tracePt t="62639" x="6692900" y="4997450"/>
          <p14:tracePt t="62652" x="6654800" y="5035550"/>
          <p14:tracePt t="62670" x="6565900" y="5092700"/>
          <p14:tracePt t="62672" x="6521450" y="5111750"/>
          <p14:tracePt t="62686" x="6477000" y="5118100"/>
          <p14:tracePt t="62688" x="6419850" y="5130800"/>
          <p14:tracePt t="62704" x="6324600" y="5130800"/>
          <p14:tracePt t="62720" x="6229350" y="5086350"/>
          <p14:tracePt t="62736" x="6140450" y="5016500"/>
          <p14:tracePt t="62752" x="6076950" y="4933950"/>
          <p14:tracePt t="62770" x="6032500" y="4845050"/>
          <p14:tracePt t="62786" x="6032500" y="4768850"/>
          <p14:tracePt t="62803" x="6045200" y="4679950"/>
          <p14:tracePt t="62819" x="6089650" y="4635500"/>
          <p14:tracePt t="62837" x="6146800" y="4603750"/>
          <p14:tracePt t="62839" x="6178550" y="4597400"/>
          <p14:tracePt t="62852" x="6210300" y="4597400"/>
          <p14:tracePt t="62870" x="6248400" y="4591050"/>
          <p14:tracePt t="62872" x="6267450" y="4591050"/>
          <p14:tracePt t="62886" x="6280150" y="4591050"/>
          <p14:tracePt t="62888" x="6292850" y="4591050"/>
          <p14:tracePt t="62904" x="6305550" y="4591050"/>
          <p14:tracePt t="62920" x="6318250" y="4610100"/>
          <p14:tracePt t="62936" x="6318250" y="4629150"/>
          <p14:tracePt t="62952" x="6318250" y="4660900"/>
          <p14:tracePt t="62970" x="6318250" y="4692650"/>
          <p14:tracePt t="62986" x="6286500" y="4749800"/>
          <p14:tracePt t="63003" x="6229350" y="4806950"/>
          <p14:tracePt t="63019" x="6172200" y="4838700"/>
          <p14:tracePt t="63036" x="6121400" y="4857750"/>
          <p14:tracePt t="63052" x="6089650" y="4857750"/>
          <p14:tracePt t="63070" x="6057900" y="4857750"/>
          <p14:tracePt t="63072" x="6045200" y="4851400"/>
          <p14:tracePt t="63086" x="6013450" y="4838700"/>
          <p14:tracePt t="63088" x="6000750" y="4826000"/>
          <p14:tracePt t="63104" x="5969000" y="4800600"/>
          <p14:tracePt t="63120" x="5930900" y="4775200"/>
          <p14:tracePt t="63137" x="5911850" y="4762500"/>
          <p14:tracePt t="63152" x="5911850" y="4749800"/>
          <p14:tracePt t="63169" x="5911850" y="4724400"/>
          <p14:tracePt t="63186" x="5911850" y="4711700"/>
          <p14:tracePt t="63203" x="5969000" y="4686300"/>
          <p14:tracePt t="63219" x="6070600" y="4667250"/>
          <p14:tracePt t="63236" x="6242050" y="4667250"/>
          <p14:tracePt t="63252" x="6394450" y="4673600"/>
          <p14:tracePt t="63270" x="6515100" y="4699000"/>
          <p14:tracePt t="63272" x="6546850" y="4705350"/>
          <p14:tracePt t="63286" x="6584950" y="4711700"/>
          <p14:tracePt t="63288" x="6616700" y="4724400"/>
          <p14:tracePt t="63304" x="6635750" y="4730750"/>
          <p14:tracePt t="63568" x="6629400" y="4737100"/>
          <p14:tracePt t="63584" x="6623050" y="4749800"/>
          <p14:tracePt t="63592" x="6616700" y="4756150"/>
          <p14:tracePt t="63603" x="6604000" y="4768850"/>
          <p14:tracePt t="63619" x="6584950" y="4787900"/>
          <p14:tracePt t="63636" x="6553200" y="4819650"/>
          <p14:tracePt t="63652" x="6508750" y="4845050"/>
          <p14:tracePt t="63669" x="6464300" y="4883150"/>
          <p14:tracePt t="63686" x="6388100" y="4902200"/>
          <p14:tracePt t="63703" x="6299200" y="4921250"/>
          <p14:tracePt t="63720" x="6254750" y="4921250"/>
          <p14:tracePt t="63736" x="6210300" y="4921250"/>
          <p14:tracePt t="63752" x="6165850" y="4895850"/>
          <p14:tracePt t="63769" x="6121400" y="4857750"/>
          <p14:tracePt t="63785" x="6096000" y="4826000"/>
          <p14:tracePt t="63803" x="6096000" y="4806950"/>
          <p14:tracePt t="63819" x="6096000" y="4781550"/>
          <p14:tracePt t="63836" x="6108700" y="4762500"/>
          <p14:tracePt t="63839" x="6121400" y="4756150"/>
          <p14:tracePt t="63853" x="6127750" y="4749800"/>
          <p14:tracePt t="63855" x="6153150" y="4743450"/>
          <p14:tracePt t="63870" x="6172200" y="4743450"/>
          <p14:tracePt t="63872" x="6203950" y="4743450"/>
          <p14:tracePt t="63886" x="6248400" y="4743450"/>
          <p14:tracePt t="63903" x="6350000" y="4775200"/>
          <p14:tracePt t="63920" x="6407150" y="4813300"/>
          <p14:tracePt t="63936" x="6419850" y="4832350"/>
          <p14:tracePt t="63953" x="6426200" y="4864100"/>
          <p14:tracePt t="63970" x="6426200" y="4895850"/>
          <p14:tracePt t="63985" x="6426200" y="4933950"/>
          <p14:tracePt t="64003" x="6419850" y="4959350"/>
          <p14:tracePt t="64019" x="6375400" y="5003800"/>
          <p14:tracePt t="64036" x="6311900" y="5060950"/>
          <p14:tracePt t="64052" x="6235700" y="5111750"/>
          <p14:tracePt t="64069" x="6172200" y="5143500"/>
          <p14:tracePt t="64072" x="6134100" y="5149850"/>
          <p14:tracePt t="64086" x="6102350" y="5149850"/>
          <p14:tracePt t="64102" x="6064250" y="5029200"/>
          <p14:tracePt t="64104" x="6064250" y="4622800"/>
          <p14:tracePt t="64119" x="6064250" y="4584700"/>
          <p14:tracePt t="64584" x="6045200" y="4610100"/>
          <p14:tracePt t="64592" x="6038850" y="4635500"/>
          <p14:tracePt t="64603" x="6013450" y="4660900"/>
          <p14:tracePt t="64619" x="5988050" y="4711700"/>
          <p14:tracePt t="64760" x="5981700" y="4711700"/>
          <p14:tracePt t="64784" x="5981700" y="4705350"/>
          <p14:tracePt t="64792" x="5981700" y="4692650"/>
          <p14:tracePt t="64803" x="5981700" y="4673600"/>
          <p14:tracePt t="64819" x="5988050" y="4635500"/>
          <p14:tracePt t="64837" x="5988050" y="4603750"/>
          <p14:tracePt t="64839" x="5988050" y="4597400"/>
          <p14:tracePt t="64853" x="5988050" y="4584700"/>
          <p14:tracePt t="65000" x="5988050" y="4578350"/>
          <p14:tracePt t="65064" x="5981700" y="4584700"/>
          <p14:tracePt t="65072" x="5975350" y="4597400"/>
          <p14:tracePt t="65086" x="5969000" y="4603750"/>
          <p14:tracePt t="65102" x="5962650" y="4622800"/>
          <p14:tracePt t="65119" x="5956300" y="4629150"/>
          <p14:tracePt t="65280" x="5956300" y="4635500"/>
          <p14:tracePt t="65288" x="5956300" y="4641850"/>
          <p14:tracePt t="65311" x="5956300" y="4648200"/>
          <p14:tracePt t="65361" x="5949950" y="4648200"/>
          <p14:tracePt t="65392" x="5949950" y="4654550"/>
          <p14:tracePt t="65448" x="5949950" y="4660900"/>
          <p14:tracePt t="65464" x="5949950" y="4667250"/>
          <p14:tracePt t="65471" x="5943600" y="4667250"/>
          <p14:tracePt t="65485" x="5943600" y="4673600"/>
          <p14:tracePt t="65504" x="5943600" y="4679950"/>
          <p14:tracePt t="65520" x="5930900" y="4686300"/>
          <p14:tracePt t="65536" x="5918200" y="4705350"/>
          <p14:tracePt t="65553" x="5899150" y="4724400"/>
          <p14:tracePt t="65569" x="5873750" y="4749800"/>
          <p14:tracePt t="65586" x="5854700" y="4756150"/>
          <p14:tracePt t="65602" x="5816600" y="4781550"/>
          <p14:tracePt t="65619" x="5778500" y="4800600"/>
          <p14:tracePt t="65635" x="5727700" y="4826000"/>
          <p14:tracePt t="65654" x="5702300" y="4832350"/>
          <p14:tracePt t="65656" x="5689600" y="4832350"/>
          <p14:tracePt t="65669" x="5683250" y="4838700"/>
          <p14:tracePt t="65685" x="5664200" y="4845050"/>
          <p14:tracePt t="65701" x="5657850" y="4845050"/>
          <p14:tracePt t="65718" x="5651500" y="4851400"/>
          <p14:tracePt t="65734" x="5645150" y="4851400"/>
          <p14:tracePt t="65751" x="5632450" y="4851400"/>
          <p14:tracePt t="65768" x="5626100" y="4864100"/>
          <p14:tracePt t="65799" x="5619750" y="4864100"/>
          <p14:tracePt t="66096" x="5619750" y="4870450"/>
          <p14:tracePt t="66103" x="5607050" y="4870450"/>
          <p14:tracePt t="66112" x="5588000" y="4870450"/>
          <p14:tracePt t="66120" x="5581650" y="4876800"/>
          <p14:tracePt t="66137" x="5543550" y="4876800"/>
          <p14:tracePt t="66153" x="5505450" y="4876800"/>
          <p14:tracePt t="66169" x="5454650" y="4876800"/>
          <p14:tracePt t="66186" x="5384800" y="4851400"/>
          <p14:tracePt t="66202" x="5321300" y="4800600"/>
          <p14:tracePt t="66219" x="5270500" y="4743450"/>
          <p14:tracePt t="66236" x="5194300" y="4673600"/>
          <p14:tracePt t="66253" x="5143500" y="4622800"/>
          <p14:tracePt t="66255" x="5118100" y="4603750"/>
          <p14:tracePt t="66269" x="5099050" y="4584700"/>
          <p14:tracePt t="66272" x="5073650" y="4559300"/>
          <p14:tracePt t="66286" x="5067300" y="4552950"/>
          <p14:tracePt t="66287" x="5041900" y="4533900"/>
          <p14:tracePt t="66302" x="5035550" y="4521200"/>
          <p14:tracePt t="66304" x="5016500" y="4514850"/>
          <p14:tracePt t="66319" x="4965700" y="4495800"/>
          <p14:tracePt t="66336" x="4921250" y="4489450"/>
          <p14:tracePt t="66353" x="4864100" y="4470400"/>
          <p14:tracePt t="66370" x="4806950" y="4451350"/>
          <p14:tracePt t="66386" x="4749800" y="4445000"/>
          <p14:tracePt t="66402" x="4699000" y="4445000"/>
          <p14:tracePt t="66419" x="4648200" y="4445000"/>
          <p14:tracePt t="66436" x="4597400" y="4445000"/>
          <p14:tracePt t="66451" x="4552950" y="4445000"/>
          <p14:tracePt t="66468" x="4521200" y="4445000"/>
          <p14:tracePt t="66487" x="4483100" y="4451350"/>
          <p14:tracePt t="66503" x="4470400" y="4457700"/>
          <p14:tracePt t="66519" x="4445000" y="4476750"/>
          <p14:tracePt t="66536" x="4419600" y="4489450"/>
          <p14:tracePt t="66553" x="4400550" y="4502150"/>
          <p14:tracePt t="66569" x="4375150" y="4521200"/>
          <p14:tracePt t="66587" x="4349750" y="4540250"/>
          <p14:tracePt t="66602" x="4318000" y="4572000"/>
          <p14:tracePt t="66619" x="4298950" y="4597400"/>
          <p14:tracePt t="66636" x="4267200" y="4622800"/>
          <p14:tracePt t="66653" x="4241800" y="4641850"/>
          <p14:tracePt t="66655" x="4235450" y="4648200"/>
          <p14:tracePt t="66669" x="4229100" y="4654550"/>
          <p14:tracePt t="66672" x="4222750" y="4660900"/>
          <p14:tracePt t="66686" x="4216400" y="4660900"/>
          <p14:tracePt t="66703" x="4210050" y="4667250"/>
          <p14:tracePt t="66768" x="4216400" y="4667250"/>
          <p14:tracePt t="66776" x="4241800" y="4654550"/>
          <p14:tracePt t="66787" x="4279900" y="4635500"/>
          <p14:tracePt t="66802" x="4337050" y="4610100"/>
          <p14:tracePt t="66819" x="4406900" y="4565650"/>
          <p14:tracePt t="66836" x="4489450" y="4533900"/>
          <p14:tracePt t="66853" x="4559300" y="4514850"/>
          <p14:tracePt t="66869" x="4635500" y="4502150"/>
          <p14:tracePt t="66872" x="4673600" y="4502150"/>
          <p14:tracePt t="66885" x="4699000" y="4502150"/>
          <p14:tracePt t="66904" x="4768850" y="4540250"/>
          <p14:tracePt t="66920" x="4832350" y="4597400"/>
          <p14:tracePt t="66936" x="4876800" y="4648200"/>
          <p14:tracePt t="66952" x="4902200" y="4692650"/>
          <p14:tracePt t="66969" x="4908550" y="4730750"/>
          <p14:tracePt t="66986" x="4908550" y="4768850"/>
          <p14:tracePt t="67003" x="4908550" y="4800600"/>
          <p14:tracePt t="67019" x="4902200" y="4806950"/>
          <p14:tracePt t="67036" x="4876800" y="4819650"/>
          <p14:tracePt t="67052" x="4864100" y="4826000"/>
          <p14:tracePt t="67069" x="4851400" y="4826000"/>
          <p14:tracePt t="67086" x="4838700" y="4826000"/>
          <p14:tracePt t="67112" x="4832350" y="4819650"/>
          <p14:tracePt t="67120" x="4826000" y="4813300"/>
          <p14:tracePt t="67136" x="4826000" y="4806950"/>
          <p14:tracePt t="67152" x="4826000" y="4800600"/>
          <p14:tracePt t="67169" x="4845050" y="4787900"/>
          <p14:tracePt t="67185" x="4927600" y="4775200"/>
          <p14:tracePt t="67202" x="5003800" y="4775200"/>
          <p14:tracePt t="67219" x="5067300" y="4781550"/>
          <p14:tracePt t="67236" x="5105400" y="4800600"/>
          <p14:tracePt t="67253" x="5105400" y="4826000"/>
          <p14:tracePt t="67270" x="5105400" y="4870450"/>
          <p14:tracePt t="67272" x="5099050" y="4902200"/>
          <p14:tracePt t="67285" x="5054600" y="4940300"/>
          <p14:tracePt t="67304" x="4864100" y="5080000"/>
          <p14:tracePt t="67320" x="4648200" y="5168900"/>
          <p14:tracePt t="67336" x="4343400" y="5302250"/>
          <p14:tracePt t="67352" x="3994150" y="5403850"/>
          <p14:tracePt t="67369" x="3708400" y="5518150"/>
          <p14:tracePt t="67386" x="3517900" y="5676900"/>
          <p14:tracePt t="67402" x="3454400" y="5880100"/>
          <p14:tracePt t="67419" x="3454400" y="6070600"/>
          <p14:tracePt t="67436" x="3556000" y="6318250"/>
          <p14:tracePt t="67452" x="3695700" y="6496050"/>
          <p14:tracePt t="67455" x="3822700" y="6591300"/>
          <p14:tracePt t="67469" x="3924300" y="6654800"/>
          <p14:tracePt t="67472" x="4064000" y="6699250"/>
          <p14:tracePt t="67487" x="4349750" y="6756400"/>
          <p14:tracePt t="67504" x="4648200" y="6775450"/>
          <p14:tracePt t="67520" x="4946650" y="6775450"/>
          <p14:tracePt t="67536" x="5149850" y="6775450"/>
          <p14:tracePt t="67552" x="5251450" y="6737350"/>
          <p14:tracePt t="67570" x="5270500" y="6705600"/>
          <p14:tracePt t="67585" x="5257800" y="6635750"/>
          <p14:tracePt t="67603" x="5143500" y="6445250"/>
          <p14:tracePt t="67619" x="4921250" y="6172200"/>
          <p14:tracePt t="67636" x="4584700" y="5911850"/>
          <p14:tracePt t="67652" x="4083050" y="5740400"/>
          <p14:tracePt t="67669" x="3562350" y="5645150"/>
          <p14:tracePt t="67686" x="3257550" y="5626100"/>
          <p14:tracePt t="67688" x="3181350" y="5626100"/>
          <p14:tracePt t="67704" x="3111500" y="5626100"/>
          <p14:tracePt t="67720" x="3105150" y="5638800"/>
          <p14:tracePt t="67737" x="3117850" y="5664200"/>
          <p14:tracePt t="67753" x="3200400" y="5708650"/>
          <p14:tracePt t="67768" x="3346450" y="5753100"/>
          <p14:tracePt t="67786" x="3581400" y="5765800"/>
          <p14:tracePt t="67802" x="3803650" y="5765800"/>
          <p14:tracePt t="67820" x="3949700" y="5765800"/>
          <p14:tracePt t="67835" x="3987800" y="5753100"/>
          <p14:tracePt t="67853" x="3987800" y="5746750"/>
          <p14:tracePt t="67855" x="3930650" y="5746750"/>
          <p14:tracePt t="67869" x="3829050" y="5746750"/>
          <p14:tracePt t="67886" x="3302000" y="5765800"/>
          <p14:tracePt t="67888" x="3003550" y="5816600"/>
          <p14:tracePt t="67902" x="2686050" y="5854700"/>
          <p14:tracePt t="67904" x="2419350" y="5886450"/>
          <p14:tracePt t="67920" x="1949450" y="5956300"/>
          <p14:tracePt t="67936" x="1676400" y="5988050"/>
          <p14:tracePt t="67952" x="1555750" y="6026150"/>
          <p14:tracePt t="67970" x="1511300" y="6051550"/>
          <p14:tracePt t="67985" x="1504950" y="6051550"/>
          <p14:tracePt t="68048" x="1498600" y="6019800"/>
          <p14:tracePt t="68056" x="1492250" y="5969000"/>
          <p14:tracePt t="68070" x="1492250" y="5899150"/>
          <p14:tracePt t="68085" x="1492250" y="5791200"/>
          <p14:tracePt t="68103" x="1543050" y="5575300"/>
          <p14:tracePt t="68119" x="1644650" y="5511800"/>
          <p14:tracePt t="68136" x="1771650" y="5505450"/>
          <p14:tracePt t="68154" x="1885950" y="5518150"/>
          <p14:tracePt t="68169" x="1987550" y="5581650"/>
          <p14:tracePt t="68187" x="2006600" y="5670550"/>
          <p14:tracePt t="68202" x="1885950" y="5835650"/>
          <p14:tracePt t="68218" x="1498600" y="6064250"/>
          <p14:tracePt t="68235" x="889000" y="6184900"/>
          <p14:tracePt t="68253" x="279400" y="6172200"/>
          <p14:tracePt t="68255" x="0" y="6146800"/>
          <p14:tracePt t="68270" x="0" y="6083300"/>
          <p14:tracePt t="68272" x="0" y="6032500"/>
          <p14:tracePt t="68287" x="0" y="5943600"/>
          <p14:tracePt t="68303" x="0" y="5867400"/>
          <p14:tracePt t="68320" x="0" y="5803900"/>
          <p14:tracePt t="68336" x="12700" y="5727700"/>
          <p14:tracePt t="68353" x="152400" y="5651500"/>
          <p14:tracePt t="68370" x="342900" y="5581650"/>
          <p14:tracePt t="68385" x="609600" y="5530850"/>
          <p14:tracePt t="68403" x="927100" y="5480050"/>
          <p14:tracePt t="68419" x="1219200" y="5480050"/>
          <p14:tracePt t="68436" x="1466850" y="5480050"/>
          <p14:tracePt t="68439" x="1536700" y="5505450"/>
          <p14:tracePt t="68452" x="1587500" y="5537200"/>
          <p14:tracePt t="68468" x="1657350" y="5600700"/>
          <p14:tracePt t="68484" x="1689100" y="5632450"/>
          <p14:tracePt t="68503" x="1701800" y="5676900"/>
          <p14:tracePt t="68520" x="1701800" y="5708650"/>
          <p14:tracePt t="68536" x="1701800" y="5715000"/>
          <p14:tracePt t="68552" x="1695450" y="5734050"/>
          <p14:tracePt t="68570" x="1682750" y="5740400"/>
          <p14:tracePt t="68585" x="1676400" y="5740400"/>
          <p14:tracePt t="68603" x="1670050" y="5740400"/>
          <p14:tracePt t="68619" x="1651000" y="5740400"/>
          <p14:tracePt t="68636" x="1631950" y="5721350"/>
          <p14:tracePt t="68652" x="1625600" y="5715000"/>
          <p14:tracePt t="68669" x="1619250" y="5708650"/>
          <p14:tracePt t="68686" x="1619250" y="5702300"/>
          <p14:tracePt t="68703" x="1619250" y="5695950"/>
          <p14:tracePt t="68864" x="1606550" y="5695950"/>
          <p14:tracePt t="68944" x="1612900" y="5695950"/>
          <p14:tracePt t="68953" x="1638300" y="5695950"/>
          <p14:tracePt t="68960" x="1689100" y="5683250"/>
          <p14:tracePt t="68970" x="1733550" y="5664200"/>
          <p14:tracePt t="68986" x="1841500" y="5651500"/>
          <p14:tracePt t="69003" x="1968500" y="5619750"/>
          <p14:tracePt t="69019" x="2114550" y="5600700"/>
          <p14:tracePt t="69035" x="2273300" y="5588000"/>
          <p14:tracePt t="69053" x="2438400" y="5568950"/>
          <p14:tracePt t="69055" x="2501900" y="5568950"/>
          <p14:tracePt t="69068" x="2559050" y="5568950"/>
          <p14:tracePt t="69086" x="2654300" y="5568950"/>
          <p14:tracePt t="69088" x="2686050" y="5562600"/>
          <p14:tracePt t="69103" x="2698750" y="5562600"/>
          <p14:tracePt t="69159" x="2705100" y="5556250"/>
          <p14:tracePt t="69176" x="2705100" y="5543550"/>
          <p14:tracePt t="69184" x="2698750" y="5543550"/>
          <p14:tracePt t="69192" x="2686050" y="5537200"/>
          <p14:tracePt t="69203" x="2654300" y="5530850"/>
          <p14:tracePt t="69219" x="2590800" y="5511800"/>
          <p14:tracePt t="69236" x="2489200" y="5486400"/>
          <p14:tracePt t="69239" x="2425700" y="5473700"/>
          <p14:tracePt t="69252" x="2362200" y="5454650"/>
          <p14:tracePt t="69270" x="2254250" y="5435600"/>
          <p14:tracePt t="69271" x="2190750" y="5410200"/>
          <p14:tracePt t="69286" x="2146300" y="5397500"/>
          <p14:tracePt t="69288" x="2108200" y="5391150"/>
          <p14:tracePt t="69304" x="2082800" y="5384800"/>
          <p14:tracePt t="69320" x="2057400" y="5372100"/>
          <p14:tracePt t="69400" x="2051050" y="5372100"/>
          <p14:tracePt t="69424" x="2044700" y="5372100"/>
          <p14:tracePt t="69432" x="2044700" y="5378450"/>
          <p14:tracePt t="69536" x="2032000" y="5378450"/>
          <p14:tracePt t="69544" x="2012950" y="5334000"/>
          <p14:tracePt t="69553" x="1993900" y="5308600"/>
          <p14:tracePt t="69568" x="1936750" y="5207000"/>
          <p14:tracePt t="69584" x="1898650" y="5118100"/>
          <p14:tracePt t="69602" x="1866900" y="5041900"/>
          <p14:tracePt t="69618" x="1854200" y="4959350"/>
          <p14:tracePt t="69635" x="1854200" y="4883150"/>
          <p14:tracePt t="69651" x="1860550" y="4813300"/>
          <p14:tracePt t="69668" x="1930400" y="4724400"/>
          <p14:tracePt t="69684" x="2032000" y="4622800"/>
          <p14:tracePt t="69702" x="2178050" y="4514850"/>
          <p14:tracePt t="69703" x="2254250" y="4464050"/>
          <p14:tracePt t="69718" x="2444750" y="4362450"/>
          <p14:tracePt t="69735" x="2673350" y="4235450"/>
          <p14:tracePt t="69751" x="2971800" y="4089400"/>
          <p14:tracePt t="69768" x="3257550" y="3968750"/>
          <p14:tracePt t="69784" x="3651250" y="3810000"/>
          <p14:tracePt t="69801" x="3968750" y="3708400"/>
          <p14:tracePt t="69818" x="4146550" y="3657600"/>
          <p14:tracePt t="69835" x="4235450" y="3632200"/>
          <p14:tracePt t="69851" x="4292600" y="3606800"/>
          <p14:tracePt t="69868" x="4305300" y="3600450"/>
          <p14:tracePt t="69968" x="4305300" y="3613150"/>
          <p14:tracePt t="69976" x="4305300" y="3632200"/>
          <p14:tracePt t="69986" x="4305300" y="3638550"/>
          <p14:tracePt t="70002" x="4305300" y="3670300"/>
          <p14:tracePt t="70019" x="4311650" y="3683000"/>
          <p14:tracePt t="70035" x="4324350" y="3695700"/>
          <p14:tracePt t="70053" x="4337050" y="3695700"/>
          <p14:tracePt t="70055" x="4349750" y="3695700"/>
          <p14:tracePt t="70069" x="4375150" y="3695700"/>
          <p14:tracePt t="70071" x="4413250" y="3695700"/>
          <p14:tracePt t="70086" x="4451350" y="3695700"/>
          <p14:tracePt t="70088" x="4508500" y="3689350"/>
          <p14:tracePt t="70103" x="4635500" y="3657600"/>
          <p14:tracePt t="70119" x="4768850" y="3613150"/>
          <p14:tracePt t="70136" x="4895850" y="3587750"/>
          <p14:tracePt t="70152" x="4972050" y="3562350"/>
          <p14:tracePt t="70170" x="5022850" y="3549650"/>
          <p14:tracePt t="70186" x="5041900" y="3549650"/>
          <p14:tracePt t="70203" x="5048250" y="3549650"/>
          <p14:tracePt t="70219" x="5060950" y="3613150"/>
          <p14:tracePt t="70237" x="5067300" y="3721100"/>
          <p14:tracePt t="70239" x="5067300" y="3790950"/>
          <p14:tracePt t="70252" x="5060950" y="3867150"/>
          <p14:tracePt t="70269" x="5003800" y="4051300"/>
          <p14:tracePt t="70286" x="4908550" y="4267200"/>
          <p14:tracePt t="70302" x="4794250" y="4476750"/>
          <p14:tracePt t="70319" x="4603750" y="4724400"/>
          <p14:tracePt t="70336" x="4470400" y="4851400"/>
          <p14:tracePt t="70352" x="4337050" y="4946650"/>
          <p14:tracePt t="70369" x="4222750" y="5016500"/>
          <p14:tracePt t="70385" x="4127500" y="5073650"/>
          <p14:tracePt t="70403" x="4057650" y="5105400"/>
          <p14:tracePt t="70418" x="4000500" y="5143500"/>
          <p14:tracePt t="70436" x="3956050" y="5162550"/>
          <p14:tracePt t="70453" x="3924300" y="5187950"/>
          <p14:tracePt t="70468" x="3911600" y="5194300"/>
          <p14:tracePt t="70484" x="3905250" y="5194300"/>
          <p14:tracePt t="70502" x="3898900" y="5200650"/>
          <p14:tracePt t="70519" x="3879850" y="5207000"/>
          <p14:tracePt t="70536" x="3879850" y="5213350"/>
          <p14:tracePt t="70800" x="3873500" y="5219700"/>
          <p14:tracePt t="70807" x="3867150" y="5219700"/>
          <p14:tracePt t="70819" x="3860800" y="5226050"/>
          <p14:tracePt t="70836" x="3848100" y="5245100"/>
          <p14:tracePt t="70852" x="3822700" y="5257800"/>
          <p14:tracePt t="70870" x="3778250" y="5283200"/>
          <p14:tracePt t="70872" x="3759200" y="5283200"/>
          <p14:tracePt t="70886" x="3746500" y="5295900"/>
          <p14:tracePt t="70903" x="3683000" y="5308600"/>
          <p14:tracePt t="70919" x="3670300" y="5308600"/>
          <p14:tracePt t="70936" x="3663950" y="5321300"/>
          <p14:tracePt t="70952" x="3657600" y="5321300"/>
          <p14:tracePt t="71608" x="3651250" y="5314950"/>
          <p14:tracePt t="71617" x="3651250" y="5264150"/>
          <p14:tracePt t="71624" x="3670300" y="5200650"/>
          <p14:tracePt t="71636" x="3702050" y="5124450"/>
          <p14:tracePt t="71652" x="3765550" y="4997450"/>
          <p14:tracePt t="71670" x="3854450" y="4883150"/>
          <p14:tracePt t="71672" x="3892550" y="4857750"/>
          <p14:tracePt t="71686" x="3937000" y="4838700"/>
          <p14:tracePt t="71703" x="4089400" y="4781550"/>
          <p14:tracePt t="71719" x="4159250" y="4781550"/>
          <p14:tracePt t="71736" x="4203700" y="4781550"/>
          <p14:tracePt t="71753" x="4210050" y="4781550"/>
          <p14:tracePt t="71769" x="4216400" y="4794250"/>
          <p14:tracePt t="71785" x="4216400" y="4826000"/>
          <p14:tracePt t="71801" x="4216400" y="4857750"/>
          <p14:tracePt t="71818" x="4216400" y="4895850"/>
          <p14:tracePt t="71835" x="4203700" y="4914900"/>
          <p14:tracePt t="71851" x="4197350" y="4914900"/>
          <p14:tracePt t="71896" x="4197350" y="4895850"/>
          <p14:tracePt t="71903" x="4210050" y="4851400"/>
          <p14:tracePt t="71912" x="4229100" y="4794250"/>
          <p14:tracePt t="71919" x="4260850" y="4749800"/>
          <p14:tracePt t="71936" x="4324350" y="4660900"/>
          <p14:tracePt t="71953" x="4381500" y="4622800"/>
          <p14:tracePt t="71970" x="4425950" y="4597400"/>
          <p14:tracePt t="71986" x="4445000" y="4597400"/>
          <p14:tracePt t="72015" x="4451350" y="4597400"/>
          <p14:tracePt t="72024" x="4464050" y="4603750"/>
          <p14:tracePt t="72036" x="4464050" y="4635500"/>
          <p14:tracePt t="72052" x="4464050" y="4718050"/>
          <p14:tracePt t="72069" x="4438650" y="4806950"/>
          <p14:tracePt t="72086" x="4406900" y="4876800"/>
          <p14:tracePt t="72103" x="4368800" y="4927600"/>
          <p14:tracePt t="72160" x="4356100" y="4883150"/>
          <p14:tracePt t="72168" x="4356100" y="4851400"/>
          <p14:tracePt t="72175" x="4356100" y="4813300"/>
          <p14:tracePt t="72187" x="4356100" y="4768850"/>
          <p14:tracePt t="72203" x="4356100" y="4718050"/>
          <p14:tracePt t="72219" x="4387850" y="4679950"/>
          <p14:tracePt t="72236" x="4425950" y="4667250"/>
          <p14:tracePt t="72253" x="4464050" y="4667250"/>
          <p14:tracePt t="72255" x="4483100" y="4667250"/>
          <p14:tracePt t="72269" x="4495800" y="4667250"/>
          <p14:tracePt t="72271" x="4508500" y="4667250"/>
          <p14:tracePt t="72286" x="4527550" y="4673600"/>
          <p14:tracePt t="72288" x="4527550" y="4686300"/>
          <p14:tracePt t="72302" x="4527550" y="4705350"/>
          <p14:tracePt t="72304" x="4527550" y="4730750"/>
          <p14:tracePt t="72319" x="4527550" y="4781550"/>
          <p14:tracePt t="72335" x="4508500" y="4838700"/>
          <p14:tracePt t="72352" x="4476750" y="4864100"/>
          <p14:tracePt t="72370" x="4457700" y="4864100"/>
          <p14:tracePt t="72389" x="4451350" y="4864100"/>
          <p14:tracePt t="72391" x="4438650" y="4864100"/>
          <p14:tracePt t="72402" x="4432300" y="4864100"/>
          <p14:tracePt t="72419" x="4400550" y="4851400"/>
          <p14:tracePt t="72436" x="4387850" y="4800600"/>
          <p14:tracePt t="72451" x="4381500" y="4749800"/>
          <p14:tracePt t="72468" x="4381500" y="4705350"/>
          <p14:tracePt t="72486" x="4413250" y="4667250"/>
          <p14:tracePt t="72488" x="4445000" y="4648200"/>
          <p14:tracePt t="72503" x="4483100" y="4641850"/>
          <p14:tracePt t="72519" x="4527550" y="4641850"/>
          <p14:tracePt t="72536" x="4559300" y="4641850"/>
          <p14:tracePt t="72553" x="4584700" y="4660900"/>
          <p14:tracePt t="72569" x="4591050" y="4679950"/>
          <p14:tracePt t="72586" x="4591050" y="4724400"/>
          <p14:tracePt t="72603" x="4591050" y="4762500"/>
          <p14:tracePt t="72619" x="4559300" y="4800600"/>
          <p14:tracePt t="72636" x="4540250" y="4819650"/>
          <p14:tracePt t="72652" x="4527550" y="4819650"/>
          <p14:tracePt t="72669" x="4521200" y="4819650"/>
          <p14:tracePt t="72686" x="4514850" y="4819650"/>
          <p14:tracePt t="72703" x="4495800" y="4813300"/>
          <p14:tracePt t="72719" x="4489450" y="4794250"/>
          <p14:tracePt t="72736" x="4483100" y="4768850"/>
          <p14:tracePt t="72753" x="4483100" y="4762500"/>
          <p14:tracePt t="72769" x="4483100" y="4749800"/>
          <p14:tracePt t="72785" x="4483100" y="4737100"/>
          <p14:tracePt t="72803" x="4483100" y="4730750"/>
          <p14:tracePt t="72819" x="4483100" y="4724400"/>
          <p14:tracePt t="72856" x="4495800" y="4724400"/>
          <p14:tracePt t="72871" x="4502150" y="4724400"/>
          <p14:tracePt t="72879" x="4508500" y="4730750"/>
          <p14:tracePt t="72890" x="4508500" y="4737100"/>
          <p14:tracePt t="72904" x="4508500" y="4756150"/>
          <p14:tracePt t="72919" x="4508500" y="4781550"/>
          <p14:tracePt t="72936" x="4502150" y="4813300"/>
          <p14:tracePt t="72952" x="4476750" y="4838700"/>
          <p14:tracePt t="72970" x="4451350" y="4851400"/>
          <p14:tracePt t="72987" x="4432300" y="4851400"/>
          <p14:tracePt t="73016" x="4425950" y="4851400"/>
          <p14:tracePt t="73024" x="4419600" y="4851400"/>
          <p14:tracePt t="73036" x="4413250" y="4851400"/>
          <p14:tracePt t="73052" x="4400550" y="4838700"/>
          <p14:tracePt t="73069" x="4394200" y="4832350"/>
          <p14:tracePt t="73085" x="4387850" y="4826000"/>
          <p14:tracePt t="73102" x="4381500" y="4826000"/>
          <p14:tracePt t="73481" x="4381500" y="4813300"/>
          <p14:tracePt t="73488" x="4381500" y="4800600"/>
          <p14:tracePt t="73502" x="4381500" y="4775200"/>
          <p14:tracePt t="73521" x="4381500" y="4718050"/>
          <p14:tracePt t="84200" x="4381500" y="4724400"/>
          <p14:tracePt t="84207" x="4375150" y="4730750"/>
          <p14:tracePt t="84224" x="4375150" y="4737100"/>
          <p14:tracePt t="84236" x="4368800" y="4762500"/>
          <p14:tracePt t="84253" x="4298950" y="4864100"/>
          <p14:tracePt t="84268" x="4235450" y="4940300"/>
          <p14:tracePt t="84286" x="4165600" y="5035550"/>
          <p14:tracePt t="84302" x="4114800" y="5137150"/>
          <p14:tracePt t="84304" x="4102100" y="5194300"/>
          <p14:tracePt t="84320" x="4038600" y="5327650"/>
          <p14:tracePt t="84335" x="3975100" y="5480050"/>
          <p14:tracePt t="84353" x="3905250" y="5626100"/>
          <p14:tracePt t="84369" x="3841750" y="5822950"/>
          <p14:tracePt t="84385" x="3771900" y="6070600"/>
          <p14:tracePt t="84403" x="3670300" y="6381750"/>
          <p14:tracePt t="84421" x="3575050" y="6635750"/>
          <p14:tracePt t="84424" x="3511550" y="6750050"/>
          <p14:tracePt t="84436" x="3486150" y="6826250"/>
          <p14:tracePt t="84451" x="3435350" y="6851650"/>
          <p14:tracePt t="84521" x="3435350" y="6838950"/>
          <p14:tracePt t="84528" x="3435350" y="6826250"/>
          <p14:tracePt t="84537" x="3435350" y="6819900"/>
          <p14:tracePt t="84552" x="3435350" y="6813550"/>
          <p14:tracePt t="84648" x="3435350" y="6807200"/>
          <p14:tracePt t="84679" x="3435350" y="6800850"/>
          <p14:tracePt t="84688" x="3435350" y="6794500"/>
          <p14:tracePt t="84696" x="3435350" y="6769100"/>
          <p14:tracePt t="84703" x="3435350" y="6762750"/>
          <p14:tracePt t="84720" x="3441700" y="6699250"/>
          <p14:tracePt t="84736" x="3448050" y="6642100"/>
          <p14:tracePt t="84754" x="3467100" y="6597650"/>
          <p14:tracePt t="84770" x="3479800" y="6565900"/>
          <p14:tracePt t="84786" x="3524250" y="6502400"/>
          <p14:tracePt t="84803" x="3619500" y="6438900"/>
          <p14:tracePt t="84820" x="3771900" y="6388100"/>
          <p14:tracePt t="84835" x="4000500" y="6356350"/>
          <p14:tracePt t="84853" x="4273550" y="6356350"/>
          <p14:tracePt t="84869" x="4629150" y="6369050"/>
          <p14:tracePt t="84885" x="4972050" y="6451600"/>
          <p14:tracePt t="84888" x="5111750" y="6496050"/>
          <p14:tracePt t="84902" x="5245100" y="6565900"/>
          <p14:tracePt t="84904" x="5321300" y="6610350"/>
          <p14:tracePt t="84919" x="5391150" y="6667500"/>
          <p14:tracePt t="84937" x="5391150" y="6673850"/>
          <p14:tracePt t="84952" x="5391150" y="6692900"/>
          <p14:tracePt t="84970" x="5327650" y="6718300"/>
          <p14:tracePt t="84986" x="5251450" y="6724650"/>
          <p14:tracePt t="85003" x="5162550" y="6724650"/>
          <p14:tracePt t="85020" x="5092700" y="6692900"/>
          <p14:tracePt t="85035" x="5067300" y="6648450"/>
          <p14:tracePt t="85053" x="5067300" y="6635750"/>
          <p14:tracePt t="85055" x="5067300" y="6629400"/>
          <p14:tracePt t="85069" x="5067300" y="6604000"/>
          <p14:tracePt t="85085" x="5124450" y="6534150"/>
          <p14:tracePt t="85088" x="5181600" y="6508750"/>
          <p14:tracePt t="85102" x="5270500" y="6477000"/>
          <p14:tracePt t="85104" x="5372100" y="6451600"/>
          <p14:tracePt t="85119" x="5594350" y="6419850"/>
          <p14:tracePt t="85137" x="5892800" y="6413500"/>
          <p14:tracePt t="85152" x="6191250" y="6413500"/>
          <p14:tracePt t="85169" x="6419850" y="6457950"/>
          <p14:tracePt t="85185" x="6502400" y="6496050"/>
          <p14:tracePt t="85202" x="6502400" y="6502400"/>
          <p14:tracePt t="85218" x="6464300" y="6553200"/>
          <p14:tracePt t="85236" x="6350000" y="6591300"/>
          <p14:tracePt t="85253" x="6178550" y="6635750"/>
          <p14:tracePt t="85255" x="6070600" y="6642100"/>
          <p14:tracePt t="85269" x="5930900" y="6642100"/>
          <p14:tracePt t="85285" x="5683250" y="6642100"/>
          <p14:tracePt t="85302" x="5441950" y="6534150"/>
          <p14:tracePt t="85304" x="5372100" y="6489700"/>
          <p14:tracePt t="85319" x="5295900" y="6426200"/>
          <p14:tracePt t="85335" x="5270500" y="6369050"/>
          <p14:tracePt t="85353" x="5270500" y="6318250"/>
          <p14:tracePt t="85369" x="5346700" y="6223000"/>
          <p14:tracePt t="85386" x="5492750" y="6165850"/>
          <p14:tracePt t="85402" x="5683250" y="6134100"/>
          <p14:tracePt t="85418" x="5924550" y="6134100"/>
          <p14:tracePt t="85436" x="6242050" y="6184900"/>
          <p14:tracePt t="85439" x="6394450" y="6229350"/>
          <p14:tracePt t="85453" x="6515100" y="6254750"/>
          <p14:tracePt t="85455" x="6591300" y="6292850"/>
          <p14:tracePt t="85469" x="6648450" y="6318250"/>
          <p14:tracePt t="85471" x="6692900" y="6350000"/>
          <p14:tracePt t="85486" x="6699250" y="6362700"/>
          <p14:tracePt t="85502" x="6699250" y="6375400"/>
          <p14:tracePt t="85520" x="6629400" y="6438900"/>
          <p14:tracePt t="85535" x="6489700" y="6502400"/>
          <p14:tracePt t="85553" x="6343650" y="6534150"/>
          <p14:tracePt t="85569" x="6223000" y="6553200"/>
          <p14:tracePt t="85585" x="6153150" y="6553200"/>
          <p14:tracePt t="85602" x="6127750" y="6553200"/>
          <p14:tracePt t="85619" x="6121400" y="6553200"/>
          <p14:tracePt t="85637" x="6115050" y="6527800"/>
          <p14:tracePt t="85639" x="6115050" y="6502400"/>
          <p14:tracePt t="85653" x="6115050" y="6470650"/>
          <p14:tracePt t="85655" x="6127750" y="6457950"/>
          <p14:tracePt t="85670" x="6159500" y="6426200"/>
          <p14:tracePt t="85672" x="6197600" y="6400800"/>
          <p14:tracePt t="85687" x="6311900" y="6375400"/>
          <p14:tracePt t="85701" x="6394450" y="6369050"/>
          <p14:tracePt t="85718" x="6572250" y="6369050"/>
          <p14:tracePt t="85719" x="6661150" y="6369050"/>
          <p14:tracePt t="85734" x="6845300" y="6388100"/>
          <p14:tracePt t="85751" x="6965950" y="6451600"/>
          <p14:tracePt t="85768" x="7004050" y="6477000"/>
          <p14:tracePt t="85784" x="7010400" y="6483350"/>
          <p14:tracePt t="85801" x="7010400" y="6502400"/>
          <p14:tracePt t="85818" x="6965950" y="6527800"/>
          <p14:tracePt t="85834" x="6902450" y="6553200"/>
          <p14:tracePt t="85851" x="6807200" y="6559550"/>
          <p14:tracePt t="85869" x="6731000" y="6559550"/>
          <p14:tracePt t="85871" x="6686550" y="6559550"/>
          <p14:tracePt t="85884" x="6635750" y="6540500"/>
          <p14:tracePt t="85902" x="6534150" y="6477000"/>
          <p14:tracePt t="85918" x="6464300" y="6407150"/>
          <p14:tracePt t="85936" x="6432550" y="6356350"/>
          <p14:tracePt t="85951" x="6432550" y="6330950"/>
          <p14:tracePt t="85968" x="6432550" y="6286500"/>
          <p14:tracePt t="85984" x="6477000" y="6248400"/>
          <p14:tracePt t="86002" x="6572250" y="6223000"/>
          <p14:tracePt t="86018" x="6673850" y="6216650"/>
          <p14:tracePt t="86034" x="6794500" y="6216650"/>
          <p14:tracePt t="86052" x="6870700" y="6216650"/>
          <p14:tracePt t="86068" x="6915150" y="6235700"/>
          <p14:tracePt t="86085" x="6921500" y="6248400"/>
          <p14:tracePt t="86087" x="6921500" y="6261100"/>
          <p14:tracePt t="86101" x="6921500" y="6280150"/>
          <p14:tracePt t="86103" x="6902450" y="6299200"/>
          <p14:tracePt t="86118" x="6807200" y="6356350"/>
          <p14:tracePt t="86135" x="6680200" y="6394450"/>
          <p14:tracePt t="86152" x="6489700" y="6407150"/>
          <p14:tracePt t="86168" x="6248400" y="6407150"/>
          <p14:tracePt t="86184" x="5988050" y="6407150"/>
          <p14:tracePt t="86202" x="5772150" y="6407150"/>
          <p14:tracePt t="86218" x="5638800" y="6407150"/>
          <p14:tracePt t="86235" x="5594350" y="6407150"/>
          <p14:tracePt t="86271" x="5588000" y="6400800"/>
          <p14:tracePt t="86279" x="5613400" y="6362700"/>
          <p14:tracePt t="86287" x="5670550" y="6330950"/>
          <p14:tracePt t="86303" x="5835650" y="6248400"/>
          <p14:tracePt t="86319" x="6026150" y="6172200"/>
          <p14:tracePt t="86337" x="6267450" y="6057900"/>
          <p14:tracePt t="86352" x="6457950" y="6000750"/>
          <p14:tracePt t="86370" x="6515100" y="5981700"/>
          <p14:tracePt t="86415" x="6496050" y="5981700"/>
          <p14:tracePt t="86424" x="6464300" y="5981700"/>
          <p14:tracePt t="86437" x="6419850" y="5981700"/>
          <p14:tracePt t="86439" x="6362700" y="5981700"/>
          <p14:tracePt t="86452" x="6311900" y="5981700"/>
          <p14:tracePt t="86467" x="6254750" y="5981700"/>
          <p14:tracePt t="86484" x="6242050" y="5969000"/>
          <p14:tracePt t="86500" x="6242050" y="5956300"/>
          <p14:tracePt t="86520" x="6369050" y="5848350"/>
          <p14:tracePt t="86536" x="6546850" y="5784850"/>
          <p14:tracePt t="86553" x="6718300" y="5759450"/>
          <p14:tracePt t="86570" x="6902450" y="5797550"/>
          <p14:tracePt t="86587" x="7073900" y="5911850"/>
          <p14:tracePt t="86604" x="7150100" y="6019800"/>
          <p14:tracePt t="86619" x="7150100" y="6102350"/>
          <p14:tracePt t="86635" x="7099300" y="6191250"/>
          <p14:tracePt t="86653" x="6985000" y="6267450"/>
          <p14:tracePt t="86655" x="6921500" y="6286500"/>
          <p14:tracePt t="86669" x="6864350" y="6292850"/>
          <p14:tracePt t="86671" x="6800850" y="6305550"/>
          <p14:tracePt t="86686" x="6750050" y="6305550"/>
          <p14:tracePt t="86689" x="6705600" y="6299200"/>
          <p14:tracePt t="86704" x="6648450" y="6235700"/>
          <p14:tracePt t="86720" x="6610350" y="6140450"/>
          <p14:tracePt t="86736" x="6610350" y="6045200"/>
          <p14:tracePt t="86752" x="6616700" y="5981700"/>
          <p14:tracePt t="86769" x="6667500" y="5949950"/>
          <p14:tracePt t="86786" x="6769100" y="5949950"/>
          <p14:tracePt t="86802" x="6896100" y="5969000"/>
          <p14:tracePt t="86820" x="6972300" y="6007100"/>
          <p14:tracePt t="86836" x="6991350" y="6032500"/>
          <p14:tracePt t="86853" x="6991350" y="6057900"/>
          <p14:tracePt t="86855" x="6991350" y="6070600"/>
          <p14:tracePt t="86869" x="6978650" y="6089650"/>
          <p14:tracePt t="86871" x="6946900" y="6096000"/>
          <p14:tracePt t="86887" x="6832600" y="6115050"/>
          <p14:tracePt t="86903" x="6711950" y="6127750"/>
          <p14:tracePt t="86920" x="6616700" y="6121400"/>
          <p14:tracePt t="86936" x="6527800" y="6070600"/>
          <p14:tracePt t="86953" x="6483350" y="6032500"/>
          <p14:tracePt t="86969" x="6470650" y="5949950"/>
          <p14:tracePt t="86986" x="6470650" y="5892800"/>
          <p14:tracePt t="87002" x="6489700" y="5829300"/>
          <p14:tracePt t="87020" x="6527800" y="5822950"/>
          <p14:tracePt t="87035" x="6578600" y="5822950"/>
          <p14:tracePt t="87053" x="6648450" y="5861050"/>
          <p14:tracePt t="87055" x="6667500" y="5886450"/>
          <p14:tracePt t="87069" x="6680200" y="5905500"/>
          <p14:tracePt t="87071" x="6680200" y="5949950"/>
          <p14:tracePt t="87087" x="6680200" y="6026150"/>
          <p14:tracePt t="87103" x="6635750" y="6102350"/>
          <p14:tracePt t="87120" x="6572250" y="6153150"/>
          <p14:tracePt t="87136" x="6546850" y="6165850"/>
          <p14:tracePt t="87176" x="6540500" y="6153150"/>
          <p14:tracePt t="87184" x="6540500" y="6108700"/>
          <p14:tracePt t="87191" x="6572250" y="6038850"/>
          <p14:tracePt t="87203" x="6604000" y="5975350"/>
          <p14:tracePt t="87219" x="6673850" y="5899150"/>
          <p14:tracePt t="87236" x="6743700" y="5873750"/>
          <p14:tracePt t="87252" x="6832600" y="5873750"/>
          <p14:tracePt t="87270" x="6940550" y="5899150"/>
          <p14:tracePt t="87272" x="6972300" y="5924550"/>
          <p14:tracePt t="87286" x="6985000" y="5937250"/>
          <p14:tracePt t="87288" x="6997700" y="5943600"/>
          <p14:tracePt t="87304" x="6997700" y="5975350"/>
          <p14:tracePt t="87320" x="6997700" y="6007100"/>
          <p14:tracePt t="87336" x="6972300" y="6070600"/>
          <p14:tracePt t="87353" x="6915150" y="6096000"/>
          <p14:tracePt t="87369" x="6851650" y="6121400"/>
          <p14:tracePt t="87385" x="6832600" y="6121400"/>
          <p14:tracePt t="87403" x="6826250" y="6121400"/>
          <p14:tracePt t="87419" x="6819900" y="6121400"/>
          <p14:tracePt t="87435" x="6813550" y="6121400"/>
          <p14:tracePt t="87452" x="6800850" y="6121400"/>
          <p14:tracePt t="87591" x="6807200" y="6121400"/>
          <p14:tracePt t="87608" x="6807200" y="6127750"/>
          <p14:tracePt t="87615" x="6807200" y="6134100"/>
          <p14:tracePt t="87623" x="6807200" y="6140450"/>
          <p14:tracePt t="87636" x="6807200" y="6146800"/>
          <p14:tracePt t="87651" x="6807200" y="6159500"/>
          <p14:tracePt t="87669" x="6807200" y="6165850"/>
          <p14:tracePt t="87685" x="6807200" y="6178550"/>
          <p14:tracePt t="87703" x="6807200" y="6197600"/>
          <p14:tracePt t="87720" x="6807200" y="6210300"/>
          <p14:tracePt t="87735" x="6807200" y="6242050"/>
          <p14:tracePt t="87753" x="6794500" y="6267450"/>
          <p14:tracePt t="87769" x="6750050" y="6318250"/>
          <p14:tracePt t="87785" x="6661150" y="6375400"/>
          <p14:tracePt t="87803" x="6508750" y="6400800"/>
          <p14:tracePt t="87819" x="6356350" y="6400800"/>
          <p14:tracePt t="88096" x="6337300" y="6438900"/>
          <p14:tracePt t="88103" x="6330950" y="6451600"/>
          <p14:tracePt t="88111" x="6311900" y="6496050"/>
          <p14:tracePt t="88135" x="6286500" y="6559550"/>
          <p14:tracePt t="88312" x="6280150" y="6559550"/>
          <p14:tracePt t="88343" x="6280150" y="6553200"/>
          <p14:tracePt t="88528" x="6286500" y="6553200"/>
          <p14:tracePt t="88536" x="6305550" y="6559550"/>
          <p14:tracePt t="88544" x="6305550" y="6565900"/>
          <p14:tracePt t="88553" x="6305550" y="6572250"/>
          <p14:tracePt t="88569" x="6305550" y="6591300"/>
          <p14:tracePt t="88586" x="6305550" y="6604000"/>
          <p14:tracePt t="88603" x="6305550" y="6616700"/>
          <p14:tracePt t="88620" x="6280150" y="6635750"/>
          <p14:tracePt t="88636" x="6203950" y="6648450"/>
          <p14:tracePt t="88653" x="6108700" y="6661150"/>
          <p14:tracePt t="88655" x="6064250" y="6661150"/>
          <p14:tracePt t="88669" x="6013450" y="6661150"/>
          <p14:tracePt t="88685" x="5943600" y="6661150"/>
          <p14:tracePt t="88703" x="5829300" y="6635750"/>
          <p14:tracePt t="88720" x="5797550" y="6623050"/>
          <p14:tracePt t="88737" x="5759450" y="6604000"/>
          <p14:tracePt t="88753" x="5734050" y="6584950"/>
          <p14:tracePt t="88770" x="5695950" y="6572250"/>
          <p14:tracePt t="88786" x="5651500" y="6553200"/>
          <p14:tracePt t="88803" x="5607050" y="6546850"/>
          <p14:tracePt t="88820" x="5575300" y="6534150"/>
          <p14:tracePt t="88836" x="5537200" y="6534150"/>
          <p14:tracePt t="88853" x="5511800" y="6534150"/>
          <p14:tracePt t="88855" x="5486400" y="6534150"/>
          <p14:tracePt t="88869" x="5448300" y="6534150"/>
          <p14:tracePt t="88885" x="5365750" y="6534150"/>
          <p14:tracePt t="88903" x="5207000" y="6559550"/>
          <p14:tracePt t="88920" x="5105400" y="6572250"/>
          <p14:tracePt t="88935" x="5016500" y="6578600"/>
          <p14:tracePt t="88952" x="4978400" y="6591300"/>
          <p14:tracePt t="88969" x="4953000" y="6591300"/>
          <p14:tracePt t="88985" x="4946650" y="6591300"/>
          <p14:tracePt t="89003" x="4940300" y="6591300"/>
          <p14:tracePt t="89018" x="4933950" y="6591300"/>
          <p14:tracePt t="89080" x="4927600" y="6591300"/>
          <p14:tracePt t="89200" x="4921250" y="6591300"/>
          <p14:tracePt t="89215" x="4908550" y="6591300"/>
          <p14:tracePt t="89239" x="4902200" y="6597650"/>
          <p14:tracePt t="89255" x="4902200" y="6604000"/>
          <p14:tracePt t="89264" x="4895850" y="6604000"/>
          <p14:tracePt t="89272" x="4889500" y="6610350"/>
          <p14:tracePt t="89287" x="4826000" y="6610350"/>
          <p14:tracePt t="89302" x="4794250" y="6610350"/>
          <p14:tracePt t="89320" x="4679950" y="6604000"/>
          <p14:tracePt t="89336" x="4622800" y="6578600"/>
          <p14:tracePt t="89352" x="4572000" y="6553200"/>
          <p14:tracePt t="89369" x="4533900" y="6527800"/>
          <p14:tracePt t="89385" x="4521200" y="6515100"/>
          <p14:tracePt t="89403" x="4521200" y="6508750"/>
          <p14:tracePt t="89419" x="4514850" y="6496050"/>
          <p14:tracePt t="89436" x="4514850" y="6489700"/>
          <p14:tracePt t="89450" x="4502150" y="6464300"/>
          <p14:tracePt t="89467" x="4502150" y="6457950"/>
          <p14:tracePt t="89484" x="4502150" y="6445250"/>
          <p14:tracePt t="89501" x="4502150" y="6438900"/>
          <p14:tracePt t="89517" x="4495800" y="6432550"/>
          <p14:tracePt t="89534" x="4495800" y="6426200"/>
          <p14:tracePt t="89551" x="4495800" y="6407150"/>
          <p14:tracePt t="89567" x="4502150" y="6394450"/>
          <p14:tracePt t="89584" x="4508500" y="6381750"/>
          <p14:tracePt t="89601" x="4527550" y="6369050"/>
          <p14:tracePt t="89680" x="4514850" y="6369050"/>
          <p14:tracePt t="89687" x="4445000" y="6369050"/>
          <p14:tracePt t="89703" x="4070350" y="6388100"/>
          <p14:tracePt t="89719" x="3511550" y="6419850"/>
          <p14:tracePt t="89736" x="2959100" y="6419850"/>
          <p14:tracePt t="89753" x="2406650" y="6419850"/>
          <p14:tracePt t="89769" x="2063750" y="6419850"/>
          <p14:tracePt t="89786" x="1898650" y="6419850"/>
          <p14:tracePt t="89802" x="1866900" y="6419850"/>
          <p14:tracePt t="89911" x="1866900" y="6413500"/>
          <p14:tracePt t="89920" x="1873250" y="6407150"/>
          <p14:tracePt t="89937" x="1879600" y="6407150"/>
          <p14:tracePt t="89944" x="1892300" y="6407150"/>
          <p14:tracePt t="89953" x="1911350" y="6400800"/>
          <p14:tracePt t="89969" x="1917700" y="6394450"/>
          <p14:tracePt t="89987" x="1943100" y="6388100"/>
          <p14:tracePt t="90001" x="1949450" y="6388100"/>
          <p14:tracePt t="90017" x="1968500" y="6388100"/>
          <p14:tracePt t="90034" x="1974850" y="6388100"/>
          <p14:tracePt t="90051" x="1993900" y="6381750"/>
          <p14:tracePt t="90067" x="2006600" y="6381750"/>
          <p14:tracePt t="90087" x="2012950" y="6381750"/>
          <p14:tracePt t="90118" x="2025650" y="6381750"/>
          <p14:tracePt t="90182" x="2032000" y="6381750"/>
          <p14:tracePt t="90190" x="2032000" y="6375400"/>
          <p14:tracePt t="90201" x="2044700" y="6375400"/>
          <p14:tracePt t="90217" x="2051050" y="6375400"/>
          <p14:tracePt t="90239" x="2057400" y="6375400"/>
          <p14:tracePt t="90251" x="2063750" y="6375400"/>
          <p14:tracePt t="90267" x="2070100" y="6375400"/>
          <p14:tracePt t="90311" x="2082800" y="6375400"/>
          <p14:tracePt t="90326" x="2089150" y="6369050"/>
          <p14:tracePt t="90335" x="2101850" y="6369050"/>
          <p14:tracePt t="90343" x="2108200" y="6362700"/>
          <p14:tracePt t="90351" x="2120900" y="6362700"/>
          <p14:tracePt t="90368" x="2146300" y="6362700"/>
          <p14:tracePt t="90384" x="2159000" y="6350000"/>
          <p14:tracePt t="90401" x="2171700" y="6343650"/>
          <p14:tracePt t="90418" x="2190750" y="6337300"/>
          <p14:tracePt t="90438" x="2197100" y="6337300"/>
          <p14:tracePt t="90451" x="2203450" y="6330950"/>
          <p14:tracePt t="90467" x="2209800" y="6330950"/>
          <p14:tracePt t="90484" x="2228850" y="6324600"/>
          <p14:tracePt t="90501" x="2279650" y="6311900"/>
          <p14:tracePt t="90502" x="2305050" y="6311900"/>
          <p14:tracePt t="90517" x="2336800" y="6311900"/>
          <p14:tracePt t="90518" x="2374900" y="6292850"/>
          <p14:tracePt t="90534" x="2482850" y="6273800"/>
          <p14:tracePt t="90551" x="2628900" y="6248400"/>
          <p14:tracePt t="90567" x="2781300" y="6223000"/>
          <p14:tracePt t="90584" x="2933700" y="6191250"/>
          <p14:tracePt t="90601" x="3098800" y="6178550"/>
          <p14:tracePt t="90618" x="3263900" y="6146800"/>
          <p14:tracePt t="90635" x="3460750" y="6121400"/>
          <p14:tracePt t="90651" x="3632200" y="6108700"/>
          <p14:tracePt t="90667" x="3816350" y="6102350"/>
          <p14:tracePt t="90684" x="4000500" y="6102350"/>
          <p14:tracePt t="90701" x="4210050" y="6102350"/>
          <p14:tracePt t="90717" x="4413250" y="6102350"/>
          <p14:tracePt t="90718" x="4514850" y="6102350"/>
          <p14:tracePt t="90734" x="4699000" y="6102350"/>
          <p14:tracePt t="90751" x="4876800" y="6121400"/>
          <p14:tracePt t="90768" x="5054600" y="6165850"/>
          <p14:tracePt t="90785" x="5194300" y="6210300"/>
          <p14:tracePt t="90801" x="5302250" y="6273800"/>
          <p14:tracePt t="90817" x="5384800" y="6324600"/>
          <p14:tracePt t="90835" x="5416550" y="6350000"/>
          <p14:tracePt t="90851" x="5422900" y="6381750"/>
          <p14:tracePt t="90867" x="5429250" y="6426200"/>
          <p14:tracePt t="90884" x="5372100" y="6477000"/>
          <p14:tracePt t="90901" x="5245100" y="6521450"/>
          <p14:tracePt t="90902" x="5168900" y="6534150"/>
          <p14:tracePt t="90917" x="5105400" y="6534150"/>
          <p14:tracePt t="90918" x="5029200" y="6534150"/>
          <p14:tracePt t="90934" x="4895850" y="6508750"/>
          <p14:tracePt t="90951" x="4806950" y="6438900"/>
          <p14:tracePt t="90968" x="4768850" y="6375400"/>
          <p14:tracePt t="90984" x="4762500" y="6305550"/>
          <p14:tracePt t="91000" x="4762500" y="6223000"/>
          <p14:tracePt t="91017" x="4838700" y="6134100"/>
          <p14:tracePt t="91034" x="4927600" y="6076950"/>
          <p14:tracePt t="91052" x="5073650" y="6051550"/>
          <p14:tracePt t="91068" x="5219700" y="6038850"/>
          <p14:tracePt t="91084" x="5372100" y="6038850"/>
          <p14:tracePt t="91101" x="5473700" y="6038850"/>
          <p14:tracePt t="91118" x="5518150" y="6045200"/>
          <p14:tracePt t="91118" x="5537200" y="6064250"/>
          <p14:tracePt t="91134" x="5543550" y="6070600"/>
          <p14:tracePt t="91151" x="5543550" y="6108700"/>
          <p14:tracePt t="91167" x="5524500" y="6159500"/>
          <p14:tracePt t="91184" x="5441950" y="6216650"/>
          <p14:tracePt t="91201" x="5346700" y="6267450"/>
          <p14:tracePt t="91217" x="5257800" y="6286500"/>
          <p14:tracePt t="91234" x="5156200" y="6305550"/>
          <p14:tracePt t="91251" x="5060950" y="6311900"/>
          <p14:tracePt t="91268" x="5022850" y="6311900"/>
          <p14:tracePt t="91284" x="5010150" y="6311900"/>
          <p14:tracePt t="91302" x="5003800" y="6311900"/>
          <p14:tracePt t="91327" x="5003800" y="6305550"/>
          <p14:tracePt t="91335" x="5003800" y="6292850"/>
          <p14:tracePt t="91351" x="5003800" y="6280150"/>
          <p14:tracePt t="91368" x="5016500" y="6280150"/>
          <p14:tracePt t="91386" x="5035550" y="6267450"/>
          <p14:tracePt t="91401" x="5054600" y="6267450"/>
          <p14:tracePt t="91418" x="5067300" y="6261100"/>
          <p14:tracePt t="91434" x="5073650" y="6261100"/>
          <p14:tracePt t="91527" x="5073650" y="6267450"/>
          <p14:tracePt t="91534" x="5073650" y="6286500"/>
          <p14:tracePt t="91543" x="5067300" y="6299200"/>
          <p14:tracePt t="91551" x="5060950" y="6305550"/>
          <p14:tracePt t="91568" x="5054600" y="6311900"/>
          <p14:tracePt t="91584" x="5048250" y="6311900"/>
          <p14:tracePt t="91678" x="5041900" y="6318250"/>
          <p14:tracePt t="91702" x="5041900" y="6324600"/>
          <p14:tracePt t="91726" x="5048250" y="6330950"/>
          <p14:tracePt t="91919" x="5054600" y="6330950"/>
          <p14:tracePt t="91927" x="5067300" y="6330950"/>
          <p14:tracePt t="91935" x="5086350" y="6330950"/>
          <p14:tracePt t="91951" x="5099050" y="6324600"/>
          <p14:tracePt t="91967" x="5137150" y="6305550"/>
          <p14:tracePt t="91984" x="5187950" y="6267450"/>
          <p14:tracePt t="92001" x="5251450" y="6242050"/>
          <p14:tracePt t="92017" x="5314950" y="6223000"/>
          <p14:tracePt t="92034" x="5372100" y="6223000"/>
          <p14:tracePt t="92050" x="5422900" y="6223000"/>
          <p14:tracePt t="92068" x="5480050" y="6273800"/>
          <p14:tracePt t="92085" x="5511800" y="6343650"/>
          <p14:tracePt t="92101" x="5518150" y="6394450"/>
          <p14:tracePt t="92102" x="5518150" y="6432550"/>
          <p14:tracePt t="92117" x="5518150" y="6470650"/>
          <p14:tracePt t="92118" x="5518150" y="6508750"/>
          <p14:tracePt t="92134" x="5518150" y="6565900"/>
          <p14:tracePt t="92151" x="5518150" y="6610350"/>
          <p14:tracePt t="92167" x="5518150" y="6616700"/>
          <p14:tracePt t="92214" x="5518150" y="6591300"/>
          <p14:tracePt t="92222" x="5537200" y="6565900"/>
          <p14:tracePt t="92235" x="5543550" y="6546850"/>
          <p14:tracePt t="92251" x="5588000" y="6483350"/>
          <p14:tracePt t="92268" x="5645150" y="6426200"/>
          <p14:tracePt t="92284" x="5759450" y="6356350"/>
          <p14:tracePt t="92301" x="5937250" y="6299200"/>
          <p14:tracePt t="92302" x="6032500" y="6286500"/>
          <p14:tracePt t="92317" x="6115050" y="6286500"/>
          <p14:tracePt t="92318" x="6210300" y="6286500"/>
          <p14:tracePt t="92334" x="6419850" y="6407150"/>
          <p14:tracePt t="92351" x="6578600" y="6635750"/>
          <p14:tracePt t="92368" x="6673850" y="6851650"/>
          <p14:tracePt t="92384" x="6718300" y="6851650"/>
          <p14:tracePt t="92414" x="6711950" y="6851650"/>
          <p14:tracePt t="92423" x="6705600" y="6851650"/>
          <p14:tracePt t="92439" x="6692900" y="6851650"/>
          <p14:tracePt t="92463" x="6692900" y="6845300"/>
          <p14:tracePt t="92471" x="6692900" y="6781800"/>
          <p14:tracePt t="92484" x="6718300" y="6718300"/>
          <p14:tracePt t="92501" x="6807200" y="6534150"/>
          <p14:tracePt t="92518" x="6889750" y="6356350"/>
          <p14:tracePt t="92535" x="7080250" y="6146800"/>
          <p14:tracePt t="92551" x="7150100" y="6102350"/>
          <p14:tracePt t="92567" x="7391400" y="6026150"/>
          <p14:tracePt t="92584" x="7581900" y="6026150"/>
          <p14:tracePt t="92602" x="7766050" y="6026150"/>
          <p14:tracePt t="92619" x="7924800" y="6076950"/>
          <p14:tracePt t="92635" x="8032750" y="6146800"/>
          <p14:tracePt t="92653" x="8102600" y="6203950"/>
          <p14:tracePt t="92655" x="8121650" y="6216650"/>
          <p14:tracePt t="92670" x="8121650" y="6229350"/>
          <p14:tracePt t="92672" x="8121650" y="6235700"/>
          <p14:tracePt t="92711" x="8128000" y="6235700"/>
          <p14:tracePt t="92720" x="8140700" y="6235700"/>
          <p14:tracePt t="92727" x="8159750" y="6191250"/>
          <p14:tracePt t="92736" x="8191500" y="6140450"/>
          <p14:tracePt t="92753" x="8293100" y="5994400"/>
          <p14:tracePt t="92769" x="8426450" y="5822950"/>
          <p14:tracePt t="92785" x="8604250" y="5657850"/>
          <p14:tracePt t="92802" x="8737600" y="5575300"/>
          <p14:tracePt t="92820" x="8839200" y="5518150"/>
          <p14:tracePt t="92835" x="8877300" y="5511800"/>
          <p14:tracePt t="92855" x="8877300" y="5524500"/>
          <p14:tracePt t="92869" x="8877300" y="5549900"/>
          <p14:tracePt t="92871" x="8877300" y="5594350"/>
          <p14:tracePt t="92885" x="8877300" y="5632450"/>
          <p14:tracePt t="92902" x="8870950" y="5727700"/>
          <p14:tracePt t="92920" x="8839200" y="5803900"/>
          <p14:tracePt t="92935" x="8832850" y="5810250"/>
          <p14:tracePt t="92983" x="8845550" y="5778500"/>
          <p14:tracePt t="92992" x="8870950" y="5734050"/>
          <p14:tracePt t="93003" x="8909050" y="5676900"/>
          <p14:tracePt t="93019" x="8991600" y="5568950"/>
          <p14:tracePt t="93036" x="9067800" y="5492750"/>
          <p14:tracePt t="93052" x="9124950" y="5473700"/>
          <p14:tracePt t="93070" x="9156700" y="5467350"/>
          <p14:tracePt t="93086" x="9163050" y="5467350"/>
          <p14:tracePt t="93087" x="9175750" y="5499100"/>
          <p14:tracePt t="93101" x="9175750" y="5562600"/>
          <p14:tracePt t="93102" x="9175750" y="5638800"/>
          <p14:tracePt t="93118" x="9175750" y="5803900"/>
          <p14:tracePt t="93135" x="9080500" y="6051550"/>
          <p14:tracePt t="93151" x="8934450" y="6311900"/>
          <p14:tracePt t="93168" x="8737600" y="6553200"/>
          <p14:tracePt t="93184" x="8540750" y="6648450"/>
          <p14:tracePt t="93201" x="8413750" y="6667500"/>
          <p14:tracePt t="93218" x="8337550" y="6654800"/>
          <p14:tracePt t="93234" x="8312150" y="6597650"/>
          <p14:tracePt t="93251" x="8293100" y="6508750"/>
          <p14:tracePt t="93267" x="8286750" y="6426200"/>
          <p14:tracePt t="93284" x="8286750" y="6362700"/>
          <p14:tracePt t="93301" x="8261350" y="6324600"/>
          <p14:tracePt t="93318" x="8128000" y="6210300"/>
          <p14:tracePt t="93334" x="8102600" y="6203950"/>
          <p14:tracePt t="93534" x="8134350" y="6184900"/>
          <p14:tracePt t="93542" x="8362950" y="6083300"/>
          <p14:tracePt t="93551" x="8477250" y="6070600"/>
          <p14:tracePt t="93567" x="8775700" y="6070600"/>
          <p14:tracePt t="93584" x="8928100" y="6083300"/>
          <p14:tracePt t="93601" x="9029700" y="6115050"/>
          <p14:tracePt t="93617" x="9055100" y="6121400"/>
          <p14:tracePt t="93678" x="9061450" y="6121400"/>
          <p14:tracePt t="93686" x="9067800" y="6121400"/>
          <p14:tracePt t="93695" x="9086850" y="6121400"/>
          <p14:tracePt t="93702" x="9112250" y="6121400"/>
          <p14:tracePt t="93718" x="9175750" y="6108700"/>
          <p14:tracePt t="93734" x="9226550" y="6096000"/>
          <p14:tracePt t="93751" x="9264650" y="6089650"/>
          <p14:tracePt t="93768" x="9290050" y="6076950"/>
          <p14:tracePt t="93784" x="9302750" y="6076950"/>
          <p14:tracePt t="93801" x="9302750" y="6070600"/>
          <p14:tracePt t="93943" x="9315450" y="6051550"/>
          <p14:tracePt t="93951" x="9315450" y="6045200"/>
          <p14:tracePt t="93959" x="9315450" y="6032500"/>
          <p14:tracePt t="93968" x="9315450" y="6013450"/>
          <p14:tracePt t="93984" x="9328150" y="5975350"/>
          <p14:tracePt t="94001" x="9353550" y="5918200"/>
          <p14:tracePt t="94017" x="9378950" y="5867400"/>
          <p14:tracePt t="94036" x="9404350" y="5848350"/>
          <p14:tracePt t="94052" x="9442450" y="5842000"/>
          <p14:tracePt t="94069" x="9499600" y="5842000"/>
          <p14:tracePt t="94071" x="9550400" y="5842000"/>
          <p14:tracePt t="94086" x="9594850" y="5854700"/>
          <p14:tracePt t="94087" x="9658350" y="5880100"/>
          <p14:tracePt t="94103" x="9759950" y="5949950"/>
          <p14:tracePt t="94119" x="9798050" y="5988050"/>
          <p14:tracePt t="94135" x="9810750" y="6019800"/>
          <p14:tracePt t="94151" x="9810750" y="6051550"/>
          <p14:tracePt t="94168" x="9798050" y="6076950"/>
          <p14:tracePt t="94184" x="9779000" y="6096000"/>
          <p14:tracePt t="94203" x="9766300" y="6102350"/>
          <p14:tracePt t="94218" x="9759950" y="6102350"/>
          <p14:tracePt t="94240" x="9753600" y="6102350"/>
          <p14:tracePt t="94424" x="9753600" y="6115050"/>
          <p14:tracePt t="94439" x="9766300" y="6127750"/>
          <p14:tracePt t="94448" x="9772650" y="6140450"/>
          <p14:tracePt t="94455" x="9772650" y="6153150"/>
          <p14:tracePt t="94467" x="9779000" y="6159500"/>
          <p14:tracePt t="94484" x="9779000" y="6184900"/>
          <p14:tracePt t="94500" x="9779000" y="6210300"/>
          <p14:tracePt t="94517" x="9779000" y="6229350"/>
          <p14:tracePt t="94534" x="9772650" y="6254750"/>
          <p14:tracePt t="94551" x="9766300" y="6261100"/>
          <p14:tracePt t="94567" x="9734550" y="6273800"/>
          <p14:tracePt t="94585" x="9715500" y="6273800"/>
          <p14:tracePt t="94603" x="9696450" y="6273800"/>
          <p14:tracePt t="94618" x="9664700" y="6273800"/>
          <p14:tracePt t="94636" x="9601200" y="6229350"/>
          <p14:tracePt t="94652" x="9505950" y="6146800"/>
          <p14:tracePt t="94669" x="9404350" y="6038850"/>
          <p14:tracePt t="94671" x="9359900" y="5981700"/>
          <p14:tracePt t="94686" x="9321800" y="5911850"/>
          <p14:tracePt t="94687" x="9277350" y="5842000"/>
          <p14:tracePt t="94703" x="9182100" y="5702300"/>
          <p14:tracePt t="94719" x="9112250" y="5613400"/>
          <p14:tracePt t="94735" x="9067800" y="5562600"/>
          <p14:tracePt t="94752" x="9055100" y="5543550"/>
          <p14:tracePt t="94770" x="9048750" y="5524500"/>
          <p14:tracePt t="94785" x="9048750" y="5511800"/>
          <p14:tracePt t="94803" x="9048750" y="5505450"/>
          <p14:tracePt t="94818" x="9048750" y="5486400"/>
          <p14:tracePt t="94836" x="9048750" y="5467350"/>
          <p14:tracePt t="94852" x="9048750" y="5461000"/>
          <p14:tracePt t="94869" x="9055100" y="5461000"/>
          <p14:tracePt t="94911" x="9061450" y="5461000"/>
          <p14:tracePt t="94920" x="9080500" y="5461000"/>
          <p14:tracePt t="94927" x="9080500" y="5467350"/>
          <p14:tracePt t="94936" x="9080500" y="5486400"/>
          <p14:tracePt t="94953" x="9080500" y="5543550"/>
          <p14:tracePt t="94969" x="9080500" y="5594350"/>
          <p14:tracePt t="94985" x="9067800" y="5651500"/>
          <p14:tracePt t="95003" x="9036050" y="5695950"/>
          <p14:tracePt t="95018" x="9010650" y="5734050"/>
          <p14:tracePt t="95036" x="8966200" y="5791200"/>
          <p14:tracePt t="95052" x="8934450" y="5842000"/>
          <p14:tracePt t="95069" x="8915400" y="5886450"/>
          <p14:tracePt t="95072" x="8902700" y="5899150"/>
          <p14:tracePt t="95086" x="8902700" y="5918200"/>
          <p14:tracePt t="95087" x="8883650" y="5943600"/>
          <p14:tracePt t="95103" x="8877300" y="5962650"/>
          <p14:tracePt t="95119" x="8877300" y="5975350"/>
          <p14:tracePt t="95136" x="8864600" y="5994400"/>
          <p14:tracePt t="97904" x="8864600" y="5981700"/>
          <p14:tracePt t="97912" x="8864600" y="5975350"/>
          <p14:tracePt t="97919" x="8864600" y="5956300"/>
          <p14:tracePt t="97936" x="8864600" y="5930900"/>
          <p14:tracePt t="97953" x="8864600" y="5911850"/>
          <p14:tracePt t="97971" x="8864600" y="5892800"/>
          <p14:tracePt t="97988" x="8864600" y="5873750"/>
          <p14:tracePt t="98002" x="8864600" y="5848350"/>
          <p14:tracePt t="98018" x="8864600" y="5829300"/>
          <p14:tracePt t="98034" x="8864600" y="5810250"/>
          <p14:tracePt t="98051" x="8883650" y="5784850"/>
          <p14:tracePt t="98067" x="8909050" y="5746750"/>
          <p14:tracePt t="98085" x="8934450" y="5727700"/>
          <p14:tracePt t="98086" x="8959850" y="5715000"/>
          <p14:tracePt t="98101" x="8991600" y="5695950"/>
          <p14:tracePt t="98118" x="9055100" y="5657850"/>
          <p14:tracePt t="98119" x="9093200" y="5632450"/>
          <p14:tracePt t="98134" x="9226550" y="5568950"/>
          <p14:tracePt t="98151" x="9404350" y="5518150"/>
          <p14:tracePt t="98167" x="9575800" y="5473700"/>
          <p14:tracePt t="98184" x="9766300" y="5448300"/>
          <p14:tracePt t="98201" x="9956800" y="5435600"/>
          <p14:tracePt t="98217" x="10128250" y="5435600"/>
          <p14:tracePt t="98234" x="10274300" y="5435600"/>
          <p14:tracePt t="98252" x="10369550" y="5467350"/>
          <p14:tracePt t="98255" x="10401300" y="5480050"/>
          <p14:tracePt t="98269" x="10407650" y="5486400"/>
          <p14:tracePt t="98271" x="10414000" y="5492750"/>
          <p14:tracePt t="98286" x="10414000" y="5499100"/>
          <p14:tracePt t="98287" x="10414000" y="5505450"/>
          <p14:tracePt t="98303" x="10394950" y="5543550"/>
          <p14:tracePt t="98319" x="10325100" y="5581650"/>
          <p14:tracePt t="98335" x="10242550" y="5613400"/>
          <p14:tracePt t="98353" x="10134600" y="5619750"/>
          <p14:tracePt t="98370" x="10001250" y="5619750"/>
          <p14:tracePt t="98386" x="9899650" y="5588000"/>
          <p14:tracePt t="98403" x="9861550" y="5556250"/>
          <p14:tracePt t="98419" x="9836150" y="5492750"/>
          <p14:tracePt t="98435" x="9842500" y="5397500"/>
          <p14:tracePt t="98452" x="9899650" y="5308600"/>
          <p14:tracePt t="98470" x="9963150" y="5264150"/>
          <p14:tracePt t="98472" x="9982200" y="5245100"/>
          <p14:tracePt t="98485" x="10013950" y="5219700"/>
          <p14:tracePt t="98501" x="10033000" y="5207000"/>
          <p14:tracePt t="98518" x="10058400" y="5181600"/>
          <p14:tracePt t="98535" x="10077450" y="5162550"/>
          <p14:tracePt t="98558" x="10077450" y="5156200"/>
          <p14:tracePt t="98583" x="10077450" y="5149850"/>
          <p14:tracePt t="98872" x="10077450" y="5168900"/>
          <p14:tracePt t="98879" x="10071100" y="5175250"/>
          <p14:tracePt t="98888" x="10071100" y="5187950"/>
          <p14:tracePt t="98904" x="10064750" y="5213350"/>
          <p14:tracePt t="98920" x="10052050" y="5238750"/>
          <p14:tracePt t="98936" x="10045700" y="5270500"/>
          <p14:tracePt t="98952" x="10039350" y="5295900"/>
          <p14:tracePt t="98970" x="10033000" y="5327650"/>
          <p14:tracePt t="98985" x="10026650" y="5353050"/>
          <p14:tracePt t="99003" x="10020300" y="5378450"/>
          <p14:tracePt t="99019" x="10020300" y="5397500"/>
          <p14:tracePt t="99036" x="10007600" y="5416550"/>
          <p14:tracePt t="99052" x="10007600" y="5441950"/>
          <p14:tracePt t="99054" x="10001250" y="5448300"/>
          <p14:tracePt t="99068" x="10001250" y="5461000"/>
          <p14:tracePt t="99087" x="9988550" y="5492750"/>
          <p14:tracePt t="99103" x="9982200" y="5524500"/>
          <p14:tracePt t="99120" x="9975850" y="5543550"/>
          <p14:tracePt t="99136" x="9963150" y="5575300"/>
          <p14:tracePt t="99152" x="9950450" y="5607050"/>
          <p14:tracePt t="99170" x="9937750" y="5613400"/>
          <p14:tracePt t="99185" x="9925050" y="5626100"/>
          <p14:tracePt t="99203" x="9918700" y="5626100"/>
          <p14:tracePt t="99231" x="9912350" y="5626100"/>
          <p14:tracePt t="99240" x="9912350" y="5568950"/>
          <p14:tracePt t="99253" x="9912350" y="5486400"/>
          <p14:tracePt t="99269" x="9912350" y="5289550"/>
          <p14:tracePt t="99287" x="9931400" y="5003800"/>
          <p14:tracePt t="99303" x="10020300" y="4806950"/>
          <p14:tracePt t="99320" x="10121900" y="4635500"/>
          <p14:tracePt t="99336" x="10229850" y="4533900"/>
          <p14:tracePt t="99352" x="10356850" y="4464050"/>
          <p14:tracePt t="99370" x="10471150" y="4425950"/>
          <p14:tracePt t="99385" x="10566400" y="4419600"/>
          <p14:tracePt t="99402" x="10617200" y="4419600"/>
          <p14:tracePt t="99420" x="10661650" y="4419600"/>
          <p14:tracePt t="99435" x="10668000" y="4425950"/>
          <p14:tracePt t="99462" x="10674350" y="4425950"/>
          <p14:tracePt t="100008" x="10674350" y="4438650"/>
          <p14:tracePt t="100016" x="10668000" y="4451350"/>
          <p14:tracePt t="100023" x="10661650" y="4457700"/>
          <p14:tracePt t="100036" x="10661650" y="4470400"/>
          <p14:tracePt t="100052" x="10655300" y="4495800"/>
          <p14:tracePt t="100068" x="10636250" y="4527550"/>
          <p14:tracePt t="100086" x="10617200" y="4559300"/>
          <p14:tracePt t="100088" x="10610850" y="4565650"/>
          <p14:tracePt t="100103" x="10598150" y="4591050"/>
          <p14:tracePt t="100120" x="10591800" y="4603750"/>
          <p14:tracePt t="100136" x="10591800" y="4610100"/>
          <p14:tracePt t="100199" x="10585450" y="4622800"/>
          <p14:tracePt t="100215" x="10585450" y="4629150"/>
          <p14:tracePt t="100231" x="10579100" y="4641850"/>
          <p14:tracePt t="100239" x="10572750" y="4641850"/>
          <p14:tracePt t="101104" x="10572750" y="4648200"/>
          <p14:tracePt t="101111" x="10572750" y="4660900"/>
          <p14:tracePt t="101127" x="10572750" y="4667250"/>
          <p14:tracePt t="101136" x="10572750" y="4673600"/>
          <p14:tracePt t="101152" x="10566400" y="4679950"/>
          <p14:tracePt t="101170" x="10566400" y="4686300"/>
          <p14:tracePt t="101185" x="10560050" y="4699000"/>
          <p14:tracePt t="101203" x="10560050" y="4705350"/>
          <p14:tracePt t="101219" x="10560050" y="4711700"/>
          <p14:tracePt t="101255" x="10560050" y="4718050"/>
          <p14:tracePt t="101272" x="10553700" y="4724400"/>
          <p14:tracePt t="101287" x="10553700" y="4730750"/>
          <p14:tracePt t="101296" x="10541000" y="4743450"/>
          <p14:tracePt t="101319" x="10534650" y="4743450"/>
          <p14:tracePt t="101336" x="10528300" y="4743450"/>
          <p14:tracePt t="101344" x="10521950" y="4743450"/>
          <p14:tracePt t="101353" x="10521950" y="4749800"/>
          <p14:tracePt t="101368" x="10515600" y="4749800"/>
          <p14:tracePt t="101387" x="10502900" y="4756150"/>
          <p14:tracePt t="101403" x="10496550" y="4762500"/>
          <p14:tracePt t="101418" x="10483850" y="4762500"/>
          <p14:tracePt t="101436" x="10471150" y="4781550"/>
          <p14:tracePt t="101439" x="10458450" y="4787900"/>
          <p14:tracePt t="101467" x="10445750" y="4800600"/>
          <p14:tracePt t="101485" x="10439400" y="4806950"/>
          <p14:tracePt t="101501" x="10433050" y="4806950"/>
          <p14:tracePt t="102056" x="10426700" y="4819650"/>
          <p14:tracePt t="102063" x="10414000" y="4838700"/>
          <p14:tracePt t="102071" x="10401300" y="4864100"/>
          <p14:tracePt t="102086" x="10394950" y="4876800"/>
          <p14:tracePt t="102102" x="10382250" y="4933950"/>
          <p14:tracePt t="102119" x="10375900" y="5086350"/>
          <p14:tracePt t="102135" x="10375900" y="5251450"/>
          <p14:tracePt t="102153" x="10363200" y="5378450"/>
          <p14:tracePt t="102170" x="10350500" y="5473700"/>
          <p14:tracePt t="102186" x="10344150" y="5524500"/>
          <p14:tracePt t="102203" x="10337800" y="5562600"/>
          <p14:tracePt t="102219" x="10331450" y="5600700"/>
          <p14:tracePt t="102236" x="10325100" y="5607050"/>
          <p14:tracePt t="102252" x="10325100" y="5613400"/>
          <p14:tracePt t="102268" x="10318750" y="5613400"/>
          <p14:tracePt t="102285" x="10306050" y="5626100"/>
          <p14:tracePt t="102302" x="10287000" y="5626100"/>
          <p14:tracePt t="102304" x="10267950" y="5626100"/>
          <p14:tracePt t="102319" x="10185400" y="5632450"/>
          <p14:tracePt t="102336" x="10071100" y="5632450"/>
          <p14:tracePt t="102352" x="9937750" y="5632450"/>
          <p14:tracePt t="102369" x="9791700" y="5607050"/>
          <p14:tracePt t="102385" x="9626600" y="5556250"/>
          <p14:tracePt t="102403" x="9480550" y="5486400"/>
          <p14:tracePt t="102418" x="9372600" y="5416550"/>
          <p14:tracePt t="102436" x="9321800" y="5378450"/>
          <p14:tracePt t="102452" x="9296400" y="5340350"/>
          <p14:tracePt t="102469" x="9290050" y="5308600"/>
          <p14:tracePt t="102471" x="9290050" y="5295900"/>
          <p14:tracePt t="102484" x="9290050" y="5283200"/>
          <p14:tracePt t="102501" x="9296400" y="5264150"/>
          <p14:tracePt t="102517" x="9404350" y="5264150"/>
          <p14:tracePt t="102534" x="9886950" y="5467350"/>
          <p14:tracePt t="102551" x="10242550" y="5657850"/>
          <p14:tracePt t="102567" x="10471150" y="5835650"/>
          <p14:tracePt t="102584" x="10642600" y="5962650"/>
          <p14:tracePt t="102601" x="10718800" y="6051550"/>
          <p14:tracePt t="102618" x="10725150" y="6076950"/>
          <p14:tracePt t="102634" x="10718800" y="6102350"/>
          <p14:tracePt t="102651" x="10579100" y="6108700"/>
          <p14:tracePt t="102667" x="10318750" y="6057900"/>
          <p14:tracePt t="102684" x="9918700" y="5848350"/>
          <p14:tracePt t="102701" x="9531350" y="5562600"/>
          <p14:tracePt t="102702" x="9404350" y="5454650"/>
          <p14:tracePt t="102718" x="9302750" y="5346700"/>
          <p14:tracePt t="102719" x="9258300" y="5264150"/>
          <p14:tracePt t="102735" x="9207500" y="5130800"/>
          <p14:tracePt t="102751" x="9207500" y="5035550"/>
          <p14:tracePt t="102768" x="9340850" y="4965700"/>
          <p14:tracePt t="102784" x="9652000" y="4940300"/>
          <p14:tracePt t="102801" x="10045700" y="4940300"/>
          <p14:tracePt t="102817" x="10318750" y="4984750"/>
          <p14:tracePt t="102835" x="10420350" y="5073650"/>
          <p14:tracePt t="102851" x="10433050" y="5162550"/>
          <p14:tracePt t="102867" x="10369550" y="5270500"/>
          <p14:tracePt t="102884" x="10166350" y="5359400"/>
          <p14:tracePt t="102901" x="9836150" y="5410200"/>
          <p14:tracePt t="102902" x="9626600" y="5410200"/>
          <p14:tracePt t="102917" x="9398000" y="5334000"/>
          <p14:tracePt t="102918" x="9188450" y="5245100"/>
          <p14:tracePt t="102934" x="8807450" y="5003800"/>
          <p14:tracePt t="102950" x="8604250" y="4813300"/>
          <p14:tracePt t="102968" x="8540750" y="4711700"/>
          <p14:tracePt t="102984" x="8534400" y="4635500"/>
          <p14:tracePt t="103001" x="8604250" y="4584700"/>
          <p14:tracePt t="103018" x="8794750" y="4521200"/>
          <p14:tracePt t="103036" x="9086850" y="4502150"/>
          <p14:tracePt t="103052" x="9347200" y="4502150"/>
          <p14:tracePt t="103070" x="9594850" y="4546600"/>
          <p14:tracePt t="103071" x="9658350" y="4572000"/>
          <p14:tracePt t="103086" x="9696450" y="4610100"/>
          <p14:tracePt t="103102" x="9740900" y="4679950"/>
          <p14:tracePt t="103104" x="9753600" y="4749800"/>
          <p14:tracePt t="103119" x="9753600" y="4902200"/>
          <p14:tracePt t="103135" x="9658350" y="5054600"/>
          <p14:tracePt t="103152" x="9556750" y="5175250"/>
          <p14:tracePt t="103169" x="9455150" y="5245100"/>
          <p14:tracePt t="103185" x="9378950" y="5283200"/>
          <p14:tracePt t="103202" x="9309100" y="5295900"/>
          <p14:tracePt t="103218" x="9258300" y="5302250"/>
          <p14:tracePt t="103236" x="9220200" y="5302250"/>
          <p14:tracePt t="103252" x="9188450" y="5295900"/>
          <p14:tracePt t="103270" x="9169400" y="5270500"/>
          <p14:tracePt t="103271" x="9156700" y="5257800"/>
          <p14:tracePt t="103286" x="9137650" y="5238750"/>
          <p14:tracePt t="103287" x="9118600" y="5213350"/>
          <p14:tracePt t="103302" x="9105900" y="5200650"/>
          <p14:tracePt t="103304" x="9086850" y="5168900"/>
          <p14:tracePt t="103319" x="9055100" y="5111750"/>
          <p14:tracePt t="103335" x="9029700" y="5060950"/>
          <p14:tracePt t="103352" x="9029700" y="5003800"/>
          <p14:tracePt t="103370" x="9067800" y="4921250"/>
          <p14:tracePt t="103386" x="9194800" y="4826000"/>
          <p14:tracePt t="103403" x="9436100" y="4749800"/>
          <p14:tracePt t="103420" x="9671050" y="4667250"/>
          <p14:tracePt t="103436" x="9842500" y="4591050"/>
          <p14:tracePt t="103452" x="10013950" y="4508500"/>
          <p14:tracePt t="103469" x="10160000" y="4438650"/>
          <p14:tracePt t="103471" x="10223500" y="4400550"/>
          <p14:tracePt t="103484" x="10267950" y="4368800"/>
          <p14:tracePt t="103501" x="10331450" y="4337050"/>
          <p14:tracePt t="103518" x="10388600" y="4305300"/>
          <p14:tracePt t="103536" x="10401300" y="4298950"/>
          <p14:tracePt t="103552" x="10420350" y="4292600"/>
          <p14:tracePt t="103569" x="10426700" y="4292600"/>
          <p14:tracePt t="103591" x="10426700" y="4311650"/>
          <p14:tracePt t="103603" x="10426700" y="4318000"/>
          <p14:tracePt t="103619" x="10426700" y="4356100"/>
          <p14:tracePt t="103637" x="10394950" y="4413250"/>
          <p14:tracePt t="103653" x="10363200" y="4451350"/>
          <p14:tracePt t="103654" x="10356850" y="4464050"/>
          <p14:tracePt t="103668" x="10337800" y="4470400"/>
          <p14:tracePt t="103685" x="10306050" y="4483100"/>
          <p14:tracePt t="103702" x="10274300" y="4483100"/>
          <p14:tracePt t="103719" x="10248900" y="4483100"/>
          <p14:tracePt t="103735" x="10236200" y="4483100"/>
          <p14:tracePt t="103752" x="10210800" y="4476750"/>
          <p14:tracePt t="103770" x="10179050" y="4451350"/>
          <p14:tracePt t="103785" x="10160000" y="4445000"/>
          <p14:tracePt t="103802" x="10153650" y="4445000"/>
          <p14:tracePt t="103895" x="10147300" y="4445000"/>
          <p14:tracePt t="103912" x="10147300" y="4457700"/>
          <p14:tracePt t="103919" x="10147300" y="4476750"/>
          <p14:tracePt t="103927" x="10147300" y="4489450"/>
          <p14:tracePt t="103936" x="10147300" y="4514850"/>
          <p14:tracePt t="103953" x="10134600" y="4540250"/>
          <p14:tracePt t="103969" x="10109200" y="4559300"/>
          <p14:tracePt t="103984" x="10096500" y="4565650"/>
          <p14:tracePt t="104648" x="10090150" y="4565650"/>
          <p14:tracePt t="104656" x="10077450" y="4565650"/>
          <p14:tracePt t="104669" x="10064750" y="4565650"/>
          <p14:tracePt t="104685" x="10033000" y="4565650"/>
          <p14:tracePt t="104703" x="9988550" y="4565650"/>
          <p14:tracePt t="104719" x="9975850" y="4565650"/>
          <p14:tracePt t="104736" x="9963150" y="4565650"/>
          <p14:tracePt t="105688" x="9963150" y="4546600"/>
          <p14:tracePt t="105703" x="9963150" y="4527550"/>
          <p14:tracePt t="105712" x="9963150" y="4521200"/>
          <p14:tracePt t="105720" x="9963150" y="4495800"/>
          <p14:tracePt t="105734" x="9963150" y="4451350"/>
          <p14:tracePt t="105751" x="9969500" y="4394200"/>
          <p14:tracePt t="105767" x="9975850" y="4368800"/>
          <p14:tracePt t="105784" x="9988550" y="4343400"/>
          <p14:tracePt t="105801" x="10001250" y="4324350"/>
          <p14:tracePt t="105817" x="10001250" y="4311650"/>
          <p14:tracePt t="105834" x="10013950" y="4292600"/>
          <p14:tracePt t="105850" x="10020300" y="4279900"/>
          <p14:tracePt t="105869" x="10020300" y="4267200"/>
          <p14:tracePt t="105871" x="10020300" y="4248150"/>
          <p14:tracePt t="105887" x="10020300" y="4241800"/>
          <p14:tracePt t="105901" x="10026650" y="4241800"/>
          <p14:tracePt t="105960" x="10026650" y="4235450"/>
          <p14:tracePt t="106344" x="10026650" y="4229100"/>
          <p14:tracePt t="106352" x="10026650" y="4222750"/>
          <p14:tracePt t="106360" x="10026650" y="4216400"/>
          <p14:tracePt t="106383" x="10026650" y="4210050"/>
          <p14:tracePt t="106400" x="10026650" y="4203700"/>
          <p14:tracePt t="106464" x="10026650" y="4197350"/>
          <p14:tracePt t="106480" x="10020300" y="4197350"/>
          <p14:tracePt t="106487" x="10020300" y="4191000"/>
          <p14:tracePt t="106510" x="10013950" y="4184650"/>
          <p14:tracePt t="106526" x="10007600" y="4184650"/>
          <p14:tracePt t="106542" x="10001250" y="4184650"/>
          <p14:tracePt t="106559" x="9994900" y="4184650"/>
          <p14:tracePt t="106574" x="9982200" y="4184650"/>
          <p14:tracePt t="106584" x="9975850" y="4184650"/>
          <p14:tracePt t="106601" x="9963150" y="4184650"/>
          <p14:tracePt t="106617" x="9956800" y="4184650"/>
          <p14:tracePt t="106960" x="9950450" y="4184650"/>
          <p14:tracePt t="106967" x="9944100" y="4184650"/>
          <p14:tracePt t="106991" x="9937750" y="4191000"/>
          <p14:tracePt t="107224" x="9937750" y="4197350"/>
          <p14:tracePt t="107239" x="9937750" y="4203700"/>
          <p14:tracePt t="107247" x="9937750" y="4210050"/>
          <p14:tracePt t="107263" x="9931400" y="4216400"/>
          <p14:tracePt t="107608" x="9931400" y="4222750"/>
          <p14:tracePt t="107615" x="9931400" y="4229100"/>
          <p14:tracePt t="107623" x="9931400" y="4241800"/>
          <p14:tracePt t="107634" x="9931400" y="4248150"/>
          <p14:tracePt t="107650" x="9931400" y="4267200"/>
          <p14:tracePt t="107668" x="9931400" y="4298950"/>
          <p14:tracePt t="107684" x="9931400" y="4324350"/>
          <p14:tracePt t="107701" x="9931400" y="4330700"/>
          <p14:tracePt t="107717" x="9931400" y="4337050"/>
          <p14:tracePt t="107734" x="9937750" y="4337050"/>
          <p14:tracePt t="107751" x="9963150" y="4337050"/>
          <p14:tracePt t="107767" x="10013950" y="4311650"/>
          <p14:tracePt t="107786" x="10052050" y="4260850"/>
          <p14:tracePt t="107802" x="10102850" y="4197350"/>
          <p14:tracePt t="107819" x="10134600" y="4152900"/>
          <p14:tracePt t="107835" x="10160000" y="4114800"/>
          <p14:tracePt t="107853" x="10191750" y="4102100"/>
          <p14:tracePt t="107855" x="10210800" y="4095750"/>
          <p14:tracePt t="107869" x="10223500" y="4095750"/>
          <p14:tracePt t="107871" x="10229850" y="4095750"/>
          <p14:tracePt t="107887" x="10255250" y="4095750"/>
          <p14:tracePt t="107903" x="10280650" y="4121150"/>
          <p14:tracePt t="107919" x="10293350" y="4159250"/>
          <p14:tracePt t="107936" x="10293350" y="4210050"/>
          <p14:tracePt t="107952" x="10293350" y="4279900"/>
          <p14:tracePt t="107969" x="10274300" y="4318000"/>
          <p14:tracePt t="107985" x="10267950" y="4318000"/>
          <p14:tracePt t="108003" x="10261600" y="4318000"/>
          <p14:tracePt t="108019" x="10236200" y="4311650"/>
          <p14:tracePt t="108036" x="10210800" y="4286250"/>
          <p14:tracePt t="108052" x="10198100" y="4241800"/>
          <p14:tracePt t="108069" x="10198100" y="4203700"/>
          <p14:tracePt t="108072" x="10198100" y="4184650"/>
          <p14:tracePt t="108086" x="10210800" y="4165600"/>
          <p14:tracePt t="108102" x="10287000" y="4159250"/>
          <p14:tracePt t="108119" x="10344150" y="4159250"/>
          <p14:tracePt t="108136" x="10382250" y="4191000"/>
          <p14:tracePt t="108152" x="10401300" y="4241800"/>
          <p14:tracePt t="108169" x="10401300" y="4305300"/>
          <p14:tracePt t="108185" x="10375900" y="4362450"/>
          <p14:tracePt t="108203" x="10331450" y="4394200"/>
          <p14:tracePt t="108219" x="10293350" y="4394200"/>
          <p14:tracePt t="108236" x="10280650" y="4394200"/>
          <p14:tracePt t="108253" x="10261600" y="4381500"/>
          <p14:tracePt t="108268" x="10255250" y="4305300"/>
          <p14:tracePt t="108286" x="10255250" y="4260850"/>
          <p14:tracePt t="108302" x="10255250" y="4248150"/>
          <p14:tracePt t="108319" x="10261600" y="4241800"/>
          <p14:tracePt t="108335" x="10287000" y="4248150"/>
          <p14:tracePt t="108352" x="10312400" y="4279900"/>
          <p14:tracePt t="108370" x="10337800" y="4324350"/>
          <p14:tracePt t="108385" x="10363200" y="4413250"/>
          <p14:tracePt t="108403" x="10382250" y="4533900"/>
          <p14:tracePt t="108419" x="10394950" y="4667250"/>
          <p14:tracePt t="108436" x="10394950" y="4775200"/>
          <p14:tracePt t="108451" x="10401300" y="4864100"/>
          <p14:tracePt t="108470" x="10401300" y="4914900"/>
          <p14:tracePt t="108472" x="10401300" y="4933950"/>
          <p14:tracePt t="108552" x="10401300" y="4914900"/>
          <p14:tracePt t="108559" x="10401300" y="4895850"/>
          <p14:tracePt t="108569" x="10394950" y="4870450"/>
          <p14:tracePt t="108585" x="10388600" y="4800600"/>
          <p14:tracePt t="108603" x="10388600" y="4711700"/>
          <p14:tracePt t="108619" x="10388600" y="4654550"/>
          <p14:tracePt t="108636" x="10388600" y="4616450"/>
          <p14:tracePt t="108652" x="10388600" y="4584700"/>
          <p14:tracePt t="108670" x="10394950" y="4578350"/>
          <p14:tracePt t="108720" x="10382250" y="4578350"/>
          <p14:tracePt t="115376" x="10388600" y="4578350"/>
          <p14:tracePt t="115385" x="10414000" y="4641850"/>
          <p14:tracePt t="115391" x="10439400" y="4718050"/>
          <p14:tracePt t="115403" x="10464800" y="4794250"/>
          <p14:tracePt t="115419" x="10477500" y="4883150"/>
          <p14:tracePt t="115435" x="10477500" y="4908550"/>
          <p14:tracePt t="115452" x="10477500" y="4921250"/>
          <p14:tracePt t="115742" x="10407650" y="4902200"/>
          <p14:tracePt t="115765" x="10401300" y="4902200"/>
          <p14:tracePt t="115767" x="10375900" y="4902200"/>
          <p14:tracePt t="115785" x="10350500" y="4902200"/>
          <p14:tracePt t="115815" x="10344150" y="4908550"/>
          <p14:tracePt t="115835" x="10337800" y="4914900"/>
          <p14:tracePt t="115867" x="10331450" y="4921250"/>
          <p14:tracePt t="116568" x="10318750" y="4927600"/>
          <p14:tracePt t="116576" x="10287000" y="4927600"/>
          <p14:tracePt t="116619" x="9188450" y="4927600"/>
          <p14:tracePt t="116637" x="8331200" y="4927600"/>
          <p14:tracePt t="116639" x="7918450" y="4927600"/>
          <p14:tracePt t="116652" x="7372350" y="4927600"/>
          <p14:tracePt t="116670" x="6299200" y="4864100"/>
          <p14:tracePt t="116671" x="5657850" y="4794250"/>
          <p14:tracePt t="116685" x="5022850" y="4762500"/>
          <p14:tracePt t="116704" x="3086100" y="4597400"/>
          <p14:tracePt t="116719" x="1924050" y="4413250"/>
          <p14:tracePt t="116737" x="895350" y="4273550"/>
          <p14:tracePt t="116754" x="171450" y="4171950"/>
          <p14:tracePt t="116768" x="0" y="4121150"/>
          <p14:tracePt t="116786" x="0" y="4095750"/>
          <p14:tracePt t="116803" x="0" y="4076700"/>
          <p14:tracePt t="116819" x="0" y="4064000"/>
          <p14:tracePt t="116944" x="0" y="4083050"/>
          <p14:tracePt t="116953" x="0" y="4089400"/>
          <p14:tracePt t="116959" x="0" y="4108450"/>
          <p14:tracePt t="116975" x="0" y="4114800"/>
          <p14:tracePt t="117072" x="0" y="4121150"/>
          <p14:tracePt t="117144" x="0" y="4127500"/>
          <p14:tracePt t="117153" x="0" y="4140200"/>
          <p14:tracePt t="117159" x="0" y="4159250"/>
          <p14:tracePt t="117169" x="0" y="4216400"/>
          <p14:tracePt t="117187" x="0" y="4387850"/>
          <p14:tracePt t="117203" x="0" y="4806950"/>
          <p14:tracePt t="117219" x="0" y="5251450"/>
          <p14:tracePt t="117234" x="0" y="5524500"/>
          <p14:tracePt t="117251" x="0" y="5715000"/>
          <p14:tracePt t="117267" x="0" y="5886450"/>
          <p14:tracePt t="117284" x="0" y="5988050"/>
          <p14:tracePt t="117300" x="0" y="6051550"/>
          <p14:tracePt t="117318" x="12700" y="6076950"/>
          <p14:tracePt t="117342" x="25400" y="6076950"/>
          <p14:tracePt t="117351" x="31750" y="6076950"/>
          <p14:tracePt t="117367" x="82550" y="6051550"/>
          <p14:tracePt t="117386" x="95250" y="6038850"/>
          <p14:tracePt t="117422" x="101600" y="6038850"/>
          <p14:tracePt t="117431" x="107950" y="6026150"/>
          <p14:tracePt t="117438" x="133350" y="5981700"/>
          <p14:tracePt t="117451" x="133350" y="5930900"/>
          <p14:tracePt t="117467" x="133350" y="5765800"/>
          <p14:tracePt t="117484" x="6350" y="5441950"/>
          <p14:tracePt t="117501" x="0" y="5086350"/>
          <p14:tracePt t="117520" x="0" y="4641850"/>
          <p14:tracePt t="117536" x="0" y="4165600"/>
          <p14:tracePt t="117552" x="69850" y="3714750"/>
          <p14:tracePt t="117768" x="177800" y="3784600"/>
          <p14:tracePt t="117776" x="234950" y="3816350"/>
          <p14:tracePt t="117807" x="190500" y="3835400"/>
          <p14:tracePt t="117816" x="63500" y="3886200"/>
          <p14:tracePt t="117823" x="0" y="3956050"/>
          <p14:tracePt t="117836" x="0" y="3994150"/>
          <p14:tracePt t="117852" x="0" y="4044950"/>
          <p14:tracePt t="117868" x="0" y="4064000"/>
          <p14:tracePt t="117887" x="0" y="4089400"/>
          <p14:tracePt t="117903" x="0" y="4114800"/>
          <p14:tracePt t="117919" x="0" y="4146550"/>
          <p14:tracePt t="117943" x="0" y="4159250"/>
          <p14:tracePt t="117953" x="0" y="4197350"/>
          <p14:tracePt t="117970" x="0" y="4216400"/>
          <p14:tracePt t="118112" x="6350" y="4216400"/>
          <p14:tracePt t="118120" x="44450" y="4191000"/>
          <p14:tracePt t="118127" x="114300" y="4152900"/>
          <p14:tracePt t="118136" x="241300" y="4114800"/>
          <p14:tracePt t="118153" x="806450" y="3956050"/>
          <p14:tracePt t="118170" x="1682750" y="3835400"/>
          <p14:tracePt t="118186" x="2705100" y="3632200"/>
          <p14:tracePt t="118202" x="3886200" y="3448050"/>
          <p14:tracePt t="118219" x="5257800" y="3232150"/>
          <p14:tracePt t="118235" x="6750050" y="3028950"/>
          <p14:tracePt t="118252" x="8369300" y="2819400"/>
          <p14:tracePt t="118268" x="9721850" y="2679700"/>
          <p14:tracePt t="118287" x="10947400" y="2495550"/>
          <p14:tracePt t="118303" x="11074400" y="2476500"/>
          <p14:tracePt t="118321" x="11055350" y="2457450"/>
          <p14:tracePt t="118337" x="10693400" y="2393950"/>
          <p14:tracePt t="118354" x="9836150" y="2279650"/>
          <p14:tracePt t="118368" x="8401050" y="2089150"/>
          <p14:tracePt t="118387" x="6572250" y="1847850"/>
          <p14:tracePt t="118404" x="4425950" y="1479550"/>
          <p14:tracePt t="118419" x="2051050" y="1403350"/>
          <p14:tracePt t="118436" x="127000" y="1714500"/>
          <p14:tracePt t="118452" x="0" y="2241550"/>
          <p14:tracePt t="118469" x="0" y="2781300"/>
          <p14:tracePt t="118471" x="0" y="2990850"/>
          <p14:tracePt t="118485" x="0" y="3149600"/>
          <p14:tracePt t="118504" x="69850" y="3333750"/>
          <p14:tracePt t="118519" x="311150" y="3403600"/>
          <p14:tracePt t="118536" x="711200" y="3473450"/>
          <p14:tracePt t="118552" x="1130300" y="3486150"/>
          <p14:tracePt t="118569" x="1511300" y="3486150"/>
          <p14:tracePt t="118586" x="1892300" y="3479800"/>
          <p14:tracePt t="118603" x="2260600" y="3435350"/>
          <p14:tracePt t="118620" x="2774950" y="3289300"/>
          <p14:tracePt t="118637" x="3257550" y="3143250"/>
          <p14:tracePt t="118639" x="3505200" y="3105150"/>
          <p14:tracePt t="118652" x="3746500" y="3048000"/>
          <p14:tracePt t="118669" x="4216400" y="2971800"/>
          <p14:tracePt t="118687" x="4991100" y="2959100"/>
          <p14:tracePt t="118703" x="5492750" y="2959100"/>
          <p14:tracePt t="118720" x="5822950" y="2959100"/>
          <p14:tracePt t="118736" x="6038850" y="2959100"/>
          <p14:tracePt t="118753" x="6172200" y="2959100"/>
          <p14:tracePt t="118768" x="6254750" y="2959100"/>
          <p14:tracePt t="118786" x="6318250" y="2959100"/>
          <p14:tracePt t="118802" x="6350000" y="2959100"/>
          <p14:tracePt t="118820" x="6362700" y="2959100"/>
          <p14:tracePt t="120168" x="6381750" y="2952750"/>
          <p14:tracePt t="120176" x="6413500" y="2952750"/>
          <p14:tracePt t="120186" x="6438900" y="2952750"/>
          <p14:tracePt t="120203" x="6534150" y="2952750"/>
          <p14:tracePt t="120221" x="6686550" y="2940050"/>
          <p14:tracePt t="120223" x="6851650" y="2927350"/>
          <p14:tracePt t="120236" x="6991350" y="2927350"/>
          <p14:tracePt t="120254" x="7334250" y="2927350"/>
          <p14:tracePt t="120256" x="7493000" y="2927350"/>
          <p14:tracePt t="120269" x="7645400" y="2927350"/>
          <p14:tracePt t="120286" x="7975600" y="2927350"/>
          <p14:tracePt t="120302" x="8737600" y="2908300"/>
          <p14:tracePt t="120318" x="9486900" y="2736850"/>
          <p14:tracePt t="120334" x="10394950" y="2476500"/>
          <p14:tracePt t="120351" x="11506200" y="21526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FF048-D754-385B-678C-42DD2AC2B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6BBDEF-57BF-77AB-1648-C111A83967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6038" y="1010621"/>
                <a:ext cx="7103053" cy="5542683"/>
              </a:xfrm>
            </p:spPr>
            <p:txBody>
              <a:bodyPr>
                <a:normAutofit/>
              </a:bodyPr>
              <a:lstStyle/>
              <a:p>
                <a:pPr marL="285750" indent="-285750"/>
                <a:r>
                  <a:rPr lang="en-US" sz="2000" dirty="0"/>
                  <a:t>In the long beam limit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2000" i="1" dirty="0">
                        <a:latin typeface="Cambria Math" panose="02040503050406030204" pitchFamily="18" charset="0"/>
                      </a:rPr>
                      <m:t>≫1</m:t>
                    </m:r>
                  </m:oMath>
                </a14:m>
                <a:r>
                  <a:rPr lang="en-US" sz="2000" dirty="0"/>
                  <a:t>), we can neglect the longitudinal variation of the fields</a:t>
                </a:r>
              </a:p>
              <a:p>
                <a:pPr marL="285750" indent="-285750"/>
                <a:endParaRPr lang="en-US" sz="2000" dirty="0"/>
              </a:p>
              <a:p>
                <a:pPr marL="285750" indent="-285750">
                  <a:lnSpc>
                    <a:spcPct val="100000"/>
                  </a:lnSpc>
                </a:pPr>
                <a:r>
                  <a:rPr lang="en-US" sz="2000" dirty="0"/>
                  <a:t>Equating the forces at the boundaries for a plasma electron, and approximating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2000" dirty="0"/>
                  <a:t> to be transversely isotropic, we get</a:t>
                </a:r>
              </a:p>
              <a:p>
                <a:pPr marL="742950" lvl="1" indent="-285750"/>
                <a:endParaRPr lang="en-US" sz="1800" i="1" dirty="0">
                  <a:latin typeface="Cambria Math" panose="02040503050406030204" pitchFamily="18" charset="0"/>
                </a:endParaRPr>
              </a:p>
              <a:p>
                <a:pPr marL="742950" lvl="1" indent="-285750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742950" lvl="1" indent="-285750"/>
                <a14:m>
                  <m:oMath xmlns:m="http://schemas.openxmlformats.org/officeDocument/2006/math"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𝜕𝜂</m:t>
                        </m:r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𝜕𝜂</m:t>
                        </m:r>
                      </m:den>
                    </m:f>
                  </m:oMath>
                </a14:m>
                <a:r>
                  <a:rPr lang="en-US" sz="1800" dirty="0"/>
                  <a:t>+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z</m:t>
                            </m:r>
                          </m:sub>
                        </m:sSub>
                      </m:e>
                    </m:d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𝜕𝜙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𝜕𝜂</m:t>
                        </m:r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=0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 ,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 {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1800" dirty="0"/>
              </a:p>
              <a:p>
                <a:pPr marL="285750" indent="-285750"/>
                <a:endParaRPr lang="en-US" sz="2000" dirty="0"/>
              </a:p>
              <a:p>
                <a:pPr marL="285750" indent="-285750"/>
                <a:r>
                  <a:rPr lang="en-US" sz="2000" dirty="0"/>
                  <a:t>This allows us to get the elliptical boundaries, and the corresponding matching conditions of the beam</a:t>
                </a:r>
                <a:r>
                  <a:rPr lang="en-US" sz="2400" dirty="0"/>
                  <a:t> </a:t>
                </a:r>
              </a:p>
              <a:p>
                <a:pPr marL="742950" lvl="1" indent="-285750"/>
                <a:endParaRPr lang="en-US" sz="1800" b="0" i="1" dirty="0">
                  <a:latin typeface="Cambria Math" panose="02040503050406030204" pitchFamily="18" charset="0"/>
                </a:endParaRPr>
              </a:p>
              <a:p>
                <a:pPr marL="742950" lvl="1" indent="-285750"/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bSup>
                          <m:sSub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1+</m:t>
                        </m:r>
                        <m:sSubSup>
                          <m:sSubSup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→ 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80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den>
                        </m:f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rad>
                  </m:oMath>
                </a14:m>
                <a:endParaRPr lang="en-US" sz="1800" i="1" dirty="0">
                  <a:latin typeface="Cambria Math" panose="02040503050406030204" pitchFamily="18" charset="0"/>
                </a:endParaRPr>
              </a:p>
              <a:p>
                <a:pPr algn="just">
                  <a:defRPr/>
                </a:pPr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lvl="1"/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6BBDEF-57BF-77AB-1648-C111A83967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6038" y="1010621"/>
                <a:ext cx="7103053" cy="5542683"/>
              </a:xfrm>
              <a:blipFill>
                <a:blip r:embed="rId3"/>
                <a:stretch>
                  <a:fillRect l="-714" t="-1144" r="-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AEFA41E4-7625-DB83-96B8-1994BB634203}"/>
              </a:ext>
            </a:extLst>
          </p:cNvPr>
          <p:cNvSpPr txBox="1">
            <a:spLocks/>
          </p:cNvSpPr>
          <p:nvPr/>
        </p:nvSpPr>
        <p:spPr>
          <a:xfrm>
            <a:off x="168273" y="136525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F6299"/>
                </a:solidFill>
              </a:rPr>
              <a:t>Finding the blowout boundaries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5E1B80-EF9D-04F5-C273-67E8F2372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DE5BAD-8E82-3B12-167D-956304DA8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92144F-15D7-0AB9-0DC1-E2BE2864B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p:pic>
        <p:nvPicPr>
          <p:cNvPr id="11" name="Picture 10" descr="A diagram of a graph and a diagram of a graph&#10;&#10;Description automatically generated">
            <a:extLst>
              <a:ext uri="{FF2B5EF4-FFF2-40B4-BE49-F238E27FC236}">
                <a16:creationId xmlns:a16="http://schemas.microsoft.com/office/drawing/2014/main" id="{3D4D7221-BC4C-EDF1-E9F8-2A032CBB8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79" y="3849902"/>
            <a:ext cx="4745978" cy="24071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163E33-A4B9-575D-EE1C-71DFF2E66922}"/>
              </a:ext>
            </a:extLst>
          </p:cNvPr>
          <p:cNvSpPr txBox="1"/>
          <p:nvPr/>
        </p:nvSpPr>
        <p:spPr>
          <a:xfrm>
            <a:off x="8735472" y="6183972"/>
            <a:ext cx="16558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Center slice (XY)</a:t>
            </a:r>
          </a:p>
        </p:txBody>
      </p:sp>
      <p:pic>
        <p:nvPicPr>
          <p:cNvPr id="13" name="Picture 1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71BEE9B0-ABC3-2F9E-B35E-30E503269DF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0763"/>
          <a:stretch>
            <a:fillRect/>
          </a:stretch>
        </p:blipFill>
        <p:spPr>
          <a:xfrm>
            <a:off x="7113685" y="795956"/>
            <a:ext cx="2718209" cy="26871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997BCD8-E42E-A82F-B28C-B580D1387531}"/>
                  </a:ext>
                </a:extLst>
              </p:cNvPr>
              <p:cNvSpPr txBox="1"/>
              <p:nvPr/>
            </p:nvSpPr>
            <p:spPr>
              <a:xfrm>
                <a:off x="8735472" y="348010"/>
                <a:ext cx="204414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i="1" dirty="0"/>
                  <a:t>Long beam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=20</m:t>
                    </m:r>
                  </m:oMath>
                </a14:m>
                <a:r>
                  <a:rPr lang="en-US" sz="1600" i="1" dirty="0"/>
                  <a:t>)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997BCD8-E42E-A82F-B28C-B580D1387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472" y="348010"/>
                <a:ext cx="2044145" cy="338554"/>
              </a:xfrm>
              <a:prstGeom prst="rect">
                <a:avLst/>
              </a:prstGeom>
              <a:blipFill>
                <a:blip r:embed="rId6"/>
                <a:stretch>
                  <a:fillRect l="-1235" t="-7143" r="-617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FBC76D8-2FFC-F125-881D-267673CB75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6711" y="1120569"/>
            <a:ext cx="2094921" cy="19547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EECD7A-3FA9-8AE7-7C56-6B6210B8060E}"/>
              </a:ext>
            </a:extLst>
          </p:cNvPr>
          <p:cNvSpPr txBox="1"/>
          <p:nvPr/>
        </p:nvSpPr>
        <p:spPr>
          <a:xfrm>
            <a:off x="10391283" y="3059628"/>
            <a:ext cx="15137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Ellipticity vs beam density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02E3924-9791-1B6F-4E41-B90FC6816F6D}"/>
              </a:ext>
            </a:extLst>
          </p:cNvPr>
          <p:cNvSpPr/>
          <p:nvPr/>
        </p:nvSpPr>
        <p:spPr>
          <a:xfrm>
            <a:off x="8735472" y="6208905"/>
            <a:ext cx="1655811" cy="319465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1DE87F1-7483-7079-6316-BBC5C9A6525F}"/>
              </a:ext>
            </a:extLst>
          </p:cNvPr>
          <p:cNvSpPr/>
          <p:nvPr/>
        </p:nvSpPr>
        <p:spPr>
          <a:xfrm>
            <a:off x="8735472" y="357634"/>
            <a:ext cx="2044146" cy="319465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311581F-FA1A-2E8D-97AE-DA0CBF6E0B85}"/>
              </a:ext>
            </a:extLst>
          </p:cNvPr>
          <p:cNvSpPr/>
          <p:nvPr/>
        </p:nvSpPr>
        <p:spPr>
          <a:xfrm>
            <a:off x="10391283" y="3098958"/>
            <a:ext cx="1380007" cy="479646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5844D7-7612-715F-4E03-FA8395F99E00}"/>
              </a:ext>
            </a:extLst>
          </p:cNvPr>
          <p:cNvSpPr txBox="1"/>
          <p:nvPr/>
        </p:nvSpPr>
        <p:spPr>
          <a:xfrm>
            <a:off x="912147" y="3849944"/>
            <a:ext cx="1343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Wake potential</a:t>
            </a:r>
            <a:endParaRPr lang="en-US" i="1" dirty="0">
              <a:solidFill>
                <a:schemeClr val="accent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432944-496B-5BE6-3EE3-282EC8D74C1F}"/>
              </a:ext>
            </a:extLst>
          </p:cNvPr>
          <p:cNvSpPr txBox="1"/>
          <p:nvPr/>
        </p:nvSpPr>
        <p:spPr>
          <a:xfrm>
            <a:off x="2470905" y="3849944"/>
            <a:ext cx="1156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Ion potential</a:t>
            </a:r>
            <a:endParaRPr lang="en-US" i="1" dirty="0">
              <a:solidFill>
                <a:schemeClr val="accen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718AFD-7A4C-CA22-3C8F-676E99639644}"/>
              </a:ext>
            </a:extLst>
          </p:cNvPr>
          <p:cNvSpPr txBox="1"/>
          <p:nvPr/>
        </p:nvSpPr>
        <p:spPr>
          <a:xfrm>
            <a:off x="4316827" y="3849944"/>
            <a:ext cx="1365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Beam potential</a:t>
            </a:r>
            <a:endParaRPr lang="en-US" i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AC8502-BC7D-1B57-0115-C9BEBF80393C}"/>
                  </a:ext>
                </a:extLst>
              </p:cNvPr>
              <p:cNvSpPr txBox="1"/>
              <p:nvPr/>
            </p:nvSpPr>
            <p:spPr>
              <a:xfrm>
                <a:off x="10570097" y="469438"/>
                <a:ext cx="1655811" cy="5888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AC8502-BC7D-1B57-0115-C9BEBF803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0097" y="469438"/>
                <a:ext cx="1655811" cy="5888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D9693482-88C8-75A5-30A2-2CC0101DFC2C}"/>
              </a:ext>
            </a:extLst>
          </p:cNvPr>
          <p:cNvSpPr/>
          <p:nvPr/>
        </p:nvSpPr>
        <p:spPr>
          <a:xfrm>
            <a:off x="10936624" y="494371"/>
            <a:ext cx="914591" cy="563946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422843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61"/>
    </mc:Choice>
    <mc:Fallback xmlns="">
      <p:transition spd="slow" advTm="81761"/>
    </mc:Fallback>
  </mc:AlternateContent>
  <p:extLst>
    <p:ext uri="{3A86A75C-4F4B-4683-9AE1-C65F6400EC91}">
      <p14:laserTraceLst xmlns:p14="http://schemas.microsoft.com/office/powerpoint/2010/main">
        <p14:tracePtLst>
          <p14:tracePt t="50374" x="11557000" y="2781300"/>
          <p14:tracePt t="50381" x="10998200" y="3067050"/>
          <p14:tracePt t="50398" x="9893300" y="3663950"/>
          <p14:tracePt t="50414" x="8883650" y="4362450"/>
          <p14:tracePt t="50431" x="8229600" y="4933950"/>
          <p14:tracePt t="50448" x="7893050" y="5283200"/>
          <p14:tracePt t="50464" x="7683500" y="5638800"/>
          <p14:tracePt t="50481" x="7569200" y="5911850"/>
          <p14:tracePt t="50498" x="7512050" y="6096000"/>
          <p14:tracePt t="50514" x="7505700" y="6254750"/>
          <p14:tracePt t="50531" x="7505700" y="6356350"/>
          <p14:tracePt t="50548" x="7505700" y="6400800"/>
          <p14:tracePt t="50549" x="7505700" y="6419850"/>
          <p14:tracePt t="50564" x="7505700" y="6426200"/>
          <p14:tracePt t="50581" x="7512050" y="6451600"/>
          <p14:tracePt t="50598" x="7518400" y="6470650"/>
          <p14:tracePt t="50614" x="7524750" y="6477000"/>
          <p14:tracePt t="50631" x="7531100" y="6477000"/>
          <p14:tracePt t="50648" x="7537450" y="6489700"/>
          <p14:tracePt t="50664" x="7569200" y="6489700"/>
          <p14:tracePt t="50681" x="7607300" y="6470650"/>
          <p14:tracePt t="50698" x="7702550" y="6394450"/>
          <p14:tracePt t="50715" x="7797800" y="6292850"/>
          <p14:tracePt t="50731" x="7880350" y="6178550"/>
          <p14:tracePt t="50748" x="7962900" y="6064250"/>
          <p14:tracePt t="50765" x="8032750" y="5962650"/>
          <p14:tracePt t="50766" x="8051800" y="5924550"/>
          <p14:tracePt t="50782" x="8102600" y="5842000"/>
          <p14:tracePt t="50798" x="8128000" y="5746750"/>
          <p14:tracePt t="50814" x="8134350" y="5651500"/>
          <p14:tracePt t="50830" x="8134350" y="5556250"/>
          <p14:tracePt t="50848" x="8134350" y="5480050"/>
          <p14:tracePt t="50864" x="8134350" y="5416550"/>
          <p14:tracePt t="50882" x="8134350" y="5372100"/>
          <p14:tracePt t="50898" x="8134350" y="5353050"/>
          <p14:tracePt t="50915" x="8134350" y="5334000"/>
          <p14:tracePt t="50934" x="8134350" y="5327650"/>
          <p14:tracePt t="50974" x="8134350" y="5314950"/>
          <p14:tracePt t="50990" x="8134350" y="5308600"/>
          <p14:tracePt t="50998" x="8134350" y="5295900"/>
          <p14:tracePt t="51006" x="8134350" y="5283200"/>
          <p14:tracePt t="51015" x="8134350" y="5270500"/>
          <p14:tracePt t="51031" x="8134350" y="5251450"/>
          <p14:tracePt t="51047" x="8134350" y="5232400"/>
          <p14:tracePt t="51064" x="8134350" y="5207000"/>
          <p14:tracePt t="51081" x="8134350" y="5181600"/>
          <p14:tracePt t="51098" x="8134350" y="5156200"/>
          <p14:tracePt t="51114" x="8134350" y="5143500"/>
          <p14:tracePt t="51134" x="8134350" y="5137150"/>
          <p14:tracePt t="51158" x="8134350" y="5124450"/>
          <p14:tracePt t="51166" x="8134350" y="5118100"/>
          <p14:tracePt t="51181" x="8134350" y="5105400"/>
          <p14:tracePt t="51198" x="8147050" y="5080000"/>
          <p14:tracePt t="51214" x="8159750" y="5060950"/>
          <p14:tracePt t="51232" x="8178800" y="5029200"/>
          <p14:tracePt t="51248" x="8204200" y="4997450"/>
          <p14:tracePt t="51268" x="8248650" y="4965700"/>
          <p14:tracePt t="51283" x="8293100" y="4946650"/>
          <p14:tracePt t="51299" x="8331200" y="4940300"/>
          <p14:tracePt t="51316" x="8375650" y="4921250"/>
          <p14:tracePt t="51318" x="8401050" y="4921250"/>
          <p14:tracePt t="51333" x="8439150" y="4902200"/>
          <p14:tracePt t="51335" x="8470900" y="4889500"/>
          <p14:tracePt t="51350" x="8489950" y="4889500"/>
          <p14:tracePt t="51351" x="8502650" y="4883150"/>
          <p14:tracePt t="51364" x="8521700" y="4876800"/>
          <p14:tracePt t="51367" x="8534400" y="4864100"/>
          <p14:tracePt t="51383" x="8540750" y="4864100"/>
          <p14:tracePt t="51463" x="8540750" y="4870450"/>
          <p14:tracePt t="51671" x="8559800" y="4870450"/>
          <p14:tracePt t="51679" x="8591550" y="4870450"/>
          <p14:tracePt t="51687" x="8636000" y="4870450"/>
          <p14:tracePt t="51700" x="8686800" y="4870450"/>
          <p14:tracePt t="51716" x="8794750" y="4870450"/>
          <p14:tracePt t="51732" x="8928100" y="4902200"/>
          <p14:tracePt t="51750" x="9112250" y="5003800"/>
          <p14:tracePt t="51766" x="9239250" y="5080000"/>
          <p14:tracePt t="51784" x="9340850" y="5156200"/>
          <p14:tracePt t="51799" x="9366250" y="5181600"/>
          <p14:tracePt t="51816" x="9372600" y="5187950"/>
          <p14:tracePt t="51832" x="9372600" y="5194300"/>
          <p14:tracePt t="51863" x="9372600" y="5207000"/>
          <p14:tracePt t="51879" x="9372600" y="5213350"/>
          <p14:tracePt t="51887" x="9372600" y="5232400"/>
          <p14:tracePt t="51900" x="9372600" y="5251450"/>
          <p14:tracePt t="51916" x="9372600" y="5276850"/>
          <p14:tracePt t="51933" x="9372600" y="5302250"/>
          <p14:tracePt t="51935" x="9372600" y="5321300"/>
          <p14:tracePt t="51949" x="9366250" y="5334000"/>
          <p14:tracePt t="51951" x="9359900" y="5353050"/>
          <p14:tracePt t="51967" x="9347200" y="5391150"/>
          <p14:tracePt t="51983" x="9328150" y="5422900"/>
          <p14:tracePt t="52000" x="9283700" y="5486400"/>
          <p14:tracePt t="52017" x="9207500" y="5556250"/>
          <p14:tracePt t="52033" x="9112250" y="5607050"/>
          <p14:tracePt t="52049" x="9004300" y="5638800"/>
          <p14:tracePt t="52066" x="8877300" y="5657850"/>
          <p14:tracePt t="52082" x="8763000" y="5657850"/>
          <p14:tracePt t="52099" x="8661400" y="5626100"/>
          <p14:tracePt t="52116" x="8572500" y="5549900"/>
          <p14:tracePt t="52132" x="8521700" y="5473700"/>
          <p14:tracePt t="52150" x="8483600" y="5340350"/>
          <p14:tracePt t="52165" x="8477250" y="5276850"/>
          <p14:tracePt t="52167" x="8477250" y="5213350"/>
          <p14:tracePt t="52183" x="8477250" y="5086350"/>
          <p14:tracePt t="52199" x="8496300" y="4997450"/>
          <p14:tracePt t="52215" x="8547100" y="4953000"/>
          <p14:tracePt t="52233" x="8610600" y="4946650"/>
          <p14:tracePt t="52250" x="8680450" y="4946650"/>
          <p14:tracePt t="52265" x="8769350" y="5022850"/>
          <p14:tracePt t="52283" x="8858250" y="5149850"/>
          <p14:tracePt t="52299" x="8909050" y="5295900"/>
          <p14:tracePt t="52315" x="8909050" y="5422900"/>
          <p14:tracePt t="52333" x="8909050" y="5549900"/>
          <p14:tracePt t="52335" x="8896350" y="5600700"/>
          <p14:tracePt t="52349" x="8870950" y="5638800"/>
          <p14:tracePt t="52351" x="8832850" y="5676900"/>
          <p14:tracePt t="52367" x="8775700" y="5708650"/>
          <p14:tracePt t="52383" x="8743950" y="5708650"/>
          <p14:tracePt t="52399" x="8705850" y="5676900"/>
          <p14:tracePt t="52415" x="8661400" y="5568950"/>
          <p14:tracePt t="52433" x="8610600" y="5321300"/>
          <p14:tracePt t="52449" x="8566150" y="5073650"/>
          <p14:tracePt t="52466" x="8559800" y="4902200"/>
          <p14:tracePt t="52482" x="8597900" y="4794250"/>
          <p14:tracePt t="52500" x="8763000" y="4756150"/>
          <p14:tracePt t="52502" x="8864600" y="4756150"/>
          <p14:tracePt t="52515" x="8940800" y="4768850"/>
          <p14:tracePt t="52533" x="9093200" y="4864100"/>
          <p14:tracePt t="52535" x="9169400" y="4927600"/>
          <p14:tracePt t="52549" x="9226550" y="4991100"/>
          <p14:tracePt t="52551" x="9271000" y="5054600"/>
          <p14:tracePt t="52567" x="9290050" y="5181600"/>
          <p14:tracePt t="52583" x="9283700" y="5308600"/>
          <p14:tracePt t="52600" x="9201150" y="5435600"/>
          <p14:tracePt t="52616" x="9055100" y="5537200"/>
          <p14:tracePt t="52633" x="8896350" y="5581650"/>
          <p14:tracePt t="52650" x="8724900" y="5581650"/>
          <p14:tracePt t="52667" x="8578850" y="5562600"/>
          <p14:tracePt t="52683" x="8496300" y="5518150"/>
          <p14:tracePt t="52700" x="8420100" y="5435600"/>
          <p14:tracePt t="52702" x="8394700" y="5378450"/>
          <p14:tracePt t="52715" x="8388350" y="5334000"/>
          <p14:tracePt t="52732" x="8382000" y="5207000"/>
          <p14:tracePt t="52749" x="8407400" y="5124450"/>
          <p14:tracePt t="52751" x="8458200" y="5111750"/>
          <p14:tracePt t="52766" x="8642350" y="5111750"/>
          <p14:tracePt t="52783" x="8877300" y="5207000"/>
          <p14:tracePt t="52799" x="9074150" y="5372100"/>
          <p14:tracePt t="52816" x="9124950" y="5556250"/>
          <p14:tracePt t="52833" x="9112250" y="5721350"/>
          <p14:tracePt t="52850" x="9010650" y="5854700"/>
          <p14:tracePt t="52867" x="8870950" y="5930900"/>
          <p14:tracePt t="52883" x="8705850" y="5949950"/>
          <p14:tracePt t="52900" x="8559800" y="5930900"/>
          <p14:tracePt t="52916" x="8413750" y="5829300"/>
          <p14:tracePt t="52918" x="8369300" y="5772150"/>
          <p14:tracePt t="52932" x="8312150" y="5689600"/>
          <p14:tracePt t="52949" x="8229600" y="5518150"/>
          <p14:tracePt t="52966" x="8178800" y="5232400"/>
          <p14:tracePt t="52983" x="8204200" y="5137150"/>
          <p14:tracePt t="53000" x="8318500" y="5092700"/>
          <p14:tracePt t="53016" x="8528050" y="5092700"/>
          <p14:tracePt t="53033" x="8851900" y="5219700"/>
          <p14:tracePt t="53050" x="9048750" y="5353050"/>
          <p14:tracePt t="53066" x="9118600" y="5480050"/>
          <p14:tracePt t="53083" x="9131300" y="5600700"/>
          <p14:tracePt t="53100" x="9124950" y="5708650"/>
          <p14:tracePt t="53116" x="9067800" y="5829300"/>
          <p14:tracePt t="53118" x="9042400" y="5867400"/>
          <p14:tracePt t="53132" x="9017000" y="5886450"/>
          <p14:tracePt t="53148" x="8978900" y="5905500"/>
          <p14:tracePt t="53166" x="8921750" y="5899150"/>
          <p14:tracePt t="53183" x="8839200" y="5829300"/>
          <p14:tracePt t="53199" x="8743950" y="5708650"/>
          <p14:tracePt t="53216" x="8648700" y="5594350"/>
          <p14:tracePt t="53233" x="8585200" y="5524500"/>
          <p14:tracePt t="53250" x="8553450" y="5486400"/>
          <p14:tracePt t="53265" x="8534400" y="5454650"/>
          <p14:tracePt t="53283" x="8515350" y="5422900"/>
          <p14:tracePt t="53298" x="8509000" y="5384800"/>
          <p14:tracePt t="53316" x="8509000" y="5340350"/>
          <p14:tracePt t="53319" x="8509000" y="5327650"/>
          <p14:tracePt t="53333" x="8521700" y="5295900"/>
          <p14:tracePt t="53335" x="8547100" y="5270500"/>
          <p14:tracePt t="53350" x="8655050" y="5226050"/>
          <p14:tracePt t="53366" x="8826500" y="5213350"/>
          <p14:tracePt t="53383" x="9004300" y="5213350"/>
          <p14:tracePt t="53399" x="9137650" y="5232400"/>
          <p14:tracePt t="53416" x="9226550" y="5283200"/>
          <p14:tracePt t="53432" x="9258300" y="5353050"/>
          <p14:tracePt t="53448" x="9271000" y="5429250"/>
          <p14:tracePt t="53466" x="9232900" y="5505450"/>
          <p14:tracePt t="53482" x="9163050" y="5581650"/>
          <p14:tracePt t="53499" x="9036050" y="5632450"/>
          <p14:tracePt t="53515" x="8864600" y="5638800"/>
          <p14:tracePt t="53533" x="8686800" y="5638800"/>
          <p14:tracePt t="53535" x="8597900" y="5626100"/>
          <p14:tracePt t="53549" x="8515350" y="5613400"/>
          <p14:tracePt t="53551" x="8439150" y="5575300"/>
          <p14:tracePt t="53567" x="8318500" y="5492750"/>
          <p14:tracePt t="53583" x="8255000" y="5422900"/>
          <p14:tracePt t="53600" x="8216900" y="5334000"/>
          <p14:tracePt t="53617" x="8204200" y="5264150"/>
          <p14:tracePt t="53633" x="8204200" y="5181600"/>
          <p14:tracePt t="53650" x="8255000" y="5105400"/>
          <p14:tracePt t="53665" x="8331200" y="5054600"/>
          <p14:tracePt t="53682" x="8439150" y="5022850"/>
          <p14:tracePt t="53699" x="8591550" y="4991100"/>
          <p14:tracePt t="53715" x="8712200" y="4978400"/>
          <p14:tracePt t="53733" x="8807450" y="4978400"/>
          <p14:tracePt t="53735" x="8845550" y="4978400"/>
          <p14:tracePt t="53749" x="8883650" y="4991100"/>
          <p14:tracePt t="53751" x="8909050" y="5010150"/>
          <p14:tracePt t="53767" x="8985250" y="5073650"/>
          <p14:tracePt t="53783" x="9023350" y="5143500"/>
          <p14:tracePt t="53800" x="9048750" y="5200650"/>
          <p14:tracePt t="53816" x="9048750" y="5257800"/>
          <p14:tracePt t="53833" x="9010650" y="5340350"/>
          <p14:tracePt t="53848" x="8915400" y="5429250"/>
          <p14:tracePt t="53866" x="8794750" y="5492750"/>
          <p14:tracePt t="53882" x="8674100" y="5518150"/>
          <p14:tracePt t="53899" x="8547100" y="5524500"/>
          <p14:tracePt t="53915" x="8445500" y="5511800"/>
          <p14:tracePt t="53933" x="8356600" y="5467350"/>
          <p14:tracePt t="53935" x="8324850" y="5429250"/>
          <p14:tracePt t="53949" x="8293100" y="5384800"/>
          <p14:tracePt t="53951" x="8267700" y="5321300"/>
          <p14:tracePt t="53967" x="8248650" y="5194300"/>
          <p14:tracePt t="53983" x="8248650" y="5080000"/>
          <p14:tracePt t="53999" x="8293100" y="5003800"/>
          <p14:tracePt t="54017" x="8388350" y="4927600"/>
          <p14:tracePt t="54033" x="8502650" y="4889500"/>
          <p14:tracePt t="54048" x="8655050" y="4889500"/>
          <p14:tracePt t="54066" x="8794750" y="4908550"/>
          <p14:tracePt t="54082" x="8877300" y="4984750"/>
          <p14:tracePt t="54099" x="8909050" y="5041900"/>
          <p14:tracePt t="54116" x="8915400" y="5118100"/>
          <p14:tracePt t="54132" x="8896350" y="5207000"/>
          <p14:tracePt t="54149" x="8826500" y="5276850"/>
          <p14:tracePt t="54165" x="8724900" y="5327650"/>
          <p14:tracePt t="54183" x="8604250" y="5334000"/>
          <p14:tracePt t="54199" x="8540750" y="5327650"/>
          <p14:tracePt t="54216" x="8464550" y="5264150"/>
          <p14:tracePt t="54233" x="8394700" y="5168900"/>
          <p14:tracePt t="54250" x="8362950" y="5080000"/>
          <p14:tracePt t="54265" x="8343900" y="4984750"/>
          <p14:tracePt t="54283" x="8343900" y="4914900"/>
          <p14:tracePt t="54299" x="8394700" y="4851400"/>
          <p14:tracePt t="54316" x="8470900" y="4838700"/>
          <p14:tracePt t="54319" x="8534400" y="4838700"/>
          <p14:tracePt t="54333" x="8610600" y="4838700"/>
          <p14:tracePt t="54335" x="8686800" y="4883150"/>
          <p14:tracePt t="54347" x="8813800" y="4972050"/>
          <p14:tracePt t="54364" x="8909050" y="5086350"/>
          <p14:tracePt t="54383" x="8909050" y="5276850"/>
          <p14:tracePt t="54399" x="8832850" y="5416550"/>
          <p14:tracePt t="54416" x="8737600" y="5524500"/>
          <p14:tracePt t="54432" x="8636000" y="5575300"/>
          <p14:tracePt t="54449" x="8572500" y="5581650"/>
          <p14:tracePt t="54466" x="8502650" y="5581650"/>
          <p14:tracePt t="54482" x="8477250" y="5575300"/>
          <p14:tracePt t="54500" x="8413750" y="5492750"/>
          <p14:tracePt t="54515" x="8337550" y="5359400"/>
          <p14:tracePt t="54532" x="8286750" y="5245100"/>
          <p14:tracePt t="54549" x="8274050" y="5137150"/>
          <p14:tracePt t="54551" x="8274050" y="5099050"/>
          <p14:tracePt t="54566" x="8343900" y="5022850"/>
          <p14:tracePt t="54583" x="8470900" y="4978400"/>
          <p14:tracePt t="54599" x="8648700" y="4978400"/>
          <p14:tracePt t="54615" x="8921750" y="4997450"/>
          <p14:tracePt t="54633" x="9169400" y="5080000"/>
          <p14:tracePt t="54649" x="9283700" y="5149850"/>
          <p14:tracePt t="54666" x="9340850" y="5226050"/>
          <p14:tracePt t="54682" x="9340850" y="5295900"/>
          <p14:tracePt t="54700" x="9328150" y="5372100"/>
          <p14:tracePt t="54715" x="9239250" y="5461000"/>
          <p14:tracePt t="54733" x="9131300" y="5524500"/>
          <p14:tracePt t="54735" x="9061450" y="5537200"/>
          <p14:tracePt t="54749" x="9004300" y="5537200"/>
          <p14:tracePt t="54766" x="8807450" y="5549900"/>
          <p14:tracePt t="54783" x="8705850" y="5524500"/>
          <p14:tracePt t="54800" x="8636000" y="5480050"/>
          <p14:tracePt t="54815" x="8572500" y="5403850"/>
          <p14:tracePt t="54833" x="8502650" y="5308600"/>
          <p14:tracePt t="54849" x="8470900" y="5194300"/>
          <p14:tracePt t="54866" x="8470900" y="5086350"/>
          <p14:tracePt t="54882" x="8528050" y="5003800"/>
          <p14:tracePt t="54900" x="8642350" y="4959350"/>
          <p14:tracePt t="54902" x="8718550" y="4946650"/>
          <p14:tracePt t="54916" x="8794750" y="4946650"/>
          <p14:tracePt t="54933" x="9029700" y="4965700"/>
          <p14:tracePt t="54935" x="9112250" y="5010150"/>
          <p14:tracePt t="54949" x="9182100" y="5048250"/>
          <p14:tracePt t="54965" x="9264650" y="5149850"/>
          <p14:tracePt t="54983" x="9315450" y="5308600"/>
          <p14:tracePt t="54999" x="9309100" y="5397500"/>
          <p14:tracePt t="55016" x="9232900" y="5480050"/>
          <p14:tracePt t="55033" x="9099550" y="5530850"/>
          <p14:tracePt t="55048" x="8966200" y="5537200"/>
          <p14:tracePt t="55066" x="8813800" y="5524500"/>
          <p14:tracePt t="55082" x="8686800" y="5461000"/>
          <p14:tracePt t="55100" x="8578850" y="5378450"/>
          <p14:tracePt t="55102" x="8521700" y="5314950"/>
          <p14:tracePt t="55116" x="8489950" y="5264150"/>
          <p14:tracePt t="55118" x="8458200" y="5207000"/>
          <p14:tracePt t="55133" x="8432800" y="5143500"/>
          <p14:tracePt t="55135" x="8401050" y="5105400"/>
          <p14:tracePt t="55149" x="8401050" y="5054600"/>
          <p14:tracePt t="55165" x="8407400" y="4984750"/>
          <p14:tracePt t="55183" x="8591550" y="4940300"/>
          <p14:tracePt t="55200" x="8794750" y="4946650"/>
          <p14:tracePt t="55215" x="8997950" y="5029200"/>
          <p14:tracePt t="55233" x="9086850" y="5118100"/>
          <p14:tracePt t="55249" x="9112250" y="5213350"/>
          <p14:tracePt t="55266" x="9112250" y="5346700"/>
          <p14:tracePt t="55282" x="8985250" y="5511800"/>
          <p14:tracePt t="55300" x="8775700" y="5689600"/>
          <p14:tracePt t="55315" x="8636000" y="5753100"/>
          <p14:tracePt t="55332" x="8502650" y="5765800"/>
          <p14:tracePt t="55347" x="8369300" y="5765800"/>
          <p14:tracePt t="55365" x="8216900" y="5708650"/>
          <p14:tracePt t="55383" x="7943850" y="5562600"/>
          <p14:tracePt t="55399" x="7721600" y="5429250"/>
          <p14:tracePt t="55416" x="7607300" y="5308600"/>
          <p14:tracePt t="55432" x="7588250" y="5213350"/>
          <p14:tracePt t="55449" x="7581900" y="5213350"/>
          <p14:tracePt t="55672" x="7594600" y="5219700"/>
          <p14:tracePt t="55679" x="7620000" y="5245100"/>
          <p14:tracePt t="55687" x="7658100" y="5276850"/>
          <p14:tracePt t="55699" x="7702550" y="5289550"/>
          <p14:tracePt t="55716" x="7766050" y="5346700"/>
          <p14:tracePt t="55733" x="7791450" y="5353050"/>
          <p14:tracePt t="55749" x="7810500" y="5346700"/>
          <p14:tracePt t="55751" x="7823200" y="5334000"/>
          <p14:tracePt t="55766" x="7835900" y="5321300"/>
          <p14:tracePt t="55783" x="7848600" y="5314950"/>
          <p14:tracePt t="55799" x="7854950" y="5308600"/>
          <p14:tracePt t="55814" x="7861300" y="5308600"/>
          <p14:tracePt t="56040" x="7861300" y="5302250"/>
          <p14:tracePt t="56054" x="7867650" y="5295900"/>
          <p14:tracePt t="56095" x="7880350" y="5283200"/>
          <p14:tracePt t="56103" x="7886700" y="5270500"/>
          <p14:tracePt t="56117" x="7899400" y="5257800"/>
          <p14:tracePt t="56119" x="7931150" y="5226050"/>
          <p14:tracePt t="56132" x="7962900" y="5200650"/>
          <p14:tracePt t="56149" x="8051800" y="5143500"/>
          <p14:tracePt t="56166" x="8191500" y="5067300"/>
          <p14:tracePt t="56183" x="8242300" y="5041900"/>
          <p14:tracePt t="56199" x="8261350" y="5029200"/>
          <p14:tracePt t="56216" x="8293100" y="5010150"/>
          <p14:tracePt t="56233" x="8318500" y="4991100"/>
          <p14:tracePt t="56249" x="8331200" y="4991100"/>
          <p14:tracePt t="56266" x="8337550" y="4984750"/>
          <p14:tracePt t="56287" x="8343900" y="4978400"/>
          <p14:tracePt t="56366" x="8343900" y="4972050"/>
          <p14:tracePt t="56374" x="8350250" y="4972050"/>
          <p14:tracePt t="56697" x="8356600" y="4972050"/>
          <p14:tracePt t="56703" x="8369300" y="4959350"/>
          <p14:tracePt t="56716" x="8375650" y="4953000"/>
          <p14:tracePt t="56732" x="8394700" y="4946650"/>
          <p14:tracePt t="56749" x="8407400" y="4933950"/>
          <p14:tracePt t="56765" x="8413750" y="4933950"/>
          <p14:tracePt t="56959" x="8426450" y="4933950"/>
          <p14:tracePt t="56967" x="8445500" y="4927600"/>
          <p14:tracePt t="56975" x="8464550" y="4921250"/>
          <p14:tracePt t="56983" x="8489950" y="4921250"/>
          <p14:tracePt t="57000" x="8521700" y="4921250"/>
          <p14:tracePt t="57016" x="8559800" y="4921250"/>
          <p14:tracePt t="57033" x="8597900" y="4921250"/>
          <p14:tracePt t="57048" x="8629650" y="4927600"/>
          <p14:tracePt t="57066" x="8655050" y="4927600"/>
          <p14:tracePt t="57082" x="8667750" y="4927600"/>
          <p14:tracePt t="57099" x="8686800" y="4927600"/>
          <p14:tracePt t="57116" x="8686800" y="4921250"/>
          <p14:tracePt t="57132" x="8693150" y="4921250"/>
          <p14:tracePt t="57149" x="8699500" y="4921250"/>
          <p14:tracePt t="57174" x="8699500" y="4914900"/>
          <p14:tracePt t="58192" x="8693150" y="4908550"/>
          <p14:tracePt t="58199" x="8693150" y="4921250"/>
          <p14:tracePt t="58207" x="8674100" y="4953000"/>
          <p14:tracePt t="58217" x="8661400" y="4972050"/>
          <p14:tracePt t="58232" x="8604250" y="5073650"/>
          <p14:tracePt t="58248" x="8540750" y="5181600"/>
          <p14:tracePt t="58267" x="8470900" y="5295900"/>
          <p14:tracePt t="58270" x="8439150" y="5353050"/>
          <p14:tracePt t="58282" x="8407400" y="5403850"/>
          <p14:tracePt t="58299" x="8375650" y="5480050"/>
          <p14:tracePt t="58316" x="8362950" y="5524500"/>
          <p14:tracePt t="58333" x="8356600" y="5530850"/>
          <p14:tracePt t="58382" x="8356600" y="5524500"/>
          <p14:tracePt t="58390" x="8362950" y="5499100"/>
          <p14:tracePt t="58398" x="8388350" y="5461000"/>
          <p14:tracePt t="58417" x="8426450" y="5391150"/>
          <p14:tracePt t="58433" x="8483600" y="5302250"/>
          <p14:tracePt t="58449" x="8553450" y="5200650"/>
          <p14:tracePt t="58465" x="8636000" y="5099050"/>
          <p14:tracePt t="58483" x="8724900" y="5003800"/>
          <p14:tracePt t="58499" x="8826500" y="4921250"/>
          <p14:tracePt t="58517" x="8947150" y="4851400"/>
          <p14:tracePt t="58519" x="9017000" y="4819650"/>
          <p14:tracePt t="58533" x="9086850" y="4813300"/>
          <p14:tracePt t="58549" x="9239250" y="4787900"/>
          <p14:tracePt t="58565" x="9391650" y="4781550"/>
          <p14:tracePt t="58567" x="9467850" y="4781550"/>
          <p14:tracePt t="58582" x="9594850" y="4781550"/>
          <p14:tracePt t="58600" x="9702800" y="4781550"/>
          <p14:tracePt t="58616" x="9817100" y="4781550"/>
          <p14:tracePt t="58632" x="9899650" y="4781550"/>
          <p14:tracePt t="58649" x="9994900" y="4781550"/>
          <p14:tracePt t="58665" x="10102850" y="4781550"/>
          <p14:tracePt t="58683" x="10185400" y="4781550"/>
          <p14:tracePt t="58699" x="10261600" y="4781550"/>
          <p14:tracePt t="58716" x="10325100" y="4794250"/>
          <p14:tracePt t="58719" x="10344150" y="4800600"/>
          <p14:tracePt t="58732" x="10363200" y="4806950"/>
          <p14:tracePt t="58750" x="10401300" y="4832350"/>
          <p14:tracePt t="58766" x="10407650" y="4838700"/>
          <p14:tracePt t="58783" x="10414000" y="4857750"/>
          <p14:tracePt t="58799" x="10426700" y="4876800"/>
          <p14:tracePt t="58815" x="10433050" y="4908550"/>
          <p14:tracePt t="58832" x="10452100" y="4940300"/>
          <p14:tracePt t="58849" x="10471150" y="4959350"/>
          <p14:tracePt t="58866" x="10477500" y="4984750"/>
          <p14:tracePt t="58882" x="10483850" y="4997450"/>
          <p14:tracePt t="58900" x="10490200" y="4997450"/>
          <p14:tracePt t="59175" x="10496550" y="5003800"/>
          <p14:tracePt t="59183" x="10496550" y="5010150"/>
          <p14:tracePt t="59191" x="10502900" y="5016500"/>
          <p14:tracePt t="59199" x="10509250" y="5016500"/>
          <p14:tracePt t="59217" x="10515600" y="5029200"/>
          <p14:tracePt t="59233" x="10528300" y="5035550"/>
          <p14:tracePt t="59249" x="10541000" y="5048250"/>
          <p14:tracePt t="59266" x="10547350" y="5054600"/>
          <p14:tracePt t="59282" x="10553700" y="5060950"/>
          <p14:tracePt t="59299" x="10553700" y="5067300"/>
          <p14:tracePt t="59559" x="10560050" y="5060950"/>
          <p14:tracePt t="59566" x="10566400" y="5054600"/>
          <p14:tracePt t="59575" x="10585450" y="5029200"/>
          <p14:tracePt t="59583" x="10598150" y="5016500"/>
          <p14:tracePt t="59599" x="10674350" y="4997450"/>
          <p14:tracePt t="59616" x="10744200" y="4997450"/>
          <p14:tracePt t="59632" x="10801350" y="5016500"/>
          <p14:tracePt t="59650" x="10852150" y="5067300"/>
          <p14:tracePt t="59666" x="10858500" y="5124450"/>
          <p14:tracePt t="59683" x="10858500" y="5181600"/>
          <p14:tracePt t="59698" x="10852150" y="5270500"/>
          <p14:tracePt t="59715" x="10782300" y="5334000"/>
          <p14:tracePt t="59731" x="10731500" y="5346700"/>
          <p14:tracePt t="59748" x="10699750" y="5346700"/>
          <p14:tracePt t="59764" x="10680700" y="5346700"/>
          <p14:tracePt t="59782" x="10655300" y="5314950"/>
          <p14:tracePt t="59798" x="10655300" y="5276850"/>
          <p14:tracePt t="59814" x="10655300" y="5264150"/>
          <p14:tracePt t="59831" x="10680700" y="5251450"/>
          <p14:tracePt t="59847" x="10737850" y="5283200"/>
          <p14:tracePt t="59865" x="10769600" y="5340350"/>
          <p14:tracePt t="59881" x="10775950" y="5422900"/>
          <p14:tracePt t="59898" x="10775950" y="5518150"/>
          <p14:tracePt t="59914" x="10737850" y="5607050"/>
          <p14:tracePt t="59931" x="10699750" y="5664200"/>
          <p14:tracePt t="59947" x="10674350" y="5676900"/>
          <p14:tracePt t="59964" x="10655300" y="5676900"/>
          <p14:tracePt t="59980" x="10629900" y="5676900"/>
          <p14:tracePt t="59998" x="10566400" y="5568950"/>
          <p14:tracePt t="60014" x="10509250" y="5435600"/>
          <p14:tracePt t="60031" x="10458450" y="5314950"/>
          <p14:tracePt t="60047" x="10439400" y="5245100"/>
          <p14:tracePt t="60065" x="10433050" y="5226050"/>
          <p14:tracePt t="60082" x="10433050" y="5219700"/>
          <p14:tracePt t="60111" x="10439400" y="5219700"/>
          <p14:tracePt t="60128" x="10452100" y="5219700"/>
          <p14:tracePt t="60135" x="10464800" y="5219700"/>
          <p14:tracePt t="60151" x="10477500" y="5232400"/>
          <p14:tracePt t="60166" x="10483850" y="5238750"/>
          <p14:tracePt t="60182" x="10490200" y="5238750"/>
          <p14:tracePt t="60287" x="10496550" y="5238750"/>
          <p14:tracePt t="60303" x="10502900" y="5238750"/>
          <p14:tracePt t="60431" x="10509250" y="5238750"/>
          <p14:tracePt t="60447" x="10515600" y="5238750"/>
          <p14:tracePt t="60455" x="10528300" y="5245100"/>
          <p14:tracePt t="60466" x="10534650" y="5257800"/>
          <p14:tracePt t="60482" x="10547350" y="5264150"/>
          <p14:tracePt t="60499" x="10560050" y="5276850"/>
          <p14:tracePt t="60502" x="10560050" y="5283200"/>
          <p14:tracePt t="60576" x="10547350" y="5270500"/>
          <p14:tracePt t="60583" x="10528300" y="5238750"/>
          <p14:tracePt t="60591" x="10496550" y="5207000"/>
          <p14:tracePt t="60599" x="10464800" y="5175250"/>
          <p14:tracePt t="60616" x="10401300" y="5111750"/>
          <p14:tracePt t="60633" x="10356850" y="5092700"/>
          <p14:tracePt t="60648" x="10350500" y="5086350"/>
          <p14:tracePt t="60666" x="10337800" y="5086350"/>
          <p14:tracePt t="60682" x="10331450" y="5168900"/>
          <p14:tracePt t="60699" x="10331450" y="5321300"/>
          <p14:tracePt t="60715" x="10356850" y="5492750"/>
          <p14:tracePt t="60733" x="10407650" y="5638800"/>
          <p14:tracePt t="60735" x="10420350" y="5702300"/>
          <p14:tracePt t="60749" x="10433050" y="5746750"/>
          <p14:tracePt t="60765" x="10452100" y="5778500"/>
          <p14:tracePt t="60767" x="10452100" y="5784850"/>
          <p14:tracePt t="60782" x="10452100" y="5797550"/>
          <p14:tracePt t="60800" x="10452100" y="5816600"/>
          <p14:tracePt t="60816" x="10394950" y="5835650"/>
          <p14:tracePt t="60832" x="10299700" y="5835650"/>
          <p14:tracePt t="60849" x="10261600" y="5835650"/>
          <p14:tracePt t="60865" x="10242550" y="5822950"/>
          <p14:tracePt t="64631" x="10223500" y="5822950"/>
          <p14:tracePt t="64639" x="10198100" y="5822950"/>
          <p14:tracePt t="64650" x="10172700" y="5822950"/>
          <p14:tracePt t="64665" x="10007600" y="5867400"/>
          <p14:tracePt t="64683" x="9740900" y="5949950"/>
          <p14:tracePt t="64698" x="9569450" y="5969000"/>
          <p14:tracePt t="64716" x="9359900" y="6000750"/>
          <p14:tracePt t="64719" x="9220200" y="6000750"/>
          <p14:tracePt t="64732" x="9067800" y="6000750"/>
          <p14:tracePt t="64749" x="8699500" y="6000750"/>
          <p14:tracePt t="64751" x="8509000" y="6000750"/>
          <p14:tracePt t="64766" x="8147050" y="6000750"/>
          <p14:tracePt t="64783" x="7835900" y="6000750"/>
          <p14:tracePt t="64799" x="7493000" y="6000750"/>
          <p14:tracePt t="64815" x="7232650" y="6000750"/>
          <p14:tracePt t="64833" x="7054850" y="6000750"/>
          <p14:tracePt t="64849" x="6959600" y="5981700"/>
          <p14:tracePt t="64866" x="6934200" y="5962650"/>
          <p14:tracePt t="64887" x="6934200" y="5956300"/>
          <p14:tracePt t="64903" x="6927850" y="5949950"/>
          <p14:tracePt t="64918" x="6927850" y="5943600"/>
          <p14:tracePt t="64932" x="6927850" y="5930900"/>
          <p14:tracePt t="64950" x="6927850" y="5924550"/>
          <p14:tracePt t="64967" x="6927850" y="5918200"/>
          <p14:tracePt t="64983" x="6927850" y="5911850"/>
          <p14:tracePt t="65087" x="6921500" y="5911850"/>
          <p14:tracePt t="65111" x="6921500" y="5905500"/>
          <p14:tracePt t="65127" x="6915150" y="5899150"/>
          <p14:tracePt t="65215" x="6915150" y="5892800"/>
          <p14:tracePt t="65223" x="6908800" y="5892800"/>
          <p14:tracePt t="65255" x="6908800" y="5886450"/>
          <p14:tracePt t="65271" x="6908800" y="5873750"/>
          <p14:tracePt t="65279" x="6915150" y="5854700"/>
          <p14:tracePt t="65287" x="6921500" y="5848350"/>
          <p14:tracePt t="65299" x="6927850" y="5842000"/>
          <p14:tracePt t="65315" x="6934200" y="5829300"/>
          <p14:tracePt t="65333" x="6940550" y="5829300"/>
          <p14:tracePt t="65399" x="6946900" y="5822950"/>
          <p14:tracePt t="65415" x="6953250" y="5822950"/>
          <p14:tracePt t="65423" x="6953250" y="5816600"/>
          <p14:tracePt t="65432" x="6959600" y="5816600"/>
          <p14:tracePt t="65449" x="6965950" y="5803900"/>
          <p14:tracePt t="65466" x="6972300" y="5791200"/>
          <p14:tracePt t="65482" x="6978650" y="5778500"/>
          <p14:tracePt t="65499" x="7004050" y="5734050"/>
          <p14:tracePt t="65515" x="7035800" y="5683250"/>
          <p14:tracePt t="65533" x="7080250" y="5607050"/>
          <p14:tracePt t="65535" x="7105650" y="5549900"/>
          <p14:tracePt t="65550" x="7162800" y="5461000"/>
          <p14:tracePt t="65566" x="7226300" y="5365750"/>
          <p14:tracePt t="65583" x="7308850" y="5283200"/>
          <p14:tracePt t="65600" x="7416800" y="5219700"/>
          <p14:tracePt t="65617" x="7556500" y="5168900"/>
          <p14:tracePt t="65632" x="7740650" y="5118100"/>
          <p14:tracePt t="65649" x="7988300" y="5073650"/>
          <p14:tracePt t="65665" x="8261350" y="5054600"/>
          <p14:tracePt t="65683" x="8502650" y="5054600"/>
          <p14:tracePt t="65698" x="8782050" y="5054600"/>
          <p14:tracePt t="65716" x="9131300" y="5099050"/>
          <p14:tracePt t="65718" x="9315450" y="5149850"/>
          <p14:tracePt t="65732" x="9505950" y="5207000"/>
          <p14:tracePt t="65734" x="9690100" y="5289550"/>
          <p14:tracePt t="65750" x="10001250" y="5441950"/>
          <p14:tracePt t="65765" x="10153650" y="5530850"/>
          <p14:tracePt t="65783" x="10363200" y="5715000"/>
          <p14:tracePt t="65800" x="10439400" y="5842000"/>
          <p14:tracePt t="65817" x="10483850" y="5981700"/>
          <p14:tracePt t="65833" x="10490200" y="6102350"/>
          <p14:tracePt t="65849" x="10490200" y="6184900"/>
          <p14:tracePt t="65866" x="10477500" y="6261100"/>
          <p14:tracePt t="65882" x="10452100" y="6311900"/>
          <p14:tracePt t="65900" x="10420350" y="6343650"/>
          <p14:tracePt t="65902" x="10394950" y="6356350"/>
          <p14:tracePt t="65916" x="10375900" y="6369050"/>
          <p14:tracePt t="65918" x="10344150" y="6381750"/>
          <p14:tracePt t="65933" x="10312400" y="6394450"/>
          <p14:tracePt t="65935" x="10267950" y="6407150"/>
          <p14:tracePt t="65949" x="10223500" y="6426200"/>
          <p14:tracePt t="65951" x="10185400" y="6426200"/>
          <p14:tracePt t="65967" x="10077450" y="6445250"/>
          <p14:tracePt t="65983" x="9969500" y="6451600"/>
          <p14:tracePt t="65999" x="9867900" y="6451600"/>
          <p14:tracePt t="66016" x="9772650" y="6451600"/>
          <p14:tracePt t="66032" x="9677400" y="6451600"/>
          <p14:tracePt t="66049" x="9594850" y="6451600"/>
          <p14:tracePt t="66066" x="9525000" y="6451600"/>
          <p14:tracePt t="66082" x="9480550" y="6451600"/>
          <p14:tracePt t="66099" x="9455150" y="6451600"/>
          <p14:tracePt t="66116" x="9436100" y="6451600"/>
          <p14:tracePt t="66132" x="9404350" y="6445250"/>
          <p14:tracePt t="66149" x="9391650" y="6445250"/>
          <p14:tracePt t="66151" x="9385300" y="6445250"/>
          <p14:tracePt t="66165" x="9366250" y="6432550"/>
          <p14:tracePt t="66167" x="9353550" y="6426200"/>
          <p14:tracePt t="66182" x="9315450" y="6419850"/>
          <p14:tracePt t="66199" x="9220200" y="6388100"/>
          <p14:tracePt t="66215" x="9118600" y="6362700"/>
          <p14:tracePt t="66232" x="8985250" y="6324600"/>
          <p14:tracePt t="66248" x="8877300" y="6299200"/>
          <p14:tracePt t="66266" x="8743950" y="6286500"/>
          <p14:tracePt t="66282" x="8623300" y="6267450"/>
          <p14:tracePt t="66299" x="8547100" y="6254750"/>
          <p14:tracePt t="66315" x="8509000" y="6235700"/>
          <p14:tracePt t="66333" x="8477250" y="6216650"/>
          <p14:tracePt t="66349" x="8464550" y="6203950"/>
          <p14:tracePt t="66366" x="8394700" y="6108700"/>
          <p14:tracePt t="66383" x="8312150" y="5994400"/>
          <p14:tracePt t="66400" x="8197850" y="5867400"/>
          <p14:tracePt t="66417" x="8070850" y="5727700"/>
          <p14:tracePt t="66432" x="7969250" y="5607050"/>
          <p14:tracePt t="66449" x="7886700" y="5505450"/>
          <p14:tracePt t="66465" x="7835900" y="5435600"/>
          <p14:tracePt t="66483" x="7810500" y="5384800"/>
          <p14:tracePt t="66499" x="7804150" y="5365750"/>
          <p14:tracePt t="66516" x="7797800" y="5340350"/>
          <p14:tracePt t="66518" x="7791450" y="5340350"/>
          <p14:tracePt t="66533" x="7791450" y="5334000"/>
          <p14:tracePt t="66535" x="7785100" y="5334000"/>
          <p14:tracePt t="66549" x="7785100" y="5327650"/>
          <p14:tracePt t="66566" x="7785100" y="5321300"/>
          <p14:tracePt t="66583" x="7785100" y="5232400"/>
          <p14:tracePt t="66600" x="7785100" y="5073650"/>
          <p14:tracePt t="66615" x="7854950" y="4756150"/>
          <p14:tracePt t="66632" x="7994650" y="4241800"/>
          <p14:tracePt t="66649" x="8261350" y="3594100"/>
          <p14:tracePt t="66666" x="8578850" y="2844800"/>
          <p14:tracePt t="66682" x="8915400" y="2374900"/>
          <p14:tracePt t="66700" x="9283700" y="1936750"/>
          <p14:tracePt t="66715" x="9664700" y="1606550"/>
          <p14:tracePt t="66733" x="10020300" y="1371600"/>
          <p14:tracePt t="66735" x="10223500" y="1263650"/>
          <p14:tracePt t="66750" x="10541000" y="1143000"/>
          <p14:tracePt t="66766" x="10890250" y="1092200"/>
          <p14:tracePt t="66783" x="11163300" y="1111250"/>
          <p14:tracePt t="66799" x="11366500" y="1238250"/>
          <p14:tracePt t="66816" x="11499850" y="1460500"/>
          <p14:tracePt t="66833" x="11588750" y="1771650"/>
          <p14:tracePt t="66849" x="11633200" y="2247900"/>
          <p14:tracePt t="66866" x="11633200" y="2768600"/>
          <p14:tracePt t="66882" x="11576050" y="3295650"/>
          <p14:tracePt t="66900" x="11430000" y="3797300"/>
          <p14:tracePt t="66902" x="11322050" y="4025900"/>
          <p14:tracePt t="66916" x="11214100" y="4197350"/>
          <p14:tracePt t="66918" x="11087100" y="4375150"/>
          <p14:tracePt t="66933" x="10922000" y="4527550"/>
          <p14:tracePt t="66935" x="10750550" y="4635500"/>
          <p14:tracePt t="66949" x="10566400" y="4730750"/>
          <p14:tracePt t="66951" x="10375900" y="4781550"/>
          <p14:tracePt t="66967" x="10026650" y="4845050"/>
          <p14:tracePt t="66983" x="9740900" y="4838700"/>
          <p14:tracePt t="66999" x="9518650" y="4781550"/>
          <p14:tracePt t="67015" x="9328150" y="4660900"/>
          <p14:tracePt t="67033" x="9156700" y="4514850"/>
          <p14:tracePt t="67049" x="9061450" y="4362450"/>
          <p14:tracePt t="67066" x="9023350" y="4178300"/>
          <p14:tracePt t="67082" x="9036050" y="4000500"/>
          <p14:tracePt t="67100" x="9112250" y="3860800"/>
          <p14:tracePt t="67102" x="9163050" y="3790950"/>
          <p14:tracePt t="67116" x="9207500" y="3752850"/>
          <p14:tracePt t="67118" x="9283700" y="3727450"/>
          <p14:tracePt t="67133" x="9340850" y="3721100"/>
          <p14:tracePt t="67135" x="9404350" y="3721100"/>
          <p14:tracePt t="67149" x="9486900" y="3721100"/>
          <p14:tracePt t="67151" x="9569450" y="3752850"/>
          <p14:tracePt t="67167" x="9798050" y="3943350"/>
          <p14:tracePt t="67183" x="10026650" y="4260850"/>
          <p14:tracePt t="67199" x="10185400" y="4622800"/>
          <p14:tracePt t="67216" x="10287000" y="4933950"/>
          <p14:tracePt t="67233" x="10293350" y="5181600"/>
          <p14:tracePt t="67249" x="10255250" y="5378450"/>
          <p14:tracePt t="67266" x="10134600" y="5524500"/>
          <p14:tracePt t="67282" x="9867900" y="5664200"/>
          <p14:tracePt t="67299" x="9505950" y="5702300"/>
          <p14:tracePt t="67316" x="9163050" y="5664200"/>
          <p14:tracePt t="67333" x="8756650" y="5416550"/>
          <p14:tracePt t="67335" x="8604250" y="5251450"/>
          <p14:tracePt t="67348" x="8483600" y="5060950"/>
          <p14:tracePt t="67349" x="8388350" y="4832350"/>
          <p14:tracePt t="67366" x="8305800" y="4318000"/>
          <p14:tracePt t="67383" x="8324850" y="3841750"/>
          <p14:tracePt t="67399" x="8515350" y="3416300"/>
          <p14:tracePt t="67415" x="8877300" y="3086100"/>
          <p14:tracePt t="67432" x="9372600" y="2971800"/>
          <p14:tracePt t="67448" x="9950450" y="3009900"/>
          <p14:tracePt t="67466" x="10560050" y="3251200"/>
          <p14:tracePt t="67482" x="11036300" y="3625850"/>
          <p14:tracePt t="67499" x="11264900" y="3981450"/>
          <p14:tracePt t="67515" x="11271250" y="4229100"/>
          <p14:tracePt t="67533" x="11150600" y="4476750"/>
          <p14:tracePt t="67534" x="11017250" y="4610100"/>
          <p14:tracePt t="67550" x="10655300" y="4781550"/>
          <p14:tracePt t="67566" x="10261600" y="4826000"/>
          <p14:tracePt t="67583" x="9925050" y="4699000"/>
          <p14:tracePt t="67599" x="9702800" y="4349750"/>
          <p14:tracePt t="67615" x="9639300" y="3721100"/>
          <p14:tracePt t="67633" x="9721850" y="3016250"/>
          <p14:tracePt t="67649" x="10007600" y="2317750"/>
          <p14:tracePt t="67665" x="10369550" y="1771650"/>
          <p14:tracePt t="67682" x="10744200" y="1435100"/>
          <p14:tracePt t="67699" x="11080750" y="1327150"/>
          <p14:tracePt t="67715" x="11391900" y="1327150"/>
          <p14:tracePt t="67732" x="11576050" y="1473200"/>
          <p14:tracePt t="67734" x="11614150" y="1549400"/>
          <p14:tracePt t="67749" x="11639550" y="1651000"/>
          <p14:tracePt t="67766" x="11607800" y="2044700"/>
          <p14:tracePt t="67783" x="11379200" y="2482850"/>
          <p14:tracePt t="67798" x="11049000" y="2921000"/>
          <p14:tracePt t="67816" x="10541000" y="3225800"/>
          <p14:tracePt t="67832" x="10102850" y="3454400"/>
          <p14:tracePt t="67848" x="9753600" y="3511550"/>
          <p14:tracePt t="67866" x="9550400" y="3530600"/>
          <p14:tracePt t="67882" x="9429750" y="3517900"/>
          <p14:tracePt t="67899" x="9347200" y="3435350"/>
          <p14:tracePt t="67916" x="9321800" y="3308350"/>
          <p14:tracePt t="67918" x="9321800" y="3225800"/>
          <p14:tracePt t="67932" x="9321800" y="3130550"/>
          <p14:tracePt t="67935" x="9321800" y="3054350"/>
          <p14:tracePt t="67949" x="9353550" y="2965450"/>
          <p14:tracePt t="67951" x="9391650" y="2870200"/>
          <p14:tracePt t="67965" x="9423400" y="2813050"/>
          <p14:tracePt t="67982" x="9518650" y="2724150"/>
          <p14:tracePt t="67999" x="9569450" y="2717800"/>
          <p14:tracePt t="68016" x="9626600" y="2762250"/>
          <p14:tracePt t="68032" x="9702800" y="2927350"/>
          <p14:tracePt t="68050" x="9779000" y="3200400"/>
          <p14:tracePt t="68065" x="9798050" y="3416300"/>
          <p14:tracePt t="68083" x="9779000" y="3676650"/>
          <p14:tracePt t="68099" x="9658350" y="3917950"/>
          <p14:tracePt t="68116" x="9518650" y="4127500"/>
          <p14:tracePt t="68118" x="9448800" y="4222750"/>
          <p14:tracePt t="68133" x="9404350" y="4260850"/>
          <p14:tracePt t="68135" x="9353550" y="4292600"/>
          <p14:tracePt t="68149" x="9315450" y="4318000"/>
          <p14:tracePt t="68151" x="9302750" y="4324350"/>
          <p14:tracePt t="68166" x="9290050" y="4324350"/>
          <p14:tracePt t="68183" x="9290050" y="4286250"/>
          <p14:tracePt t="68199" x="9315450" y="4057650"/>
          <p14:tracePt t="68216" x="9480550" y="3670300"/>
          <p14:tracePt t="68233" x="9702800" y="3340100"/>
          <p14:tracePt t="68249" x="9874250" y="3149600"/>
          <p14:tracePt t="68265" x="10064750" y="2914650"/>
          <p14:tracePt t="68282" x="10318750" y="2590800"/>
          <p14:tracePt t="68299" x="10433050" y="2514600"/>
          <p14:tracePt t="68511" x="10433050" y="2508250"/>
          <p14:tracePt t="68519" x="10433050" y="2533650"/>
          <p14:tracePt t="68533" x="10433050" y="2565400"/>
          <p14:tracePt t="68549" x="10394950" y="2635250"/>
          <p14:tracePt t="68566" x="10375900" y="2635250"/>
          <p14:tracePt t="68583" x="10363200" y="2654300"/>
          <p14:tracePt t="68599" x="10331450" y="2679700"/>
          <p14:tracePt t="68615" x="10287000" y="2743200"/>
          <p14:tracePt t="68633" x="10223500" y="2857500"/>
          <p14:tracePt t="68649" x="10134600" y="2984500"/>
          <p14:tracePt t="68666" x="9975850" y="3187700"/>
          <p14:tracePt t="68683" x="9715500" y="3492500"/>
          <p14:tracePt t="68698" x="9296400" y="3911600"/>
          <p14:tracePt t="68715" x="8705850" y="4362450"/>
          <p14:tracePt t="68732" x="8064500" y="4806950"/>
          <p14:tracePt t="68734" x="7747000" y="4972050"/>
          <p14:tracePt t="68748" x="7442200" y="5124450"/>
          <p14:tracePt t="68751" x="7194550" y="5251450"/>
          <p14:tracePt t="68766" x="6718300" y="5454650"/>
          <p14:tracePt t="68782" x="6350000" y="5556250"/>
          <p14:tracePt t="68799" x="6038850" y="5600700"/>
          <p14:tracePt t="68816" x="5803900" y="5619750"/>
          <p14:tracePt t="68832" x="5645150" y="5619750"/>
          <p14:tracePt t="68849" x="5492750" y="5594350"/>
          <p14:tracePt t="68866" x="5435600" y="5575300"/>
          <p14:tracePt t="68882" x="5422900" y="5568950"/>
          <p14:tracePt t="68918" x="5416550" y="5568950"/>
          <p14:tracePt t="68927" x="5410200" y="5562600"/>
          <p14:tracePt t="68935" x="5403850" y="5556250"/>
          <p14:tracePt t="68949" x="5391150" y="5556250"/>
          <p14:tracePt t="68966" x="5302250" y="5556250"/>
          <p14:tracePt t="68983" x="5213350" y="5556250"/>
          <p14:tracePt t="68999" x="5130800" y="5562600"/>
          <p14:tracePt t="69016" x="5022850" y="5575300"/>
          <p14:tracePt t="69032" x="4889500" y="5594350"/>
          <p14:tracePt t="69050" x="4756150" y="5607050"/>
          <p14:tracePt t="69065" x="4610100" y="5626100"/>
          <p14:tracePt t="69083" x="4438650" y="5657850"/>
          <p14:tracePt t="69099" x="4146550" y="5683250"/>
          <p14:tracePt t="69115" x="3797300" y="5683250"/>
          <p14:tracePt t="69132" x="3454400" y="5683250"/>
          <p14:tracePt t="69134" x="3314700" y="5683250"/>
          <p14:tracePt t="69149" x="3225800" y="5683250"/>
          <p14:tracePt t="69151" x="3117850" y="5683250"/>
          <p14:tracePt t="69165" x="3041650" y="5683250"/>
          <p14:tracePt t="69167" x="2978150" y="5683250"/>
          <p14:tracePt t="69182" x="2901950" y="5683250"/>
          <p14:tracePt t="69200" x="2876550" y="5695950"/>
          <p14:tracePt t="69216" x="2870200" y="5702300"/>
          <p14:tracePt t="69232" x="2870200" y="5715000"/>
          <p14:tracePt t="69248" x="2908300" y="5765800"/>
          <p14:tracePt t="69266" x="3060700" y="5854700"/>
          <p14:tracePt t="69282" x="3302000" y="5924550"/>
          <p14:tracePt t="69299" x="3651250" y="5969000"/>
          <p14:tracePt t="69315" x="4044950" y="6019800"/>
          <p14:tracePt t="69332" x="4559300" y="6083300"/>
          <p14:tracePt t="69347" x="4959350" y="6153150"/>
          <p14:tracePt t="69364" x="5251450" y="6216650"/>
          <p14:tracePt t="69384" x="5353050" y="6267450"/>
          <p14:tracePt t="69399" x="5353050" y="6286500"/>
          <p14:tracePt t="69415" x="5295900" y="6324600"/>
          <p14:tracePt t="69433" x="5086350" y="6330950"/>
          <p14:tracePt t="69449" x="4654550" y="6330950"/>
          <p14:tracePt t="69465" x="4108450" y="6216650"/>
          <p14:tracePt t="69483" x="3606800" y="6045200"/>
          <p14:tracePt t="69499" x="3251200" y="5848350"/>
          <p14:tracePt t="69516" x="3105150" y="5734050"/>
          <p14:tracePt t="69532" x="3054350" y="5651500"/>
          <p14:tracePt t="69535" x="3054350" y="5619750"/>
          <p14:tracePt t="69549" x="3048000" y="5575300"/>
          <p14:tracePt t="69551" x="3048000" y="5537200"/>
          <p14:tracePt t="69565" x="3067050" y="5511800"/>
          <p14:tracePt t="69567" x="3105150" y="5467350"/>
          <p14:tracePt t="69584" x="3244850" y="5422900"/>
          <p14:tracePt t="69599" x="3448050" y="5416550"/>
          <p14:tracePt t="69617" x="3714750" y="5429250"/>
          <p14:tracePt t="69632" x="4044950" y="5581650"/>
          <p14:tracePt t="69649" x="4222750" y="5715000"/>
          <p14:tracePt t="69666" x="4292600" y="5854700"/>
          <p14:tracePt t="69681" x="4298950" y="6013450"/>
          <p14:tracePt t="69698" x="4197350" y="6134100"/>
          <p14:tracePt t="69714" x="3949700" y="6229350"/>
          <p14:tracePt t="69731" x="3517900" y="6235700"/>
          <p14:tracePt t="69748" x="2984500" y="5981700"/>
          <p14:tracePt t="69764" x="2546350" y="5638800"/>
          <p14:tracePt t="69781" x="2203450" y="5213350"/>
          <p14:tracePt t="69782" x="2076450" y="5035550"/>
          <p14:tracePt t="69798" x="1943100" y="4845050"/>
          <p14:tracePt t="69814" x="1911350" y="4762500"/>
          <p14:tracePt t="69831" x="1981200" y="4699000"/>
          <p14:tracePt t="69847" x="2336800" y="4641850"/>
          <p14:tracePt t="69864" x="2921000" y="4641850"/>
          <p14:tracePt t="69881" x="3492500" y="4641850"/>
          <p14:tracePt t="69898" x="3937000" y="4756150"/>
          <p14:tracePt t="69914" x="4108450" y="4876800"/>
          <p14:tracePt t="69931" x="4165600" y="4984750"/>
          <p14:tracePt t="69947" x="4165600" y="5111750"/>
          <p14:tracePt t="69964" x="4076700" y="5245100"/>
          <p14:tracePt t="69980" x="3924300" y="5416550"/>
          <p14:tracePt t="69998" x="3549650" y="5657850"/>
          <p14:tracePt t="70014" x="3276600" y="5759450"/>
          <p14:tracePt t="70032" x="3073400" y="5810250"/>
          <p14:tracePt t="70049" x="2927350" y="5842000"/>
          <p14:tracePt t="70065" x="2832100" y="5854700"/>
          <p14:tracePt t="70082" x="2794000" y="5854700"/>
          <p14:tracePt t="70099" x="2787650" y="5854700"/>
          <p14:tracePt t="70115" x="2781300" y="5854700"/>
          <p14:tracePt t="70231" x="2774950" y="5854700"/>
          <p14:tracePt t="70239" x="2774950" y="5880100"/>
          <p14:tracePt t="70249" x="2774950" y="5924550"/>
          <p14:tracePt t="70265" x="2781300" y="6019800"/>
          <p14:tracePt t="70283" x="2787650" y="6102350"/>
          <p14:tracePt t="70298" x="2787650" y="6178550"/>
          <p14:tracePt t="70316" x="2787650" y="6242050"/>
          <p14:tracePt t="70319" x="2768600" y="6273800"/>
          <p14:tracePt t="70332" x="2755900" y="6299200"/>
          <p14:tracePt t="70349" x="2736850" y="6337300"/>
          <p14:tracePt t="70366" x="2667000" y="6362700"/>
          <p14:tracePt t="70382" x="2590800" y="6356350"/>
          <p14:tracePt t="70399" x="2540000" y="6330950"/>
          <p14:tracePt t="70417" x="2482850" y="6267450"/>
          <p14:tracePt t="70432" x="2413000" y="6191250"/>
          <p14:tracePt t="70449" x="2362200" y="6102350"/>
          <p14:tracePt t="70465" x="2349500" y="6057900"/>
          <p14:tracePt t="70483" x="2349500" y="6032500"/>
          <p14:tracePt t="70499" x="2368550" y="6013450"/>
          <p14:tracePt t="70502" x="2406650" y="6000750"/>
          <p14:tracePt t="70515" x="2444750" y="6000750"/>
          <p14:tracePt t="70533" x="2501900" y="6000750"/>
          <p14:tracePt t="70535" x="2527300" y="6000750"/>
          <p14:tracePt t="70549" x="2546350" y="6000750"/>
          <p14:tracePt t="70565" x="2559050" y="6013450"/>
          <p14:tracePt t="70584" x="2571750" y="6045200"/>
          <p14:tracePt t="70600" x="2571750" y="6083300"/>
          <p14:tracePt t="70616" x="2540000" y="6115050"/>
          <p14:tracePt t="70633" x="2527300" y="6121400"/>
          <p14:tracePt t="70694" x="2533650" y="6115050"/>
          <p14:tracePt t="70703" x="2546350" y="6108700"/>
          <p14:tracePt t="70716" x="2565400" y="6096000"/>
          <p14:tracePt t="70732" x="2597150" y="6089650"/>
          <p14:tracePt t="70749" x="2654300" y="6089650"/>
          <p14:tracePt t="70767" x="2768600" y="6089650"/>
          <p14:tracePt t="70783" x="2838450" y="6083300"/>
          <p14:tracePt t="70800" x="2876550" y="6076950"/>
          <p14:tracePt t="70817" x="2895600" y="6070600"/>
          <p14:tracePt t="70967" x="2901950" y="6064250"/>
          <p14:tracePt t="70975" x="2921000" y="6064250"/>
          <p14:tracePt t="70983" x="2959100" y="6045200"/>
          <p14:tracePt t="70999" x="3073400" y="6032500"/>
          <p14:tracePt t="71017" x="3213100" y="6007100"/>
          <p14:tracePt t="71033" x="3365500" y="6007100"/>
          <p14:tracePt t="71049" x="3498850" y="6013450"/>
          <p14:tracePt t="71065" x="3638550" y="6045200"/>
          <p14:tracePt t="71083" x="3759200" y="6076950"/>
          <p14:tracePt t="71100" x="3835400" y="6096000"/>
          <p14:tracePt t="71102" x="3860800" y="6108700"/>
          <p14:tracePt t="71116" x="3879850" y="6115050"/>
          <p14:tracePt t="71118" x="3898900" y="6115050"/>
          <p14:tracePt t="71133" x="3911600" y="6115050"/>
          <p14:tracePt t="71135" x="3917950" y="6115050"/>
          <p14:tracePt t="71149" x="3924300" y="6115050"/>
          <p14:tracePt t="71151" x="3930650" y="6115050"/>
          <p14:tracePt t="71167" x="3937000" y="6115050"/>
          <p14:tracePt t="71191" x="3943350" y="6115050"/>
          <p14:tracePt t="71200" x="3956050" y="6115050"/>
          <p14:tracePt t="71217" x="3962400" y="6115050"/>
          <p14:tracePt t="71232" x="3981450" y="6115050"/>
          <p14:tracePt t="71251" x="4013200" y="6134100"/>
          <p14:tracePt t="71265" x="4070350" y="6146800"/>
          <p14:tracePt t="71283" x="4121150" y="6165850"/>
          <p14:tracePt t="71299" x="4178300" y="6172200"/>
          <p14:tracePt t="71316" x="4222750" y="6191250"/>
          <p14:tracePt t="71319" x="4241800" y="6197600"/>
          <p14:tracePt t="71332" x="4260850" y="6203950"/>
          <p14:tracePt t="71335" x="4267200" y="6203950"/>
          <p14:tracePt t="71350" x="4279900" y="6210300"/>
          <p14:tracePt t="71752" x="4286250" y="6203950"/>
          <p14:tracePt t="71759" x="4292600" y="6191250"/>
          <p14:tracePt t="71766" x="4298950" y="6159500"/>
          <p14:tracePt t="71783" x="4305300" y="6134100"/>
          <p14:tracePt t="72360" x="4305300" y="6127750"/>
          <p14:tracePt t="72375" x="4298950" y="6127750"/>
          <p14:tracePt t="72382" x="4292600" y="6127750"/>
          <p14:tracePt t="72390" x="4286250" y="6140450"/>
          <p14:tracePt t="72398" x="4286250" y="6159500"/>
          <p14:tracePt t="72417" x="4273550" y="6191250"/>
          <p14:tracePt t="72433" x="4273550" y="6210300"/>
          <p14:tracePt t="72527" x="4273550" y="6216650"/>
          <p14:tracePt t="72535" x="4273550" y="6223000"/>
          <p14:tracePt t="72543" x="4273550" y="6229350"/>
          <p14:tracePt t="72566" x="4260850" y="6254750"/>
          <p14:tracePt t="72582" x="4248150" y="6273800"/>
          <p14:tracePt t="72599" x="4235450" y="6305550"/>
          <p14:tracePt t="72616" x="4197350" y="6343650"/>
          <p14:tracePt t="72632" x="4140200" y="6388100"/>
          <p14:tracePt t="72648" x="4064000" y="6432550"/>
          <p14:tracePt t="72666" x="3975100" y="6477000"/>
          <p14:tracePt t="72682" x="3905250" y="6515100"/>
          <p14:tracePt t="72699" x="3835400" y="6540500"/>
          <p14:tracePt t="72715" x="3752850" y="6553200"/>
          <p14:tracePt t="72732" x="3708400" y="6559550"/>
          <p14:tracePt t="72735" x="3676650" y="6559550"/>
          <p14:tracePt t="72749" x="3651250" y="6559550"/>
          <p14:tracePt t="72751" x="3619500" y="6565900"/>
          <p14:tracePt t="72767" x="3568700" y="6572250"/>
          <p14:tracePt t="72783" x="3511550" y="6584950"/>
          <p14:tracePt t="72799" x="3473450" y="6584950"/>
          <p14:tracePt t="72815" x="3467100" y="6584950"/>
          <p14:tracePt t="73079" x="3460750" y="6565900"/>
          <p14:tracePt t="73087" x="3460750" y="6534150"/>
          <p14:tracePt t="73099" x="3460750" y="6470650"/>
          <p14:tracePt t="73115" x="3473450" y="6362700"/>
          <p14:tracePt t="73133" x="3473450" y="6242050"/>
          <p14:tracePt t="73135" x="3473450" y="6197600"/>
          <p14:tracePt t="73149" x="3473450" y="6178550"/>
          <p14:tracePt t="73151" x="3473450" y="6159500"/>
          <p14:tracePt t="73167" x="3448050" y="6134100"/>
          <p14:tracePt t="73183" x="3403600" y="6121400"/>
          <p14:tracePt t="73199" x="3289300" y="6121400"/>
          <p14:tracePt t="73217" x="3086100" y="6178550"/>
          <p14:tracePt t="73233" x="2743200" y="6337300"/>
          <p14:tracePt t="73249" x="2368550" y="6489700"/>
          <p14:tracePt t="73266" x="2171700" y="6635750"/>
          <p14:tracePt t="73282" x="2101850" y="6718300"/>
          <p14:tracePt t="73300" x="2101850" y="6724650"/>
          <p14:tracePt t="73316" x="2108200" y="6731000"/>
          <p14:tracePt t="73331" x="2209800" y="6680200"/>
          <p14:tracePt t="73349" x="2381250" y="6521450"/>
          <p14:tracePt t="73366" x="2616200" y="6248400"/>
          <p14:tracePt t="73382" x="2711450" y="6102350"/>
          <p14:tracePt t="73399" x="2730500" y="6070600"/>
          <p14:tracePt t="73423" x="2692400" y="6127750"/>
          <p14:tracePt t="73433" x="2584450" y="6273800"/>
          <p14:tracePt t="73449" x="2101850" y="6692900"/>
          <p14:tracePt t="73465" x="1428750" y="6851650"/>
          <p14:tracePt t="73575" x="539750" y="6483350"/>
          <p14:tracePt t="73583" x="622300" y="6375400"/>
          <p14:tracePt t="73599" x="831850" y="6134100"/>
          <p14:tracePt t="73615" x="977900" y="6000750"/>
          <p14:tracePt t="73633" x="1130300" y="5892800"/>
          <p14:tracePt t="73648" x="1270000" y="5861050"/>
          <p14:tracePt t="73666" x="1377950" y="5861050"/>
          <p14:tracePt t="73682" x="1416050" y="5861050"/>
          <p14:tracePt t="73699" x="1422400" y="5861050"/>
          <p14:tracePt t="73715" x="1428750" y="5886450"/>
          <p14:tracePt t="73732" x="1428750" y="5918200"/>
          <p14:tracePt t="73734" x="1409700" y="5943600"/>
          <p14:tracePt t="73748" x="1397000" y="5969000"/>
          <p14:tracePt t="73766" x="1371600" y="5988050"/>
          <p14:tracePt t="73782" x="1365250" y="5994400"/>
          <p14:tracePt t="73847" x="1365250" y="5988050"/>
          <p14:tracePt t="73855" x="1365250" y="5969000"/>
          <p14:tracePt t="73866" x="1371600" y="5937250"/>
          <p14:tracePt t="73882" x="1416050" y="5880100"/>
          <p14:tracePt t="73899" x="1485900" y="5835650"/>
          <p14:tracePt t="73915" x="1612900" y="5803900"/>
          <p14:tracePt t="73932" x="1752600" y="5797550"/>
          <p14:tracePt t="73934" x="1835150" y="5797550"/>
          <p14:tracePt t="73949" x="1930400" y="5816600"/>
          <p14:tracePt t="73951" x="2012950" y="5835650"/>
          <p14:tracePt t="73965" x="2101850" y="5880100"/>
          <p14:tracePt t="73983" x="2241550" y="5988050"/>
          <p14:tracePt t="73999" x="2254250" y="6019800"/>
          <p14:tracePt t="74015" x="2254250" y="6064250"/>
          <p14:tracePt t="74033" x="2222500" y="6121400"/>
          <p14:tracePt t="74049" x="2152650" y="6178550"/>
          <p14:tracePt t="74065" x="2095500" y="6203950"/>
          <p14:tracePt t="74082" x="2044700" y="6223000"/>
          <p14:tracePt t="74099" x="2019300" y="6223000"/>
          <p14:tracePt t="74115" x="2012950" y="6229350"/>
          <p14:tracePt t="74247" x="2006600" y="6229350"/>
          <p14:tracePt t="74575" x="2000250" y="6223000"/>
          <p14:tracePt t="74631" x="2000250" y="6216650"/>
          <p14:tracePt t="74855" x="1993900" y="6216650"/>
          <p14:tracePt t="74927" x="1987550" y="6216650"/>
          <p14:tracePt t="74959" x="1981200" y="6216650"/>
          <p14:tracePt t="74967" x="1962150" y="6216650"/>
          <p14:tracePt t="74974" x="1955800" y="6216650"/>
          <p14:tracePt t="74984" x="1936750" y="6223000"/>
          <p14:tracePt t="74999" x="1866900" y="6273800"/>
          <p14:tracePt t="75017" x="1765300" y="6311900"/>
          <p14:tracePt t="75032" x="1657350" y="6318250"/>
          <p14:tracePt t="75048" x="1574800" y="6337300"/>
          <p14:tracePt t="75066" x="1517650" y="6350000"/>
          <p14:tracePt t="75082" x="1485900" y="6350000"/>
          <p14:tracePt t="75099" x="1460500" y="6356350"/>
          <p14:tracePt t="75159" x="1466850" y="6350000"/>
          <p14:tracePt t="75166" x="1473200" y="6337300"/>
          <p14:tracePt t="75175" x="1479550" y="6337300"/>
          <p14:tracePt t="75183" x="1479550" y="6330950"/>
          <p14:tracePt t="75199" x="1492250" y="6318250"/>
          <p14:tracePt t="75215" x="1504950" y="6305550"/>
          <p14:tracePt t="75279" x="1511300" y="6305550"/>
          <p14:tracePt t="75599" x="1517650" y="6305550"/>
          <p14:tracePt t="75616" x="1524000" y="6305550"/>
          <p14:tracePt t="75623" x="1530350" y="6305550"/>
          <p14:tracePt t="75647" x="1536700" y="6305550"/>
          <p14:tracePt t="75655" x="1543050" y="6305550"/>
          <p14:tracePt t="75671" x="1549400" y="6305550"/>
          <p14:tracePt t="75682" x="1549400" y="6311900"/>
          <p14:tracePt t="75700" x="1562100" y="6318250"/>
          <p14:tracePt t="75715" x="1574800" y="6330950"/>
          <p14:tracePt t="75733" x="1593850" y="6330950"/>
          <p14:tracePt t="75735" x="1625600" y="6330950"/>
          <p14:tracePt t="75749" x="1670050" y="6330950"/>
          <p14:tracePt t="75765" x="1885950" y="6330950"/>
          <p14:tracePt t="75767" x="2152650" y="6299200"/>
          <p14:tracePt t="75782" x="3054350" y="6140450"/>
          <p14:tracePt t="75799" x="4356100" y="5943600"/>
          <p14:tracePt t="75815" x="5848350" y="5708650"/>
          <p14:tracePt t="75832" x="7150100" y="5505450"/>
          <p14:tracePt t="75848" x="8318500" y="5480050"/>
          <p14:tracePt t="75865" x="9245600" y="5486400"/>
          <p14:tracePt t="75882" x="10020300" y="5588000"/>
          <p14:tracePt t="75900" x="10553700" y="5657850"/>
          <p14:tracePt t="75902" x="10699750" y="5676900"/>
          <p14:tracePt t="75916" x="10795000" y="5689600"/>
          <p14:tracePt t="75933" x="10915650" y="5702300"/>
          <p14:tracePt t="75935" x="10922000" y="5708650"/>
          <p14:tracePt t="75949" x="10928350" y="5708650"/>
          <p14:tracePt t="76110" x="10909300" y="5708650"/>
          <p14:tracePt t="76118" x="10896600" y="5708650"/>
          <p14:tracePt t="76126" x="10877550" y="5715000"/>
          <p14:tracePt t="76148" x="10852150" y="5721350"/>
          <p14:tracePt t="76164" x="10814050" y="5727700"/>
          <p14:tracePt t="76181" x="10775950" y="5734050"/>
          <p14:tracePt t="76198" x="10712450" y="5740400"/>
          <p14:tracePt t="76214" x="10655300" y="5746750"/>
          <p14:tracePt t="76231" x="10598150" y="5759450"/>
          <p14:tracePt t="76247" x="10566400" y="5772150"/>
          <p14:tracePt t="76264" x="10534650" y="5772150"/>
          <p14:tracePt t="76281" x="10490200" y="5772150"/>
          <p14:tracePt t="76298" x="10420350" y="5778500"/>
          <p14:tracePt t="76314" x="10325100" y="5784850"/>
          <p14:tracePt t="76330" x="10223500" y="5784850"/>
          <p14:tracePt t="76348" x="10102850" y="5784850"/>
          <p14:tracePt t="76349" x="10058400" y="5784850"/>
          <p14:tracePt t="76364" x="10001250" y="5784850"/>
          <p14:tracePt t="76381" x="9842500" y="5784850"/>
          <p14:tracePt t="76397" x="9740900" y="5784850"/>
          <p14:tracePt t="76414" x="9645650" y="5784850"/>
          <p14:tracePt t="76431" x="9569450" y="5784850"/>
          <p14:tracePt t="76447" x="9518650" y="5784850"/>
          <p14:tracePt t="76465" x="9493250" y="5784850"/>
          <p14:tracePt t="76482" x="9480550" y="5784850"/>
          <p14:tracePt t="76499" x="9467850" y="5784850"/>
          <p14:tracePt t="76516" x="9461500" y="5778500"/>
          <p14:tracePt t="76518" x="9455150" y="5778500"/>
          <p14:tracePt t="76532" x="9448800" y="5778500"/>
          <p14:tracePt t="76550" x="9378950" y="5721350"/>
          <p14:tracePt t="76566" x="9309100" y="5657850"/>
          <p14:tracePt t="76582" x="9232900" y="5600700"/>
          <p14:tracePt t="76599" x="9169400" y="5530850"/>
          <p14:tracePt t="76615" x="9137650" y="5467350"/>
          <p14:tracePt t="76632" x="9074150" y="5378450"/>
          <p14:tracePt t="76649" x="9042400" y="5295900"/>
          <p14:tracePt t="76665" x="9023350" y="5232400"/>
          <p14:tracePt t="76682" x="9023350" y="5175250"/>
          <p14:tracePt t="76698" x="9017000" y="5143500"/>
          <p14:tracePt t="76716" x="9017000" y="5118100"/>
          <p14:tracePt t="76718" x="9017000" y="5099050"/>
          <p14:tracePt t="76749" x="9017000" y="5080000"/>
          <p14:tracePt t="76751" x="9023350" y="5067300"/>
          <p14:tracePt t="76766" x="9061450" y="5048250"/>
          <p14:tracePt t="76782" x="9118600" y="5022850"/>
          <p14:tracePt t="76800" x="9150350" y="5022850"/>
          <p14:tracePt t="76816" x="9194800" y="5022850"/>
          <p14:tracePt t="76833" x="9232900" y="5029200"/>
          <p14:tracePt t="76850" x="9283700" y="5080000"/>
          <p14:tracePt t="76866" x="9296400" y="5111750"/>
          <p14:tracePt t="76882" x="9302750" y="5149850"/>
          <p14:tracePt t="76899" x="9296400" y="5232400"/>
          <p14:tracePt t="76915" x="9137650" y="5359400"/>
          <p14:tracePt t="76932" x="8820150" y="5480050"/>
          <p14:tracePt t="76935" x="8655050" y="5505450"/>
          <p14:tracePt t="76949" x="8458200" y="5518150"/>
          <p14:tracePt t="76951" x="8248650" y="5518150"/>
          <p14:tracePt t="76966" x="7829550" y="5378450"/>
          <p14:tracePt t="76983" x="7448550" y="5181600"/>
          <p14:tracePt t="77000" x="7156450" y="5003800"/>
          <p14:tracePt t="77016" x="6991350" y="4813300"/>
          <p14:tracePt t="77032" x="6953250" y="4679950"/>
          <p14:tracePt t="77048" x="6946900" y="4603750"/>
          <p14:tracePt t="77066" x="6946900" y="4546600"/>
          <p14:tracePt t="77082" x="6985000" y="4495800"/>
          <p14:tracePt t="77099" x="7086600" y="4464050"/>
          <p14:tracePt t="77115" x="7226300" y="4457700"/>
          <p14:tracePt t="77132" x="7448550" y="4457700"/>
          <p14:tracePt t="77135" x="7588250" y="4457700"/>
          <p14:tracePt t="77149" x="7727950" y="4457700"/>
          <p14:tracePt t="77151" x="7981950" y="4457700"/>
          <p14:tracePt t="77166" x="8362950" y="4502150"/>
          <p14:tracePt t="77182" x="8864600" y="4584700"/>
          <p14:tracePt t="77199" x="9245600" y="4635500"/>
          <p14:tracePt t="77217" x="9575800" y="4679950"/>
          <p14:tracePt t="77233" x="9810750" y="4699000"/>
          <p14:tracePt t="77250" x="9956800" y="4730750"/>
          <p14:tracePt t="77265" x="10033000" y="4737100"/>
          <p14:tracePt t="77282" x="10058400" y="4743450"/>
          <p14:tracePt t="77319" x="10058400" y="4749800"/>
          <p14:tracePt t="77327" x="10058400" y="4756150"/>
          <p14:tracePt t="77335" x="10058400" y="4768850"/>
          <p14:tracePt t="77349" x="10058400" y="4775200"/>
          <p14:tracePt t="77367" x="10058400" y="4819650"/>
          <p14:tracePt t="77382" x="10058400" y="4845050"/>
          <p14:tracePt t="77399" x="10058400" y="4876800"/>
          <p14:tracePt t="77415" x="10045700" y="4895850"/>
          <p14:tracePt t="77433" x="10039350" y="4908550"/>
          <p14:tracePt t="77449" x="10026650" y="4933950"/>
          <p14:tracePt t="77466" x="10007600" y="4965700"/>
          <p14:tracePt t="77482" x="9982200" y="5010150"/>
          <p14:tracePt t="77499" x="9956800" y="5041900"/>
          <p14:tracePt t="77515" x="9912350" y="5086350"/>
          <p14:tracePt t="77533" x="9906000" y="5111750"/>
          <p14:tracePt t="77535" x="9893300" y="5137150"/>
          <p14:tracePt t="77549" x="9886950" y="5156200"/>
          <p14:tracePt t="77551" x="9880600" y="5175250"/>
          <p14:tracePt t="77567" x="9861550" y="5213350"/>
          <p14:tracePt t="77582" x="9829800" y="5270500"/>
          <p14:tracePt t="77599" x="9810750" y="5314950"/>
          <p14:tracePt t="77617" x="9772650" y="5372100"/>
          <p14:tracePt t="77632" x="9740900" y="5435600"/>
          <p14:tracePt t="77650" x="9696450" y="5492750"/>
          <p14:tracePt t="77665" x="9664700" y="5530850"/>
          <p14:tracePt t="77683" x="9639300" y="5562600"/>
          <p14:tracePt t="77699" x="9607550" y="5594350"/>
          <p14:tracePt t="77716" x="9588500" y="5619750"/>
          <p14:tracePt t="77719" x="9569450" y="5632450"/>
          <p14:tracePt t="77732" x="9556750" y="5638800"/>
          <p14:tracePt t="77734" x="9556750" y="5645150"/>
          <p14:tracePt t="77750" x="9537700" y="5664200"/>
          <p14:tracePt t="77766" x="9518650" y="5670550"/>
          <p14:tracePt t="77783" x="9499600" y="5683250"/>
          <p14:tracePt t="77799" x="9461500" y="5708650"/>
          <p14:tracePt t="77815" x="9429750" y="5721350"/>
          <p14:tracePt t="77832" x="9398000" y="5740400"/>
          <p14:tracePt t="77850" x="9366250" y="5759450"/>
          <p14:tracePt t="77866" x="9334500" y="5765800"/>
          <p14:tracePt t="77883" x="9309100" y="5784850"/>
          <p14:tracePt t="77898" x="9283700" y="5797550"/>
          <p14:tracePt t="77916" x="9264650" y="5810250"/>
          <p14:tracePt t="77918" x="9251950" y="5816600"/>
          <p14:tracePt t="77932" x="9232900" y="5816600"/>
          <p14:tracePt t="77934" x="9220200" y="5829300"/>
          <p14:tracePt t="77950" x="9194800" y="5835650"/>
          <p14:tracePt t="77966" x="9175750" y="5835650"/>
          <p14:tracePt t="77983" x="9156700" y="5848350"/>
          <p14:tracePt t="77999" x="9150350" y="5848350"/>
          <p14:tracePt t="78022" x="9144000" y="5854700"/>
          <p14:tracePt t="78087" x="9131300" y="5854700"/>
          <p14:tracePt t="78095" x="9124950" y="5854700"/>
          <p14:tracePt t="78102" x="9118600" y="5854700"/>
          <p14:tracePt t="78115" x="9105900" y="5854700"/>
          <p14:tracePt t="78133" x="9061450" y="5861050"/>
          <p14:tracePt t="78135" x="9036050" y="5867400"/>
          <p14:tracePt t="78149" x="9010650" y="5867400"/>
          <p14:tracePt t="78165" x="8959850" y="5873750"/>
          <p14:tracePt t="78183" x="8896350" y="5886450"/>
          <p14:tracePt t="78199" x="8851900" y="5886450"/>
          <p14:tracePt t="78215" x="8813800" y="5886450"/>
          <p14:tracePt t="78233" x="8775700" y="5892800"/>
          <p14:tracePt t="78250" x="8731250" y="5892800"/>
          <p14:tracePt t="78265" x="8667750" y="5892800"/>
          <p14:tracePt t="78282" x="8591550" y="5892800"/>
          <p14:tracePt t="78299" x="8528050" y="5892800"/>
          <p14:tracePt t="78316" x="8489950" y="5873750"/>
          <p14:tracePt t="78318" x="8464550" y="5854700"/>
          <p14:tracePt t="78332" x="8458200" y="5842000"/>
          <p14:tracePt t="78334" x="8439150" y="5829300"/>
          <p14:tracePt t="78350" x="8420100" y="5778500"/>
          <p14:tracePt t="78366" x="8413750" y="5708650"/>
          <p14:tracePt t="78382" x="8401050" y="5600700"/>
          <p14:tracePt t="78398" x="8401050" y="5461000"/>
          <p14:tracePt t="78414" x="8445500" y="5302250"/>
          <p14:tracePt t="78431" x="8572500" y="5137150"/>
          <p14:tracePt t="78449" x="8750300" y="4959350"/>
          <p14:tracePt t="78466" x="8934450" y="4851400"/>
          <p14:tracePt t="78482" x="9074150" y="4813300"/>
          <p14:tracePt t="78499" x="9226550" y="4813300"/>
          <p14:tracePt t="78515" x="9321800" y="4813300"/>
          <p14:tracePt t="78533" x="9372600" y="4838700"/>
          <p14:tracePt t="78535" x="9385300" y="4857750"/>
          <p14:tracePt t="78549" x="9398000" y="4883150"/>
          <p14:tracePt t="78551" x="9410700" y="4908550"/>
          <p14:tracePt t="78567" x="9417050" y="4959350"/>
          <p14:tracePt t="78584" x="9417050" y="5010150"/>
          <p14:tracePt t="78599" x="9366250" y="5124450"/>
          <p14:tracePt t="78615" x="9264650" y="5232400"/>
          <p14:tracePt t="78633" x="9169400" y="5321300"/>
          <p14:tracePt t="78649" x="9112250" y="5353050"/>
          <p14:tracePt t="78666" x="9067800" y="5353050"/>
          <p14:tracePt t="78682" x="9042400" y="5353050"/>
          <p14:tracePt t="78699" x="8997950" y="5334000"/>
          <p14:tracePt t="78715" x="8966200" y="5245100"/>
          <p14:tracePt t="78733" x="8934450" y="5105400"/>
          <p14:tracePt t="78735" x="8915400" y="5029200"/>
          <p14:tracePt t="78749" x="8909050" y="4946650"/>
          <p14:tracePt t="78751" x="8909050" y="4864100"/>
          <p14:tracePt t="78767" x="8940800" y="4749800"/>
          <p14:tracePt t="78783" x="9023350" y="4679950"/>
          <p14:tracePt t="78799" x="9194800" y="4667250"/>
          <p14:tracePt t="78815" x="9366250" y="4711700"/>
          <p14:tracePt t="78832" x="9493250" y="4813300"/>
          <p14:tracePt t="78849" x="9556750" y="4902200"/>
          <p14:tracePt t="78865" x="9575800" y="5010150"/>
          <p14:tracePt t="78883" x="9582150" y="5130800"/>
          <p14:tracePt t="78899" x="9575800" y="5232400"/>
          <p14:tracePt t="78916" x="9531350" y="5327650"/>
          <p14:tracePt t="78918" x="9493250" y="5378450"/>
          <p14:tracePt t="78932" x="9467850" y="5410200"/>
          <p14:tracePt t="78934" x="9442450" y="5429250"/>
          <p14:tracePt t="78950" x="9385300" y="5454650"/>
          <p14:tracePt t="78966" x="9315450" y="5454650"/>
          <p14:tracePt t="78983" x="9245600" y="5454650"/>
          <p14:tracePt t="78999" x="9163050" y="5416550"/>
          <p14:tracePt t="79015" x="9061450" y="5353050"/>
          <p14:tracePt t="79033" x="8972550" y="5264150"/>
          <p14:tracePt t="79049" x="8909050" y="5162550"/>
          <p14:tracePt t="79066" x="8877300" y="5086350"/>
          <p14:tracePt t="79083" x="8877300" y="5041900"/>
          <p14:tracePt t="79099" x="8877300" y="5022850"/>
          <p14:tracePt t="79116" x="8934450" y="4997450"/>
          <p14:tracePt t="79118" x="8991600" y="4997450"/>
          <p14:tracePt t="79132" x="9061450" y="4997450"/>
          <p14:tracePt t="79149" x="9258300" y="5029200"/>
          <p14:tracePt t="79166" x="9467850" y="5130800"/>
          <p14:tracePt t="79183" x="9518650" y="5194300"/>
          <p14:tracePt t="79200" x="9531350" y="5226050"/>
          <p14:tracePt t="79216" x="9531350" y="5289550"/>
          <p14:tracePt t="79232" x="9512300" y="5365750"/>
          <p14:tracePt t="79252" x="9455150" y="5435600"/>
          <p14:tracePt t="79255" x="9436100" y="5454650"/>
          <p14:tracePt t="79266" x="9417050" y="5473700"/>
          <p14:tracePt t="79283" x="9385300" y="5492750"/>
          <p14:tracePt t="79298" x="9359900" y="5492750"/>
          <p14:tracePt t="79316" x="9321800" y="5492750"/>
          <p14:tracePt t="79332" x="9315450" y="5492750"/>
          <p14:tracePt t="79349" x="9283700" y="5473700"/>
          <p14:tracePt t="79364" x="9264650" y="5435600"/>
          <p14:tracePt t="79381" x="9245600" y="5410200"/>
          <p14:tracePt t="79400" x="9239250" y="5334000"/>
          <p14:tracePt t="79416" x="9239250" y="5308600"/>
          <p14:tracePt t="79432" x="9239250" y="5283200"/>
          <p14:tracePt t="79449" x="9264650" y="5283200"/>
          <p14:tracePt t="79465" x="9321800" y="5302250"/>
          <p14:tracePt t="79482" x="9404350" y="5422900"/>
          <p14:tracePt t="79498" x="9461500" y="5549900"/>
          <p14:tracePt t="79516" x="9467850" y="5670550"/>
          <p14:tracePt t="79518" x="9467850" y="5721350"/>
          <p14:tracePt t="79532" x="9467850" y="5746750"/>
          <p14:tracePt t="79534" x="9461500" y="5778500"/>
          <p14:tracePt t="79550" x="9442450" y="5822950"/>
          <p14:tracePt t="79566" x="9404350" y="5873750"/>
          <p14:tracePt t="79583" x="9378950" y="5892800"/>
          <p14:tracePt t="79599" x="9353550" y="5892800"/>
          <p14:tracePt t="79616" x="9340850" y="5892800"/>
          <p14:tracePt t="79632" x="9315450" y="5880100"/>
          <p14:tracePt t="79649" x="9302750" y="5854700"/>
          <p14:tracePt t="79665" x="9283700" y="5822950"/>
          <p14:tracePt t="79684" x="9271000" y="5791200"/>
          <p14:tracePt t="79687" x="9264650" y="5765800"/>
          <p14:tracePt t="79699" x="9264650" y="5721350"/>
          <p14:tracePt t="79716" x="9264650" y="5670550"/>
          <p14:tracePt t="79718" x="9264650" y="5645150"/>
          <p14:tracePt t="79732" x="9264650" y="5613400"/>
          <p14:tracePt t="79735" x="9264650" y="5588000"/>
          <p14:tracePt t="79749" x="9271000" y="5581650"/>
          <p14:tracePt t="79764" x="9296400" y="5556250"/>
          <p14:tracePt t="79765" x="9315450" y="5556250"/>
          <p14:tracePt t="79781" x="9328150" y="5556250"/>
          <p14:tracePt t="79798" x="9353550" y="5556250"/>
          <p14:tracePt t="79814" x="9359900" y="5568950"/>
          <p14:tracePt t="79831" x="9359900" y="5619750"/>
          <p14:tracePt t="79847" x="9359900" y="5651500"/>
          <p14:tracePt t="79864" x="9353550" y="5664200"/>
          <p14:tracePt t="79886" x="9340850" y="5664200"/>
          <p14:tracePt t="79898" x="9309100" y="5638800"/>
          <p14:tracePt t="79915" x="9264650" y="5524500"/>
          <p14:tracePt t="79932" x="9201150" y="5346700"/>
          <p14:tracePt t="79948" x="9188450" y="5143500"/>
          <p14:tracePt t="79950" x="9188450" y="5048250"/>
          <p14:tracePt t="79964" x="9188450" y="4946650"/>
          <p14:tracePt t="79981" x="9213850" y="4749800"/>
          <p14:tracePt t="79998" x="9245600" y="4705350"/>
          <p14:tracePt t="80014" x="9258300" y="4699000"/>
          <p14:tracePt t="80038" x="9271000" y="4699000"/>
          <p14:tracePt t="80048" x="9283700" y="4724400"/>
          <p14:tracePt t="80065" x="9309100" y="4826000"/>
          <p14:tracePt t="80081" x="9309100" y="4933950"/>
          <p14:tracePt t="80099" x="9309100" y="5029200"/>
          <p14:tracePt t="80115" x="9283700" y="5124450"/>
          <p14:tracePt t="80132" x="9245600" y="5194300"/>
          <p14:tracePt t="80147" x="9226550" y="5213350"/>
          <p14:tracePt t="80164" x="9220200" y="5219700"/>
          <p14:tracePt t="80198" x="9207500" y="5219700"/>
          <p14:tracePt t="80206" x="9201150" y="5213350"/>
          <p14:tracePt t="80214" x="9188450" y="5194300"/>
          <p14:tracePt t="80232" x="9182100" y="5168900"/>
          <p14:tracePt t="80249" x="9182100" y="5124450"/>
          <p14:tracePt t="80264" x="9182100" y="5092700"/>
          <p14:tracePt t="80282" x="9213850" y="5048250"/>
          <p14:tracePt t="80297" x="9232900" y="5041900"/>
          <p14:tracePt t="80314" x="9245600" y="5041900"/>
          <p14:tracePt t="80331" x="9271000" y="5067300"/>
          <p14:tracePt t="80348" x="9277350" y="5105400"/>
          <p14:tracePt t="80350" x="9277350" y="5130800"/>
          <p14:tracePt t="80364" x="9277350" y="5149850"/>
          <p14:tracePt t="80366" x="9277350" y="5168900"/>
          <p14:tracePt t="80382" x="9277350" y="5194300"/>
          <p14:tracePt t="80397" x="9277350" y="5207000"/>
          <p14:tracePt t="80544" x="9283700" y="5207000"/>
          <p14:tracePt t="80559" x="9290050" y="5207000"/>
          <p14:tracePt t="80567" x="9296400" y="5207000"/>
          <p14:tracePt t="80583" x="9309100" y="5213350"/>
          <p14:tracePt t="80599" x="9315450" y="5245100"/>
          <p14:tracePt t="80615" x="9321800" y="5251450"/>
          <p14:tracePt t="80663" x="9321800" y="5257800"/>
          <p14:tracePt t="80679" x="9328150" y="5238750"/>
          <p14:tracePt t="80687" x="9328150" y="5219700"/>
          <p14:tracePt t="80699" x="9334500" y="5194300"/>
          <p14:tracePt t="80715" x="9340850" y="5168900"/>
          <p14:tracePt t="80733" x="9340850" y="5149850"/>
          <p14:tracePt t="80749" x="9340850" y="5143500"/>
          <p14:tracePt t="80751" x="9340850" y="51308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5F0FD-1B42-7A8F-E391-BC0DFCFBF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641B2F-4952-ECA4-AF2E-C99FFA7CCD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6038" y="1010621"/>
                <a:ext cx="7103053" cy="5542683"/>
              </a:xfrm>
            </p:spPr>
            <p:txBody>
              <a:bodyPr>
                <a:normAutofit/>
              </a:bodyPr>
              <a:lstStyle/>
              <a:p>
                <a:pPr marL="285750" indent="-285750"/>
                <a:r>
                  <a:rPr lang="en-US" sz="2000" dirty="0"/>
                  <a:t>In the long beam limit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≫1</m:t>
                    </m:r>
                  </m:oMath>
                </a14:m>
                <a:r>
                  <a:rPr lang="en-US" sz="2000" dirty="0"/>
                  <a:t>), we can neglect the longitudinal variation of the fields</a:t>
                </a:r>
              </a:p>
              <a:p>
                <a:pPr marL="285750" indent="-285750"/>
                <a:endParaRPr lang="en-US" sz="2000" dirty="0"/>
              </a:p>
              <a:p>
                <a:pPr marL="285750" indent="-285750">
                  <a:lnSpc>
                    <a:spcPct val="100000"/>
                  </a:lnSpc>
                </a:pPr>
                <a:r>
                  <a:rPr lang="en-US" sz="2000" dirty="0"/>
                  <a:t>Equating the forces at the boundaries for a plasma electron, and approximating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2000" dirty="0"/>
                  <a:t> to be transversely isotropic, we get</a:t>
                </a:r>
              </a:p>
              <a:p>
                <a:pPr marL="742950" lvl="1" indent="-285750"/>
                <a:endParaRPr lang="en-US" sz="1800" i="1" dirty="0">
                  <a:latin typeface="Cambria Math" panose="02040503050406030204" pitchFamily="18" charset="0"/>
                </a:endParaRPr>
              </a:p>
              <a:p>
                <a:pPr marL="742950" lvl="1" indent="-285750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Ω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742950" lvl="1" indent="-285750"/>
                <a14:m>
                  <m:oMath xmlns:m="http://schemas.openxmlformats.org/officeDocument/2006/math"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1+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𝜕𝜂</m:t>
                        </m:r>
                      </m:den>
                    </m:f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𝜕𝜂</m:t>
                        </m:r>
                      </m:den>
                    </m:f>
                  </m:oMath>
                </a14:m>
                <a:r>
                  <a:rPr lang="en-US" sz="1800" dirty="0"/>
                  <a:t>+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latin typeface="Cambria Math" panose="020405030504060302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800">
                                <a:latin typeface="Cambria Math" panose="02040503050406030204" pitchFamily="18" charset="0"/>
                              </a:rPr>
                              <m:t>z</m:t>
                            </m:r>
                          </m:sub>
                        </m:sSub>
                      </m:e>
                    </m:d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𝜕𝜙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𝜕𝜂</m:t>
                        </m:r>
                      </m:den>
                    </m:f>
                    <m:r>
                      <a:rPr lang="en-US" sz="1800" i="1">
                        <a:latin typeface="Cambria Math" panose="02040503050406030204" pitchFamily="18" charset="0"/>
                      </a:rPr>
                      <m:t>=0 ,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 {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18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285750" indent="-285750"/>
                <a:r>
                  <a:rPr lang="en-US" sz="2000" dirty="0"/>
                  <a:t>We can also get the correct quadratic dependence of the longitudinal fields</a:t>
                </a:r>
              </a:p>
              <a:p>
                <a:pPr marL="285750" indent="-285750"/>
                <a:endParaRPr lang="en-US" sz="2000" dirty="0"/>
              </a:p>
              <a:p>
                <a:pPr marL="285750" indent="-285750"/>
                <a:r>
                  <a:rPr lang="en-US" sz="2000" dirty="0"/>
                  <a:t>Detailed in :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641B2F-4952-ECA4-AF2E-C99FFA7CCD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6038" y="1010621"/>
                <a:ext cx="7103053" cy="5542683"/>
              </a:xfrm>
              <a:blipFill>
                <a:blip r:embed="rId3"/>
                <a:stretch>
                  <a:fillRect l="-714" t="-1144" r="-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61054DC8-C4A3-2383-D6AD-3F156AE87F94}"/>
              </a:ext>
            </a:extLst>
          </p:cNvPr>
          <p:cNvSpPr txBox="1">
            <a:spLocks/>
          </p:cNvSpPr>
          <p:nvPr/>
        </p:nvSpPr>
        <p:spPr>
          <a:xfrm>
            <a:off x="168273" y="136525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F6299"/>
                </a:solidFill>
              </a:rPr>
              <a:t>Finding the blowout boundaries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B57B5-AC7F-EF87-29A3-5882144C3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3F4A25-BA21-EAA4-58FF-1F3A160AB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p:pic>
        <p:nvPicPr>
          <p:cNvPr id="13" name="Picture 1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5CD0B6DD-7FA1-8FD9-D0C2-0FAB0E5A11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0763"/>
          <a:stretch>
            <a:fillRect/>
          </a:stretch>
        </p:blipFill>
        <p:spPr>
          <a:xfrm>
            <a:off x="7113685" y="795956"/>
            <a:ext cx="2718209" cy="26871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D6876D-39A0-CB36-8092-6F82615A7F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6711" y="1120569"/>
            <a:ext cx="2094921" cy="195471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18E8E0D-6C3A-72B3-3074-432A3409AF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0951" y="3483078"/>
            <a:ext cx="5015698" cy="2679661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589B010-E3BD-E677-9F57-265D26B01CCA}"/>
              </a:ext>
            </a:extLst>
          </p:cNvPr>
          <p:cNvSpPr/>
          <p:nvPr/>
        </p:nvSpPr>
        <p:spPr>
          <a:xfrm>
            <a:off x="7870849" y="6162739"/>
            <a:ext cx="2886798" cy="558736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>
                <a:solidFill>
                  <a:schemeClr val="tx1"/>
                </a:solidFill>
              </a:rPr>
              <a:t>Correct quadratic dependence! No plasma current reversal</a:t>
            </a:r>
            <a:endParaRPr lang="en-US" sz="1400" i="1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5F42A4C-0424-7676-DE67-0B4110512427}"/>
              </a:ext>
            </a:extLst>
          </p:cNvPr>
          <p:cNvSpPr/>
          <p:nvPr/>
        </p:nvSpPr>
        <p:spPr>
          <a:xfrm>
            <a:off x="8735472" y="357634"/>
            <a:ext cx="2044146" cy="319465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5654BEF-E864-6EB3-775C-8B31A4D9C02B}"/>
                  </a:ext>
                </a:extLst>
              </p:cNvPr>
              <p:cNvSpPr txBox="1"/>
              <p:nvPr/>
            </p:nvSpPr>
            <p:spPr>
              <a:xfrm>
                <a:off x="8735472" y="332700"/>
                <a:ext cx="446016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i="1" dirty="0"/>
                  <a:t>Long beam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=20</m:t>
                    </m:r>
                  </m:oMath>
                </a14:m>
                <a:r>
                  <a:rPr lang="en-US" sz="1600" i="1" dirty="0"/>
                  <a:t>)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5654BEF-E864-6EB3-775C-8B31A4D9C0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472" y="332700"/>
                <a:ext cx="4460164" cy="338554"/>
              </a:xfrm>
              <a:prstGeom prst="rect">
                <a:avLst/>
              </a:prstGeom>
              <a:blipFill>
                <a:blip r:embed="rId7"/>
                <a:stretch>
                  <a:fillRect l="-567"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DFF1321D-C66D-4B69-123B-A50109958C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0009" y="5223419"/>
            <a:ext cx="4909764" cy="11340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FA2DF07-8E23-8829-80CC-FC9F21010DF4}"/>
              </a:ext>
            </a:extLst>
          </p:cNvPr>
          <p:cNvSpPr txBox="1"/>
          <p:nvPr/>
        </p:nvSpPr>
        <p:spPr>
          <a:xfrm>
            <a:off x="912147" y="3849944"/>
            <a:ext cx="1343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Wake potential</a:t>
            </a:r>
            <a:endParaRPr lang="en-US" i="1" dirty="0">
              <a:solidFill>
                <a:schemeClr val="accent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D019C7-C6CA-C34A-0423-5E7F8EE3830D}"/>
              </a:ext>
            </a:extLst>
          </p:cNvPr>
          <p:cNvSpPr txBox="1"/>
          <p:nvPr/>
        </p:nvSpPr>
        <p:spPr>
          <a:xfrm>
            <a:off x="2470905" y="3849944"/>
            <a:ext cx="1156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Ion potential</a:t>
            </a:r>
            <a:endParaRPr lang="en-US" i="1" dirty="0">
              <a:solidFill>
                <a:schemeClr val="accent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89FB4E-B186-7432-2D8B-CBEFC3A464F5}"/>
              </a:ext>
            </a:extLst>
          </p:cNvPr>
          <p:cNvSpPr txBox="1"/>
          <p:nvPr/>
        </p:nvSpPr>
        <p:spPr>
          <a:xfrm>
            <a:off x="4316827" y="3849944"/>
            <a:ext cx="1365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Beam potential</a:t>
            </a:r>
            <a:endParaRPr lang="en-US" i="1" dirty="0">
              <a:solidFill>
                <a:schemeClr val="accent1"/>
              </a:solidFill>
            </a:endParaRPr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4C42557E-3B9E-643E-2232-2BEA21ED1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61"/>
    </mc:Choice>
    <mc:Fallback xmlns="">
      <p:transition spd="slow" advTm="81761"/>
    </mc:Fallback>
  </mc:AlternateContent>
  <p:extLst>
    <p:ext uri="{3A86A75C-4F4B-4683-9AE1-C65F6400EC91}">
      <p14:laserTraceLst xmlns:p14="http://schemas.microsoft.com/office/powerpoint/2010/main">
        <p14:tracePtLst>
          <p14:tracePt t="50374" x="11557000" y="2781300"/>
          <p14:tracePt t="50381" x="10998200" y="3067050"/>
          <p14:tracePt t="50398" x="9893300" y="3663950"/>
          <p14:tracePt t="50414" x="8883650" y="4362450"/>
          <p14:tracePt t="50431" x="8229600" y="4933950"/>
          <p14:tracePt t="50448" x="7893050" y="5283200"/>
          <p14:tracePt t="50464" x="7683500" y="5638800"/>
          <p14:tracePt t="50481" x="7569200" y="5911850"/>
          <p14:tracePt t="50498" x="7512050" y="6096000"/>
          <p14:tracePt t="50514" x="7505700" y="6254750"/>
          <p14:tracePt t="50531" x="7505700" y="6356350"/>
          <p14:tracePt t="50548" x="7505700" y="6400800"/>
          <p14:tracePt t="50549" x="7505700" y="6419850"/>
          <p14:tracePt t="50564" x="7505700" y="6426200"/>
          <p14:tracePt t="50581" x="7512050" y="6451600"/>
          <p14:tracePt t="50598" x="7518400" y="6470650"/>
          <p14:tracePt t="50614" x="7524750" y="6477000"/>
          <p14:tracePt t="50631" x="7531100" y="6477000"/>
          <p14:tracePt t="50648" x="7537450" y="6489700"/>
          <p14:tracePt t="50664" x="7569200" y="6489700"/>
          <p14:tracePt t="50681" x="7607300" y="6470650"/>
          <p14:tracePt t="50698" x="7702550" y="6394450"/>
          <p14:tracePt t="50715" x="7797800" y="6292850"/>
          <p14:tracePt t="50731" x="7880350" y="6178550"/>
          <p14:tracePt t="50748" x="7962900" y="6064250"/>
          <p14:tracePt t="50765" x="8032750" y="5962650"/>
          <p14:tracePt t="50766" x="8051800" y="5924550"/>
          <p14:tracePt t="50782" x="8102600" y="5842000"/>
          <p14:tracePt t="50798" x="8128000" y="5746750"/>
          <p14:tracePt t="50814" x="8134350" y="5651500"/>
          <p14:tracePt t="50830" x="8134350" y="5556250"/>
          <p14:tracePt t="50848" x="8134350" y="5480050"/>
          <p14:tracePt t="50864" x="8134350" y="5416550"/>
          <p14:tracePt t="50882" x="8134350" y="5372100"/>
          <p14:tracePt t="50898" x="8134350" y="5353050"/>
          <p14:tracePt t="50915" x="8134350" y="5334000"/>
          <p14:tracePt t="50934" x="8134350" y="5327650"/>
          <p14:tracePt t="50974" x="8134350" y="5314950"/>
          <p14:tracePt t="50990" x="8134350" y="5308600"/>
          <p14:tracePt t="50998" x="8134350" y="5295900"/>
          <p14:tracePt t="51006" x="8134350" y="5283200"/>
          <p14:tracePt t="51015" x="8134350" y="5270500"/>
          <p14:tracePt t="51031" x="8134350" y="5251450"/>
          <p14:tracePt t="51047" x="8134350" y="5232400"/>
          <p14:tracePt t="51064" x="8134350" y="5207000"/>
          <p14:tracePt t="51081" x="8134350" y="5181600"/>
          <p14:tracePt t="51098" x="8134350" y="5156200"/>
          <p14:tracePt t="51114" x="8134350" y="5143500"/>
          <p14:tracePt t="51134" x="8134350" y="5137150"/>
          <p14:tracePt t="51158" x="8134350" y="5124450"/>
          <p14:tracePt t="51166" x="8134350" y="5118100"/>
          <p14:tracePt t="51181" x="8134350" y="5105400"/>
          <p14:tracePt t="51198" x="8147050" y="5080000"/>
          <p14:tracePt t="51214" x="8159750" y="5060950"/>
          <p14:tracePt t="51232" x="8178800" y="5029200"/>
          <p14:tracePt t="51248" x="8204200" y="4997450"/>
          <p14:tracePt t="51268" x="8248650" y="4965700"/>
          <p14:tracePt t="51283" x="8293100" y="4946650"/>
          <p14:tracePt t="51299" x="8331200" y="4940300"/>
          <p14:tracePt t="51316" x="8375650" y="4921250"/>
          <p14:tracePt t="51318" x="8401050" y="4921250"/>
          <p14:tracePt t="51333" x="8439150" y="4902200"/>
          <p14:tracePt t="51335" x="8470900" y="4889500"/>
          <p14:tracePt t="51350" x="8489950" y="4889500"/>
          <p14:tracePt t="51351" x="8502650" y="4883150"/>
          <p14:tracePt t="51364" x="8521700" y="4876800"/>
          <p14:tracePt t="51367" x="8534400" y="4864100"/>
          <p14:tracePt t="51383" x="8540750" y="4864100"/>
          <p14:tracePt t="51463" x="8540750" y="4870450"/>
          <p14:tracePt t="51671" x="8559800" y="4870450"/>
          <p14:tracePt t="51679" x="8591550" y="4870450"/>
          <p14:tracePt t="51687" x="8636000" y="4870450"/>
          <p14:tracePt t="51700" x="8686800" y="4870450"/>
          <p14:tracePt t="51716" x="8794750" y="4870450"/>
          <p14:tracePt t="51732" x="8928100" y="4902200"/>
          <p14:tracePt t="51750" x="9112250" y="5003800"/>
          <p14:tracePt t="51766" x="9239250" y="5080000"/>
          <p14:tracePt t="51784" x="9340850" y="5156200"/>
          <p14:tracePt t="51799" x="9366250" y="5181600"/>
          <p14:tracePt t="51816" x="9372600" y="5187950"/>
          <p14:tracePt t="51832" x="9372600" y="5194300"/>
          <p14:tracePt t="51863" x="9372600" y="5207000"/>
          <p14:tracePt t="51879" x="9372600" y="5213350"/>
          <p14:tracePt t="51887" x="9372600" y="5232400"/>
          <p14:tracePt t="51900" x="9372600" y="5251450"/>
          <p14:tracePt t="51916" x="9372600" y="5276850"/>
          <p14:tracePt t="51933" x="9372600" y="5302250"/>
          <p14:tracePt t="51935" x="9372600" y="5321300"/>
          <p14:tracePt t="51949" x="9366250" y="5334000"/>
          <p14:tracePt t="51951" x="9359900" y="5353050"/>
          <p14:tracePt t="51967" x="9347200" y="5391150"/>
          <p14:tracePt t="51983" x="9328150" y="5422900"/>
          <p14:tracePt t="52000" x="9283700" y="5486400"/>
          <p14:tracePt t="52017" x="9207500" y="5556250"/>
          <p14:tracePt t="52033" x="9112250" y="5607050"/>
          <p14:tracePt t="52049" x="9004300" y="5638800"/>
          <p14:tracePt t="52066" x="8877300" y="5657850"/>
          <p14:tracePt t="52082" x="8763000" y="5657850"/>
          <p14:tracePt t="52099" x="8661400" y="5626100"/>
          <p14:tracePt t="52116" x="8572500" y="5549900"/>
          <p14:tracePt t="52132" x="8521700" y="5473700"/>
          <p14:tracePt t="52150" x="8483600" y="5340350"/>
          <p14:tracePt t="52165" x="8477250" y="5276850"/>
          <p14:tracePt t="52167" x="8477250" y="5213350"/>
          <p14:tracePt t="52183" x="8477250" y="5086350"/>
          <p14:tracePt t="52199" x="8496300" y="4997450"/>
          <p14:tracePt t="52215" x="8547100" y="4953000"/>
          <p14:tracePt t="52233" x="8610600" y="4946650"/>
          <p14:tracePt t="52250" x="8680450" y="4946650"/>
          <p14:tracePt t="52265" x="8769350" y="5022850"/>
          <p14:tracePt t="52283" x="8858250" y="5149850"/>
          <p14:tracePt t="52299" x="8909050" y="5295900"/>
          <p14:tracePt t="52315" x="8909050" y="5422900"/>
          <p14:tracePt t="52333" x="8909050" y="5549900"/>
          <p14:tracePt t="52335" x="8896350" y="5600700"/>
          <p14:tracePt t="52349" x="8870950" y="5638800"/>
          <p14:tracePt t="52351" x="8832850" y="5676900"/>
          <p14:tracePt t="52367" x="8775700" y="5708650"/>
          <p14:tracePt t="52383" x="8743950" y="5708650"/>
          <p14:tracePt t="52399" x="8705850" y="5676900"/>
          <p14:tracePt t="52415" x="8661400" y="5568950"/>
          <p14:tracePt t="52433" x="8610600" y="5321300"/>
          <p14:tracePt t="52449" x="8566150" y="5073650"/>
          <p14:tracePt t="52466" x="8559800" y="4902200"/>
          <p14:tracePt t="52482" x="8597900" y="4794250"/>
          <p14:tracePt t="52500" x="8763000" y="4756150"/>
          <p14:tracePt t="52502" x="8864600" y="4756150"/>
          <p14:tracePt t="52515" x="8940800" y="4768850"/>
          <p14:tracePt t="52533" x="9093200" y="4864100"/>
          <p14:tracePt t="52535" x="9169400" y="4927600"/>
          <p14:tracePt t="52549" x="9226550" y="4991100"/>
          <p14:tracePt t="52551" x="9271000" y="5054600"/>
          <p14:tracePt t="52567" x="9290050" y="5181600"/>
          <p14:tracePt t="52583" x="9283700" y="5308600"/>
          <p14:tracePt t="52600" x="9201150" y="5435600"/>
          <p14:tracePt t="52616" x="9055100" y="5537200"/>
          <p14:tracePt t="52633" x="8896350" y="5581650"/>
          <p14:tracePt t="52650" x="8724900" y="5581650"/>
          <p14:tracePt t="52667" x="8578850" y="5562600"/>
          <p14:tracePt t="52683" x="8496300" y="5518150"/>
          <p14:tracePt t="52700" x="8420100" y="5435600"/>
          <p14:tracePt t="52702" x="8394700" y="5378450"/>
          <p14:tracePt t="52715" x="8388350" y="5334000"/>
          <p14:tracePt t="52732" x="8382000" y="5207000"/>
          <p14:tracePt t="52749" x="8407400" y="5124450"/>
          <p14:tracePt t="52751" x="8458200" y="5111750"/>
          <p14:tracePt t="52766" x="8642350" y="5111750"/>
          <p14:tracePt t="52783" x="8877300" y="5207000"/>
          <p14:tracePt t="52799" x="9074150" y="5372100"/>
          <p14:tracePt t="52816" x="9124950" y="5556250"/>
          <p14:tracePt t="52833" x="9112250" y="5721350"/>
          <p14:tracePt t="52850" x="9010650" y="5854700"/>
          <p14:tracePt t="52867" x="8870950" y="5930900"/>
          <p14:tracePt t="52883" x="8705850" y="5949950"/>
          <p14:tracePt t="52900" x="8559800" y="5930900"/>
          <p14:tracePt t="52916" x="8413750" y="5829300"/>
          <p14:tracePt t="52918" x="8369300" y="5772150"/>
          <p14:tracePt t="52932" x="8312150" y="5689600"/>
          <p14:tracePt t="52949" x="8229600" y="5518150"/>
          <p14:tracePt t="52966" x="8178800" y="5232400"/>
          <p14:tracePt t="52983" x="8204200" y="5137150"/>
          <p14:tracePt t="53000" x="8318500" y="5092700"/>
          <p14:tracePt t="53016" x="8528050" y="5092700"/>
          <p14:tracePt t="53033" x="8851900" y="5219700"/>
          <p14:tracePt t="53050" x="9048750" y="5353050"/>
          <p14:tracePt t="53066" x="9118600" y="5480050"/>
          <p14:tracePt t="53083" x="9131300" y="5600700"/>
          <p14:tracePt t="53100" x="9124950" y="5708650"/>
          <p14:tracePt t="53116" x="9067800" y="5829300"/>
          <p14:tracePt t="53118" x="9042400" y="5867400"/>
          <p14:tracePt t="53132" x="9017000" y="5886450"/>
          <p14:tracePt t="53148" x="8978900" y="5905500"/>
          <p14:tracePt t="53166" x="8921750" y="5899150"/>
          <p14:tracePt t="53183" x="8839200" y="5829300"/>
          <p14:tracePt t="53199" x="8743950" y="5708650"/>
          <p14:tracePt t="53216" x="8648700" y="5594350"/>
          <p14:tracePt t="53233" x="8585200" y="5524500"/>
          <p14:tracePt t="53250" x="8553450" y="5486400"/>
          <p14:tracePt t="53265" x="8534400" y="5454650"/>
          <p14:tracePt t="53283" x="8515350" y="5422900"/>
          <p14:tracePt t="53298" x="8509000" y="5384800"/>
          <p14:tracePt t="53316" x="8509000" y="5340350"/>
          <p14:tracePt t="53319" x="8509000" y="5327650"/>
          <p14:tracePt t="53333" x="8521700" y="5295900"/>
          <p14:tracePt t="53335" x="8547100" y="5270500"/>
          <p14:tracePt t="53350" x="8655050" y="5226050"/>
          <p14:tracePt t="53366" x="8826500" y="5213350"/>
          <p14:tracePt t="53383" x="9004300" y="5213350"/>
          <p14:tracePt t="53399" x="9137650" y="5232400"/>
          <p14:tracePt t="53416" x="9226550" y="5283200"/>
          <p14:tracePt t="53432" x="9258300" y="5353050"/>
          <p14:tracePt t="53448" x="9271000" y="5429250"/>
          <p14:tracePt t="53466" x="9232900" y="5505450"/>
          <p14:tracePt t="53482" x="9163050" y="5581650"/>
          <p14:tracePt t="53499" x="9036050" y="5632450"/>
          <p14:tracePt t="53515" x="8864600" y="5638800"/>
          <p14:tracePt t="53533" x="8686800" y="5638800"/>
          <p14:tracePt t="53535" x="8597900" y="5626100"/>
          <p14:tracePt t="53549" x="8515350" y="5613400"/>
          <p14:tracePt t="53551" x="8439150" y="5575300"/>
          <p14:tracePt t="53567" x="8318500" y="5492750"/>
          <p14:tracePt t="53583" x="8255000" y="5422900"/>
          <p14:tracePt t="53600" x="8216900" y="5334000"/>
          <p14:tracePt t="53617" x="8204200" y="5264150"/>
          <p14:tracePt t="53633" x="8204200" y="5181600"/>
          <p14:tracePt t="53650" x="8255000" y="5105400"/>
          <p14:tracePt t="53665" x="8331200" y="5054600"/>
          <p14:tracePt t="53682" x="8439150" y="5022850"/>
          <p14:tracePt t="53699" x="8591550" y="4991100"/>
          <p14:tracePt t="53715" x="8712200" y="4978400"/>
          <p14:tracePt t="53733" x="8807450" y="4978400"/>
          <p14:tracePt t="53735" x="8845550" y="4978400"/>
          <p14:tracePt t="53749" x="8883650" y="4991100"/>
          <p14:tracePt t="53751" x="8909050" y="5010150"/>
          <p14:tracePt t="53767" x="8985250" y="5073650"/>
          <p14:tracePt t="53783" x="9023350" y="5143500"/>
          <p14:tracePt t="53800" x="9048750" y="5200650"/>
          <p14:tracePt t="53816" x="9048750" y="5257800"/>
          <p14:tracePt t="53833" x="9010650" y="5340350"/>
          <p14:tracePt t="53848" x="8915400" y="5429250"/>
          <p14:tracePt t="53866" x="8794750" y="5492750"/>
          <p14:tracePt t="53882" x="8674100" y="5518150"/>
          <p14:tracePt t="53899" x="8547100" y="5524500"/>
          <p14:tracePt t="53915" x="8445500" y="5511800"/>
          <p14:tracePt t="53933" x="8356600" y="5467350"/>
          <p14:tracePt t="53935" x="8324850" y="5429250"/>
          <p14:tracePt t="53949" x="8293100" y="5384800"/>
          <p14:tracePt t="53951" x="8267700" y="5321300"/>
          <p14:tracePt t="53967" x="8248650" y="5194300"/>
          <p14:tracePt t="53983" x="8248650" y="5080000"/>
          <p14:tracePt t="53999" x="8293100" y="5003800"/>
          <p14:tracePt t="54017" x="8388350" y="4927600"/>
          <p14:tracePt t="54033" x="8502650" y="4889500"/>
          <p14:tracePt t="54048" x="8655050" y="4889500"/>
          <p14:tracePt t="54066" x="8794750" y="4908550"/>
          <p14:tracePt t="54082" x="8877300" y="4984750"/>
          <p14:tracePt t="54099" x="8909050" y="5041900"/>
          <p14:tracePt t="54116" x="8915400" y="5118100"/>
          <p14:tracePt t="54132" x="8896350" y="5207000"/>
          <p14:tracePt t="54149" x="8826500" y="5276850"/>
          <p14:tracePt t="54165" x="8724900" y="5327650"/>
          <p14:tracePt t="54183" x="8604250" y="5334000"/>
          <p14:tracePt t="54199" x="8540750" y="5327650"/>
          <p14:tracePt t="54216" x="8464550" y="5264150"/>
          <p14:tracePt t="54233" x="8394700" y="5168900"/>
          <p14:tracePt t="54250" x="8362950" y="5080000"/>
          <p14:tracePt t="54265" x="8343900" y="4984750"/>
          <p14:tracePt t="54283" x="8343900" y="4914900"/>
          <p14:tracePt t="54299" x="8394700" y="4851400"/>
          <p14:tracePt t="54316" x="8470900" y="4838700"/>
          <p14:tracePt t="54319" x="8534400" y="4838700"/>
          <p14:tracePt t="54333" x="8610600" y="4838700"/>
          <p14:tracePt t="54335" x="8686800" y="4883150"/>
          <p14:tracePt t="54347" x="8813800" y="4972050"/>
          <p14:tracePt t="54364" x="8909050" y="5086350"/>
          <p14:tracePt t="54383" x="8909050" y="5276850"/>
          <p14:tracePt t="54399" x="8832850" y="5416550"/>
          <p14:tracePt t="54416" x="8737600" y="5524500"/>
          <p14:tracePt t="54432" x="8636000" y="5575300"/>
          <p14:tracePt t="54449" x="8572500" y="5581650"/>
          <p14:tracePt t="54466" x="8502650" y="5581650"/>
          <p14:tracePt t="54482" x="8477250" y="5575300"/>
          <p14:tracePt t="54500" x="8413750" y="5492750"/>
          <p14:tracePt t="54515" x="8337550" y="5359400"/>
          <p14:tracePt t="54532" x="8286750" y="5245100"/>
          <p14:tracePt t="54549" x="8274050" y="5137150"/>
          <p14:tracePt t="54551" x="8274050" y="5099050"/>
          <p14:tracePt t="54566" x="8343900" y="5022850"/>
          <p14:tracePt t="54583" x="8470900" y="4978400"/>
          <p14:tracePt t="54599" x="8648700" y="4978400"/>
          <p14:tracePt t="54615" x="8921750" y="4997450"/>
          <p14:tracePt t="54633" x="9169400" y="5080000"/>
          <p14:tracePt t="54649" x="9283700" y="5149850"/>
          <p14:tracePt t="54666" x="9340850" y="5226050"/>
          <p14:tracePt t="54682" x="9340850" y="5295900"/>
          <p14:tracePt t="54700" x="9328150" y="5372100"/>
          <p14:tracePt t="54715" x="9239250" y="5461000"/>
          <p14:tracePt t="54733" x="9131300" y="5524500"/>
          <p14:tracePt t="54735" x="9061450" y="5537200"/>
          <p14:tracePt t="54749" x="9004300" y="5537200"/>
          <p14:tracePt t="54766" x="8807450" y="5549900"/>
          <p14:tracePt t="54783" x="8705850" y="5524500"/>
          <p14:tracePt t="54800" x="8636000" y="5480050"/>
          <p14:tracePt t="54815" x="8572500" y="5403850"/>
          <p14:tracePt t="54833" x="8502650" y="5308600"/>
          <p14:tracePt t="54849" x="8470900" y="5194300"/>
          <p14:tracePt t="54866" x="8470900" y="5086350"/>
          <p14:tracePt t="54882" x="8528050" y="5003800"/>
          <p14:tracePt t="54900" x="8642350" y="4959350"/>
          <p14:tracePt t="54902" x="8718550" y="4946650"/>
          <p14:tracePt t="54916" x="8794750" y="4946650"/>
          <p14:tracePt t="54933" x="9029700" y="4965700"/>
          <p14:tracePt t="54935" x="9112250" y="5010150"/>
          <p14:tracePt t="54949" x="9182100" y="5048250"/>
          <p14:tracePt t="54965" x="9264650" y="5149850"/>
          <p14:tracePt t="54983" x="9315450" y="5308600"/>
          <p14:tracePt t="54999" x="9309100" y="5397500"/>
          <p14:tracePt t="55016" x="9232900" y="5480050"/>
          <p14:tracePt t="55033" x="9099550" y="5530850"/>
          <p14:tracePt t="55048" x="8966200" y="5537200"/>
          <p14:tracePt t="55066" x="8813800" y="5524500"/>
          <p14:tracePt t="55082" x="8686800" y="5461000"/>
          <p14:tracePt t="55100" x="8578850" y="5378450"/>
          <p14:tracePt t="55102" x="8521700" y="5314950"/>
          <p14:tracePt t="55116" x="8489950" y="5264150"/>
          <p14:tracePt t="55118" x="8458200" y="5207000"/>
          <p14:tracePt t="55133" x="8432800" y="5143500"/>
          <p14:tracePt t="55135" x="8401050" y="5105400"/>
          <p14:tracePt t="55149" x="8401050" y="5054600"/>
          <p14:tracePt t="55165" x="8407400" y="4984750"/>
          <p14:tracePt t="55183" x="8591550" y="4940300"/>
          <p14:tracePt t="55200" x="8794750" y="4946650"/>
          <p14:tracePt t="55215" x="8997950" y="5029200"/>
          <p14:tracePt t="55233" x="9086850" y="5118100"/>
          <p14:tracePt t="55249" x="9112250" y="5213350"/>
          <p14:tracePt t="55266" x="9112250" y="5346700"/>
          <p14:tracePt t="55282" x="8985250" y="5511800"/>
          <p14:tracePt t="55300" x="8775700" y="5689600"/>
          <p14:tracePt t="55315" x="8636000" y="5753100"/>
          <p14:tracePt t="55332" x="8502650" y="5765800"/>
          <p14:tracePt t="55347" x="8369300" y="5765800"/>
          <p14:tracePt t="55365" x="8216900" y="5708650"/>
          <p14:tracePt t="55383" x="7943850" y="5562600"/>
          <p14:tracePt t="55399" x="7721600" y="5429250"/>
          <p14:tracePt t="55416" x="7607300" y="5308600"/>
          <p14:tracePt t="55432" x="7588250" y="5213350"/>
          <p14:tracePt t="55449" x="7581900" y="5213350"/>
          <p14:tracePt t="55672" x="7594600" y="5219700"/>
          <p14:tracePt t="55679" x="7620000" y="5245100"/>
          <p14:tracePt t="55687" x="7658100" y="5276850"/>
          <p14:tracePt t="55699" x="7702550" y="5289550"/>
          <p14:tracePt t="55716" x="7766050" y="5346700"/>
          <p14:tracePt t="55733" x="7791450" y="5353050"/>
          <p14:tracePt t="55749" x="7810500" y="5346700"/>
          <p14:tracePt t="55751" x="7823200" y="5334000"/>
          <p14:tracePt t="55766" x="7835900" y="5321300"/>
          <p14:tracePt t="55783" x="7848600" y="5314950"/>
          <p14:tracePt t="55799" x="7854950" y="5308600"/>
          <p14:tracePt t="55814" x="7861300" y="5308600"/>
          <p14:tracePt t="56040" x="7861300" y="5302250"/>
          <p14:tracePt t="56054" x="7867650" y="5295900"/>
          <p14:tracePt t="56095" x="7880350" y="5283200"/>
          <p14:tracePt t="56103" x="7886700" y="5270500"/>
          <p14:tracePt t="56117" x="7899400" y="5257800"/>
          <p14:tracePt t="56119" x="7931150" y="5226050"/>
          <p14:tracePt t="56132" x="7962900" y="5200650"/>
          <p14:tracePt t="56149" x="8051800" y="5143500"/>
          <p14:tracePt t="56166" x="8191500" y="5067300"/>
          <p14:tracePt t="56183" x="8242300" y="5041900"/>
          <p14:tracePt t="56199" x="8261350" y="5029200"/>
          <p14:tracePt t="56216" x="8293100" y="5010150"/>
          <p14:tracePt t="56233" x="8318500" y="4991100"/>
          <p14:tracePt t="56249" x="8331200" y="4991100"/>
          <p14:tracePt t="56266" x="8337550" y="4984750"/>
          <p14:tracePt t="56287" x="8343900" y="4978400"/>
          <p14:tracePt t="56366" x="8343900" y="4972050"/>
          <p14:tracePt t="56374" x="8350250" y="4972050"/>
          <p14:tracePt t="56697" x="8356600" y="4972050"/>
          <p14:tracePt t="56703" x="8369300" y="4959350"/>
          <p14:tracePt t="56716" x="8375650" y="4953000"/>
          <p14:tracePt t="56732" x="8394700" y="4946650"/>
          <p14:tracePt t="56749" x="8407400" y="4933950"/>
          <p14:tracePt t="56765" x="8413750" y="4933950"/>
          <p14:tracePt t="56959" x="8426450" y="4933950"/>
          <p14:tracePt t="56967" x="8445500" y="4927600"/>
          <p14:tracePt t="56975" x="8464550" y="4921250"/>
          <p14:tracePt t="56983" x="8489950" y="4921250"/>
          <p14:tracePt t="57000" x="8521700" y="4921250"/>
          <p14:tracePt t="57016" x="8559800" y="4921250"/>
          <p14:tracePt t="57033" x="8597900" y="4921250"/>
          <p14:tracePt t="57048" x="8629650" y="4927600"/>
          <p14:tracePt t="57066" x="8655050" y="4927600"/>
          <p14:tracePt t="57082" x="8667750" y="4927600"/>
          <p14:tracePt t="57099" x="8686800" y="4927600"/>
          <p14:tracePt t="57116" x="8686800" y="4921250"/>
          <p14:tracePt t="57132" x="8693150" y="4921250"/>
          <p14:tracePt t="57149" x="8699500" y="4921250"/>
          <p14:tracePt t="57174" x="8699500" y="4914900"/>
          <p14:tracePt t="58192" x="8693150" y="4908550"/>
          <p14:tracePt t="58199" x="8693150" y="4921250"/>
          <p14:tracePt t="58207" x="8674100" y="4953000"/>
          <p14:tracePt t="58217" x="8661400" y="4972050"/>
          <p14:tracePt t="58232" x="8604250" y="5073650"/>
          <p14:tracePt t="58248" x="8540750" y="5181600"/>
          <p14:tracePt t="58267" x="8470900" y="5295900"/>
          <p14:tracePt t="58270" x="8439150" y="5353050"/>
          <p14:tracePt t="58282" x="8407400" y="5403850"/>
          <p14:tracePt t="58299" x="8375650" y="5480050"/>
          <p14:tracePt t="58316" x="8362950" y="5524500"/>
          <p14:tracePt t="58333" x="8356600" y="5530850"/>
          <p14:tracePt t="58382" x="8356600" y="5524500"/>
          <p14:tracePt t="58390" x="8362950" y="5499100"/>
          <p14:tracePt t="58398" x="8388350" y="5461000"/>
          <p14:tracePt t="58417" x="8426450" y="5391150"/>
          <p14:tracePt t="58433" x="8483600" y="5302250"/>
          <p14:tracePt t="58449" x="8553450" y="5200650"/>
          <p14:tracePt t="58465" x="8636000" y="5099050"/>
          <p14:tracePt t="58483" x="8724900" y="5003800"/>
          <p14:tracePt t="58499" x="8826500" y="4921250"/>
          <p14:tracePt t="58517" x="8947150" y="4851400"/>
          <p14:tracePt t="58519" x="9017000" y="4819650"/>
          <p14:tracePt t="58533" x="9086850" y="4813300"/>
          <p14:tracePt t="58549" x="9239250" y="4787900"/>
          <p14:tracePt t="58565" x="9391650" y="4781550"/>
          <p14:tracePt t="58567" x="9467850" y="4781550"/>
          <p14:tracePt t="58582" x="9594850" y="4781550"/>
          <p14:tracePt t="58600" x="9702800" y="4781550"/>
          <p14:tracePt t="58616" x="9817100" y="4781550"/>
          <p14:tracePt t="58632" x="9899650" y="4781550"/>
          <p14:tracePt t="58649" x="9994900" y="4781550"/>
          <p14:tracePt t="58665" x="10102850" y="4781550"/>
          <p14:tracePt t="58683" x="10185400" y="4781550"/>
          <p14:tracePt t="58699" x="10261600" y="4781550"/>
          <p14:tracePt t="58716" x="10325100" y="4794250"/>
          <p14:tracePt t="58719" x="10344150" y="4800600"/>
          <p14:tracePt t="58732" x="10363200" y="4806950"/>
          <p14:tracePt t="58750" x="10401300" y="4832350"/>
          <p14:tracePt t="58766" x="10407650" y="4838700"/>
          <p14:tracePt t="58783" x="10414000" y="4857750"/>
          <p14:tracePt t="58799" x="10426700" y="4876800"/>
          <p14:tracePt t="58815" x="10433050" y="4908550"/>
          <p14:tracePt t="58832" x="10452100" y="4940300"/>
          <p14:tracePt t="58849" x="10471150" y="4959350"/>
          <p14:tracePt t="58866" x="10477500" y="4984750"/>
          <p14:tracePt t="58882" x="10483850" y="4997450"/>
          <p14:tracePt t="58900" x="10490200" y="4997450"/>
          <p14:tracePt t="59175" x="10496550" y="5003800"/>
          <p14:tracePt t="59183" x="10496550" y="5010150"/>
          <p14:tracePt t="59191" x="10502900" y="5016500"/>
          <p14:tracePt t="59199" x="10509250" y="5016500"/>
          <p14:tracePt t="59217" x="10515600" y="5029200"/>
          <p14:tracePt t="59233" x="10528300" y="5035550"/>
          <p14:tracePt t="59249" x="10541000" y="5048250"/>
          <p14:tracePt t="59266" x="10547350" y="5054600"/>
          <p14:tracePt t="59282" x="10553700" y="5060950"/>
          <p14:tracePt t="59299" x="10553700" y="5067300"/>
          <p14:tracePt t="59559" x="10560050" y="5060950"/>
          <p14:tracePt t="59566" x="10566400" y="5054600"/>
          <p14:tracePt t="59575" x="10585450" y="5029200"/>
          <p14:tracePt t="59583" x="10598150" y="5016500"/>
          <p14:tracePt t="59599" x="10674350" y="4997450"/>
          <p14:tracePt t="59616" x="10744200" y="4997450"/>
          <p14:tracePt t="59632" x="10801350" y="5016500"/>
          <p14:tracePt t="59650" x="10852150" y="5067300"/>
          <p14:tracePt t="59666" x="10858500" y="5124450"/>
          <p14:tracePt t="59683" x="10858500" y="5181600"/>
          <p14:tracePt t="59698" x="10852150" y="5270500"/>
          <p14:tracePt t="59715" x="10782300" y="5334000"/>
          <p14:tracePt t="59731" x="10731500" y="5346700"/>
          <p14:tracePt t="59748" x="10699750" y="5346700"/>
          <p14:tracePt t="59764" x="10680700" y="5346700"/>
          <p14:tracePt t="59782" x="10655300" y="5314950"/>
          <p14:tracePt t="59798" x="10655300" y="5276850"/>
          <p14:tracePt t="59814" x="10655300" y="5264150"/>
          <p14:tracePt t="59831" x="10680700" y="5251450"/>
          <p14:tracePt t="59847" x="10737850" y="5283200"/>
          <p14:tracePt t="59865" x="10769600" y="5340350"/>
          <p14:tracePt t="59881" x="10775950" y="5422900"/>
          <p14:tracePt t="59898" x="10775950" y="5518150"/>
          <p14:tracePt t="59914" x="10737850" y="5607050"/>
          <p14:tracePt t="59931" x="10699750" y="5664200"/>
          <p14:tracePt t="59947" x="10674350" y="5676900"/>
          <p14:tracePt t="59964" x="10655300" y="5676900"/>
          <p14:tracePt t="59980" x="10629900" y="5676900"/>
          <p14:tracePt t="59998" x="10566400" y="5568950"/>
          <p14:tracePt t="60014" x="10509250" y="5435600"/>
          <p14:tracePt t="60031" x="10458450" y="5314950"/>
          <p14:tracePt t="60047" x="10439400" y="5245100"/>
          <p14:tracePt t="60065" x="10433050" y="5226050"/>
          <p14:tracePt t="60082" x="10433050" y="5219700"/>
          <p14:tracePt t="60111" x="10439400" y="5219700"/>
          <p14:tracePt t="60128" x="10452100" y="5219700"/>
          <p14:tracePt t="60135" x="10464800" y="5219700"/>
          <p14:tracePt t="60151" x="10477500" y="5232400"/>
          <p14:tracePt t="60166" x="10483850" y="5238750"/>
          <p14:tracePt t="60182" x="10490200" y="5238750"/>
          <p14:tracePt t="60287" x="10496550" y="5238750"/>
          <p14:tracePt t="60303" x="10502900" y="5238750"/>
          <p14:tracePt t="60431" x="10509250" y="5238750"/>
          <p14:tracePt t="60447" x="10515600" y="5238750"/>
          <p14:tracePt t="60455" x="10528300" y="5245100"/>
          <p14:tracePt t="60466" x="10534650" y="5257800"/>
          <p14:tracePt t="60482" x="10547350" y="5264150"/>
          <p14:tracePt t="60499" x="10560050" y="5276850"/>
          <p14:tracePt t="60502" x="10560050" y="5283200"/>
          <p14:tracePt t="60576" x="10547350" y="5270500"/>
          <p14:tracePt t="60583" x="10528300" y="5238750"/>
          <p14:tracePt t="60591" x="10496550" y="5207000"/>
          <p14:tracePt t="60599" x="10464800" y="5175250"/>
          <p14:tracePt t="60616" x="10401300" y="5111750"/>
          <p14:tracePt t="60633" x="10356850" y="5092700"/>
          <p14:tracePt t="60648" x="10350500" y="5086350"/>
          <p14:tracePt t="60666" x="10337800" y="5086350"/>
          <p14:tracePt t="60682" x="10331450" y="5168900"/>
          <p14:tracePt t="60699" x="10331450" y="5321300"/>
          <p14:tracePt t="60715" x="10356850" y="5492750"/>
          <p14:tracePt t="60733" x="10407650" y="5638800"/>
          <p14:tracePt t="60735" x="10420350" y="5702300"/>
          <p14:tracePt t="60749" x="10433050" y="5746750"/>
          <p14:tracePt t="60765" x="10452100" y="5778500"/>
          <p14:tracePt t="60767" x="10452100" y="5784850"/>
          <p14:tracePt t="60782" x="10452100" y="5797550"/>
          <p14:tracePt t="60800" x="10452100" y="5816600"/>
          <p14:tracePt t="60816" x="10394950" y="5835650"/>
          <p14:tracePt t="60832" x="10299700" y="5835650"/>
          <p14:tracePt t="60849" x="10261600" y="5835650"/>
          <p14:tracePt t="60865" x="10242550" y="5822950"/>
          <p14:tracePt t="64631" x="10223500" y="5822950"/>
          <p14:tracePt t="64639" x="10198100" y="5822950"/>
          <p14:tracePt t="64650" x="10172700" y="5822950"/>
          <p14:tracePt t="64665" x="10007600" y="5867400"/>
          <p14:tracePt t="64683" x="9740900" y="5949950"/>
          <p14:tracePt t="64698" x="9569450" y="5969000"/>
          <p14:tracePt t="64716" x="9359900" y="6000750"/>
          <p14:tracePt t="64719" x="9220200" y="6000750"/>
          <p14:tracePt t="64732" x="9067800" y="6000750"/>
          <p14:tracePt t="64749" x="8699500" y="6000750"/>
          <p14:tracePt t="64751" x="8509000" y="6000750"/>
          <p14:tracePt t="64766" x="8147050" y="6000750"/>
          <p14:tracePt t="64783" x="7835900" y="6000750"/>
          <p14:tracePt t="64799" x="7493000" y="6000750"/>
          <p14:tracePt t="64815" x="7232650" y="6000750"/>
          <p14:tracePt t="64833" x="7054850" y="6000750"/>
          <p14:tracePt t="64849" x="6959600" y="5981700"/>
          <p14:tracePt t="64866" x="6934200" y="5962650"/>
          <p14:tracePt t="64887" x="6934200" y="5956300"/>
          <p14:tracePt t="64903" x="6927850" y="5949950"/>
          <p14:tracePt t="64918" x="6927850" y="5943600"/>
          <p14:tracePt t="64932" x="6927850" y="5930900"/>
          <p14:tracePt t="64950" x="6927850" y="5924550"/>
          <p14:tracePt t="64967" x="6927850" y="5918200"/>
          <p14:tracePt t="64983" x="6927850" y="5911850"/>
          <p14:tracePt t="65087" x="6921500" y="5911850"/>
          <p14:tracePt t="65111" x="6921500" y="5905500"/>
          <p14:tracePt t="65127" x="6915150" y="5899150"/>
          <p14:tracePt t="65215" x="6915150" y="5892800"/>
          <p14:tracePt t="65223" x="6908800" y="5892800"/>
          <p14:tracePt t="65255" x="6908800" y="5886450"/>
          <p14:tracePt t="65271" x="6908800" y="5873750"/>
          <p14:tracePt t="65279" x="6915150" y="5854700"/>
          <p14:tracePt t="65287" x="6921500" y="5848350"/>
          <p14:tracePt t="65299" x="6927850" y="5842000"/>
          <p14:tracePt t="65315" x="6934200" y="5829300"/>
          <p14:tracePt t="65333" x="6940550" y="5829300"/>
          <p14:tracePt t="65399" x="6946900" y="5822950"/>
          <p14:tracePt t="65415" x="6953250" y="5822950"/>
          <p14:tracePt t="65423" x="6953250" y="5816600"/>
          <p14:tracePt t="65432" x="6959600" y="5816600"/>
          <p14:tracePt t="65449" x="6965950" y="5803900"/>
          <p14:tracePt t="65466" x="6972300" y="5791200"/>
          <p14:tracePt t="65482" x="6978650" y="5778500"/>
          <p14:tracePt t="65499" x="7004050" y="5734050"/>
          <p14:tracePt t="65515" x="7035800" y="5683250"/>
          <p14:tracePt t="65533" x="7080250" y="5607050"/>
          <p14:tracePt t="65535" x="7105650" y="5549900"/>
          <p14:tracePt t="65550" x="7162800" y="5461000"/>
          <p14:tracePt t="65566" x="7226300" y="5365750"/>
          <p14:tracePt t="65583" x="7308850" y="5283200"/>
          <p14:tracePt t="65600" x="7416800" y="5219700"/>
          <p14:tracePt t="65617" x="7556500" y="5168900"/>
          <p14:tracePt t="65632" x="7740650" y="5118100"/>
          <p14:tracePt t="65649" x="7988300" y="5073650"/>
          <p14:tracePt t="65665" x="8261350" y="5054600"/>
          <p14:tracePt t="65683" x="8502650" y="5054600"/>
          <p14:tracePt t="65698" x="8782050" y="5054600"/>
          <p14:tracePt t="65716" x="9131300" y="5099050"/>
          <p14:tracePt t="65718" x="9315450" y="5149850"/>
          <p14:tracePt t="65732" x="9505950" y="5207000"/>
          <p14:tracePt t="65734" x="9690100" y="5289550"/>
          <p14:tracePt t="65750" x="10001250" y="5441950"/>
          <p14:tracePt t="65765" x="10153650" y="5530850"/>
          <p14:tracePt t="65783" x="10363200" y="5715000"/>
          <p14:tracePt t="65800" x="10439400" y="5842000"/>
          <p14:tracePt t="65817" x="10483850" y="5981700"/>
          <p14:tracePt t="65833" x="10490200" y="6102350"/>
          <p14:tracePt t="65849" x="10490200" y="6184900"/>
          <p14:tracePt t="65866" x="10477500" y="6261100"/>
          <p14:tracePt t="65882" x="10452100" y="6311900"/>
          <p14:tracePt t="65900" x="10420350" y="6343650"/>
          <p14:tracePt t="65902" x="10394950" y="6356350"/>
          <p14:tracePt t="65916" x="10375900" y="6369050"/>
          <p14:tracePt t="65918" x="10344150" y="6381750"/>
          <p14:tracePt t="65933" x="10312400" y="6394450"/>
          <p14:tracePt t="65935" x="10267950" y="6407150"/>
          <p14:tracePt t="65949" x="10223500" y="6426200"/>
          <p14:tracePt t="65951" x="10185400" y="6426200"/>
          <p14:tracePt t="65967" x="10077450" y="6445250"/>
          <p14:tracePt t="65983" x="9969500" y="6451600"/>
          <p14:tracePt t="65999" x="9867900" y="6451600"/>
          <p14:tracePt t="66016" x="9772650" y="6451600"/>
          <p14:tracePt t="66032" x="9677400" y="6451600"/>
          <p14:tracePt t="66049" x="9594850" y="6451600"/>
          <p14:tracePt t="66066" x="9525000" y="6451600"/>
          <p14:tracePt t="66082" x="9480550" y="6451600"/>
          <p14:tracePt t="66099" x="9455150" y="6451600"/>
          <p14:tracePt t="66116" x="9436100" y="6451600"/>
          <p14:tracePt t="66132" x="9404350" y="6445250"/>
          <p14:tracePt t="66149" x="9391650" y="6445250"/>
          <p14:tracePt t="66151" x="9385300" y="6445250"/>
          <p14:tracePt t="66165" x="9366250" y="6432550"/>
          <p14:tracePt t="66167" x="9353550" y="6426200"/>
          <p14:tracePt t="66182" x="9315450" y="6419850"/>
          <p14:tracePt t="66199" x="9220200" y="6388100"/>
          <p14:tracePt t="66215" x="9118600" y="6362700"/>
          <p14:tracePt t="66232" x="8985250" y="6324600"/>
          <p14:tracePt t="66248" x="8877300" y="6299200"/>
          <p14:tracePt t="66266" x="8743950" y="6286500"/>
          <p14:tracePt t="66282" x="8623300" y="6267450"/>
          <p14:tracePt t="66299" x="8547100" y="6254750"/>
          <p14:tracePt t="66315" x="8509000" y="6235700"/>
          <p14:tracePt t="66333" x="8477250" y="6216650"/>
          <p14:tracePt t="66349" x="8464550" y="6203950"/>
          <p14:tracePt t="66366" x="8394700" y="6108700"/>
          <p14:tracePt t="66383" x="8312150" y="5994400"/>
          <p14:tracePt t="66400" x="8197850" y="5867400"/>
          <p14:tracePt t="66417" x="8070850" y="5727700"/>
          <p14:tracePt t="66432" x="7969250" y="5607050"/>
          <p14:tracePt t="66449" x="7886700" y="5505450"/>
          <p14:tracePt t="66465" x="7835900" y="5435600"/>
          <p14:tracePt t="66483" x="7810500" y="5384800"/>
          <p14:tracePt t="66499" x="7804150" y="5365750"/>
          <p14:tracePt t="66516" x="7797800" y="5340350"/>
          <p14:tracePt t="66518" x="7791450" y="5340350"/>
          <p14:tracePt t="66533" x="7791450" y="5334000"/>
          <p14:tracePt t="66535" x="7785100" y="5334000"/>
          <p14:tracePt t="66549" x="7785100" y="5327650"/>
          <p14:tracePt t="66566" x="7785100" y="5321300"/>
          <p14:tracePt t="66583" x="7785100" y="5232400"/>
          <p14:tracePt t="66600" x="7785100" y="5073650"/>
          <p14:tracePt t="66615" x="7854950" y="4756150"/>
          <p14:tracePt t="66632" x="7994650" y="4241800"/>
          <p14:tracePt t="66649" x="8261350" y="3594100"/>
          <p14:tracePt t="66666" x="8578850" y="2844800"/>
          <p14:tracePt t="66682" x="8915400" y="2374900"/>
          <p14:tracePt t="66700" x="9283700" y="1936750"/>
          <p14:tracePt t="66715" x="9664700" y="1606550"/>
          <p14:tracePt t="66733" x="10020300" y="1371600"/>
          <p14:tracePt t="66735" x="10223500" y="1263650"/>
          <p14:tracePt t="66750" x="10541000" y="1143000"/>
          <p14:tracePt t="66766" x="10890250" y="1092200"/>
          <p14:tracePt t="66783" x="11163300" y="1111250"/>
          <p14:tracePt t="66799" x="11366500" y="1238250"/>
          <p14:tracePt t="66816" x="11499850" y="1460500"/>
          <p14:tracePt t="66833" x="11588750" y="1771650"/>
          <p14:tracePt t="66849" x="11633200" y="2247900"/>
          <p14:tracePt t="66866" x="11633200" y="2768600"/>
          <p14:tracePt t="66882" x="11576050" y="3295650"/>
          <p14:tracePt t="66900" x="11430000" y="3797300"/>
          <p14:tracePt t="66902" x="11322050" y="4025900"/>
          <p14:tracePt t="66916" x="11214100" y="4197350"/>
          <p14:tracePt t="66918" x="11087100" y="4375150"/>
          <p14:tracePt t="66933" x="10922000" y="4527550"/>
          <p14:tracePt t="66935" x="10750550" y="4635500"/>
          <p14:tracePt t="66949" x="10566400" y="4730750"/>
          <p14:tracePt t="66951" x="10375900" y="4781550"/>
          <p14:tracePt t="66967" x="10026650" y="4845050"/>
          <p14:tracePt t="66983" x="9740900" y="4838700"/>
          <p14:tracePt t="66999" x="9518650" y="4781550"/>
          <p14:tracePt t="67015" x="9328150" y="4660900"/>
          <p14:tracePt t="67033" x="9156700" y="4514850"/>
          <p14:tracePt t="67049" x="9061450" y="4362450"/>
          <p14:tracePt t="67066" x="9023350" y="4178300"/>
          <p14:tracePt t="67082" x="9036050" y="4000500"/>
          <p14:tracePt t="67100" x="9112250" y="3860800"/>
          <p14:tracePt t="67102" x="9163050" y="3790950"/>
          <p14:tracePt t="67116" x="9207500" y="3752850"/>
          <p14:tracePt t="67118" x="9283700" y="3727450"/>
          <p14:tracePt t="67133" x="9340850" y="3721100"/>
          <p14:tracePt t="67135" x="9404350" y="3721100"/>
          <p14:tracePt t="67149" x="9486900" y="3721100"/>
          <p14:tracePt t="67151" x="9569450" y="3752850"/>
          <p14:tracePt t="67167" x="9798050" y="3943350"/>
          <p14:tracePt t="67183" x="10026650" y="4260850"/>
          <p14:tracePt t="67199" x="10185400" y="4622800"/>
          <p14:tracePt t="67216" x="10287000" y="4933950"/>
          <p14:tracePt t="67233" x="10293350" y="5181600"/>
          <p14:tracePt t="67249" x="10255250" y="5378450"/>
          <p14:tracePt t="67266" x="10134600" y="5524500"/>
          <p14:tracePt t="67282" x="9867900" y="5664200"/>
          <p14:tracePt t="67299" x="9505950" y="5702300"/>
          <p14:tracePt t="67316" x="9163050" y="5664200"/>
          <p14:tracePt t="67333" x="8756650" y="5416550"/>
          <p14:tracePt t="67335" x="8604250" y="5251450"/>
          <p14:tracePt t="67348" x="8483600" y="5060950"/>
          <p14:tracePt t="67349" x="8388350" y="4832350"/>
          <p14:tracePt t="67366" x="8305800" y="4318000"/>
          <p14:tracePt t="67383" x="8324850" y="3841750"/>
          <p14:tracePt t="67399" x="8515350" y="3416300"/>
          <p14:tracePt t="67415" x="8877300" y="3086100"/>
          <p14:tracePt t="67432" x="9372600" y="2971800"/>
          <p14:tracePt t="67448" x="9950450" y="3009900"/>
          <p14:tracePt t="67466" x="10560050" y="3251200"/>
          <p14:tracePt t="67482" x="11036300" y="3625850"/>
          <p14:tracePt t="67499" x="11264900" y="3981450"/>
          <p14:tracePt t="67515" x="11271250" y="4229100"/>
          <p14:tracePt t="67533" x="11150600" y="4476750"/>
          <p14:tracePt t="67534" x="11017250" y="4610100"/>
          <p14:tracePt t="67550" x="10655300" y="4781550"/>
          <p14:tracePt t="67566" x="10261600" y="4826000"/>
          <p14:tracePt t="67583" x="9925050" y="4699000"/>
          <p14:tracePt t="67599" x="9702800" y="4349750"/>
          <p14:tracePt t="67615" x="9639300" y="3721100"/>
          <p14:tracePt t="67633" x="9721850" y="3016250"/>
          <p14:tracePt t="67649" x="10007600" y="2317750"/>
          <p14:tracePt t="67665" x="10369550" y="1771650"/>
          <p14:tracePt t="67682" x="10744200" y="1435100"/>
          <p14:tracePt t="67699" x="11080750" y="1327150"/>
          <p14:tracePt t="67715" x="11391900" y="1327150"/>
          <p14:tracePt t="67732" x="11576050" y="1473200"/>
          <p14:tracePt t="67734" x="11614150" y="1549400"/>
          <p14:tracePt t="67749" x="11639550" y="1651000"/>
          <p14:tracePt t="67766" x="11607800" y="2044700"/>
          <p14:tracePt t="67783" x="11379200" y="2482850"/>
          <p14:tracePt t="67798" x="11049000" y="2921000"/>
          <p14:tracePt t="67816" x="10541000" y="3225800"/>
          <p14:tracePt t="67832" x="10102850" y="3454400"/>
          <p14:tracePt t="67848" x="9753600" y="3511550"/>
          <p14:tracePt t="67866" x="9550400" y="3530600"/>
          <p14:tracePt t="67882" x="9429750" y="3517900"/>
          <p14:tracePt t="67899" x="9347200" y="3435350"/>
          <p14:tracePt t="67916" x="9321800" y="3308350"/>
          <p14:tracePt t="67918" x="9321800" y="3225800"/>
          <p14:tracePt t="67932" x="9321800" y="3130550"/>
          <p14:tracePt t="67935" x="9321800" y="3054350"/>
          <p14:tracePt t="67949" x="9353550" y="2965450"/>
          <p14:tracePt t="67951" x="9391650" y="2870200"/>
          <p14:tracePt t="67965" x="9423400" y="2813050"/>
          <p14:tracePt t="67982" x="9518650" y="2724150"/>
          <p14:tracePt t="67999" x="9569450" y="2717800"/>
          <p14:tracePt t="68016" x="9626600" y="2762250"/>
          <p14:tracePt t="68032" x="9702800" y="2927350"/>
          <p14:tracePt t="68050" x="9779000" y="3200400"/>
          <p14:tracePt t="68065" x="9798050" y="3416300"/>
          <p14:tracePt t="68083" x="9779000" y="3676650"/>
          <p14:tracePt t="68099" x="9658350" y="3917950"/>
          <p14:tracePt t="68116" x="9518650" y="4127500"/>
          <p14:tracePt t="68118" x="9448800" y="4222750"/>
          <p14:tracePt t="68133" x="9404350" y="4260850"/>
          <p14:tracePt t="68135" x="9353550" y="4292600"/>
          <p14:tracePt t="68149" x="9315450" y="4318000"/>
          <p14:tracePt t="68151" x="9302750" y="4324350"/>
          <p14:tracePt t="68166" x="9290050" y="4324350"/>
          <p14:tracePt t="68183" x="9290050" y="4286250"/>
          <p14:tracePt t="68199" x="9315450" y="4057650"/>
          <p14:tracePt t="68216" x="9480550" y="3670300"/>
          <p14:tracePt t="68233" x="9702800" y="3340100"/>
          <p14:tracePt t="68249" x="9874250" y="3149600"/>
          <p14:tracePt t="68265" x="10064750" y="2914650"/>
          <p14:tracePt t="68282" x="10318750" y="2590800"/>
          <p14:tracePt t="68299" x="10433050" y="2514600"/>
          <p14:tracePt t="68511" x="10433050" y="2508250"/>
          <p14:tracePt t="68519" x="10433050" y="2533650"/>
          <p14:tracePt t="68533" x="10433050" y="2565400"/>
          <p14:tracePt t="68549" x="10394950" y="2635250"/>
          <p14:tracePt t="68566" x="10375900" y="2635250"/>
          <p14:tracePt t="68583" x="10363200" y="2654300"/>
          <p14:tracePt t="68599" x="10331450" y="2679700"/>
          <p14:tracePt t="68615" x="10287000" y="2743200"/>
          <p14:tracePt t="68633" x="10223500" y="2857500"/>
          <p14:tracePt t="68649" x="10134600" y="2984500"/>
          <p14:tracePt t="68666" x="9975850" y="3187700"/>
          <p14:tracePt t="68683" x="9715500" y="3492500"/>
          <p14:tracePt t="68698" x="9296400" y="3911600"/>
          <p14:tracePt t="68715" x="8705850" y="4362450"/>
          <p14:tracePt t="68732" x="8064500" y="4806950"/>
          <p14:tracePt t="68734" x="7747000" y="4972050"/>
          <p14:tracePt t="68748" x="7442200" y="5124450"/>
          <p14:tracePt t="68751" x="7194550" y="5251450"/>
          <p14:tracePt t="68766" x="6718300" y="5454650"/>
          <p14:tracePt t="68782" x="6350000" y="5556250"/>
          <p14:tracePt t="68799" x="6038850" y="5600700"/>
          <p14:tracePt t="68816" x="5803900" y="5619750"/>
          <p14:tracePt t="68832" x="5645150" y="5619750"/>
          <p14:tracePt t="68849" x="5492750" y="5594350"/>
          <p14:tracePt t="68866" x="5435600" y="5575300"/>
          <p14:tracePt t="68882" x="5422900" y="5568950"/>
          <p14:tracePt t="68918" x="5416550" y="5568950"/>
          <p14:tracePt t="68927" x="5410200" y="5562600"/>
          <p14:tracePt t="68935" x="5403850" y="5556250"/>
          <p14:tracePt t="68949" x="5391150" y="5556250"/>
          <p14:tracePt t="68966" x="5302250" y="5556250"/>
          <p14:tracePt t="68983" x="5213350" y="5556250"/>
          <p14:tracePt t="68999" x="5130800" y="5562600"/>
          <p14:tracePt t="69016" x="5022850" y="5575300"/>
          <p14:tracePt t="69032" x="4889500" y="5594350"/>
          <p14:tracePt t="69050" x="4756150" y="5607050"/>
          <p14:tracePt t="69065" x="4610100" y="5626100"/>
          <p14:tracePt t="69083" x="4438650" y="5657850"/>
          <p14:tracePt t="69099" x="4146550" y="5683250"/>
          <p14:tracePt t="69115" x="3797300" y="5683250"/>
          <p14:tracePt t="69132" x="3454400" y="5683250"/>
          <p14:tracePt t="69134" x="3314700" y="5683250"/>
          <p14:tracePt t="69149" x="3225800" y="5683250"/>
          <p14:tracePt t="69151" x="3117850" y="5683250"/>
          <p14:tracePt t="69165" x="3041650" y="5683250"/>
          <p14:tracePt t="69167" x="2978150" y="5683250"/>
          <p14:tracePt t="69182" x="2901950" y="5683250"/>
          <p14:tracePt t="69200" x="2876550" y="5695950"/>
          <p14:tracePt t="69216" x="2870200" y="5702300"/>
          <p14:tracePt t="69232" x="2870200" y="5715000"/>
          <p14:tracePt t="69248" x="2908300" y="5765800"/>
          <p14:tracePt t="69266" x="3060700" y="5854700"/>
          <p14:tracePt t="69282" x="3302000" y="5924550"/>
          <p14:tracePt t="69299" x="3651250" y="5969000"/>
          <p14:tracePt t="69315" x="4044950" y="6019800"/>
          <p14:tracePt t="69332" x="4559300" y="6083300"/>
          <p14:tracePt t="69347" x="4959350" y="6153150"/>
          <p14:tracePt t="69364" x="5251450" y="6216650"/>
          <p14:tracePt t="69384" x="5353050" y="6267450"/>
          <p14:tracePt t="69399" x="5353050" y="6286500"/>
          <p14:tracePt t="69415" x="5295900" y="6324600"/>
          <p14:tracePt t="69433" x="5086350" y="6330950"/>
          <p14:tracePt t="69449" x="4654550" y="6330950"/>
          <p14:tracePt t="69465" x="4108450" y="6216650"/>
          <p14:tracePt t="69483" x="3606800" y="6045200"/>
          <p14:tracePt t="69499" x="3251200" y="5848350"/>
          <p14:tracePt t="69516" x="3105150" y="5734050"/>
          <p14:tracePt t="69532" x="3054350" y="5651500"/>
          <p14:tracePt t="69535" x="3054350" y="5619750"/>
          <p14:tracePt t="69549" x="3048000" y="5575300"/>
          <p14:tracePt t="69551" x="3048000" y="5537200"/>
          <p14:tracePt t="69565" x="3067050" y="5511800"/>
          <p14:tracePt t="69567" x="3105150" y="5467350"/>
          <p14:tracePt t="69584" x="3244850" y="5422900"/>
          <p14:tracePt t="69599" x="3448050" y="5416550"/>
          <p14:tracePt t="69617" x="3714750" y="5429250"/>
          <p14:tracePt t="69632" x="4044950" y="5581650"/>
          <p14:tracePt t="69649" x="4222750" y="5715000"/>
          <p14:tracePt t="69666" x="4292600" y="5854700"/>
          <p14:tracePt t="69681" x="4298950" y="6013450"/>
          <p14:tracePt t="69698" x="4197350" y="6134100"/>
          <p14:tracePt t="69714" x="3949700" y="6229350"/>
          <p14:tracePt t="69731" x="3517900" y="6235700"/>
          <p14:tracePt t="69748" x="2984500" y="5981700"/>
          <p14:tracePt t="69764" x="2546350" y="5638800"/>
          <p14:tracePt t="69781" x="2203450" y="5213350"/>
          <p14:tracePt t="69782" x="2076450" y="5035550"/>
          <p14:tracePt t="69798" x="1943100" y="4845050"/>
          <p14:tracePt t="69814" x="1911350" y="4762500"/>
          <p14:tracePt t="69831" x="1981200" y="4699000"/>
          <p14:tracePt t="69847" x="2336800" y="4641850"/>
          <p14:tracePt t="69864" x="2921000" y="4641850"/>
          <p14:tracePt t="69881" x="3492500" y="4641850"/>
          <p14:tracePt t="69898" x="3937000" y="4756150"/>
          <p14:tracePt t="69914" x="4108450" y="4876800"/>
          <p14:tracePt t="69931" x="4165600" y="4984750"/>
          <p14:tracePt t="69947" x="4165600" y="5111750"/>
          <p14:tracePt t="69964" x="4076700" y="5245100"/>
          <p14:tracePt t="69980" x="3924300" y="5416550"/>
          <p14:tracePt t="69998" x="3549650" y="5657850"/>
          <p14:tracePt t="70014" x="3276600" y="5759450"/>
          <p14:tracePt t="70032" x="3073400" y="5810250"/>
          <p14:tracePt t="70049" x="2927350" y="5842000"/>
          <p14:tracePt t="70065" x="2832100" y="5854700"/>
          <p14:tracePt t="70082" x="2794000" y="5854700"/>
          <p14:tracePt t="70099" x="2787650" y="5854700"/>
          <p14:tracePt t="70115" x="2781300" y="5854700"/>
          <p14:tracePt t="70231" x="2774950" y="5854700"/>
          <p14:tracePt t="70239" x="2774950" y="5880100"/>
          <p14:tracePt t="70249" x="2774950" y="5924550"/>
          <p14:tracePt t="70265" x="2781300" y="6019800"/>
          <p14:tracePt t="70283" x="2787650" y="6102350"/>
          <p14:tracePt t="70298" x="2787650" y="6178550"/>
          <p14:tracePt t="70316" x="2787650" y="6242050"/>
          <p14:tracePt t="70319" x="2768600" y="6273800"/>
          <p14:tracePt t="70332" x="2755900" y="6299200"/>
          <p14:tracePt t="70349" x="2736850" y="6337300"/>
          <p14:tracePt t="70366" x="2667000" y="6362700"/>
          <p14:tracePt t="70382" x="2590800" y="6356350"/>
          <p14:tracePt t="70399" x="2540000" y="6330950"/>
          <p14:tracePt t="70417" x="2482850" y="6267450"/>
          <p14:tracePt t="70432" x="2413000" y="6191250"/>
          <p14:tracePt t="70449" x="2362200" y="6102350"/>
          <p14:tracePt t="70465" x="2349500" y="6057900"/>
          <p14:tracePt t="70483" x="2349500" y="6032500"/>
          <p14:tracePt t="70499" x="2368550" y="6013450"/>
          <p14:tracePt t="70502" x="2406650" y="6000750"/>
          <p14:tracePt t="70515" x="2444750" y="6000750"/>
          <p14:tracePt t="70533" x="2501900" y="6000750"/>
          <p14:tracePt t="70535" x="2527300" y="6000750"/>
          <p14:tracePt t="70549" x="2546350" y="6000750"/>
          <p14:tracePt t="70565" x="2559050" y="6013450"/>
          <p14:tracePt t="70584" x="2571750" y="6045200"/>
          <p14:tracePt t="70600" x="2571750" y="6083300"/>
          <p14:tracePt t="70616" x="2540000" y="6115050"/>
          <p14:tracePt t="70633" x="2527300" y="6121400"/>
          <p14:tracePt t="70694" x="2533650" y="6115050"/>
          <p14:tracePt t="70703" x="2546350" y="6108700"/>
          <p14:tracePt t="70716" x="2565400" y="6096000"/>
          <p14:tracePt t="70732" x="2597150" y="6089650"/>
          <p14:tracePt t="70749" x="2654300" y="6089650"/>
          <p14:tracePt t="70767" x="2768600" y="6089650"/>
          <p14:tracePt t="70783" x="2838450" y="6083300"/>
          <p14:tracePt t="70800" x="2876550" y="6076950"/>
          <p14:tracePt t="70817" x="2895600" y="6070600"/>
          <p14:tracePt t="70967" x="2901950" y="6064250"/>
          <p14:tracePt t="70975" x="2921000" y="6064250"/>
          <p14:tracePt t="70983" x="2959100" y="6045200"/>
          <p14:tracePt t="70999" x="3073400" y="6032500"/>
          <p14:tracePt t="71017" x="3213100" y="6007100"/>
          <p14:tracePt t="71033" x="3365500" y="6007100"/>
          <p14:tracePt t="71049" x="3498850" y="6013450"/>
          <p14:tracePt t="71065" x="3638550" y="6045200"/>
          <p14:tracePt t="71083" x="3759200" y="6076950"/>
          <p14:tracePt t="71100" x="3835400" y="6096000"/>
          <p14:tracePt t="71102" x="3860800" y="6108700"/>
          <p14:tracePt t="71116" x="3879850" y="6115050"/>
          <p14:tracePt t="71118" x="3898900" y="6115050"/>
          <p14:tracePt t="71133" x="3911600" y="6115050"/>
          <p14:tracePt t="71135" x="3917950" y="6115050"/>
          <p14:tracePt t="71149" x="3924300" y="6115050"/>
          <p14:tracePt t="71151" x="3930650" y="6115050"/>
          <p14:tracePt t="71167" x="3937000" y="6115050"/>
          <p14:tracePt t="71191" x="3943350" y="6115050"/>
          <p14:tracePt t="71200" x="3956050" y="6115050"/>
          <p14:tracePt t="71217" x="3962400" y="6115050"/>
          <p14:tracePt t="71232" x="3981450" y="6115050"/>
          <p14:tracePt t="71251" x="4013200" y="6134100"/>
          <p14:tracePt t="71265" x="4070350" y="6146800"/>
          <p14:tracePt t="71283" x="4121150" y="6165850"/>
          <p14:tracePt t="71299" x="4178300" y="6172200"/>
          <p14:tracePt t="71316" x="4222750" y="6191250"/>
          <p14:tracePt t="71319" x="4241800" y="6197600"/>
          <p14:tracePt t="71332" x="4260850" y="6203950"/>
          <p14:tracePt t="71335" x="4267200" y="6203950"/>
          <p14:tracePt t="71350" x="4279900" y="6210300"/>
          <p14:tracePt t="71752" x="4286250" y="6203950"/>
          <p14:tracePt t="71759" x="4292600" y="6191250"/>
          <p14:tracePt t="71766" x="4298950" y="6159500"/>
          <p14:tracePt t="71783" x="4305300" y="6134100"/>
          <p14:tracePt t="72360" x="4305300" y="6127750"/>
          <p14:tracePt t="72375" x="4298950" y="6127750"/>
          <p14:tracePt t="72382" x="4292600" y="6127750"/>
          <p14:tracePt t="72390" x="4286250" y="6140450"/>
          <p14:tracePt t="72398" x="4286250" y="6159500"/>
          <p14:tracePt t="72417" x="4273550" y="6191250"/>
          <p14:tracePt t="72433" x="4273550" y="6210300"/>
          <p14:tracePt t="72527" x="4273550" y="6216650"/>
          <p14:tracePt t="72535" x="4273550" y="6223000"/>
          <p14:tracePt t="72543" x="4273550" y="6229350"/>
          <p14:tracePt t="72566" x="4260850" y="6254750"/>
          <p14:tracePt t="72582" x="4248150" y="6273800"/>
          <p14:tracePt t="72599" x="4235450" y="6305550"/>
          <p14:tracePt t="72616" x="4197350" y="6343650"/>
          <p14:tracePt t="72632" x="4140200" y="6388100"/>
          <p14:tracePt t="72648" x="4064000" y="6432550"/>
          <p14:tracePt t="72666" x="3975100" y="6477000"/>
          <p14:tracePt t="72682" x="3905250" y="6515100"/>
          <p14:tracePt t="72699" x="3835400" y="6540500"/>
          <p14:tracePt t="72715" x="3752850" y="6553200"/>
          <p14:tracePt t="72732" x="3708400" y="6559550"/>
          <p14:tracePt t="72735" x="3676650" y="6559550"/>
          <p14:tracePt t="72749" x="3651250" y="6559550"/>
          <p14:tracePt t="72751" x="3619500" y="6565900"/>
          <p14:tracePt t="72767" x="3568700" y="6572250"/>
          <p14:tracePt t="72783" x="3511550" y="6584950"/>
          <p14:tracePt t="72799" x="3473450" y="6584950"/>
          <p14:tracePt t="72815" x="3467100" y="6584950"/>
          <p14:tracePt t="73079" x="3460750" y="6565900"/>
          <p14:tracePt t="73087" x="3460750" y="6534150"/>
          <p14:tracePt t="73099" x="3460750" y="6470650"/>
          <p14:tracePt t="73115" x="3473450" y="6362700"/>
          <p14:tracePt t="73133" x="3473450" y="6242050"/>
          <p14:tracePt t="73135" x="3473450" y="6197600"/>
          <p14:tracePt t="73149" x="3473450" y="6178550"/>
          <p14:tracePt t="73151" x="3473450" y="6159500"/>
          <p14:tracePt t="73167" x="3448050" y="6134100"/>
          <p14:tracePt t="73183" x="3403600" y="6121400"/>
          <p14:tracePt t="73199" x="3289300" y="6121400"/>
          <p14:tracePt t="73217" x="3086100" y="6178550"/>
          <p14:tracePt t="73233" x="2743200" y="6337300"/>
          <p14:tracePt t="73249" x="2368550" y="6489700"/>
          <p14:tracePt t="73266" x="2171700" y="6635750"/>
          <p14:tracePt t="73282" x="2101850" y="6718300"/>
          <p14:tracePt t="73300" x="2101850" y="6724650"/>
          <p14:tracePt t="73316" x="2108200" y="6731000"/>
          <p14:tracePt t="73331" x="2209800" y="6680200"/>
          <p14:tracePt t="73349" x="2381250" y="6521450"/>
          <p14:tracePt t="73366" x="2616200" y="6248400"/>
          <p14:tracePt t="73382" x="2711450" y="6102350"/>
          <p14:tracePt t="73399" x="2730500" y="6070600"/>
          <p14:tracePt t="73423" x="2692400" y="6127750"/>
          <p14:tracePt t="73433" x="2584450" y="6273800"/>
          <p14:tracePt t="73449" x="2101850" y="6692900"/>
          <p14:tracePt t="73465" x="1428750" y="6851650"/>
          <p14:tracePt t="73575" x="539750" y="6483350"/>
          <p14:tracePt t="73583" x="622300" y="6375400"/>
          <p14:tracePt t="73599" x="831850" y="6134100"/>
          <p14:tracePt t="73615" x="977900" y="6000750"/>
          <p14:tracePt t="73633" x="1130300" y="5892800"/>
          <p14:tracePt t="73648" x="1270000" y="5861050"/>
          <p14:tracePt t="73666" x="1377950" y="5861050"/>
          <p14:tracePt t="73682" x="1416050" y="5861050"/>
          <p14:tracePt t="73699" x="1422400" y="5861050"/>
          <p14:tracePt t="73715" x="1428750" y="5886450"/>
          <p14:tracePt t="73732" x="1428750" y="5918200"/>
          <p14:tracePt t="73734" x="1409700" y="5943600"/>
          <p14:tracePt t="73748" x="1397000" y="5969000"/>
          <p14:tracePt t="73766" x="1371600" y="5988050"/>
          <p14:tracePt t="73782" x="1365250" y="5994400"/>
          <p14:tracePt t="73847" x="1365250" y="5988050"/>
          <p14:tracePt t="73855" x="1365250" y="5969000"/>
          <p14:tracePt t="73866" x="1371600" y="5937250"/>
          <p14:tracePt t="73882" x="1416050" y="5880100"/>
          <p14:tracePt t="73899" x="1485900" y="5835650"/>
          <p14:tracePt t="73915" x="1612900" y="5803900"/>
          <p14:tracePt t="73932" x="1752600" y="5797550"/>
          <p14:tracePt t="73934" x="1835150" y="5797550"/>
          <p14:tracePt t="73949" x="1930400" y="5816600"/>
          <p14:tracePt t="73951" x="2012950" y="5835650"/>
          <p14:tracePt t="73965" x="2101850" y="5880100"/>
          <p14:tracePt t="73983" x="2241550" y="5988050"/>
          <p14:tracePt t="73999" x="2254250" y="6019800"/>
          <p14:tracePt t="74015" x="2254250" y="6064250"/>
          <p14:tracePt t="74033" x="2222500" y="6121400"/>
          <p14:tracePt t="74049" x="2152650" y="6178550"/>
          <p14:tracePt t="74065" x="2095500" y="6203950"/>
          <p14:tracePt t="74082" x="2044700" y="6223000"/>
          <p14:tracePt t="74099" x="2019300" y="6223000"/>
          <p14:tracePt t="74115" x="2012950" y="6229350"/>
          <p14:tracePt t="74247" x="2006600" y="6229350"/>
          <p14:tracePt t="74575" x="2000250" y="6223000"/>
          <p14:tracePt t="74631" x="2000250" y="6216650"/>
          <p14:tracePt t="74855" x="1993900" y="6216650"/>
          <p14:tracePt t="74927" x="1987550" y="6216650"/>
          <p14:tracePt t="74959" x="1981200" y="6216650"/>
          <p14:tracePt t="74967" x="1962150" y="6216650"/>
          <p14:tracePt t="74974" x="1955800" y="6216650"/>
          <p14:tracePt t="74984" x="1936750" y="6223000"/>
          <p14:tracePt t="74999" x="1866900" y="6273800"/>
          <p14:tracePt t="75017" x="1765300" y="6311900"/>
          <p14:tracePt t="75032" x="1657350" y="6318250"/>
          <p14:tracePt t="75048" x="1574800" y="6337300"/>
          <p14:tracePt t="75066" x="1517650" y="6350000"/>
          <p14:tracePt t="75082" x="1485900" y="6350000"/>
          <p14:tracePt t="75099" x="1460500" y="6356350"/>
          <p14:tracePt t="75159" x="1466850" y="6350000"/>
          <p14:tracePt t="75166" x="1473200" y="6337300"/>
          <p14:tracePt t="75175" x="1479550" y="6337300"/>
          <p14:tracePt t="75183" x="1479550" y="6330950"/>
          <p14:tracePt t="75199" x="1492250" y="6318250"/>
          <p14:tracePt t="75215" x="1504950" y="6305550"/>
          <p14:tracePt t="75279" x="1511300" y="6305550"/>
          <p14:tracePt t="75599" x="1517650" y="6305550"/>
          <p14:tracePt t="75616" x="1524000" y="6305550"/>
          <p14:tracePt t="75623" x="1530350" y="6305550"/>
          <p14:tracePt t="75647" x="1536700" y="6305550"/>
          <p14:tracePt t="75655" x="1543050" y="6305550"/>
          <p14:tracePt t="75671" x="1549400" y="6305550"/>
          <p14:tracePt t="75682" x="1549400" y="6311900"/>
          <p14:tracePt t="75700" x="1562100" y="6318250"/>
          <p14:tracePt t="75715" x="1574800" y="6330950"/>
          <p14:tracePt t="75733" x="1593850" y="6330950"/>
          <p14:tracePt t="75735" x="1625600" y="6330950"/>
          <p14:tracePt t="75749" x="1670050" y="6330950"/>
          <p14:tracePt t="75765" x="1885950" y="6330950"/>
          <p14:tracePt t="75767" x="2152650" y="6299200"/>
          <p14:tracePt t="75782" x="3054350" y="6140450"/>
          <p14:tracePt t="75799" x="4356100" y="5943600"/>
          <p14:tracePt t="75815" x="5848350" y="5708650"/>
          <p14:tracePt t="75832" x="7150100" y="5505450"/>
          <p14:tracePt t="75848" x="8318500" y="5480050"/>
          <p14:tracePt t="75865" x="9245600" y="5486400"/>
          <p14:tracePt t="75882" x="10020300" y="5588000"/>
          <p14:tracePt t="75900" x="10553700" y="5657850"/>
          <p14:tracePt t="75902" x="10699750" y="5676900"/>
          <p14:tracePt t="75916" x="10795000" y="5689600"/>
          <p14:tracePt t="75933" x="10915650" y="5702300"/>
          <p14:tracePt t="75935" x="10922000" y="5708650"/>
          <p14:tracePt t="75949" x="10928350" y="5708650"/>
          <p14:tracePt t="76110" x="10909300" y="5708650"/>
          <p14:tracePt t="76118" x="10896600" y="5708650"/>
          <p14:tracePt t="76126" x="10877550" y="5715000"/>
          <p14:tracePt t="76148" x="10852150" y="5721350"/>
          <p14:tracePt t="76164" x="10814050" y="5727700"/>
          <p14:tracePt t="76181" x="10775950" y="5734050"/>
          <p14:tracePt t="76198" x="10712450" y="5740400"/>
          <p14:tracePt t="76214" x="10655300" y="5746750"/>
          <p14:tracePt t="76231" x="10598150" y="5759450"/>
          <p14:tracePt t="76247" x="10566400" y="5772150"/>
          <p14:tracePt t="76264" x="10534650" y="5772150"/>
          <p14:tracePt t="76281" x="10490200" y="5772150"/>
          <p14:tracePt t="76298" x="10420350" y="5778500"/>
          <p14:tracePt t="76314" x="10325100" y="5784850"/>
          <p14:tracePt t="76330" x="10223500" y="5784850"/>
          <p14:tracePt t="76348" x="10102850" y="5784850"/>
          <p14:tracePt t="76349" x="10058400" y="5784850"/>
          <p14:tracePt t="76364" x="10001250" y="5784850"/>
          <p14:tracePt t="76381" x="9842500" y="5784850"/>
          <p14:tracePt t="76397" x="9740900" y="5784850"/>
          <p14:tracePt t="76414" x="9645650" y="5784850"/>
          <p14:tracePt t="76431" x="9569450" y="5784850"/>
          <p14:tracePt t="76447" x="9518650" y="5784850"/>
          <p14:tracePt t="76465" x="9493250" y="5784850"/>
          <p14:tracePt t="76482" x="9480550" y="5784850"/>
          <p14:tracePt t="76499" x="9467850" y="5784850"/>
          <p14:tracePt t="76516" x="9461500" y="5778500"/>
          <p14:tracePt t="76518" x="9455150" y="5778500"/>
          <p14:tracePt t="76532" x="9448800" y="5778500"/>
          <p14:tracePt t="76550" x="9378950" y="5721350"/>
          <p14:tracePt t="76566" x="9309100" y="5657850"/>
          <p14:tracePt t="76582" x="9232900" y="5600700"/>
          <p14:tracePt t="76599" x="9169400" y="5530850"/>
          <p14:tracePt t="76615" x="9137650" y="5467350"/>
          <p14:tracePt t="76632" x="9074150" y="5378450"/>
          <p14:tracePt t="76649" x="9042400" y="5295900"/>
          <p14:tracePt t="76665" x="9023350" y="5232400"/>
          <p14:tracePt t="76682" x="9023350" y="5175250"/>
          <p14:tracePt t="76698" x="9017000" y="5143500"/>
          <p14:tracePt t="76716" x="9017000" y="5118100"/>
          <p14:tracePt t="76718" x="9017000" y="5099050"/>
          <p14:tracePt t="76749" x="9017000" y="5080000"/>
          <p14:tracePt t="76751" x="9023350" y="5067300"/>
          <p14:tracePt t="76766" x="9061450" y="5048250"/>
          <p14:tracePt t="76782" x="9118600" y="5022850"/>
          <p14:tracePt t="76800" x="9150350" y="5022850"/>
          <p14:tracePt t="76816" x="9194800" y="5022850"/>
          <p14:tracePt t="76833" x="9232900" y="5029200"/>
          <p14:tracePt t="76850" x="9283700" y="5080000"/>
          <p14:tracePt t="76866" x="9296400" y="5111750"/>
          <p14:tracePt t="76882" x="9302750" y="5149850"/>
          <p14:tracePt t="76899" x="9296400" y="5232400"/>
          <p14:tracePt t="76915" x="9137650" y="5359400"/>
          <p14:tracePt t="76932" x="8820150" y="5480050"/>
          <p14:tracePt t="76935" x="8655050" y="5505450"/>
          <p14:tracePt t="76949" x="8458200" y="5518150"/>
          <p14:tracePt t="76951" x="8248650" y="5518150"/>
          <p14:tracePt t="76966" x="7829550" y="5378450"/>
          <p14:tracePt t="76983" x="7448550" y="5181600"/>
          <p14:tracePt t="77000" x="7156450" y="5003800"/>
          <p14:tracePt t="77016" x="6991350" y="4813300"/>
          <p14:tracePt t="77032" x="6953250" y="4679950"/>
          <p14:tracePt t="77048" x="6946900" y="4603750"/>
          <p14:tracePt t="77066" x="6946900" y="4546600"/>
          <p14:tracePt t="77082" x="6985000" y="4495800"/>
          <p14:tracePt t="77099" x="7086600" y="4464050"/>
          <p14:tracePt t="77115" x="7226300" y="4457700"/>
          <p14:tracePt t="77132" x="7448550" y="4457700"/>
          <p14:tracePt t="77135" x="7588250" y="4457700"/>
          <p14:tracePt t="77149" x="7727950" y="4457700"/>
          <p14:tracePt t="77151" x="7981950" y="4457700"/>
          <p14:tracePt t="77166" x="8362950" y="4502150"/>
          <p14:tracePt t="77182" x="8864600" y="4584700"/>
          <p14:tracePt t="77199" x="9245600" y="4635500"/>
          <p14:tracePt t="77217" x="9575800" y="4679950"/>
          <p14:tracePt t="77233" x="9810750" y="4699000"/>
          <p14:tracePt t="77250" x="9956800" y="4730750"/>
          <p14:tracePt t="77265" x="10033000" y="4737100"/>
          <p14:tracePt t="77282" x="10058400" y="4743450"/>
          <p14:tracePt t="77319" x="10058400" y="4749800"/>
          <p14:tracePt t="77327" x="10058400" y="4756150"/>
          <p14:tracePt t="77335" x="10058400" y="4768850"/>
          <p14:tracePt t="77349" x="10058400" y="4775200"/>
          <p14:tracePt t="77367" x="10058400" y="4819650"/>
          <p14:tracePt t="77382" x="10058400" y="4845050"/>
          <p14:tracePt t="77399" x="10058400" y="4876800"/>
          <p14:tracePt t="77415" x="10045700" y="4895850"/>
          <p14:tracePt t="77433" x="10039350" y="4908550"/>
          <p14:tracePt t="77449" x="10026650" y="4933950"/>
          <p14:tracePt t="77466" x="10007600" y="4965700"/>
          <p14:tracePt t="77482" x="9982200" y="5010150"/>
          <p14:tracePt t="77499" x="9956800" y="5041900"/>
          <p14:tracePt t="77515" x="9912350" y="5086350"/>
          <p14:tracePt t="77533" x="9906000" y="5111750"/>
          <p14:tracePt t="77535" x="9893300" y="5137150"/>
          <p14:tracePt t="77549" x="9886950" y="5156200"/>
          <p14:tracePt t="77551" x="9880600" y="5175250"/>
          <p14:tracePt t="77567" x="9861550" y="5213350"/>
          <p14:tracePt t="77582" x="9829800" y="5270500"/>
          <p14:tracePt t="77599" x="9810750" y="5314950"/>
          <p14:tracePt t="77617" x="9772650" y="5372100"/>
          <p14:tracePt t="77632" x="9740900" y="5435600"/>
          <p14:tracePt t="77650" x="9696450" y="5492750"/>
          <p14:tracePt t="77665" x="9664700" y="5530850"/>
          <p14:tracePt t="77683" x="9639300" y="5562600"/>
          <p14:tracePt t="77699" x="9607550" y="5594350"/>
          <p14:tracePt t="77716" x="9588500" y="5619750"/>
          <p14:tracePt t="77719" x="9569450" y="5632450"/>
          <p14:tracePt t="77732" x="9556750" y="5638800"/>
          <p14:tracePt t="77734" x="9556750" y="5645150"/>
          <p14:tracePt t="77750" x="9537700" y="5664200"/>
          <p14:tracePt t="77766" x="9518650" y="5670550"/>
          <p14:tracePt t="77783" x="9499600" y="5683250"/>
          <p14:tracePt t="77799" x="9461500" y="5708650"/>
          <p14:tracePt t="77815" x="9429750" y="5721350"/>
          <p14:tracePt t="77832" x="9398000" y="5740400"/>
          <p14:tracePt t="77850" x="9366250" y="5759450"/>
          <p14:tracePt t="77866" x="9334500" y="5765800"/>
          <p14:tracePt t="77883" x="9309100" y="5784850"/>
          <p14:tracePt t="77898" x="9283700" y="5797550"/>
          <p14:tracePt t="77916" x="9264650" y="5810250"/>
          <p14:tracePt t="77918" x="9251950" y="5816600"/>
          <p14:tracePt t="77932" x="9232900" y="5816600"/>
          <p14:tracePt t="77934" x="9220200" y="5829300"/>
          <p14:tracePt t="77950" x="9194800" y="5835650"/>
          <p14:tracePt t="77966" x="9175750" y="5835650"/>
          <p14:tracePt t="77983" x="9156700" y="5848350"/>
          <p14:tracePt t="77999" x="9150350" y="5848350"/>
          <p14:tracePt t="78022" x="9144000" y="5854700"/>
          <p14:tracePt t="78087" x="9131300" y="5854700"/>
          <p14:tracePt t="78095" x="9124950" y="5854700"/>
          <p14:tracePt t="78102" x="9118600" y="5854700"/>
          <p14:tracePt t="78115" x="9105900" y="5854700"/>
          <p14:tracePt t="78133" x="9061450" y="5861050"/>
          <p14:tracePt t="78135" x="9036050" y="5867400"/>
          <p14:tracePt t="78149" x="9010650" y="5867400"/>
          <p14:tracePt t="78165" x="8959850" y="5873750"/>
          <p14:tracePt t="78183" x="8896350" y="5886450"/>
          <p14:tracePt t="78199" x="8851900" y="5886450"/>
          <p14:tracePt t="78215" x="8813800" y="5886450"/>
          <p14:tracePt t="78233" x="8775700" y="5892800"/>
          <p14:tracePt t="78250" x="8731250" y="5892800"/>
          <p14:tracePt t="78265" x="8667750" y="5892800"/>
          <p14:tracePt t="78282" x="8591550" y="5892800"/>
          <p14:tracePt t="78299" x="8528050" y="5892800"/>
          <p14:tracePt t="78316" x="8489950" y="5873750"/>
          <p14:tracePt t="78318" x="8464550" y="5854700"/>
          <p14:tracePt t="78332" x="8458200" y="5842000"/>
          <p14:tracePt t="78334" x="8439150" y="5829300"/>
          <p14:tracePt t="78350" x="8420100" y="5778500"/>
          <p14:tracePt t="78366" x="8413750" y="5708650"/>
          <p14:tracePt t="78382" x="8401050" y="5600700"/>
          <p14:tracePt t="78398" x="8401050" y="5461000"/>
          <p14:tracePt t="78414" x="8445500" y="5302250"/>
          <p14:tracePt t="78431" x="8572500" y="5137150"/>
          <p14:tracePt t="78449" x="8750300" y="4959350"/>
          <p14:tracePt t="78466" x="8934450" y="4851400"/>
          <p14:tracePt t="78482" x="9074150" y="4813300"/>
          <p14:tracePt t="78499" x="9226550" y="4813300"/>
          <p14:tracePt t="78515" x="9321800" y="4813300"/>
          <p14:tracePt t="78533" x="9372600" y="4838700"/>
          <p14:tracePt t="78535" x="9385300" y="4857750"/>
          <p14:tracePt t="78549" x="9398000" y="4883150"/>
          <p14:tracePt t="78551" x="9410700" y="4908550"/>
          <p14:tracePt t="78567" x="9417050" y="4959350"/>
          <p14:tracePt t="78584" x="9417050" y="5010150"/>
          <p14:tracePt t="78599" x="9366250" y="5124450"/>
          <p14:tracePt t="78615" x="9264650" y="5232400"/>
          <p14:tracePt t="78633" x="9169400" y="5321300"/>
          <p14:tracePt t="78649" x="9112250" y="5353050"/>
          <p14:tracePt t="78666" x="9067800" y="5353050"/>
          <p14:tracePt t="78682" x="9042400" y="5353050"/>
          <p14:tracePt t="78699" x="8997950" y="5334000"/>
          <p14:tracePt t="78715" x="8966200" y="5245100"/>
          <p14:tracePt t="78733" x="8934450" y="5105400"/>
          <p14:tracePt t="78735" x="8915400" y="5029200"/>
          <p14:tracePt t="78749" x="8909050" y="4946650"/>
          <p14:tracePt t="78751" x="8909050" y="4864100"/>
          <p14:tracePt t="78767" x="8940800" y="4749800"/>
          <p14:tracePt t="78783" x="9023350" y="4679950"/>
          <p14:tracePt t="78799" x="9194800" y="4667250"/>
          <p14:tracePt t="78815" x="9366250" y="4711700"/>
          <p14:tracePt t="78832" x="9493250" y="4813300"/>
          <p14:tracePt t="78849" x="9556750" y="4902200"/>
          <p14:tracePt t="78865" x="9575800" y="5010150"/>
          <p14:tracePt t="78883" x="9582150" y="5130800"/>
          <p14:tracePt t="78899" x="9575800" y="5232400"/>
          <p14:tracePt t="78916" x="9531350" y="5327650"/>
          <p14:tracePt t="78918" x="9493250" y="5378450"/>
          <p14:tracePt t="78932" x="9467850" y="5410200"/>
          <p14:tracePt t="78934" x="9442450" y="5429250"/>
          <p14:tracePt t="78950" x="9385300" y="5454650"/>
          <p14:tracePt t="78966" x="9315450" y="5454650"/>
          <p14:tracePt t="78983" x="9245600" y="5454650"/>
          <p14:tracePt t="78999" x="9163050" y="5416550"/>
          <p14:tracePt t="79015" x="9061450" y="5353050"/>
          <p14:tracePt t="79033" x="8972550" y="5264150"/>
          <p14:tracePt t="79049" x="8909050" y="5162550"/>
          <p14:tracePt t="79066" x="8877300" y="5086350"/>
          <p14:tracePt t="79083" x="8877300" y="5041900"/>
          <p14:tracePt t="79099" x="8877300" y="5022850"/>
          <p14:tracePt t="79116" x="8934450" y="4997450"/>
          <p14:tracePt t="79118" x="8991600" y="4997450"/>
          <p14:tracePt t="79132" x="9061450" y="4997450"/>
          <p14:tracePt t="79149" x="9258300" y="5029200"/>
          <p14:tracePt t="79166" x="9467850" y="5130800"/>
          <p14:tracePt t="79183" x="9518650" y="5194300"/>
          <p14:tracePt t="79200" x="9531350" y="5226050"/>
          <p14:tracePt t="79216" x="9531350" y="5289550"/>
          <p14:tracePt t="79232" x="9512300" y="5365750"/>
          <p14:tracePt t="79252" x="9455150" y="5435600"/>
          <p14:tracePt t="79255" x="9436100" y="5454650"/>
          <p14:tracePt t="79266" x="9417050" y="5473700"/>
          <p14:tracePt t="79283" x="9385300" y="5492750"/>
          <p14:tracePt t="79298" x="9359900" y="5492750"/>
          <p14:tracePt t="79316" x="9321800" y="5492750"/>
          <p14:tracePt t="79332" x="9315450" y="5492750"/>
          <p14:tracePt t="79349" x="9283700" y="5473700"/>
          <p14:tracePt t="79364" x="9264650" y="5435600"/>
          <p14:tracePt t="79381" x="9245600" y="5410200"/>
          <p14:tracePt t="79400" x="9239250" y="5334000"/>
          <p14:tracePt t="79416" x="9239250" y="5308600"/>
          <p14:tracePt t="79432" x="9239250" y="5283200"/>
          <p14:tracePt t="79449" x="9264650" y="5283200"/>
          <p14:tracePt t="79465" x="9321800" y="5302250"/>
          <p14:tracePt t="79482" x="9404350" y="5422900"/>
          <p14:tracePt t="79498" x="9461500" y="5549900"/>
          <p14:tracePt t="79516" x="9467850" y="5670550"/>
          <p14:tracePt t="79518" x="9467850" y="5721350"/>
          <p14:tracePt t="79532" x="9467850" y="5746750"/>
          <p14:tracePt t="79534" x="9461500" y="5778500"/>
          <p14:tracePt t="79550" x="9442450" y="5822950"/>
          <p14:tracePt t="79566" x="9404350" y="5873750"/>
          <p14:tracePt t="79583" x="9378950" y="5892800"/>
          <p14:tracePt t="79599" x="9353550" y="5892800"/>
          <p14:tracePt t="79616" x="9340850" y="5892800"/>
          <p14:tracePt t="79632" x="9315450" y="5880100"/>
          <p14:tracePt t="79649" x="9302750" y="5854700"/>
          <p14:tracePt t="79665" x="9283700" y="5822950"/>
          <p14:tracePt t="79684" x="9271000" y="5791200"/>
          <p14:tracePt t="79687" x="9264650" y="5765800"/>
          <p14:tracePt t="79699" x="9264650" y="5721350"/>
          <p14:tracePt t="79716" x="9264650" y="5670550"/>
          <p14:tracePt t="79718" x="9264650" y="5645150"/>
          <p14:tracePt t="79732" x="9264650" y="5613400"/>
          <p14:tracePt t="79735" x="9264650" y="5588000"/>
          <p14:tracePt t="79749" x="9271000" y="5581650"/>
          <p14:tracePt t="79764" x="9296400" y="5556250"/>
          <p14:tracePt t="79765" x="9315450" y="5556250"/>
          <p14:tracePt t="79781" x="9328150" y="5556250"/>
          <p14:tracePt t="79798" x="9353550" y="5556250"/>
          <p14:tracePt t="79814" x="9359900" y="5568950"/>
          <p14:tracePt t="79831" x="9359900" y="5619750"/>
          <p14:tracePt t="79847" x="9359900" y="5651500"/>
          <p14:tracePt t="79864" x="9353550" y="5664200"/>
          <p14:tracePt t="79886" x="9340850" y="5664200"/>
          <p14:tracePt t="79898" x="9309100" y="5638800"/>
          <p14:tracePt t="79915" x="9264650" y="5524500"/>
          <p14:tracePt t="79932" x="9201150" y="5346700"/>
          <p14:tracePt t="79948" x="9188450" y="5143500"/>
          <p14:tracePt t="79950" x="9188450" y="5048250"/>
          <p14:tracePt t="79964" x="9188450" y="4946650"/>
          <p14:tracePt t="79981" x="9213850" y="4749800"/>
          <p14:tracePt t="79998" x="9245600" y="4705350"/>
          <p14:tracePt t="80014" x="9258300" y="4699000"/>
          <p14:tracePt t="80038" x="9271000" y="4699000"/>
          <p14:tracePt t="80048" x="9283700" y="4724400"/>
          <p14:tracePt t="80065" x="9309100" y="4826000"/>
          <p14:tracePt t="80081" x="9309100" y="4933950"/>
          <p14:tracePt t="80099" x="9309100" y="5029200"/>
          <p14:tracePt t="80115" x="9283700" y="5124450"/>
          <p14:tracePt t="80132" x="9245600" y="5194300"/>
          <p14:tracePt t="80147" x="9226550" y="5213350"/>
          <p14:tracePt t="80164" x="9220200" y="5219700"/>
          <p14:tracePt t="80198" x="9207500" y="5219700"/>
          <p14:tracePt t="80206" x="9201150" y="5213350"/>
          <p14:tracePt t="80214" x="9188450" y="5194300"/>
          <p14:tracePt t="80232" x="9182100" y="5168900"/>
          <p14:tracePt t="80249" x="9182100" y="5124450"/>
          <p14:tracePt t="80264" x="9182100" y="5092700"/>
          <p14:tracePt t="80282" x="9213850" y="5048250"/>
          <p14:tracePt t="80297" x="9232900" y="5041900"/>
          <p14:tracePt t="80314" x="9245600" y="5041900"/>
          <p14:tracePt t="80331" x="9271000" y="5067300"/>
          <p14:tracePt t="80348" x="9277350" y="5105400"/>
          <p14:tracePt t="80350" x="9277350" y="5130800"/>
          <p14:tracePt t="80364" x="9277350" y="5149850"/>
          <p14:tracePt t="80366" x="9277350" y="5168900"/>
          <p14:tracePt t="80382" x="9277350" y="5194300"/>
          <p14:tracePt t="80397" x="9277350" y="5207000"/>
          <p14:tracePt t="80544" x="9283700" y="5207000"/>
          <p14:tracePt t="80559" x="9290050" y="5207000"/>
          <p14:tracePt t="80567" x="9296400" y="5207000"/>
          <p14:tracePt t="80583" x="9309100" y="5213350"/>
          <p14:tracePt t="80599" x="9315450" y="5245100"/>
          <p14:tracePt t="80615" x="9321800" y="5251450"/>
          <p14:tracePt t="80663" x="9321800" y="5257800"/>
          <p14:tracePt t="80679" x="9328150" y="5238750"/>
          <p14:tracePt t="80687" x="9328150" y="5219700"/>
          <p14:tracePt t="80699" x="9334500" y="5194300"/>
          <p14:tracePt t="80715" x="9340850" y="5168900"/>
          <p14:tracePt t="80733" x="9340850" y="5149850"/>
          <p14:tracePt t="80749" x="9340850" y="5143500"/>
          <p14:tracePt t="80751" x="9340850" y="51308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6BAE9-F224-46BE-2FAF-755D97DF8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F04EED6-F76C-683A-0264-8865B2FF685E}"/>
              </a:ext>
            </a:extLst>
          </p:cNvPr>
          <p:cNvSpPr txBox="1">
            <a:spLocks/>
          </p:cNvSpPr>
          <p:nvPr/>
        </p:nvSpPr>
        <p:spPr>
          <a:xfrm>
            <a:off x="168273" y="136525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F6299"/>
                </a:solidFill>
              </a:rPr>
              <a:t>Features and Insights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BAAE9-CC8F-267A-A5DA-986F7EEE0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9692EB-08AB-1036-6740-2A3DF5122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6504CF5-DC25-BC9C-3EDF-9B05B6896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866" y="2662971"/>
            <a:ext cx="4752930" cy="36863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1FB2D7-01A1-51B3-C722-C0C75EAADD1D}"/>
              </a:ext>
            </a:extLst>
          </p:cNvPr>
          <p:cNvSpPr txBox="1"/>
          <p:nvPr/>
        </p:nvSpPr>
        <p:spPr>
          <a:xfrm>
            <a:off x="7896625" y="6357730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Solid: PIC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F19E83-7540-5CDF-8694-F6A451170B3E}"/>
              </a:ext>
            </a:extLst>
          </p:cNvPr>
          <p:cNvSpPr txBox="1"/>
          <p:nvPr/>
        </p:nvSpPr>
        <p:spPr>
          <a:xfrm>
            <a:off x="9568732" y="6349278"/>
            <a:ext cx="1972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Dotted: Equations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764F6AC-9AA5-1384-8144-0295F141237D}"/>
              </a:ext>
            </a:extLst>
          </p:cNvPr>
          <p:cNvSpPr/>
          <p:nvPr/>
        </p:nvSpPr>
        <p:spPr>
          <a:xfrm>
            <a:off x="7870849" y="6349277"/>
            <a:ext cx="1149674" cy="372197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35471D1-DC96-F9B2-CEB2-D64635DDF685}"/>
              </a:ext>
            </a:extLst>
          </p:cNvPr>
          <p:cNvSpPr/>
          <p:nvPr/>
        </p:nvSpPr>
        <p:spPr>
          <a:xfrm>
            <a:off x="9594508" y="6357730"/>
            <a:ext cx="1940532" cy="372197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8548904A-8907-DBB0-140D-EC454908D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  <p:pic>
        <p:nvPicPr>
          <p:cNvPr id="17" name="Picture 16" descr="A group of graphs showing different colors&#10;&#10;AI-generated content may be incorrect.">
            <a:extLst>
              <a:ext uri="{FF2B5EF4-FFF2-40B4-BE49-F238E27FC236}">
                <a16:creationId xmlns:a16="http://schemas.microsoft.com/office/drawing/2014/main" id="{EC9FE0C1-FB93-0516-9418-2F64EE653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1337" y="0"/>
            <a:ext cx="4796875" cy="266297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0378BE2-1DFE-52B1-B43F-DD089B64D7B0}"/>
              </a:ext>
            </a:extLst>
          </p:cNvPr>
          <p:cNvSpPr/>
          <p:nvPr/>
        </p:nvSpPr>
        <p:spPr>
          <a:xfrm>
            <a:off x="8103972" y="598067"/>
            <a:ext cx="279675" cy="158167"/>
          </a:xfrm>
          <a:prstGeom prst="rect">
            <a:avLst/>
          </a:prstGeom>
          <a:noFill/>
          <a:ln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F035AB1-C76F-0A18-16F1-9838946C75E6}"/>
              </a:ext>
            </a:extLst>
          </p:cNvPr>
          <p:cNvSpPr/>
          <p:nvPr/>
        </p:nvSpPr>
        <p:spPr>
          <a:xfrm>
            <a:off x="9912177" y="655591"/>
            <a:ext cx="279675" cy="51216"/>
          </a:xfrm>
          <a:prstGeom prst="rect">
            <a:avLst/>
          </a:prstGeom>
          <a:noFill/>
          <a:ln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ontent Placeholder 2">
                <a:extLst>
                  <a:ext uri="{FF2B5EF4-FFF2-40B4-BE49-F238E27FC236}">
                    <a16:creationId xmlns:a16="http://schemas.microsoft.com/office/drawing/2014/main" id="{7CEC33F2-18FA-3018-3BFC-347312446C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881591"/>
                <a:ext cx="7189753" cy="57310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lnSpc>
                    <a:spcPct val="100000"/>
                  </a:lnSpc>
                </a:pPr>
                <a:r>
                  <a:rPr lang="en-US" sz="2400" dirty="0"/>
                  <a:t>Longitudinally varying focusing</a:t>
                </a:r>
              </a:p>
              <a:p>
                <a:pPr marL="800100" lvl="1" indent="-342900">
                  <a:lnSpc>
                    <a:spcPct val="100000"/>
                  </a:lnSpc>
                </a:pPr>
                <a:r>
                  <a:rPr lang="en-US" sz="2000" dirty="0"/>
                  <a:t>Can mitigate hosing instability (resonance between head and tail)</a:t>
                </a:r>
              </a:p>
              <a:p>
                <a:pPr marL="800100" lvl="1" indent="-342900">
                  <a:lnSpc>
                    <a:spcPct val="100000"/>
                  </a:lnSpc>
                </a:pPr>
                <a:endParaRPr lang="en-US" sz="2000" dirty="0"/>
              </a:p>
              <a:p>
                <a:pPr marL="342900" indent="-342900">
                  <a:lnSpc>
                    <a:spcPct val="100000"/>
                  </a:lnSpc>
                </a:pPr>
                <a:r>
                  <a:rPr lang="en-US" sz="2400" dirty="0"/>
                  <a:t>Asymmetric linear fields</a:t>
                </a:r>
              </a:p>
              <a:p>
                <a:pPr marL="800100" lvl="1" indent="-342900">
                  <a:lnSpc>
                    <a:spcPct val="100000"/>
                  </a:lnSpc>
                </a:pPr>
                <a:r>
                  <a:rPr lang="en-US" sz="1900" dirty="0"/>
                  <a:t>Can be slice-by-slice emittance matched </a:t>
                </a:r>
              </a:p>
              <a:p>
                <a:pPr marL="800100" lvl="1" indent="-342900">
                  <a:lnSpc>
                    <a:spcPct val="100000"/>
                  </a:lnSpc>
                </a:pPr>
                <a:r>
                  <a:rPr lang="en-US" sz="1900" dirty="0"/>
                  <a:t>Leads naturally to asymmetric plasma lenses </a:t>
                </a:r>
              </a:p>
              <a:p>
                <a:pPr marL="800100" lvl="1" indent="-342900">
                  <a:lnSpc>
                    <a:spcPct val="100000"/>
                  </a:lnSpc>
                </a:pPr>
                <a:r>
                  <a:rPr lang="en-US" sz="1900" dirty="0"/>
                  <a:t>Asymmetry can break resonant x-y emittance mixing in presence of nonlinearities. Flat beam ion motion breaks it too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sz="2400" dirty="0"/>
              </a:p>
              <a:p>
                <a:pPr>
                  <a:lnSpc>
                    <a:spcPct val="100000"/>
                  </a:lnSpc>
                </a:pPr>
                <a:r>
                  <a:rPr lang="en-US" sz="2400" dirty="0">
                    <a:solidFill>
                      <a:schemeClr val="bg1"/>
                    </a:solidFill>
                  </a:rPr>
                  <a:t>Modified Quadrupole instability – Blowout keeps getting asymmetric if mismatched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sz="1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𝐾𝑥</m:t>
                    </m:r>
                    <m:r>
                      <a:rPr lang="en-US" sz="1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𝐾𝑦</m:t>
                    </m:r>
                    <m:r>
                      <a:rPr lang="en-US" sz="1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1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f>
                          <m:fPr>
                            <m:ctrlPr>
                              <a:rPr lang="en-US" sz="1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1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  <m:sup>
                                <m:r>
                                  <a:rPr lang="en-US" sz="1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1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num>
                          <m:den>
                            <m:sSubSup>
                              <m:sSubSupPr>
                                <m:ctrlPr>
                                  <a:rPr lang="en-US" sz="1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  <m:sup>
                                <m:r>
                                  <a:rPr lang="en-US" sz="1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1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den>
                        </m:f>
                      </m:e>
                    </m:d>
                    <m:r>
                      <a:rPr lang="en-US" sz="1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800" dirty="0">
                  <a:solidFill>
                    <a:schemeClr val="bg1"/>
                  </a:solidFill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sz="1800" dirty="0">
                    <a:solidFill>
                      <a:schemeClr val="bg1"/>
                    </a:solidFill>
                  </a:rPr>
                  <a:t>Significant head erosion in one dimension</a:t>
                </a:r>
              </a:p>
              <a:p>
                <a:pPr marL="342900" indent="-342900">
                  <a:lnSpc>
                    <a:spcPct val="100000"/>
                  </a:lnSpc>
                </a:pPr>
                <a:endParaRPr lang="en-US" sz="2400" dirty="0">
                  <a:solidFill>
                    <a:schemeClr val="bg1"/>
                  </a:solidFill>
                </a:endParaRPr>
              </a:p>
              <a:p>
                <a:pPr marL="342900" indent="-342900">
                  <a:lnSpc>
                    <a:spcPct val="100000"/>
                  </a:lnSpc>
                </a:pPr>
                <a:r>
                  <a:rPr lang="en-US" sz="2400" dirty="0">
                    <a:solidFill>
                      <a:schemeClr val="bg1"/>
                    </a:solidFill>
                  </a:rPr>
                  <a:t>Energy spread due to quadratic transverse dependence</a:t>
                </a:r>
              </a:p>
              <a:p>
                <a:pPr marL="342900" indent="-342900"/>
                <a:endParaRPr lang="en-US" sz="2400" dirty="0"/>
              </a:p>
            </p:txBody>
          </p:sp>
        </mc:Choice>
        <mc:Fallback xmlns="">
          <p:sp>
            <p:nvSpPr>
              <p:cNvPr id="36" name="Content Placeholder 2">
                <a:extLst>
                  <a:ext uri="{FF2B5EF4-FFF2-40B4-BE49-F238E27FC236}">
                    <a16:creationId xmlns:a16="http://schemas.microsoft.com/office/drawing/2014/main" id="{7CEC33F2-18FA-3018-3BFC-347312446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81591"/>
                <a:ext cx="7189753" cy="5731081"/>
              </a:xfrm>
              <a:prstGeom prst="rect">
                <a:avLst/>
              </a:prstGeom>
              <a:blipFill>
                <a:blip r:embed="rId5"/>
                <a:stretch>
                  <a:fillRect l="-1060" t="-1549" r="-5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DA8FAB51-2465-7522-E664-DDE090A02301}"/>
              </a:ext>
            </a:extLst>
          </p:cNvPr>
          <p:cNvSpPr txBox="1"/>
          <p:nvPr/>
        </p:nvSpPr>
        <p:spPr>
          <a:xfrm>
            <a:off x="5827378" y="3397508"/>
            <a:ext cx="24164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rgbClr val="0E6199"/>
                </a:solidFill>
              </a:rPr>
              <a:t>S. Diederichs et al, </a:t>
            </a:r>
          </a:p>
          <a:p>
            <a:r>
              <a:rPr lang="en-US" sz="1100" i="1" dirty="0">
                <a:solidFill>
                  <a:srgbClr val="0E6199"/>
                </a:solidFill>
              </a:rPr>
              <a:t>PRL(2024)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8F7A5DE-F0E0-1581-5805-CA26DE0FAE77}"/>
              </a:ext>
            </a:extLst>
          </p:cNvPr>
          <p:cNvCxnSpPr>
            <a:cxnSpLocks/>
          </p:cNvCxnSpPr>
          <p:nvPr/>
        </p:nvCxnSpPr>
        <p:spPr>
          <a:xfrm>
            <a:off x="0" y="3897018"/>
            <a:ext cx="7500218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79097BD-F4D5-3C3D-7909-47AFBB7E5F30}"/>
              </a:ext>
            </a:extLst>
          </p:cNvPr>
          <p:cNvSpPr txBox="1"/>
          <p:nvPr/>
        </p:nvSpPr>
        <p:spPr>
          <a:xfrm>
            <a:off x="5306678" y="1485323"/>
            <a:ext cx="24164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rgbClr val="0E6199"/>
                </a:solidFill>
              </a:rPr>
              <a:t>DH. Whittum et al, PRL (1991)</a:t>
            </a:r>
            <a:endParaRPr lang="en-US" sz="1100" b="1" i="1" dirty="0">
              <a:solidFill>
                <a:srgbClr val="0E6199"/>
              </a:solidFill>
            </a:endParaRPr>
          </a:p>
          <a:p>
            <a:r>
              <a:rPr lang="en-US" sz="1100" i="1" dirty="0">
                <a:solidFill>
                  <a:srgbClr val="0E6199"/>
                </a:solidFill>
              </a:rPr>
              <a:t>C. Huang et al, PRL(2007)</a:t>
            </a:r>
          </a:p>
        </p:txBody>
      </p:sp>
    </p:spTree>
    <p:extLst>
      <p:ext uri="{BB962C8B-B14F-4D97-AF65-F5344CB8AC3E}">
        <p14:creationId xmlns:p14="http://schemas.microsoft.com/office/powerpoint/2010/main" val="264705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61"/>
    </mc:Choice>
    <mc:Fallback xmlns="">
      <p:transition spd="slow" advTm="81761"/>
    </mc:Fallback>
  </mc:AlternateContent>
  <p:extLst>
    <p:ext uri="{3A86A75C-4F4B-4683-9AE1-C65F6400EC91}">
      <p14:laserTraceLst xmlns:p14="http://schemas.microsoft.com/office/powerpoint/2010/main">
        <p14:tracePtLst>
          <p14:tracePt t="50374" x="11557000" y="2781300"/>
          <p14:tracePt t="50381" x="10998200" y="3067050"/>
          <p14:tracePt t="50398" x="9893300" y="3663950"/>
          <p14:tracePt t="50414" x="8883650" y="4362450"/>
          <p14:tracePt t="50431" x="8229600" y="4933950"/>
          <p14:tracePt t="50448" x="7893050" y="5283200"/>
          <p14:tracePt t="50464" x="7683500" y="5638800"/>
          <p14:tracePt t="50481" x="7569200" y="5911850"/>
          <p14:tracePt t="50498" x="7512050" y="6096000"/>
          <p14:tracePt t="50514" x="7505700" y="6254750"/>
          <p14:tracePt t="50531" x="7505700" y="6356350"/>
          <p14:tracePt t="50548" x="7505700" y="6400800"/>
          <p14:tracePt t="50549" x="7505700" y="6419850"/>
          <p14:tracePt t="50564" x="7505700" y="6426200"/>
          <p14:tracePt t="50581" x="7512050" y="6451600"/>
          <p14:tracePt t="50598" x="7518400" y="6470650"/>
          <p14:tracePt t="50614" x="7524750" y="6477000"/>
          <p14:tracePt t="50631" x="7531100" y="6477000"/>
          <p14:tracePt t="50648" x="7537450" y="6489700"/>
          <p14:tracePt t="50664" x="7569200" y="6489700"/>
          <p14:tracePt t="50681" x="7607300" y="6470650"/>
          <p14:tracePt t="50698" x="7702550" y="6394450"/>
          <p14:tracePt t="50715" x="7797800" y="6292850"/>
          <p14:tracePt t="50731" x="7880350" y="6178550"/>
          <p14:tracePt t="50748" x="7962900" y="6064250"/>
          <p14:tracePt t="50765" x="8032750" y="5962650"/>
          <p14:tracePt t="50766" x="8051800" y="5924550"/>
          <p14:tracePt t="50782" x="8102600" y="5842000"/>
          <p14:tracePt t="50798" x="8128000" y="5746750"/>
          <p14:tracePt t="50814" x="8134350" y="5651500"/>
          <p14:tracePt t="50830" x="8134350" y="5556250"/>
          <p14:tracePt t="50848" x="8134350" y="5480050"/>
          <p14:tracePt t="50864" x="8134350" y="5416550"/>
          <p14:tracePt t="50882" x="8134350" y="5372100"/>
          <p14:tracePt t="50898" x="8134350" y="5353050"/>
          <p14:tracePt t="50915" x="8134350" y="5334000"/>
          <p14:tracePt t="50934" x="8134350" y="5327650"/>
          <p14:tracePt t="50974" x="8134350" y="5314950"/>
          <p14:tracePt t="50990" x="8134350" y="5308600"/>
          <p14:tracePt t="50998" x="8134350" y="5295900"/>
          <p14:tracePt t="51006" x="8134350" y="5283200"/>
          <p14:tracePt t="51015" x="8134350" y="5270500"/>
          <p14:tracePt t="51031" x="8134350" y="5251450"/>
          <p14:tracePt t="51047" x="8134350" y="5232400"/>
          <p14:tracePt t="51064" x="8134350" y="5207000"/>
          <p14:tracePt t="51081" x="8134350" y="5181600"/>
          <p14:tracePt t="51098" x="8134350" y="5156200"/>
          <p14:tracePt t="51114" x="8134350" y="5143500"/>
          <p14:tracePt t="51134" x="8134350" y="5137150"/>
          <p14:tracePt t="51158" x="8134350" y="5124450"/>
          <p14:tracePt t="51166" x="8134350" y="5118100"/>
          <p14:tracePt t="51181" x="8134350" y="5105400"/>
          <p14:tracePt t="51198" x="8147050" y="5080000"/>
          <p14:tracePt t="51214" x="8159750" y="5060950"/>
          <p14:tracePt t="51232" x="8178800" y="5029200"/>
          <p14:tracePt t="51248" x="8204200" y="4997450"/>
          <p14:tracePt t="51268" x="8248650" y="4965700"/>
          <p14:tracePt t="51283" x="8293100" y="4946650"/>
          <p14:tracePt t="51299" x="8331200" y="4940300"/>
          <p14:tracePt t="51316" x="8375650" y="4921250"/>
          <p14:tracePt t="51318" x="8401050" y="4921250"/>
          <p14:tracePt t="51333" x="8439150" y="4902200"/>
          <p14:tracePt t="51335" x="8470900" y="4889500"/>
          <p14:tracePt t="51350" x="8489950" y="4889500"/>
          <p14:tracePt t="51351" x="8502650" y="4883150"/>
          <p14:tracePt t="51364" x="8521700" y="4876800"/>
          <p14:tracePt t="51367" x="8534400" y="4864100"/>
          <p14:tracePt t="51383" x="8540750" y="4864100"/>
          <p14:tracePt t="51463" x="8540750" y="4870450"/>
          <p14:tracePt t="51671" x="8559800" y="4870450"/>
          <p14:tracePt t="51679" x="8591550" y="4870450"/>
          <p14:tracePt t="51687" x="8636000" y="4870450"/>
          <p14:tracePt t="51700" x="8686800" y="4870450"/>
          <p14:tracePt t="51716" x="8794750" y="4870450"/>
          <p14:tracePt t="51732" x="8928100" y="4902200"/>
          <p14:tracePt t="51750" x="9112250" y="5003800"/>
          <p14:tracePt t="51766" x="9239250" y="5080000"/>
          <p14:tracePt t="51784" x="9340850" y="5156200"/>
          <p14:tracePt t="51799" x="9366250" y="5181600"/>
          <p14:tracePt t="51816" x="9372600" y="5187950"/>
          <p14:tracePt t="51832" x="9372600" y="5194300"/>
          <p14:tracePt t="51863" x="9372600" y="5207000"/>
          <p14:tracePt t="51879" x="9372600" y="5213350"/>
          <p14:tracePt t="51887" x="9372600" y="5232400"/>
          <p14:tracePt t="51900" x="9372600" y="5251450"/>
          <p14:tracePt t="51916" x="9372600" y="5276850"/>
          <p14:tracePt t="51933" x="9372600" y="5302250"/>
          <p14:tracePt t="51935" x="9372600" y="5321300"/>
          <p14:tracePt t="51949" x="9366250" y="5334000"/>
          <p14:tracePt t="51951" x="9359900" y="5353050"/>
          <p14:tracePt t="51967" x="9347200" y="5391150"/>
          <p14:tracePt t="51983" x="9328150" y="5422900"/>
          <p14:tracePt t="52000" x="9283700" y="5486400"/>
          <p14:tracePt t="52017" x="9207500" y="5556250"/>
          <p14:tracePt t="52033" x="9112250" y="5607050"/>
          <p14:tracePt t="52049" x="9004300" y="5638800"/>
          <p14:tracePt t="52066" x="8877300" y="5657850"/>
          <p14:tracePt t="52082" x="8763000" y="5657850"/>
          <p14:tracePt t="52099" x="8661400" y="5626100"/>
          <p14:tracePt t="52116" x="8572500" y="5549900"/>
          <p14:tracePt t="52132" x="8521700" y="5473700"/>
          <p14:tracePt t="52150" x="8483600" y="5340350"/>
          <p14:tracePt t="52165" x="8477250" y="5276850"/>
          <p14:tracePt t="52167" x="8477250" y="5213350"/>
          <p14:tracePt t="52183" x="8477250" y="5086350"/>
          <p14:tracePt t="52199" x="8496300" y="4997450"/>
          <p14:tracePt t="52215" x="8547100" y="4953000"/>
          <p14:tracePt t="52233" x="8610600" y="4946650"/>
          <p14:tracePt t="52250" x="8680450" y="4946650"/>
          <p14:tracePt t="52265" x="8769350" y="5022850"/>
          <p14:tracePt t="52283" x="8858250" y="5149850"/>
          <p14:tracePt t="52299" x="8909050" y="5295900"/>
          <p14:tracePt t="52315" x="8909050" y="5422900"/>
          <p14:tracePt t="52333" x="8909050" y="5549900"/>
          <p14:tracePt t="52335" x="8896350" y="5600700"/>
          <p14:tracePt t="52349" x="8870950" y="5638800"/>
          <p14:tracePt t="52351" x="8832850" y="5676900"/>
          <p14:tracePt t="52367" x="8775700" y="5708650"/>
          <p14:tracePt t="52383" x="8743950" y="5708650"/>
          <p14:tracePt t="52399" x="8705850" y="5676900"/>
          <p14:tracePt t="52415" x="8661400" y="5568950"/>
          <p14:tracePt t="52433" x="8610600" y="5321300"/>
          <p14:tracePt t="52449" x="8566150" y="5073650"/>
          <p14:tracePt t="52466" x="8559800" y="4902200"/>
          <p14:tracePt t="52482" x="8597900" y="4794250"/>
          <p14:tracePt t="52500" x="8763000" y="4756150"/>
          <p14:tracePt t="52502" x="8864600" y="4756150"/>
          <p14:tracePt t="52515" x="8940800" y="4768850"/>
          <p14:tracePt t="52533" x="9093200" y="4864100"/>
          <p14:tracePt t="52535" x="9169400" y="4927600"/>
          <p14:tracePt t="52549" x="9226550" y="4991100"/>
          <p14:tracePt t="52551" x="9271000" y="5054600"/>
          <p14:tracePt t="52567" x="9290050" y="5181600"/>
          <p14:tracePt t="52583" x="9283700" y="5308600"/>
          <p14:tracePt t="52600" x="9201150" y="5435600"/>
          <p14:tracePt t="52616" x="9055100" y="5537200"/>
          <p14:tracePt t="52633" x="8896350" y="5581650"/>
          <p14:tracePt t="52650" x="8724900" y="5581650"/>
          <p14:tracePt t="52667" x="8578850" y="5562600"/>
          <p14:tracePt t="52683" x="8496300" y="5518150"/>
          <p14:tracePt t="52700" x="8420100" y="5435600"/>
          <p14:tracePt t="52702" x="8394700" y="5378450"/>
          <p14:tracePt t="52715" x="8388350" y="5334000"/>
          <p14:tracePt t="52732" x="8382000" y="5207000"/>
          <p14:tracePt t="52749" x="8407400" y="5124450"/>
          <p14:tracePt t="52751" x="8458200" y="5111750"/>
          <p14:tracePt t="52766" x="8642350" y="5111750"/>
          <p14:tracePt t="52783" x="8877300" y="5207000"/>
          <p14:tracePt t="52799" x="9074150" y="5372100"/>
          <p14:tracePt t="52816" x="9124950" y="5556250"/>
          <p14:tracePt t="52833" x="9112250" y="5721350"/>
          <p14:tracePt t="52850" x="9010650" y="5854700"/>
          <p14:tracePt t="52867" x="8870950" y="5930900"/>
          <p14:tracePt t="52883" x="8705850" y="5949950"/>
          <p14:tracePt t="52900" x="8559800" y="5930900"/>
          <p14:tracePt t="52916" x="8413750" y="5829300"/>
          <p14:tracePt t="52918" x="8369300" y="5772150"/>
          <p14:tracePt t="52932" x="8312150" y="5689600"/>
          <p14:tracePt t="52949" x="8229600" y="5518150"/>
          <p14:tracePt t="52966" x="8178800" y="5232400"/>
          <p14:tracePt t="52983" x="8204200" y="5137150"/>
          <p14:tracePt t="53000" x="8318500" y="5092700"/>
          <p14:tracePt t="53016" x="8528050" y="5092700"/>
          <p14:tracePt t="53033" x="8851900" y="5219700"/>
          <p14:tracePt t="53050" x="9048750" y="5353050"/>
          <p14:tracePt t="53066" x="9118600" y="5480050"/>
          <p14:tracePt t="53083" x="9131300" y="5600700"/>
          <p14:tracePt t="53100" x="9124950" y="5708650"/>
          <p14:tracePt t="53116" x="9067800" y="5829300"/>
          <p14:tracePt t="53118" x="9042400" y="5867400"/>
          <p14:tracePt t="53132" x="9017000" y="5886450"/>
          <p14:tracePt t="53148" x="8978900" y="5905500"/>
          <p14:tracePt t="53166" x="8921750" y="5899150"/>
          <p14:tracePt t="53183" x="8839200" y="5829300"/>
          <p14:tracePt t="53199" x="8743950" y="5708650"/>
          <p14:tracePt t="53216" x="8648700" y="5594350"/>
          <p14:tracePt t="53233" x="8585200" y="5524500"/>
          <p14:tracePt t="53250" x="8553450" y="5486400"/>
          <p14:tracePt t="53265" x="8534400" y="5454650"/>
          <p14:tracePt t="53283" x="8515350" y="5422900"/>
          <p14:tracePt t="53298" x="8509000" y="5384800"/>
          <p14:tracePt t="53316" x="8509000" y="5340350"/>
          <p14:tracePt t="53319" x="8509000" y="5327650"/>
          <p14:tracePt t="53333" x="8521700" y="5295900"/>
          <p14:tracePt t="53335" x="8547100" y="5270500"/>
          <p14:tracePt t="53350" x="8655050" y="5226050"/>
          <p14:tracePt t="53366" x="8826500" y="5213350"/>
          <p14:tracePt t="53383" x="9004300" y="5213350"/>
          <p14:tracePt t="53399" x="9137650" y="5232400"/>
          <p14:tracePt t="53416" x="9226550" y="5283200"/>
          <p14:tracePt t="53432" x="9258300" y="5353050"/>
          <p14:tracePt t="53448" x="9271000" y="5429250"/>
          <p14:tracePt t="53466" x="9232900" y="5505450"/>
          <p14:tracePt t="53482" x="9163050" y="5581650"/>
          <p14:tracePt t="53499" x="9036050" y="5632450"/>
          <p14:tracePt t="53515" x="8864600" y="5638800"/>
          <p14:tracePt t="53533" x="8686800" y="5638800"/>
          <p14:tracePt t="53535" x="8597900" y="5626100"/>
          <p14:tracePt t="53549" x="8515350" y="5613400"/>
          <p14:tracePt t="53551" x="8439150" y="5575300"/>
          <p14:tracePt t="53567" x="8318500" y="5492750"/>
          <p14:tracePt t="53583" x="8255000" y="5422900"/>
          <p14:tracePt t="53600" x="8216900" y="5334000"/>
          <p14:tracePt t="53617" x="8204200" y="5264150"/>
          <p14:tracePt t="53633" x="8204200" y="5181600"/>
          <p14:tracePt t="53650" x="8255000" y="5105400"/>
          <p14:tracePt t="53665" x="8331200" y="5054600"/>
          <p14:tracePt t="53682" x="8439150" y="5022850"/>
          <p14:tracePt t="53699" x="8591550" y="4991100"/>
          <p14:tracePt t="53715" x="8712200" y="4978400"/>
          <p14:tracePt t="53733" x="8807450" y="4978400"/>
          <p14:tracePt t="53735" x="8845550" y="4978400"/>
          <p14:tracePt t="53749" x="8883650" y="4991100"/>
          <p14:tracePt t="53751" x="8909050" y="5010150"/>
          <p14:tracePt t="53767" x="8985250" y="5073650"/>
          <p14:tracePt t="53783" x="9023350" y="5143500"/>
          <p14:tracePt t="53800" x="9048750" y="5200650"/>
          <p14:tracePt t="53816" x="9048750" y="5257800"/>
          <p14:tracePt t="53833" x="9010650" y="5340350"/>
          <p14:tracePt t="53848" x="8915400" y="5429250"/>
          <p14:tracePt t="53866" x="8794750" y="5492750"/>
          <p14:tracePt t="53882" x="8674100" y="5518150"/>
          <p14:tracePt t="53899" x="8547100" y="5524500"/>
          <p14:tracePt t="53915" x="8445500" y="5511800"/>
          <p14:tracePt t="53933" x="8356600" y="5467350"/>
          <p14:tracePt t="53935" x="8324850" y="5429250"/>
          <p14:tracePt t="53949" x="8293100" y="5384800"/>
          <p14:tracePt t="53951" x="8267700" y="5321300"/>
          <p14:tracePt t="53967" x="8248650" y="5194300"/>
          <p14:tracePt t="53983" x="8248650" y="5080000"/>
          <p14:tracePt t="53999" x="8293100" y="5003800"/>
          <p14:tracePt t="54017" x="8388350" y="4927600"/>
          <p14:tracePt t="54033" x="8502650" y="4889500"/>
          <p14:tracePt t="54048" x="8655050" y="4889500"/>
          <p14:tracePt t="54066" x="8794750" y="4908550"/>
          <p14:tracePt t="54082" x="8877300" y="4984750"/>
          <p14:tracePt t="54099" x="8909050" y="5041900"/>
          <p14:tracePt t="54116" x="8915400" y="5118100"/>
          <p14:tracePt t="54132" x="8896350" y="5207000"/>
          <p14:tracePt t="54149" x="8826500" y="5276850"/>
          <p14:tracePt t="54165" x="8724900" y="5327650"/>
          <p14:tracePt t="54183" x="8604250" y="5334000"/>
          <p14:tracePt t="54199" x="8540750" y="5327650"/>
          <p14:tracePt t="54216" x="8464550" y="5264150"/>
          <p14:tracePt t="54233" x="8394700" y="5168900"/>
          <p14:tracePt t="54250" x="8362950" y="5080000"/>
          <p14:tracePt t="54265" x="8343900" y="4984750"/>
          <p14:tracePt t="54283" x="8343900" y="4914900"/>
          <p14:tracePt t="54299" x="8394700" y="4851400"/>
          <p14:tracePt t="54316" x="8470900" y="4838700"/>
          <p14:tracePt t="54319" x="8534400" y="4838700"/>
          <p14:tracePt t="54333" x="8610600" y="4838700"/>
          <p14:tracePt t="54335" x="8686800" y="4883150"/>
          <p14:tracePt t="54347" x="8813800" y="4972050"/>
          <p14:tracePt t="54364" x="8909050" y="5086350"/>
          <p14:tracePt t="54383" x="8909050" y="5276850"/>
          <p14:tracePt t="54399" x="8832850" y="5416550"/>
          <p14:tracePt t="54416" x="8737600" y="5524500"/>
          <p14:tracePt t="54432" x="8636000" y="5575300"/>
          <p14:tracePt t="54449" x="8572500" y="5581650"/>
          <p14:tracePt t="54466" x="8502650" y="5581650"/>
          <p14:tracePt t="54482" x="8477250" y="5575300"/>
          <p14:tracePt t="54500" x="8413750" y="5492750"/>
          <p14:tracePt t="54515" x="8337550" y="5359400"/>
          <p14:tracePt t="54532" x="8286750" y="5245100"/>
          <p14:tracePt t="54549" x="8274050" y="5137150"/>
          <p14:tracePt t="54551" x="8274050" y="5099050"/>
          <p14:tracePt t="54566" x="8343900" y="5022850"/>
          <p14:tracePt t="54583" x="8470900" y="4978400"/>
          <p14:tracePt t="54599" x="8648700" y="4978400"/>
          <p14:tracePt t="54615" x="8921750" y="4997450"/>
          <p14:tracePt t="54633" x="9169400" y="5080000"/>
          <p14:tracePt t="54649" x="9283700" y="5149850"/>
          <p14:tracePt t="54666" x="9340850" y="5226050"/>
          <p14:tracePt t="54682" x="9340850" y="5295900"/>
          <p14:tracePt t="54700" x="9328150" y="5372100"/>
          <p14:tracePt t="54715" x="9239250" y="5461000"/>
          <p14:tracePt t="54733" x="9131300" y="5524500"/>
          <p14:tracePt t="54735" x="9061450" y="5537200"/>
          <p14:tracePt t="54749" x="9004300" y="5537200"/>
          <p14:tracePt t="54766" x="8807450" y="5549900"/>
          <p14:tracePt t="54783" x="8705850" y="5524500"/>
          <p14:tracePt t="54800" x="8636000" y="5480050"/>
          <p14:tracePt t="54815" x="8572500" y="5403850"/>
          <p14:tracePt t="54833" x="8502650" y="5308600"/>
          <p14:tracePt t="54849" x="8470900" y="5194300"/>
          <p14:tracePt t="54866" x="8470900" y="5086350"/>
          <p14:tracePt t="54882" x="8528050" y="5003800"/>
          <p14:tracePt t="54900" x="8642350" y="4959350"/>
          <p14:tracePt t="54902" x="8718550" y="4946650"/>
          <p14:tracePt t="54916" x="8794750" y="4946650"/>
          <p14:tracePt t="54933" x="9029700" y="4965700"/>
          <p14:tracePt t="54935" x="9112250" y="5010150"/>
          <p14:tracePt t="54949" x="9182100" y="5048250"/>
          <p14:tracePt t="54965" x="9264650" y="5149850"/>
          <p14:tracePt t="54983" x="9315450" y="5308600"/>
          <p14:tracePt t="54999" x="9309100" y="5397500"/>
          <p14:tracePt t="55016" x="9232900" y="5480050"/>
          <p14:tracePt t="55033" x="9099550" y="5530850"/>
          <p14:tracePt t="55048" x="8966200" y="5537200"/>
          <p14:tracePt t="55066" x="8813800" y="5524500"/>
          <p14:tracePt t="55082" x="8686800" y="5461000"/>
          <p14:tracePt t="55100" x="8578850" y="5378450"/>
          <p14:tracePt t="55102" x="8521700" y="5314950"/>
          <p14:tracePt t="55116" x="8489950" y="5264150"/>
          <p14:tracePt t="55118" x="8458200" y="5207000"/>
          <p14:tracePt t="55133" x="8432800" y="5143500"/>
          <p14:tracePt t="55135" x="8401050" y="5105400"/>
          <p14:tracePt t="55149" x="8401050" y="5054600"/>
          <p14:tracePt t="55165" x="8407400" y="4984750"/>
          <p14:tracePt t="55183" x="8591550" y="4940300"/>
          <p14:tracePt t="55200" x="8794750" y="4946650"/>
          <p14:tracePt t="55215" x="8997950" y="5029200"/>
          <p14:tracePt t="55233" x="9086850" y="5118100"/>
          <p14:tracePt t="55249" x="9112250" y="5213350"/>
          <p14:tracePt t="55266" x="9112250" y="5346700"/>
          <p14:tracePt t="55282" x="8985250" y="5511800"/>
          <p14:tracePt t="55300" x="8775700" y="5689600"/>
          <p14:tracePt t="55315" x="8636000" y="5753100"/>
          <p14:tracePt t="55332" x="8502650" y="5765800"/>
          <p14:tracePt t="55347" x="8369300" y="5765800"/>
          <p14:tracePt t="55365" x="8216900" y="5708650"/>
          <p14:tracePt t="55383" x="7943850" y="5562600"/>
          <p14:tracePt t="55399" x="7721600" y="5429250"/>
          <p14:tracePt t="55416" x="7607300" y="5308600"/>
          <p14:tracePt t="55432" x="7588250" y="5213350"/>
          <p14:tracePt t="55449" x="7581900" y="5213350"/>
          <p14:tracePt t="55672" x="7594600" y="5219700"/>
          <p14:tracePt t="55679" x="7620000" y="5245100"/>
          <p14:tracePt t="55687" x="7658100" y="5276850"/>
          <p14:tracePt t="55699" x="7702550" y="5289550"/>
          <p14:tracePt t="55716" x="7766050" y="5346700"/>
          <p14:tracePt t="55733" x="7791450" y="5353050"/>
          <p14:tracePt t="55749" x="7810500" y="5346700"/>
          <p14:tracePt t="55751" x="7823200" y="5334000"/>
          <p14:tracePt t="55766" x="7835900" y="5321300"/>
          <p14:tracePt t="55783" x="7848600" y="5314950"/>
          <p14:tracePt t="55799" x="7854950" y="5308600"/>
          <p14:tracePt t="55814" x="7861300" y="5308600"/>
          <p14:tracePt t="56040" x="7861300" y="5302250"/>
          <p14:tracePt t="56054" x="7867650" y="5295900"/>
          <p14:tracePt t="56095" x="7880350" y="5283200"/>
          <p14:tracePt t="56103" x="7886700" y="5270500"/>
          <p14:tracePt t="56117" x="7899400" y="5257800"/>
          <p14:tracePt t="56119" x="7931150" y="5226050"/>
          <p14:tracePt t="56132" x="7962900" y="5200650"/>
          <p14:tracePt t="56149" x="8051800" y="5143500"/>
          <p14:tracePt t="56166" x="8191500" y="5067300"/>
          <p14:tracePt t="56183" x="8242300" y="5041900"/>
          <p14:tracePt t="56199" x="8261350" y="5029200"/>
          <p14:tracePt t="56216" x="8293100" y="5010150"/>
          <p14:tracePt t="56233" x="8318500" y="4991100"/>
          <p14:tracePt t="56249" x="8331200" y="4991100"/>
          <p14:tracePt t="56266" x="8337550" y="4984750"/>
          <p14:tracePt t="56287" x="8343900" y="4978400"/>
          <p14:tracePt t="56366" x="8343900" y="4972050"/>
          <p14:tracePt t="56374" x="8350250" y="4972050"/>
          <p14:tracePt t="56697" x="8356600" y="4972050"/>
          <p14:tracePt t="56703" x="8369300" y="4959350"/>
          <p14:tracePt t="56716" x="8375650" y="4953000"/>
          <p14:tracePt t="56732" x="8394700" y="4946650"/>
          <p14:tracePt t="56749" x="8407400" y="4933950"/>
          <p14:tracePt t="56765" x="8413750" y="4933950"/>
          <p14:tracePt t="56959" x="8426450" y="4933950"/>
          <p14:tracePt t="56967" x="8445500" y="4927600"/>
          <p14:tracePt t="56975" x="8464550" y="4921250"/>
          <p14:tracePt t="56983" x="8489950" y="4921250"/>
          <p14:tracePt t="57000" x="8521700" y="4921250"/>
          <p14:tracePt t="57016" x="8559800" y="4921250"/>
          <p14:tracePt t="57033" x="8597900" y="4921250"/>
          <p14:tracePt t="57048" x="8629650" y="4927600"/>
          <p14:tracePt t="57066" x="8655050" y="4927600"/>
          <p14:tracePt t="57082" x="8667750" y="4927600"/>
          <p14:tracePt t="57099" x="8686800" y="4927600"/>
          <p14:tracePt t="57116" x="8686800" y="4921250"/>
          <p14:tracePt t="57132" x="8693150" y="4921250"/>
          <p14:tracePt t="57149" x="8699500" y="4921250"/>
          <p14:tracePt t="57174" x="8699500" y="4914900"/>
          <p14:tracePt t="58192" x="8693150" y="4908550"/>
          <p14:tracePt t="58199" x="8693150" y="4921250"/>
          <p14:tracePt t="58207" x="8674100" y="4953000"/>
          <p14:tracePt t="58217" x="8661400" y="4972050"/>
          <p14:tracePt t="58232" x="8604250" y="5073650"/>
          <p14:tracePt t="58248" x="8540750" y="5181600"/>
          <p14:tracePt t="58267" x="8470900" y="5295900"/>
          <p14:tracePt t="58270" x="8439150" y="5353050"/>
          <p14:tracePt t="58282" x="8407400" y="5403850"/>
          <p14:tracePt t="58299" x="8375650" y="5480050"/>
          <p14:tracePt t="58316" x="8362950" y="5524500"/>
          <p14:tracePt t="58333" x="8356600" y="5530850"/>
          <p14:tracePt t="58382" x="8356600" y="5524500"/>
          <p14:tracePt t="58390" x="8362950" y="5499100"/>
          <p14:tracePt t="58398" x="8388350" y="5461000"/>
          <p14:tracePt t="58417" x="8426450" y="5391150"/>
          <p14:tracePt t="58433" x="8483600" y="5302250"/>
          <p14:tracePt t="58449" x="8553450" y="5200650"/>
          <p14:tracePt t="58465" x="8636000" y="5099050"/>
          <p14:tracePt t="58483" x="8724900" y="5003800"/>
          <p14:tracePt t="58499" x="8826500" y="4921250"/>
          <p14:tracePt t="58517" x="8947150" y="4851400"/>
          <p14:tracePt t="58519" x="9017000" y="4819650"/>
          <p14:tracePt t="58533" x="9086850" y="4813300"/>
          <p14:tracePt t="58549" x="9239250" y="4787900"/>
          <p14:tracePt t="58565" x="9391650" y="4781550"/>
          <p14:tracePt t="58567" x="9467850" y="4781550"/>
          <p14:tracePt t="58582" x="9594850" y="4781550"/>
          <p14:tracePt t="58600" x="9702800" y="4781550"/>
          <p14:tracePt t="58616" x="9817100" y="4781550"/>
          <p14:tracePt t="58632" x="9899650" y="4781550"/>
          <p14:tracePt t="58649" x="9994900" y="4781550"/>
          <p14:tracePt t="58665" x="10102850" y="4781550"/>
          <p14:tracePt t="58683" x="10185400" y="4781550"/>
          <p14:tracePt t="58699" x="10261600" y="4781550"/>
          <p14:tracePt t="58716" x="10325100" y="4794250"/>
          <p14:tracePt t="58719" x="10344150" y="4800600"/>
          <p14:tracePt t="58732" x="10363200" y="4806950"/>
          <p14:tracePt t="58750" x="10401300" y="4832350"/>
          <p14:tracePt t="58766" x="10407650" y="4838700"/>
          <p14:tracePt t="58783" x="10414000" y="4857750"/>
          <p14:tracePt t="58799" x="10426700" y="4876800"/>
          <p14:tracePt t="58815" x="10433050" y="4908550"/>
          <p14:tracePt t="58832" x="10452100" y="4940300"/>
          <p14:tracePt t="58849" x="10471150" y="4959350"/>
          <p14:tracePt t="58866" x="10477500" y="4984750"/>
          <p14:tracePt t="58882" x="10483850" y="4997450"/>
          <p14:tracePt t="58900" x="10490200" y="4997450"/>
          <p14:tracePt t="59175" x="10496550" y="5003800"/>
          <p14:tracePt t="59183" x="10496550" y="5010150"/>
          <p14:tracePt t="59191" x="10502900" y="5016500"/>
          <p14:tracePt t="59199" x="10509250" y="5016500"/>
          <p14:tracePt t="59217" x="10515600" y="5029200"/>
          <p14:tracePt t="59233" x="10528300" y="5035550"/>
          <p14:tracePt t="59249" x="10541000" y="5048250"/>
          <p14:tracePt t="59266" x="10547350" y="5054600"/>
          <p14:tracePt t="59282" x="10553700" y="5060950"/>
          <p14:tracePt t="59299" x="10553700" y="5067300"/>
          <p14:tracePt t="59559" x="10560050" y="5060950"/>
          <p14:tracePt t="59566" x="10566400" y="5054600"/>
          <p14:tracePt t="59575" x="10585450" y="5029200"/>
          <p14:tracePt t="59583" x="10598150" y="5016500"/>
          <p14:tracePt t="59599" x="10674350" y="4997450"/>
          <p14:tracePt t="59616" x="10744200" y="4997450"/>
          <p14:tracePt t="59632" x="10801350" y="5016500"/>
          <p14:tracePt t="59650" x="10852150" y="5067300"/>
          <p14:tracePt t="59666" x="10858500" y="5124450"/>
          <p14:tracePt t="59683" x="10858500" y="5181600"/>
          <p14:tracePt t="59698" x="10852150" y="5270500"/>
          <p14:tracePt t="59715" x="10782300" y="5334000"/>
          <p14:tracePt t="59731" x="10731500" y="5346700"/>
          <p14:tracePt t="59748" x="10699750" y="5346700"/>
          <p14:tracePt t="59764" x="10680700" y="5346700"/>
          <p14:tracePt t="59782" x="10655300" y="5314950"/>
          <p14:tracePt t="59798" x="10655300" y="5276850"/>
          <p14:tracePt t="59814" x="10655300" y="5264150"/>
          <p14:tracePt t="59831" x="10680700" y="5251450"/>
          <p14:tracePt t="59847" x="10737850" y="5283200"/>
          <p14:tracePt t="59865" x="10769600" y="5340350"/>
          <p14:tracePt t="59881" x="10775950" y="5422900"/>
          <p14:tracePt t="59898" x="10775950" y="5518150"/>
          <p14:tracePt t="59914" x="10737850" y="5607050"/>
          <p14:tracePt t="59931" x="10699750" y="5664200"/>
          <p14:tracePt t="59947" x="10674350" y="5676900"/>
          <p14:tracePt t="59964" x="10655300" y="5676900"/>
          <p14:tracePt t="59980" x="10629900" y="5676900"/>
          <p14:tracePt t="59998" x="10566400" y="5568950"/>
          <p14:tracePt t="60014" x="10509250" y="5435600"/>
          <p14:tracePt t="60031" x="10458450" y="5314950"/>
          <p14:tracePt t="60047" x="10439400" y="5245100"/>
          <p14:tracePt t="60065" x="10433050" y="5226050"/>
          <p14:tracePt t="60082" x="10433050" y="5219700"/>
          <p14:tracePt t="60111" x="10439400" y="5219700"/>
          <p14:tracePt t="60128" x="10452100" y="5219700"/>
          <p14:tracePt t="60135" x="10464800" y="5219700"/>
          <p14:tracePt t="60151" x="10477500" y="5232400"/>
          <p14:tracePt t="60166" x="10483850" y="5238750"/>
          <p14:tracePt t="60182" x="10490200" y="5238750"/>
          <p14:tracePt t="60287" x="10496550" y="5238750"/>
          <p14:tracePt t="60303" x="10502900" y="5238750"/>
          <p14:tracePt t="60431" x="10509250" y="5238750"/>
          <p14:tracePt t="60447" x="10515600" y="5238750"/>
          <p14:tracePt t="60455" x="10528300" y="5245100"/>
          <p14:tracePt t="60466" x="10534650" y="5257800"/>
          <p14:tracePt t="60482" x="10547350" y="5264150"/>
          <p14:tracePt t="60499" x="10560050" y="5276850"/>
          <p14:tracePt t="60502" x="10560050" y="5283200"/>
          <p14:tracePt t="60576" x="10547350" y="5270500"/>
          <p14:tracePt t="60583" x="10528300" y="5238750"/>
          <p14:tracePt t="60591" x="10496550" y="5207000"/>
          <p14:tracePt t="60599" x="10464800" y="5175250"/>
          <p14:tracePt t="60616" x="10401300" y="5111750"/>
          <p14:tracePt t="60633" x="10356850" y="5092700"/>
          <p14:tracePt t="60648" x="10350500" y="5086350"/>
          <p14:tracePt t="60666" x="10337800" y="5086350"/>
          <p14:tracePt t="60682" x="10331450" y="5168900"/>
          <p14:tracePt t="60699" x="10331450" y="5321300"/>
          <p14:tracePt t="60715" x="10356850" y="5492750"/>
          <p14:tracePt t="60733" x="10407650" y="5638800"/>
          <p14:tracePt t="60735" x="10420350" y="5702300"/>
          <p14:tracePt t="60749" x="10433050" y="5746750"/>
          <p14:tracePt t="60765" x="10452100" y="5778500"/>
          <p14:tracePt t="60767" x="10452100" y="5784850"/>
          <p14:tracePt t="60782" x="10452100" y="5797550"/>
          <p14:tracePt t="60800" x="10452100" y="5816600"/>
          <p14:tracePt t="60816" x="10394950" y="5835650"/>
          <p14:tracePt t="60832" x="10299700" y="5835650"/>
          <p14:tracePt t="60849" x="10261600" y="5835650"/>
          <p14:tracePt t="60865" x="10242550" y="5822950"/>
          <p14:tracePt t="64631" x="10223500" y="5822950"/>
          <p14:tracePt t="64639" x="10198100" y="5822950"/>
          <p14:tracePt t="64650" x="10172700" y="5822950"/>
          <p14:tracePt t="64665" x="10007600" y="5867400"/>
          <p14:tracePt t="64683" x="9740900" y="5949950"/>
          <p14:tracePt t="64698" x="9569450" y="5969000"/>
          <p14:tracePt t="64716" x="9359900" y="6000750"/>
          <p14:tracePt t="64719" x="9220200" y="6000750"/>
          <p14:tracePt t="64732" x="9067800" y="6000750"/>
          <p14:tracePt t="64749" x="8699500" y="6000750"/>
          <p14:tracePt t="64751" x="8509000" y="6000750"/>
          <p14:tracePt t="64766" x="8147050" y="6000750"/>
          <p14:tracePt t="64783" x="7835900" y="6000750"/>
          <p14:tracePt t="64799" x="7493000" y="6000750"/>
          <p14:tracePt t="64815" x="7232650" y="6000750"/>
          <p14:tracePt t="64833" x="7054850" y="6000750"/>
          <p14:tracePt t="64849" x="6959600" y="5981700"/>
          <p14:tracePt t="64866" x="6934200" y="5962650"/>
          <p14:tracePt t="64887" x="6934200" y="5956300"/>
          <p14:tracePt t="64903" x="6927850" y="5949950"/>
          <p14:tracePt t="64918" x="6927850" y="5943600"/>
          <p14:tracePt t="64932" x="6927850" y="5930900"/>
          <p14:tracePt t="64950" x="6927850" y="5924550"/>
          <p14:tracePt t="64967" x="6927850" y="5918200"/>
          <p14:tracePt t="64983" x="6927850" y="5911850"/>
          <p14:tracePt t="65087" x="6921500" y="5911850"/>
          <p14:tracePt t="65111" x="6921500" y="5905500"/>
          <p14:tracePt t="65127" x="6915150" y="5899150"/>
          <p14:tracePt t="65215" x="6915150" y="5892800"/>
          <p14:tracePt t="65223" x="6908800" y="5892800"/>
          <p14:tracePt t="65255" x="6908800" y="5886450"/>
          <p14:tracePt t="65271" x="6908800" y="5873750"/>
          <p14:tracePt t="65279" x="6915150" y="5854700"/>
          <p14:tracePt t="65287" x="6921500" y="5848350"/>
          <p14:tracePt t="65299" x="6927850" y="5842000"/>
          <p14:tracePt t="65315" x="6934200" y="5829300"/>
          <p14:tracePt t="65333" x="6940550" y="5829300"/>
          <p14:tracePt t="65399" x="6946900" y="5822950"/>
          <p14:tracePt t="65415" x="6953250" y="5822950"/>
          <p14:tracePt t="65423" x="6953250" y="5816600"/>
          <p14:tracePt t="65432" x="6959600" y="5816600"/>
          <p14:tracePt t="65449" x="6965950" y="5803900"/>
          <p14:tracePt t="65466" x="6972300" y="5791200"/>
          <p14:tracePt t="65482" x="6978650" y="5778500"/>
          <p14:tracePt t="65499" x="7004050" y="5734050"/>
          <p14:tracePt t="65515" x="7035800" y="5683250"/>
          <p14:tracePt t="65533" x="7080250" y="5607050"/>
          <p14:tracePt t="65535" x="7105650" y="5549900"/>
          <p14:tracePt t="65550" x="7162800" y="5461000"/>
          <p14:tracePt t="65566" x="7226300" y="5365750"/>
          <p14:tracePt t="65583" x="7308850" y="5283200"/>
          <p14:tracePt t="65600" x="7416800" y="5219700"/>
          <p14:tracePt t="65617" x="7556500" y="5168900"/>
          <p14:tracePt t="65632" x="7740650" y="5118100"/>
          <p14:tracePt t="65649" x="7988300" y="5073650"/>
          <p14:tracePt t="65665" x="8261350" y="5054600"/>
          <p14:tracePt t="65683" x="8502650" y="5054600"/>
          <p14:tracePt t="65698" x="8782050" y="5054600"/>
          <p14:tracePt t="65716" x="9131300" y="5099050"/>
          <p14:tracePt t="65718" x="9315450" y="5149850"/>
          <p14:tracePt t="65732" x="9505950" y="5207000"/>
          <p14:tracePt t="65734" x="9690100" y="5289550"/>
          <p14:tracePt t="65750" x="10001250" y="5441950"/>
          <p14:tracePt t="65765" x="10153650" y="5530850"/>
          <p14:tracePt t="65783" x="10363200" y="5715000"/>
          <p14:tracePt t="65800" x="10439400" y="5842000"/>
          <p14:tracePt t="65817" x="10483850" y="5981700"/>
          <p14:tracePt t="65833" x="10490200" y="6102350"/>
          <p14:tracePt t="65849" x="10490200" y="6184900"/>
          <p14:tracePt t="65866" x="10477500" y="6261100"/>
          <p14:tracePt t="65882" x="10452100" y="6311900"/>
          <p14:tracePt t="65900" x="10420350" y="6343650"/>
          <p14:tracePt t="65902" x="10394950" y="6356350"/>
          <p14:tracePt t="65916" x="10375900" y="6369050"/>
          <p14:tracePt t="65918" x="10344150" y="6381750"/>
          <p14:tracePt t="65933" x="10312400" y="6394450"/>
          <p14:tracePt t="65935" x="10267950" y="6407150"/>
          <p14:tracePt t="65949" x="10223500" y="6426200"/>
          <p14:tracePt t="65951" x="10185400" y="6426200"/>
          <p14:tracePt t="65967" x="10077450" y="6445250"/>
          <p14:tracePt t="65983" x="9969500" y="6451600"/>
          <p14:tracePt t="65999" x="9867900" y="6451600"/>
          <p14:tracePt t="66016" x="9772650" y="6451600"/>
          <p14:tracePt t="66032" x="9677400" y="6451600"/>
          <p14:tracePt t="66049" x="9594850" y="6451600"/>
          <p14:tracePt t="66066" x="9525000" y="6451600"/>
          <p14:tracePt t="66082" x="9480550" y="6451600"/>
          <p14:tracePt t="66099" x="9455150" y="6451600"/>
          <p14:tracePt t="66116" x="9436100" y="6451600"/>
          <p14:tracePt t="66132" x="9404350" y="6445250"/>
          <p14:tracePt t="66149" x="9391650" y="6445250"/>
          <p14:tracePt t="66151" x="9385300" y="6445250"/>
          <p14:tracePt t="66165" x="9366250" y="6432550"/>
          <p14:tracePt t="66167" x="9353550" y="6426200"/>
          <p14:tracePt t="66182" x="9315450" y="6419850"/>
          <p14:tracePt t="66199" x="9220200" y="6388100"/>
          <p14:tracePt t="66215" x="9118600" y="6362700"/>
          <p14:tracePt t="66232" x="8985250" y="6324600"/>
          <p14:tracePt t="66248" x="8877300" y="6299200"/>
          <p14:tracePt t="66266" x="8743950" y="6286500"/>
          <p14:tracePt t="66282" x="8623300" y="6267450"/>
          <p14:tracePt t="66299" x="8547100" y="6254750"/>
          <p14:tracePt t="66315" x="8509000" y="6235700"/>
          <p14:tracePt t="66333" x="8477250" y="6216650"/>
          <p14:tracePt t="66349" x="8464550" y="6203950"/>
          <p14:tracePt t="66366" x="8394700" y="6108700"/>
          <p14:tracePt t="66383" x="8312150" y="5994400"/>
          <p14:tracePt t="66400" x="8197850" y="5867400"/>
          <p14:tracePt t="66417" x="8070850" y="5727700"/>
          <p14:tracePt t="66432" x="7969250" y="5607050"/>
          <p14:tracePt t="66449" x="7886700" y="5505450"/>
          <p14:tracePt t="66465" x="7835900" y="5435600"/>
          <p14:tracePt t="66483" x="7810500" y="5384800"/>
          <p14:tracePt t="66499" x="7804150" y="5365750"/>
          <p14:tracePt t="66516" x="7797800" y="5340350"/>
          <p14:tracePt t="66518" x="7791450" y="5340350"/>
          <p14:tracePt t="66533" x="7791450" y="5334000"/>
          <p14:tracePt t="66535" x="7785100" y="5334000"/>
          <p14:tracePt t="66549" x="7785100" y="5327650"/>
          <p14:tracePt t="66566" x="7785100" y="5321300"/>
          <p14:tracePt t="66583" x="7785100" y="5232400"/>
          <p14:tracePt t="66600" x="7785100" y="5073650"/>
          <p14:tracePt t="66615" x="7854950" y="4756150"/>
          <p14:tracePt t="66632" x="7994650" y="4241800"/>
          <p14:tracePt t="66649" x="8261350" y="3594100"/>
          <p14:tracePt t="66666" x="8578850" y="2844800"/>
          <p14:tracePt t="66682" x="8915400" y="2374900"/>
          <p14:tracePt t="66700" x="9283700" y="1936750"/>
          <p14:tracePt t="66715" x="9664700" y="1606550"/>
          <p14:tracePt t="66733" x="10020300" y="1371600"/>
          <p14:tracePt t="66735" x="10223500" y="1263650"/>
          <p14:tracePt t="66750" x="10541000" y="1143000"/>
          <p14:tracePt t="66766" x="10890250" y="1092200"/>
          <p14:tracePt t="66783" x="11163300" y="1111250"/>
          <p14:tracePt t="66799" x="11366500" y="1238250"/>
          <p14:tracePt t="66816" x="11499850" y="1460500"/>
          <p14:tracePt t="66833" x="11588750" y="1771650"/>
          <p14:tracePt t="66849" x="11633200" y="2247900"/>
          <p14:tracePt t="66866" x="11633200" y="2768600"/>
          <p14:tracePt t="66882" x="11576050" y="3295650"/>
          <p14:tracePt t="66900" x="11430000" y="3797300"/>
          <p14:tracePt t="66902" x="11322050" y="4025900"/>
          <p14:tracePt t="66916" x="11214100" y="4197350"/>
          <p14:tracePt t="66918" x="11087100" y="4375150"/>
          <p14:tracePt t="66933" x="10922000" y="4527550"/>
          <p14:tracePt t="66935" x="10750550" y="4635500"/>
          <p14:tracePt t="66949" x="10566400" y="4730750"/>
          <p14:tracePt t="66951" x="10375900" y="4781550"/>
          <p14:tracePt t="66967" x="10026650" y="4845050"/>
          <p14:tracePt t="66983" x="9740900" y="4838700"/>
          <p14:tracePt t="66999" x="9518650" y="4781550"/>
          <p14:tracePt t="67015" x="9328150" y="4660900"/>
          <p14:tracePt t="67033" x="9156700" y="4514850"/>
          <p14:tracePt t="67049" x="9061450" y="4362450"/>
          <p14:tracePt t="67066" x="9023350" y="4178300"/>
          <p14:tracePt t="67082" x="9036050" y="4000500"/>
          <p14:tracePt t="67100" x="9112250" y="3860800"/>
          <p14:tracePt t="67102" x="9163050" y="3790950"/>
          <p14:tracePt t="67116" x="9207500" y="3752850"/>
          <p14:tracePt t="67118" x="9283700" y="3727450"/>
          <p14:tracePt t="67133" x="9340850" y="3721100"/>
          <p14:tracePt t="67135" x="9404350" y="3721100"/>
          <p14:tracePt t="67149" x="9486900" y="3721100"/>
          <p14:tracePt t="67151" x="9569450" y="3752850"/>
          <p14:tracePt t="67167" x="9798050" y="3943350"/>
          <p14:tracePt t="67183" x="10026650" y="4260850"/>
          <p14:tracePt t="67199" x="10185400" y="4622800"/>
          <p14:tracePt t="67216" x="10287000" y="4933950"/>
          <p14:tracePt t="67233" x="10293350" y="5181600"/>
          <p14:tracePt t="67249" x="10255250" y="5378450"/>
          <p14:tracePt t="67266" x="10134600" y="5524500"/>
          <p14:tracePt t="67282" x="9867900" y="5664200"/>
          <p14:tracePt t="67299" x="9505950" y="5702300"/>
          <p14:tracePt t="67316" x="9163050" y="5664200"/>
          <p14:tracePt t="67333" x="8756650" y="5416550"/>
          <p14:tracePt t="67335" x="8604250" y="5251450"/>
          <p14:tracePt t="67348" x="8483600" y="5060950"/>
          <p14:tracePt t="67349" x="8388350" y="4832350"/>
          <p14:tracePt t="67366" x="8305800" y="4318000"/>
          <p14:tracePt t="67383" x="8324850" y="3841750"/>
          <p14:tracePt t="67399" x="8515350" y="3416300"/>
          <p14:tracePt t="67415" x="8877300" y="3086100"/>
          <p14:tracePt t="67432" x="9372600" y="2971800"/>
          <p14:tracePt t="67448" x="9950450" y="3009900"/>
          <p14:tracePt t="67466" x="10560050" y="3251200"/>
          <p14:tracePt t="67482" x="11036300" y="3625850"/>
          <p14:tracePt t="67499" x="11264900" y="3981450"/>
          <p14:tracePt t="67515" x="11271250" y="4229100"/>
          <p14:tracePt t="67533" x="11150600" y="4476750"/>
          <p14:tracePt t="67534" x="11017250" y="4610100"/>
          <p14:tracePt t="67550" x="10655300" y="4781550"/>
          <p14:tracePt t="67566" x="10261600" y="4826000"/>
          <p14:tracePt t="67583" x="9925050" y="4699000"/>
          <p14:tracePt t="67599" x="9702800" y="4349750"/>
          <p14:tracePt t="67615" x="9639300" y="3721100"/>
          <p14:tracePt t="67633" x="9721850" y="3016250"/>
          <p14:tracePt t="67649" x="10007600" y="2317750"/>
          <p14:tracePt t="67665" x="10369550" y="1771650"/>
          <p14:tracePt t="67682" x="10744200" y="1435100"/>
          <p14:tracePt t="67699" x="11080750" y="1327150"/>
          <p14:tracePt t="67715" x="11391900" y="1327150"/>
          <p14:tracePt t="67732" x="11576050" y="1473200"/>
          <p14:tracePt t="67734" x="11614150" y="1549400"/>
          <p14:tracePt t="67749" x="11639550" y="1651000"/>
          <p14:tracePt t="67766" x="11607800" y="2044700"/>
          <p14:tracePt t="67783" x="11379200" y="2482850"/>
          <p14:tracePt t="67798" x="11049000" y="2921000"/>
          <p14:tracePt t="67816" x="10541000" y="3225800"/>
          <p14:tracePt t="67832" x="10102850" y="3454400"/>
          <p14:tracePt t="67848" x="9753600" y="3511550"/>
          <p14:tracePt t="67866" x="9550400" y="3530600"/>
          <p14:tracePt t="67882" x="9429750" y="3517900"/>
          <p14:tracePt t="67899" x="9347200" y="3435350"/>
          <p14:tracePt t="67916" x="9321800" y="3308350"/>
          <p14:tracePt t="67918" x="9321800" y="3225800"/>
          <p14:tracePt t="67932" x="9321800" y="3130550"/>
          <p14:tracePt t="67935" x="9321800" y="3054350"/>
          <p14:tracePt t="67949" x="9353550" y="2965450"/>
          <p14:tracePt t="67951" x="9391650" y="2870200"/>
          <p14:tracePt t="67965" x="9423400" y="2813050"/>
          <p14:tracePt t="67982" x="9518650" y="2724150"/>
          <p14:tracePt t="67999" x="9569450" y="2717800"/>
          <p14:tracePt t="68016" x="9626600" y="2762250"/>
          <p14:tracePt t="68032" x="9702800" y="2927350"/>
          <p14:tracePt t="68050" x="9779000" y="3200400"/>
          <p14:tracePt t="68065" x="9798050" y="3416300"/>
          <p14:tracePt t="68083" x="9779000" y="3676650"/>
          <p14:tracePt t="68099" x="9658350" y="3917950"/>
          <p14:tracePt t="68116" x="9518650" y="4127500"/>
          <p14:tracePt t="68118" x="9448800" y="4222750"/>
          <p14:tracePt t="68133" x="9404350" y="4260850"/>
          <p14:tracePt t="68135" x="9353550" y="4292600"/>
          <p14:tracePt t="68149" x="9315450" y="4318000"/>
          <p14:tracePt t="68151" x="9302750" y="4324350"/>
          <p14:tracePt t="68166" x="9290050" y="4324350"/>
          <p14:tracePt t="68183" x="9290050" y="4286250"/>
          <p14:tracePt t="68199" x="9315450" y="4057650"/>
          <p14:tracePt t="68216" x="9480550" y="3670300"/>
          <p14:tracePt t="68233" x="9702800" y="3340100"/>
          <p14:tracePt t="68249" x="9874250" y="3149600"/>
          <p14:tracePt t="68265" x="10064750" y="2914650"/>
          <p14:tracePt t="68282" x="10318750" y="2590800"/>
          <p14:tracePt t="68299" x="10433050" y="2514600"/>
          <p14:tracePt t="68511" x="10433050" y="2508250"/>
          <p14:tracePt t="68519" x="10433050" y="2533650"/>
          <p14:tracePt t="68533" x="10433050" y="2565400"/>
          <p14:tracePt t="68549" x="10394950" y="2635250"/>
          <p14:tracePt t="68566" x="10375900" y="2635250"/>
          <p14:tracePt t="68583" x="10363200" y="2654300"/>
          <p14:tracePt t="68599" x="10331450" y="2679700"/>
          <p14:tracePt t="68615" x="10287000" y="2743200"/>
          <p14:tracePt t="68633" x="10223500" y="2857500"/>
          <p14:tracePt t="68649" x="10134600" y="2984500"/>
          <p14:tracePt t="68666" x="9975850" y="3187700"/>
          <p14:tracePt t="68683" x="9715500" y="3492500"/>
          <p14:tracePt t="68698" x="9296400" y="3911600"/>
          <p14:tracePt t="68715" x="8705850" y="4362450"/>
          <p14:tracePt t="68732" x="8064500" y="4806950"/>
          <p14:tracePt t="68734" x="7747000" y="4972050"/>
          <p14:tracePt t="68748" x="7442200" y="5124450"/>
          <p14:tracePt t="68751" x="7194550" y="5251450"/>
          <p14:tracePt t="68766" x="6718300" y="5454650"/>
          <p14:tracePt t="68782" x="6350000" y="5556250"/>
          <p14:tracePt t="68799" x="6038850" y="5600700"/>
          <p14:tracePt t="68816" x="5803900" y="5619750"/>
          <p14:tracePt t="68832" x="5645150" y="5619750"/>
          <p14:tracePt t="68849" x="5492750" y="5594350"/>
          <p14:tracePt t="68866" x="5435600" y="5575300"/>
          <p14:tracePt t="68882" x="5422900" y="5568950"/>
          <p14:tracePt t="68918" x="5416550" y="5568950"/>
          <p14:tracePt t="68927" x="5410200" y="5562600"/>
          <p14:tracePt t="68935" x="5403850" y="5556250"/>
          <p14:tracePt t="68949" x="5391150" y="5556250"/>
          <p14:tracePt t="68966" x="5302250" y="5556250"/>
          <p14:tracePt t="68983" x="5213350" y="5556250"/>
          <p14:tracePt t="68999" x="5130800" y="5562600"/>
          <p14:tracePt t="69016" x="5022850" y="5575300"/>
          <p14:tracePt t="69032" x="4889500" y="5594350"/>
          <p14:tracePt t="69050" x="4756150" y="5607050"/>
          <p14:tracePt t="69065" x="4610100" y="5626100"/>
          <p14:tracePt t="69083" x="4438650" y="5657850"/>
          <p14:tracePt t="69099" x="4146550" y="5683250"/>
          <p14:tracePt t="69115" x="3797300" y="5683250"/>
          <p14:tracePt t="69132" x="3454400" y="5683250"/>
          <p14:tracePt t="69134" x="3314700" y="5683250"/>
          <p14:tracePt t="69149" x="3225800" y="5683250"/>
          <p14:tracePt t="69151" x="3117850" y="5683250"/>
          <p14:tracePt t="69165" x="3041650" y="5683250"/>
          <p14:tracePt t="69167" x="2978150" y="5683250"/>
          <p14:tracePt t="69182" x="2901950" y="5683250"/>
          <p14:tracePt t="69200" x="2876550" y="5695950"/>
          <p14:tracePt t="69216" x="2870200" y="5702300"/>
          <p14:tracePt t="69232" x="2870200" y="5715000"/>
          <p14:tracePt t="69248" x="2908300" y="5765800"/>
          <p14:tracePt t="69266" x="3060700" y="5854700"/>
          <p14:tracePt t="69282" x="3302000" y="5924550"/>
          <p14:tracePt t="69299" x="3651250" y="5969000"/>
          <p14:tracePt t="69315" x="4044950" y="6019800"/>
          <p14:tracePt t="69332" x="4559300" y="6083300"/>
          <p14:tracePt t="69347" x="4959350" y="6153150"/>
          <p14:tracePt t="69364" x="5251450" y="6216650"/>
          <p14:tracePt t="69384" x="5353050" y="6267450"/>
          <p14:tracePt t="69399" x="5353050" y="6286500"/>
          <p14:tracePt t="69415" x="5295900" y="6324600"/>
          <p14:tracePt t="69433" x="5086350" y="6330950"/>
          <p14:tracePt t="69449" x="4654550" y="6330950"/>
          <p14:tracePt t="69465" x="4108450" y="6216650"/>
          <p14:tracePt t="69483" x="3606800" y="6045200"/>
          <p14:tracePt t="69499" x="3251200" y="5848350"/>
          <p14:tracePt t="69516" x="3105150" y="5734050"/>
          <p14:tracePt t="69532" x="3054350" y="5651500"/>
          <p14:tracePt t="69535" x="3054350" y="5619750"/>
          <p14:tracePt t="69549" x="3048000" y="5575300"/>
          <p14:tracePt t="69551" x="3048000" y="5537200"/>
          <p14:tracePt t="69565" x="3067050" y="5511800"/>
          <p14:tracePt t="69567" x="3105150" y="5467350"/>
          <p14:tracePt t="69584" x="3244850" y="5422900"/>
          <p14:tracePt t="69599" x="3448050" y="5416550"/>
          <p14:tracePt t="69617" x="3714750" y="5429250"/>
          <p14:tracePt t="69632" x="4044950" y="5581650"/>
          <p14:tracePt t="69649" x="4222750" y="5715000"/>
          <p14:tracePt t="69666" x="4292600" y="5854700"/>
          <p14:tracePt t="69681" x="4298950" y="6013450"/>
          <p14:tracePt t="69698" x="4197350" y="6134100"/>
          <p14:tracePt t="69714" x="3949700" y="6229350"/>
          <p14:tracePt t="69731" x="3517900" y="6235700"/>
          <p14:tracePt t="69748" x="2984500" y="5981700"/>
          <p14:tracePt t="69764" x="2546350" y="5638800"/>
          <p14:tracePt t="69781" x="2203450" y="5213350"/>
          <p14:tracePt t="69782" x="2076450" y="5035550"/>
          <p14:tracePt t="69798" x="1943100" y="4845050"/>
          <p14:tracePt t="69814" x="1911350" y="4762500"/>
          <p14:tracePt t="69831" x="1981200" y="4699000"/>
          <p14:tracePt t="69847" x="2336800" y="4641850"/>
          <p14:tracePt t="69864" x="2921000" y="4641850"/>
          <p14:tracePt t="69881" x="3492500" y="4641850"/>
          <p14:tracePt t="69898" x="3937000" y="4756150"/>
          <p14:tracePt t="69914" x="4108450" y="4876800"/>
          <p14:tracePt t="69931" x="4165600" y="4984750"/>
          <p14:tracePt t="69947" x="4165600" y="5111750"/>
          <p14:tracePt t="69964" x="4076700" y="5245100"/>
          <p14:tracePt t="69980" x="3924300" y="5416550"/>
          <p14:tracePt t="69998" x="3549650" y="5657850"/>
          <p14:tracePt t="70014" x="3276600" y="5759450"/>
          <p14:tracePt t="70032" x="3073400" y="5810250"/>
          <p14:tracePt t="70049" x="2927350" y="5842000"/>
          <p14:tracePt t="70065" x="2832100" y="5854700"/>
          <p14:tracePt t="70082" x="2794000" y="5854700"/>
          <p14:tracePt t="70099" x="2787650" y="5854700"/>
          <p14:tracePt t="70115" x="2781300" y="5854700"/>
          <p14:tracePt t="70231" x="2774950" y="5854700"/>
          <p14:tracePt t="70239" x="2774950" y="5880100"/>
          <p14:tracePt t="70249" x="2774950" y="5924550"/>
          <p14:tracePt t="70265" x="2781300" y="6019800"/>
          <p14:tracePt t="70283" x="2787650" y="6102350"/>
          <p14:tracePt t="70298" x="2787650" y="6178550"/>
          <p14:tracePt t="70316" x="2787650" y="6242050"/>
          <p14:tracePt t="70319" x="2768600" y="6273800"/>
          <p14:tracePt t="70332" x="2755900" y="6299200"/>
          <p14:tracePt t="70349" x="2736850" y="6337300"/>
          <p14:tracePt t="70366" x="2667000" y="6362700"/>
          <p14:tracePt t="70382" x="2590800" y="6356350"/>
          <p14:tracePt t="70399" x="2540000" y="6330950"/>
          <p14:tracePt t="70417" x="2482850" y="6267450"/>
          <p14:tracePt t="70432" x="2413000" y="6191250"/>
          <p14:tracePt t="70449" x="2362200" y="6102350"/>
          <p14:tracePt t="70465" x="2349500" y="6057900"/>
          <p14:tracePt t="70483" x="2349500" y="6032500"/>
          <p14:tracePt t="70499" x="2368550" y="6013450"/>
          <p14:tracePt t="70502" x="2406650" y="6000750"/>
          <p14:tracePt t="70515" x="2444750" y="6000750"/>
          <p14:tracePt t="70533" x="2501900" y="6000750"/>
          <p14:tracePt t="70535" x="2527300" y="6000750"/>
          <p14:tracePt t="70549" x="2546350" y="6000750"/>
          <p14:tracePt t="70565" x="2559050" y="6013450"/>
          <p14:tracePt t="70584" x="2571750" y="6045200"/>
          <p14:tracePt t="70600" x="2571750" y="6083300"/>
          <p14:tracePt t="70616" x="2540000" y="6115050"/>
          <p14:tracePt t="70633" x="2527300" y="6121400"/>
          <p14:tracePt t="70694" x="2533650" y="6115050"/>
          <p14:tracePt t="70703" x="2546350" y="6108700"/>
          <p14:tracePt t="70716" x="2565400" y="6096000"/>
          <p14:tracePt t="70732" x="2597150" y="6089650"/>
          <p14:tracePt t="70749" x="2654300" y="6089650"/>
          <p14:tracePt t="70767" x="2768600" y="6089650"/>
          <p14:tracePt t="70783" x="2838450" y="6083300"/>
          <p14:tracePt t="70800" x="2876550" y="6076950"/>
          <p14:tracePt t="70817" x="2895600" y="6070600"/>
          <p14:tracePt t="70967" x="2901950" y="6064250"/>
          <p14:tracePt t="70975" x="2921000" y="6064250"/>
          <p14:tracePt t="70983" x="2959100" y="6045200"/>
          <p14:tracePt t="70999" x="3073400" y="6032500"/>
          <p14:tracePt t="71017" x="3213100" y="6007100"/>
          <p14:tracePt t="71033" x="3365500" y="6007100"/>
          <p14:tracePt t="71049" x="3498850" y="6013450"/>
          <p14:tracePt t="71065" x="3638550" y="6045200"/>
          <p14:tracePt t="71083" x="3759200" y="6076950"/>
          <p14:tracePt t="71100" x="3835400" y="6096000"/>
          <p14:tracePt t="71102" x="3860800" y="6108700"/>
          <p14:tracePt t="71116" x="3879850" y="6115050"/>
          <p14:tracePt t="71118" x="3898900" y="6115050"/>
          <p14:tracePt t="71133" x="3911600" y="6115050"/>
          <p14:tracePt t="71135" x="3917950" y="6115050"/>
          <p14:tracePt t="71149" x="3924300" y="6115050"/>
          <p14:tracePt t="71151" x="3930650" y="6115050"/>
          <p14:tracePt t="71167" x="3937000" y="6115050"/>
          <p14:tracePt t="71191" x="3943350" y="6115050"/>
          <p14:tracePt t="71200" x="3956050" y="6115050"/>
          <p14:tracePt t="71217" x="3962400" y="6115050"/>
          <p14:tracePt t="71232" x="3981450" y="6115050"/>
          <p14:tracePt t="71251" x="4013200" y="6134100"/>
          <p14:tracePt t="71265" x="4070350" y="6146800"/>
          <p14:tracePt t="71283" x="4121150" y="6165850"/>
          <p14:tracePt t="71299" x="4178300" y="6172200"/>
          <p14:tracePt t="71316" x="4222750" y="6191250"/>
          <p14:tracePt t="71319" x="4241800" y="6197600"/>
          <p14:tracePt t="71332" x="4260850" y="6203950"/>
          <p14:tracePt t="71335" x="4267200" y="6203950"/>
          <p14:tracePt t="71350" x="4279900" y="6210300"/>
          <p14:tracePt t="71752" x="4286250" y="6203950"/>
          <p14:tracePt t="71759" x="4292600" y="6191250"/>
          <p14:tracePt t="71766" x="4298950" y="6159500"/>
          <p14:tracePt t="71783" x="4305300" y="6134100"/>
          <p14:tracePt t="72360" x="4305300" y="6127750"/>
          <p14:tracePt t="72375" x="4298950" y="6127750"/>
          <p14:tracePt t="72382" x="4292600" y="6127750"/>
          <p14:tracePt t="72390" x="4286250" y="6140450"/>
          <p14:tracePt t="72398" x="4286250" y="6159500"/>
          <p14:tracePt t="72417" x="4273550" y="6191250"/>
          <p14:tracePt t="72433" x="4273550" y="6210300"/>
          <p14:tracePt t="72527" x="4273550" y="6216650"/>
          <p14:tracePt t="72535" x="4273550" y="6223000"/>
          <p14:tracePt t="72543" x="4273550" y="6229350"/>
          <p14:tracePt t="72566" x="4260850" y="6254750"/>
          <p14:tracePt t="72582" x="4248150" y="6273800"/>
          <p14:tracePt t="72599" x="4235450" y="6305550"/>
          <p14:tracePt t="72616" x="4197350" y="6343650"/>
          <p14:tracePt t="72632" x="4140200" y="6388100"/>
          <p14:tracePt t="72648" x="4064000" y="6432550"/>
          <p14:tracePt t="72666" x="3975100" y="6477000"/>
          <p14:tracePt t="72682" x="3905250" y="6515100"/>
          <p14:tracePt t="72699" x="3835400" y="6540500"/>
          <p14:tracePt t="72715" x="3752850" y="6553200"/>
          <p14:tracePt t="72732" x="3708400" y="6559550"/>
          <p14:tracePt t="72735" x="3676650" y="6559550"/>
          <p14:tracePt t="72749" x="3651250" y="6559550"/>
          <p14:tracePt t="72751" x="3619500" y="6565900"/>
          <p14:tracePt t="72767" x="3568700" y="6572250"/>
          <p14:tracePt t="72783" x="3511550" y="6584950"/>
          <p14:tracePt t="72799" x="3473450" y="6584950"/>
          <p14:tracePt t="72815" x="3467100" y="6584950"/>
          <p14:tracePt t="73079" x="3460750" y="6565900"/>
          <p14:tracePt t="73087" x="3460750" y="6534150"/>
          <p14:tracePt t="73099" x="3460750" y="6470650"/>
          <p14:tracePt t="73115" x="3473450" y="6362700"/>
          <p14:tracePt t="73133" x="3473450" y="6242050"/>
          <p14:tracePt t="73135" x="3473450" y="6197600"/>
          <p14:tracePt t="73149" x="3473450" y="6178550"/>
          <p14:tracePt t="73151" x="3473450" y="6159500"/>
          <p14:tracePt t="73167" x="3448050" y="6134100"/>
          <p14:tracePt t="73183" x="3403600" y="6121400"/>
          <p14:tracePt t="73199" x="3289300" y="6121400"/>
          <p14:tracePt t="73217" x="3086100" y="6178550"/>
          <p14:tracePt t="73233" x="2743200" y="6337300"/>
          <p14:tracePt t="73249" x="2368550" y="6489700"/>
          <p14:tracePt t="73266" x="2171700" y="6635750"/>
          <p14:tracePt t="73282" x="2101850" y="6718300"/>
          <p14:tracePt t="73300" x="2101850" y="6724650"/>
          <p14:tracePt t="73316" x="2108200" y="6731000"/>
          <p14:tracePt t="73331" x="2209800" y="6680200"/>
          <p14:tracePt t="73349" x="2381250" y="6521450"/>
          <p14:tracePt t="73366" x="2616200" y="6248400"/>
          <p14:tracePt t="73382" x="2711450" y="6102350"/>
          <p14:tracePt t="73399" x="2730500" y="6070600"/>
          <p14:tracePt t="73423" x="2692400" y="6127750"/>
          <p14:tracePt t="73433" x="2584450" y="6273800"/>
          <p14:tracePt t="73449" x="2101850" y="6692900"/>
          <p14:tracePt t="73465" x="1428750" y="6851650"/>
          <p14:tracePt t="73575" x="539750" y="6483350"/>
          <p14:tracePt t="73583" x="622300" y="6375400"/>
          <p14:tracePt t="73599" x="831850" y="6134100"/>
          <p14:tracePt t="73615" x="977900" y="6000750"/>
          <p14:tracePt t="73633" x="1130300" y="5892800"/>
          <p14:tracePt t="73648" x="1270000" y="5861050"/>
          <p14:tracePt t="73666" x="1377950" y="5861050"/>
          <p14:tracePt t="73682" x="1416050" y="5861050"/>
          <p14:tracePt t="73699" x="1422400" y="5861050"/>
          <p14:tracePt t="73715" x="1428750" y="5886450"/>
          <p14:tracePt t="73732" x="1428750" y="5918200"/>
          <p14:tracePt t="73734" x="1409700" y="5943600"/>
          <p14:tracePt t="73748" x="1397000" y="5969000"/>
          <p14:tracePt t="73766" x="1371600" y="5988050"/>
          <p14:tracePt t="73782" x="1365250" y="5994400"/>
          <p14:tracePt t="73847" x="1365250" y="5988050"/>
          <p14:tracePt t="73855" x="1365250" y="5969000"/>
          <p14:tracePt t="73866" x="1371600" y="5937250"/>
          <p14:tracePt t="73882" x="1416050" y="5880100"/>
          <p14:tracePt t="73899" x="1485900" y="5835650"/>
          <p14:tracePt t="73915" x="1612900" y="5803900"/>
          <p14:tracePt t="73932" x="1752600" y="5797550"/>
          <p14:tracePt t="73934" x="1835150" y="5797550"/>
          <p14:tracePt t="73949" x="1930400" y="5816600"/>
          <p14:tracePt t="73951" x="2012950" y="5835650"/>
          <p14:tracePt t="73965" x="2101850" y="5880100"/>
          <p14:tracePt t="73983" x="2241550" y="5988050"/>
          <p14:tracePt t="73999" x="2254250" y="6019800"/>
          <p14:tracePt t="74015" x="2254250" y="6064250"/>
          <p14:tracePt t="74033" x="2222500" y="6121400"/>
          <p14:tracePt t="74049" x="2152650" y="6178550"/>
          <p14:tracePt t="74065" x="2095500" y="6203950"/>
          <p14:tracePt t="74082" x="2044700" y="6223000"/>
          <p14:tracePt t="74099" x="2019300" y="6223000"/>
          <p14:tracePt t="74115" x="2012950" y="6229350"/>
          <p14:tracePt t="74247" x="2006600" y="6229350"/>
          <p14:tracePt t="74575" x="2000250" y="6223000"/>
          <p14:tracePt t="74631" x="2000250" y="6216650"/>
          <p14:tracePt t="74855" x="1993900" y="6216650"/>
          <p14:tracePt t="74927" x="1987550" y="6216650"/>
          <p14:tracePt t="74959" x="1981200" y="6216650"/>
          <p14:tracePt t="74967" x="1962150" y="6216650"/>
          <p14:tracePt t="74974" x="1955800" y="6216650"/>
          <p14:tracePt t="74984" x="1936750" y="6223000"/>
          <p14:tracePt t="74999" x="1866900" y="6273800"/>
          <p14:tracePt t="75017" x="1765300" y="6311900"/>
          <p14:tracePt t="75032" x="1657350" y="6318250"/>
          <p14:tracePt t="75048" x="1574800" y="6337300"/>
          <p14:tracePt t="75066" x="1517650" y="6350000"/>
          <p14:tracePt t="75082" x="1485900" y="6350000"/>
          <p14:tracePt t="75099" x="1460500" y="6356350"/>
          <p14:tracePt t="75159" x="1466850" y="6350000"/>
          <p14:tracePt t="75166" x="1473200" y="6337300"/>
          <p14:tracePt t="75175" x="1479550" y="6337300"/>
          <p14:tracePt t="75183" x="1479550" y="6330950"/>
          <p14:tracePt t="75199" x="1492250" y="6318250"/>
          <p14:tracePt t="75215" x="1504950" y="6305550"/>
          <p14:tracePt t="75279" x="1511300" y="6305550"/>
          <p14:tracePt t="75599" x="1517650" y="6305550"/>
          <p14:tracePt t="75616" x="1524000" y="6305550"/>
          <p14:tracePt t="75623" x="1530350" y="6305550"/>
          <p14:tracePt t="75647" x="1536700" y="6305550"/>
          <p14:tracePt t="75655" x="1543050" y="6305550"/>
          <p14:tracePt t="75671" x="1549400" y="6305550"/>
          <p14:tracePt t="75682" x="1549400" y="6311900"/>
          <p14:tracePt t="75700" x="1562100" y="6318250"/>
          <p14:tracePt t="75715" x="1574800" y="6330950"/>
          <p14:tracePt t="75733" x="1593850" y="6330950"/>
          <p14:tracePt t="75735" x="1625600" y="6330950"/>
          <p14:tracePt t="75749" x="1670050" y="6330950"/>
          <p14:tracePt t="75765" x="1885950" y="6330950"/>
          <p14:tracePt t="75767" x="2152650" y="6299200"/>
          <p14:tracePt t="75782" x="3054350" y="6140450"/>
          <p14:tracePt t="75799" x="4356100" y="5943600"/>
          <p14:tracePt t="75815" x="5848350" y="5708650"/>
          <p14:tracePt t="75832" x="7150100" y="5505450"/>
          <p14:tracePt t="75848" x="8318500" y="5480050"/>
          <p14:tracePt t="75865" x="9245600" y="5486400"/>
          <p14:tracePt t="75882" x="10020300" y="5588000"/>
          <p14:tracePt t="75900" x="10553700" y="5657850"/>
          <p14:tracePt t="75902" x="10699750" y="5676900"/>
          <p14:tracePt t="75916" x="10795000" y="5689600"/>
          <p14:tracePt t="75933" x="10915650" y="5702300"/>
          <p14:tracePt t="75935" x="10922000" y="5708650"/>
          <p14:tracePt t="75949" x="10928350" y="5708650"/>
          <p14:tracePt t="76110" x="10909300" y="5708650"/>
          <p14:tracePt t="76118" x="10896600" y="5708650"/>
          <p14:tracePt t="76126" x="10877550" y="5715000"/>
          <p14:tracePt t="76148" x="10852150" y="5721350"/>
          <p14:tracePt t="76164" x="10814050" y="5727700"/>
          <p14:tracePt t="76181" x="10775950" y="5734050"/>
          <p14:tracePt t="76198" x="10712450" y="5740400"/>
          <p14:tracePt t="76214" x="10655300" y="5746750"/>
          <p14:tracePt t="76231" x="10598150" y="5759450"/>
          <p14:tracePt t="76247" x="10566400" y="5772150"/>
          <p14:tracePt t="76264" x="10534650" y="5772150"/>
          <p14:tracePt t="76281" x="10490200" y="5772150"/>
          <p14:tracePt t="76298" x="10420350" y="5778500"/>
          <p14:tracePt t="76314" x="10325100" y="5784850"/>
          <p14:tracePt t="76330" x="10223500" y="5784850"/>
          <p14:tracePt t="76348" x="10102850" y="5784850"/>
          <p14:tracePt t="76349" x="10058400" y="5784850"/>
          <p14:tracePt t="76364" x="10001250" y="5784850"/>
          <p14:tracePt t="76381" x="9842500" y="5784850"/>
          <p14:tracePt t="76397" x="9740900" y="5784850"/>
          <p14:tracePt t="76414" x="9645650" y="5784850"/>
          <p14:tracePt t="76431" x="9569450" y="5784850"/>
          <p14:tracePt t="76447" x="9518650" y="5784850"/>
          <p14:tracePt t="76465" x="9493250" y="5784850"/>
          <p14:tracePt t="76482" x="9480550" y="5784850"/>
          <p14:tracePt t="76499" x="9467850" y="5784850"/>
          <p14:tracePt t="76516" x="9461500" y="5778500"/>
          <p14:tracePt t="76518" x="9455150" y="5778500"/>
          <p14:tracePt t="76532" x="9448800" y="5778500"/>
          <p14:tracePt t="76550" x="9378950" y="5721350"/>
          <p14:tracePt t="76566" x="9309100" y="5657850"/>
          <p14:tracePt t="76582" x="9232900" y="5600700"/>
          <p14:tracePt t="76599" x="9169400" y="5530850"/>
          <p14:tracePt t="76615" x="9137650" y="5467350"/>
          <p14:tracePt t="76632" x="9074150" y="5378450"/>
          <p14:tracePt t="76649" x="9042400" y="5295900"/>
          <p14:tracePt t="76665" x="9023350" y="5232400"/>
          <p14:tracePt t="76682" x="9023350" y="5175250"/>
          <p14:tracePt t="76698" x="9017000" y="5143500"/>
          <p14:tracePt t="76716" x="9017000" y="5118100"/>
          <p14:tracePt t="76718" x="9017000" y="5099050"/>
          <p14:tracePt t="76749" x="9017000" y="5080000"/>
          <p14:tracePt t="76751" x="9023350" y="5067300"/>
          <p14:tracePt t="76766" x="9061450" y="5048250"/>
          <p14:tracePt t="76782" x="9118600" y="5022850"/>
          <p14:tracePt t="76800" x="9150350" y="5022850"/>
          <p14:tracePt t="76816" x="9194800" y="5022850"/>
          <p14:tracePt t="76833" x="9232900" y="5029200"/>
          <p14:tracePt t="76850" x="9283700" y="5080000"/>
          <p14:tracePt t="76866" x="9296400" y="5111750"/>
          <p14:tracePt t="76882" x="9302750" y="5149850"/>
          <p14:tracePt t="76899" x="9296400" y="5232400"/>
          <p14:tracePt t="76915" x="9137650" y="5359400"/>
          <p14:tracePt t="76932" x="8820150" y="5480050"/>
          <p14:tracePt t="76935" x="8655050" y="5505450"/>
          <p14:tracePt t="76949" x="8458200" y="5518150"/>
          <p14:tracePt t="76951" x="8248650" y="5518150"/>
          <p14:tracePt t="76966" x="7829550" y="5378450"/>
          <p14:tracePt t="76983" x="7448550" y="5181600"/>
          <p14:tracePt t="77000" x="7156450" y="5003800"/>
          <p14:tracePt t="77016" x="6991350" y="4813300"/>
          <p14:tracePt t="77032" x="6953250" y="4679950"/>
          <p14:tracePt t="77048" x="6946900" y="4603750"/>
          <p14:tracePt t="77066" x="6946900" y="4546600"/>
          <p14:tracePt t="77082" x="6985000" y="4495800"/>
          <p14:tracePt t="77099" x="7086600" y="4464050"/>
          <p14:tracePt t="77115" x="7226300" y="4457700"/>
          <p14:tracePt t="77132" x="7448550" y="4457700"/>
          <p14:tracePt t="77135" x="7588250" y="4457700"/>
          <p14:tracePt t="77149" x="7727950" y="4457700"/>
          <p14:tracePt t="77151" x="7981950" y="4457700"/>
          <p14:tracePt t="77166" x="8362950" y="4502150"/>
          <p14:tracePt t="77182" x="8864600" y="4584700"/>
          <p14:tracePt t="77199" x="9245600" y="4635500"/>
          <p14:tracePt t="77217" x="9575800" y="4679950"/>
          <p14:tracePt t="77233" x="9810750" y="4699000"/>
          <p14:tracePt t="77250" x="9956800" y="4730750"/>
          <p14:tracePt t="77265" x="10033000" y="4737100"/>
          <p14:tracePt t="77282" x="10058400" y="4743450"/>
          <p14:tracePt t="77319" x="10058400" y="4749800"/>
          <p14:tracePt t="77327" x="10058400" y="4756150"/>
          <p14:tracePt t="77335" x="10058400" y="4768850"/>
          <p14:tracePt t="77349" x="10058400" y="4775200"/>
          <p14:tracePt t="77367" x="10058400" y="4819650"/>
          <p14:tracePt t="77382" x="10058400" y="4845050"/>
          <p14:tracePt t="77399" x="10058400" y="4876800"/>
          <p14:tracePt t="77415" x="10045700" y="4895850"/>
          <p14:tracePt t="77433" x="10039350" y="4908550"/>
          <p14:tracePt t="77449" x="10026650" y="4933950"/>
          <p14:tracePt t="77466" x="10007600" y="4965700"/>
          <p14:tracePt t="77482" x="9982200" y="5010150"/>
          <p14:tracePt t="77499" x="9956800" y="5041900"/>
          <p14:tracePt t="77515" x="9912350" y="5086350"/>
          <p14:tracePt t="77533" x="9906000" y="5111750"/>
          <p14:tracePt t="77535" x="9893300" y="5137150"/>
          <p14:tracePt t="77549" x="9886950" y="5156200"/>
          <p14:tracePt t="77551" x="9880600" y="5175250"/>
          <p14:tracePt t="77567" x="9861550" y="5213350"/>
          <p14:tracePt t="77582" x="9829800" y="5270500"/>
          <p14:tracePt t="77599" x="9810750" y="5314950"/>
          <p14:tracePt t="77617" x="9772650" y="5372100"/>
          <p14:tracePt t="77632" x="9740900" y="5435600"/>
          <p14:tracePt t="77650" x="9696450" y="5492750"/>
          <p14:tracePt t="77665" x="9664700" y="5530850"/>
          <p14:tracePt t="77683" x="9639300" y="5562600"/>
          <p14:tracePt t="77699" x="9607550" y="5594350"/>
          <p14:tracePt t="77716" x="9588500" y="5619750"/>
          <p14:tracePt t="77719" x="9569450" y="5632450"/>
          <p14:tracePt t="77732" x="9556750" y="5638800"/>
          <p14:tracePt t="77734" x="9556750" y="5645150"/>
          <p14:tracePt t="77750" x="9537700" y="5664200"/>
          <p14:tracePt t="77766" x="9518650" y="5670550"/>
          <p14:tracePt t="77783" x="9499600" y="5683250"/>
          <p14:tracePt t="77799" x="9461500" y="5708650"/>
          <p14:tracePt t="77815" x="9429750" y="5721350"/>
          <p14:tracePt t="77832" x="9398000" y="5740400"/>
          <p14:tracePt t="77850" x="9366250" y="5759450"/>
          <p14:tracePt t="77866" x="9334500" y="5765800"/>
          <p14:tracePt t="77883" x="9309100" y="5784850"/>
          <p14:tracePt t="77898" x="9283700" y="5797550"/>
          <p14:tracePt t="77916" x="9264650" y="5810250"/>
          <p14:tracePt t="77918" x="9251950" y="5816600"/>
          <p14:tracePt t="77932" x="9232900" y="5816600"/>
          <p14:tracePt t="77934" x="9220200" y="5829300"/>
          <p14:tracePt t="77950" x="9194800" y="5835650"/>
          <p14:tracePt t="77966" x="9175750" y="5835650"/>
          <p14:tracePt t="77983" x="9156700" y="5848350"/>
          <p14:tracePt t="77999" x="9150350" y="5848350"/>
          <p14:tracePt t="78022" x="9144000" y="5854700"/>
          <p14:tracePt t="78087" x="9131300" y="5854700"/>
          <p14:tracePt t="78095" x="9124950" y="5854700"/>
          <p14:tracePt t="78102" x="9118600" y="5854700"/>
          <p14:tracePt t="78115" x="9105900" y="5854700"/>
          <p14:tracePt t="78133" x="9061450" y="5861050"/>
          <p14:tracePt t="78135" x="9036050" y="5867400"/>
          <p14:tracePt t="78149" x="9010650" y="5867400"/>
          <p14:tracePt t="78165" x="8959850" y="5873750"/>
          <p14:tracePt t="78183" x="8896350" y="5886450"/>
          <p14:tracePt t="78199" x="8851900" y="5886450"/>
          <p14:tracePt t="78215" x="8813800" y="5886450"/>
          <p14:tracePt t="78233" x="8775700" y="5892800"/>
          <p14:tracePt t="78250" x="8731250" y="5892800"/>
          <p14:tracePt t="78265" x="8667750" y="5892800"/>
          <p14:tracePt t="78282" x="8591550" y="5892800"/>
          <p14:tracePt t="78299" x="8528050" y="5892800"/>
          <p14:tracePt t="78316" x="8489950" y="5873750"/>
          <p14:tracePt t="78318" x="8464550" y="5854700"/>
          <p14:tracePt t="78332" x="8458200" y="5842000"/>
          <p14:tracePt t="78334" x="8439150" y="5829300"/>
          <p14:tracePt t="78350" x="8420100" y="5778500"/>
          <p14:tracePt t="78366" x="8413750" y="5708650"/>
          <p14:tracePt t="78382" x="8401050" y="5600700"/>
          <p14:tracePt t="78398" x="8401050" y="5461000"/>
          <p14:tracePt t="78414" x="8445500" y="5302250"/>
          <p14:tracePt t="78431" x="8572500" y="5137150"/>
          <p14:tracePt t="78449" x="8750300" y="4959350"/>
          <p14:tracePt t="78466" x="8934450" y="4851400"/>
          <p14:tracePt t="78482" x="9074150" y="4813300"/>
          <p14:tracePt t="78499" x="9226550" y="4813300"/>
          <p14:tracePt t="78515" x="9321800" y="4813300"/>
          <p14:tracePt t="78533" x="9372600" y="4838700"/>
          <p14:tracePt t="78535" x="9385300" y="4857750"/>
          <p14:tracePt t="78549" x="9398000" y="4883150"/>
          <p14:tracePt t="78551" x="9410700" y="4908550"/>
          <p14:tracePt t="78567" x="9417050" y="4959350"/>
          <p14:tracePt t="78584" x="9417050" y="5010150"/>
          <p14:tracePt t="78599" x="9366250" y="5124450"/>
          <p14:tracePt t="78615" x="9264650" y="5232400"/>
          <p14:tracePt t="78633" x="9169400" y="5321300"/>
          <p14:tracePt t="78649" x="9112250" y="5353050"/>
          <p14:tracePt t="78666" x="9067800" y="5353050"/>
          <p14:tracePt t="78682" x="9042400" y="5353050"/>
          <p14:tracePt t="78699" x="8997950" y="5334000"/>
          <p14:tracePt t="78715" x="8966200" y="5245100"/>
          <p14:tracePt t="78733" x="8934450" y="5105400"/>
          <p14:tracePt t="78735" x="8915400" y="5029200"/>
          <p14:tracePt t="78749" x="8909050" y="4946650"/>
          <p14:tracePt t="78751" x="8909050" y="4864100"/>
          <p14:tracePt t="78767" x="8940800" y="4749800"/>
          <p14:tracePt t="78783" x="9023350" y="4679950"/>
          <p14:tracePt t="78799" x="9194800" y="4667250"/>
          <p14:tracePt t="78815" x="9366250" y="4711700"/>
          <p14:tracePt t="78832" x="9493250" y="4813300"/>
          <p14:tracePt t="78849" x="9556750" y="4902200"/>
          <p14:tracePt t="78865" x="9575800" y="5010150"/>
          <p14:tracePt t="78883" x="9582150" y="5130800"/>
          <p14:tracePt t="78899" x="9575800" y="5232400"/>
          <p14:tracePt t="78916" x="9531350" y="5327650"/>
          <p14:tracePt t="78918" x="9493250" y="5378450"/>
          <p14:tracePt t="78932" x="9467850" y="5410200"/>
          <p14:tracePt t="78934" x="9442450" y="5429250"/>
          <p14:tracePt t="78950" x="9385300" y="5454650"/>
          <p14:tracePt t="78966" x="9315450" y="5454650"/>
          <p14:tracePt t="78983" x="9245600" y="5454650"/>
          <p14:tracePt t="78999" x="9163050" y="5416550"/>
          <p14:tracePt t="79015" x="9061450" y="5353050"/>
          <p14:tracePt t="79033" x="8972550" y="5264150"/>
          <p14:tracePt t="79049" x="8909050" y="5162550"/>
          <p14:tracePt t="79066" x="8877300" y="5086350"/>
          <p14:tracePt t="79083" x="8877300" y="5041900"/>
          <p14:tracePt t="79099" x="8877300" y="5022850"/>
          <p14:tracePt t="79116" x="8934450" y="4997450"/>
          <p14:tracePt t="79118" x="8991600" y="4997450"/>
          <p14:tracePt t="79132" x="9061450" y="4997450"/>
          <p14:tracePt t="79149" x="9258300" y="5029200"/>
          <p14:tracePt t="79166" x="9467850" y="5130800"/>
          <p14:tracePt t="79183" x="9518650" y="5194300"/>
          <p14:tracePt t="79200" x="9531350" y="5226050"/>
          <p14:tracePt t="79216" x="9531350" y="5289550"/>
          <p14:tracePt t="79232" x="9512300" y="5365750"/>
          <p14:tracePt t="79252" x="9455150" y="5435600"/>
          <p14:tracePt t="79255" x="9436100" y="5454650"/>
          <p14:tracePt t="79266" x="9417050" y="5473700"/>
          <p14:tracePt t="79283" x="9385300" y="5492750"/>
          <p14:tracePt t="79298" x="9359900" y="5492750"/>
          <p14:tracePt t="79316" x="9321800" y="5492750"/>
          <p14:tracePt t="79332" x="9315450" y="5492750"/>
          <p14:tracePt t="79349" x="9283700" y="5473700"/>
          <p14:tracePt t="79364" x="9264650" y="5435600"/>
          <p14:tracePt t="79381" x="9245600" y="5410200"/>
          <p14:tracePt t="79400" x="9239250" y="5334000"/>
          <p14:tracePt t="79416" x="9239250" y="5308600"/>
          <p14:tracePt t="79432" x="9239250" y="5283200"/>
          <p14:tracePt t="79449" x="9264650" y="5283200"/>
          <p14:tracePt t="79465" x="9321800" y="5302250"/>
          <p14:tracePt t="79482" x="9404350" y="5422900"/>
          <p14:tracePt t="79498" x="9461500" y="5549900"/>
          <p14:tracePt t="79516" x="9467850" y="5670550"/>
          <p14:tracePt t="79518" x="9467850" y="5721350"/>
          <p14:tracePt t="79532" x="9467850" y="5746750"/>
          <p14:tracePt t="79534" x="9461500" y="5778500"/>
          <p14:tracePt t="79550" x="9442450" y="5822950"/>
          <p14:tracePt t="79566" x="9404350" y="5873750"/>
          <p14:tracePt t="79583" x="9378950" y="5892800"/>
          <p14:tracePt t="79599" x="9353550" y="5892800"/>
          <p14:tracePt t="79616" x="9340850" y="5892800"/>
          <p14:tracePt t="79632" x="9315450" y="5880100"/>
          <p14:tracePt t="79649" x="9302750" y="5854700"/>
          <p14:tracePt t="79665" x="9283700" y="5822950"/>
          <p14:tracePt t="79684" x="9271000" y="5791200"/>
          <p14:tracePt t="79687" x="9264650" y="5765800"/>
          <p14:tracePt t="79699" x="9264650" y="5721350"/>
          <p14:tracePt t="79716" x="9264650" y="5670550"/>
          <p14:tracePt t="79718" x="9264650" y="5645150"/>
          <p14:tracePt t="79732" x="9264650" y="5613400"/>
          <p14:tracePt t="79735" x="9264650" y="5588000"/>
          <p14:tracePt t="79749" x="9271000" y="5581650"/>
          <p14:tracePt t="79764" x="9296400" y="5556250"/>
          <p14:tracePt t="79765" x="9315450" y="5556250"/>
          <p14:tracePt t="79781" x="9328150" y="5556250"/>
          <p14:tracePt t="79798" x="9353550" y="5556250"/>
          <p14:tracePt t="79814" x="9359900" y="5568950"/>
          <p14:tracePt t="79831" x="9359900" y="5619750"/>
          <p14:tracePt t="79847" x="9359900" y="5651500"/>
          <p14:tracePt t="79864" x="9353550" y="5664200"/>
          <p14:tracePt t="79886" x="9340850" y="5664200"/>
          <p14:tracePt t="79898" x="9309100" y="5638800"/>
          <p14:tracePt t="79915" x="9264650" y="5524500"/>
          <p14:tracePt t="79932" x="9201150" y="5346700"/>
          <p14:tracePt t="79948" x="9188450" y="5143500"/>
          <p14:tracePt t="79950" x="9188450" y="5048250"/>
          <p14:tracePt t="79964" x="9188450" y="4946650"/>
          <p14:tracePt t="79981" x="9213850" y="4749800"/>
          <p14:tracePt t="79998" x="9245600" y="4705350"/>
          <p14:tracePt t="80014" x="9258300" y="4699000"/>
          <p14:tracePt t="80038" x="9271000" y="4699000"/>
          <p14:tracePt t="80048" x="9283700" y="4724400"/>
          <p14:tracePt t="80065" x="9309100" y="4826000"/>
          <p14:tracePt t="80081" x="9309100" y="4933950"/>
          <p14:tracePt t="80099" x="9309100" y="5029200"/>
          <p14:tracePt t="80115" x="9283700" y="5124450"/>
          <p14:tracePt t="80132" x="9245600" y="5194300"/>
          <p14:tracePt t="80147" x="9226550" y="5213350"/>
          <p14:tracePt t="80164" x="9220200" y="5219700"/>
          <p14:tracePt t="80198" x="9207500" y="5219700"/>
          <p14:tracePt t="80206" x="9201150" y="5213350"/>
          <p14:tracePt t="80214" x="9188450" y="5194300"/>
          <p14:tracePt t="80232" x="9182100" y="5168900"/>
          <p14:tracePt t="80249" x="9182100" y="5124450"/>
          <p14:tracePt t="80264" x="9182100" y="5092700"/>
          <p14:tracePt t="80282" x="9213850" y="5048250"/>
          <p14:tracePt t="80297" x="9232900" y="5041900"/>
          <p14:tracePt t="80314" x="9245600" y="5041900"/>
          <p14:tracePt t="80331" x="9271000" y="5067300"/>
          <p14:tracePt t="80348" x="9277350" y="5105400"/>
          <p14:tracePt t="80350" x="9277350" y="5130800"/>
          <p14:tracePt t="80364" x="9277350" y="5149850"/>
          <p14:tracePt t="80366" x="9277350" y="5168900"/>
          <p14:tracePt t="80382" x="9277350" y="5194300"/>
          <p14:tracePt t="80397" x="9277350" y="5207000"/>
          <p14:tracePt t="80544" x="9283700" y="5207000"/>
          <p14:tracePt t="80559" x="9290050" y="5207000"/>
          <p14:tracePt t="80567" x="9296400" y="5207000"/>
          <p14:tracePt t="80583" x="9309100" y="5213350"/>
          <p14:tracePt t="80599" x="9315450" y="5245100"/>
          <p14:tracePt t="80615" x="9321800" y="5251450"/>
          <p14:tracePt t="80663" x="9321800" y="5257800"/>
          <p14:tracePt t="80679" x="9328150" y="5238750"/>
          <p14:tracePt t="80687" x="9328150" y="5219700"/>
          <p14:tracePt t="80699" x="9334500" y="5194300"/>
          <p14:tracePt t="80715" x="9340850" y="5168900"/>
          <p14:tracePt t="80733" x="9340850" y="5149850"/>
          <p14:tracePt t="80749" x="9340850" y="5143500"/>
          <p14:tracePt t="80751" x="9340850" y="51308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C8A64-B5D9-4D5E-9467-15FE763C7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4EA14F1-CC5A-CC42-9CC9-AA1F5D0FC00C}"/>
              </a:ext>
            </a:extLst>
          </p:cNvPr>
          <p:cNvSpPr txBox="1">
            <a:spLocks/>
          </p:cNvSpPr>
          <p:nvPr/>
        </p:nvSpPr>
        <p:spPr>
          <a:xfrm>
            <a:off x="168273" y="136525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F6299"/>
                </a:solidFill>
              </a:rPr>
              <a:t>Features and Insights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60907-7CB7-80CA-79AE-E17D93815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572C7-AC7D-9036-C4A3-58436A005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p:pic>
        <p:nvPicPr>
          <p:cNvPr id="10" name="Picture 9" descr="A screenshot of a graph&#10;&#10;AI-generated content may be incorrect.">
            <a:extLst>
              <a:ext uri="{FF2B5EF4-FFF2-40B4-BE49-F238E27FC236}">
                <a16:creationId xmlns:a16="http://schemas.microsoft.com/office/drawing/2014/main" id="{8BDB84B8-83C3-1B89-8D45-99CFE62CB5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"/>
          <a:stretch>
            <a:fillRect/>
          </a:stretch>
        </p:blipFill>
        <p:spPr>
          <a:xfrm>
            <a:off x="7436224" y="409392"/>
            <a:ext cx="4240945" cy="560280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A31A7DF-4BC8-950A-3721-D59199945194}"/>
              </a:ext>
            </a:extLst>
          </p:cNvPr>
          <p:cNvSpPr txBox="1"/>
          <p:nvPr/>
        </p:nvSpPr>
        <p:spPr>
          <a:xfrm>
            <a:off x="8675095" y="6003741"/>
            <a:ext cx="2516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Using long beam model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A2DFA54-7A30-E390-9037-C9AF26BC0089}"/>
              </a:ext>
            </a:extLst>
          </p:cNvPr>
          <p:cNvSpPr/>
          <p:nvPr/>
        </p:nvSpPr>
        <p:spPr>
          <a:xfrm>
            <a:off x="8700870" y="6012193"/>
            <a:ext cx="2491003" cy="372197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0EF1E02D-3DB9-6A9A-80CE-189EA0950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31E08418-A112-37B1-395C-C98383A3F8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881591"/>
                <a:ext cx="7189753" cy="57310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lnSpc>
                    <a:spcPct val="100000"/>
                  </a:lnSpc>
                </a:pPr>
                <a:r>
                  <a:rPr lang="en-US" sz="2400" dirty="0"/>
                  <a:t>Longitudinally varying focusing</a:t>
                </a:r>
              </a:p>
              <a:p>
                <a:pPr marL="800100" lvl="1" indent="-342900">
                  <a:lnSpc>
                    <a:spcPct val="100000"/>
                  </a:lnSpc>
                </a:pPr>
                <a:r>
                  <a:rPr lang="en-US" sz="2000" dirty="0"/>
                  <a:t>Can mitigate hosing instability (resonance between head and tail)</a:t>
                </a:r>
              </a:p>
              <a:p>
                <a:pPr marL="800100" lvl="1" indent="-342900">
                  <a:lnSpc>
                    <a:spcPct val="100000"/>
                  </a:lnSpc>
                </a:pPr>
                <a:endParaRPr lang="en-US" sz="2000" dirty="0"/>
              </a:p>
              <a:p>
                <a:pPr marL="342900" indent="-342900">
                  <a:lnSpc>
                    <a:spcPct val="100000"/>
                  </a:lnSpc>
                </a:pPr>
                <a:r>
                  <a:rPr lang="en-US" sz="2400" dirty="0"/>
                  <a:t>Asymmetric linear fields</a:t>
                </a:r>
              </a:p>
              <a:p>
                <a:pPr marL="800100" lvl="1" indent="-342900">
                  <a:lnSpc>
                    <a:spcPct val="100000"/>
                  </a:lnSpc>
                </a:pPr>
                <a:r>
                  <a:rPr lang="en-US" sz="1900" dirty="0"/>
                  <a:t>Can be slice-by-slice emittance matched </a:t>
                </a:r>
              </a:p>
              <a:p>
                <a:pPr marL="800100" lvl="1" indent="-342900">
                  <a:lnSpc>
                    <a:spcPct val="100000"/>
                  </a:lnSpc>
                </a:pPr>
                <a:r>
                  <a:rPr lang="en-US" sz="1900" dirty="0"/>
                  <a:t>Leads naturally to asymmetric plasma lenses </a:t>
                </a:r>
              </a:p>
              <a:p>
                <a:pPr marL="800100" lvl="1" indent="-342900">
                  <a:lnSpc>
                    <a:spcPct val="100000"/>
                  </a:lnSpc>
                </a:pPr>
                <a:r>
                  <a:rPr lang="en-US" sz="1900" dirty="0"/>
                  <a:t>Asymmetry can break resonant x-y emittance mixing in presence of nonlinearities. Flat beam ion motion breaks it too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sz="2400" dirty="0"/>
              </a:p>
              <a:p>
                <a:pPr>
                  <a:lnSpc>
                    <a:spcPct val="100000"/>
                  </a:lnSpc>
                </a:pPr>
                <a:r>
                  <a:rPr lang="en-US" sz="2400" dirty="0"/>
                  <a:t>Modified Quadrupole instability – Blowout keeps getting asymmetric if mismatched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𝐾𝑥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𝐾𝑦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±</m:t>
                        </m:r>
                        <m:f>
                          <m:f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  <m:sup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num>
                          <m:den>
                            <m:sSubSup>
                              <m:sSubSup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  <m:sup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den>
                        </m:f>
                      </m:e>
                    </m:d>
                    <m:r>
                      <a:rPr lang="en-US" sz="18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800" dirty="0"/>
              </a:p>
              <a:p>
                <a:pPr>
                  <a:lnSpc>
                    <a:spcPct val="100000"/>
                  </a:lnSpc>
                </a:pPr>
                <a:r>
                  <a:rPr lang="en-US" sz="2400" dirty="0"/>
                  <a:t>Significant head erosion in one dimension</a:t>
                </a:r>
              </a:p>
              <a:p>
                <a:pPr>
                  <a:lnSpc>
                    <a:spcPct val="100000"/>
                  </a:lnSpc>
                </a:pPr>
                <a:endParaRPr lang="en-US" sz="2400" dirty="0"/>
              </a:p>
              <a:p>
                <a:pPr>
                  <a:lnSpc>
                    <a:spcPct val="100000"/>
                  </a:lnSpc>
                </a:pPr>
                <a:r>
                  <a:rPr lang="en-US" sz="2400" dirty="0"/>
                  <a:t>Energy spread due to quadratic transverse dependence</a:t>
                </a:r>
              </a:p>
              <a:p>
                <a:pPr marL="342900" indent="-342900"/>
                <a:endParaRPr lang="en-US" sz="2400" dirty="0"/>
              </a:p>
            </p:txBody>
          </p:sp>
        </mc:Choice>
        <mc:Fallback xmlns="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31E08418-A112-37B1-395C-C98383A3F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81591"/>
                <a:ext cx="7189753" cy="5731081"/>
              </a:xfrm>
              <a:prstGeom prst="rect">
                <a:avLst/>
              </a:prstGeom>
              <a:blipFill>
                <a:blip r:embed="rId4"/>
                <a:stretch>
                  <a:fillRect l="-1060" t="-1549" r="-5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5A5CBE2D-CC9D-7939-2A1A-EDA824EDE6A9}"/>
              </a:ext>
            </a:extLst>
          </p:cNvPr>
          <p:cNvSpPr txBox="1"/>
          <p:nvPr/>
        </p:nvSpPr>
        <p:spPr>
          <a:xfrm>
            <a:off x="5827378" y="3397508"/>
            <a:ext cx="24164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rgbClr val="0E6199"/>
                </a:solidFill>
              </a:rPr>
              <a:t>S. Diederichs et al, </a:t>
            </a:r>
          </a:p>
          <a:p>
            <a:r>
              <a:rPr lang="en-US" sz="1100" i="1" dirty="0">
                <a:solidFill>
                  <a:srgbClr val="0E6199"/>
                </a:solidFill>
              </a:rPr>
              <a:t>PRL(2024)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28FE469-41E1-13DE-ECEC-F24FFE01F7B8}"/>
              </a:ext>
            </a:extLst>
          </p:cNvPr>
          <p:cNvCxnSpPr>
            <a:cxnSpLocks/>
          </p:cNvCxnSpPr>
          <p:nvPr/>
        </p:nvCxnSpPr>
        <p:spPr>
          <a:xfrm>
            <a:off x="0" y="3897018"/>
            <a:ext cx="7500218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2D75FAD-6729-BB04-26BF-B56D0912D186}"/>
              </a:ext>
            </a:extLst>
          </p:cNvPr>
          <p:cNvSpPr txBox="1"/>
          <p:nvPr/>
        </p:nvSpPr>
        <p:spPr>
          <a:xfrm>
            <a:off x="5306678" y="1485323"/>
            <a:ext cx="24164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rgbClr val="0E6199"/>
                </a:solidFill>
              </a:rPr>
              <a:t>DH. Whittum et al, PRL (1991)</a:t>
            </a:r>
            <a:endParaRPr lang="en-US" sz="1100" b="1" i="1" dirty="0">
              <a:solidFill>
                <a:srgbClr val="0E6199"/>
              </a:solidFill>
            </a:endParaRPr>
          </a:p>
          <a:p>
            <a:r>
              <a:rPr lang="en-US" sz="1100" i="1" dirty="0">
                <a:solidFill>
                  <a:srgbClr val="0E6199"/>
                </a:solidFill>
              </a:rPr>
              <a:t>C. Huang et al, PRL(2007)</a:t>
            </a:r>
          </a:p>
        </p:txBody>
      </p:sp>
    </p:spTree>
    <p:extLst>
      <p:ext uri="{BB962C8B-B14F-4D97-AF65-F5344CB8AC3E}">
        <p14:creationId xmlns:p14="http://schemas.microsoft.com/office/powerpoint/2010/main" val="294677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61"/>
    </mc:Choice>
    <mc:Fallback xmlns="">
      <p:transition spd="slow" advTm="81761"/>
    </mc:Fallback>
  </mc:AlternateContent>
  <p:extLst>
    <p:ext uri="{3A86A75C-4F4B-4683-9AE1-C65F6400EC91}">
      <p14:laserTraceLst xmlns:p14="http://schemas.microsoft.com/office/powerpoint/2010/main">
        <p14:tracePtLst>
          <p14:tracePt t="50374" x="11557000" y="2781300"/>
          <p14:tracePt t="50381" x="10998200" y="3067050"/>
          <p14:tracePt t="50398" x="9893300" y="3663950"/>
          <p14:tracePt t="50414" x="8883650" y="4362450"/>
          <p14:tracePt t="50431" x="8229600" y="4933950"/>
          <p14:tracePt t="50448" x="7893050" y="5283200"/>
          <p14:tracePt t="50464" x="7683500" y="5638800"/>
          <p14:tracePt t="50481" x="7569200" y="5911850"/>
          <p14:tracePt t="50498" x="7512050" y="6096000"/>
          <p14:tracePt t="50514" x="7505700" y="6254750"/>
          <p14:tracePt t="50531" x="7505700" y="6356350"/>
          <p14:tracePt t="50548" x="7505700" y="6400800"/>
          <p14:tracePt t="50549" x="7505700" y="6419850"/>
          <p14:tracePt t="50564" x="7505700" y="6426200"/>
          <p14:tracePt t="50581" x="7512050" y="6451600"/>
          <p14:tracePt t="50598" x="7518400" y="6470650"/>
          <p14:tracePt t="50614" x="7524750" y="6477000"/>
          <p14:tracePt t="50631" x="7531100" y="6477000"/>
          <p14:tracePt t="50648" x="7537450" y="6489700"/>
          <p14:tracePt t="50664" x="7569200" y="6489700"/>
          <p14:tracePt t="50681" x="7607300" y="6470650"/>
          <p14:tracePt t="50698" x="7702550" y="6394450"/>
          <p14:tracePt t="50715" x="7797800" y="6292850"/>
          <p14:tracePt t="50731" x="7880350" y="6178550"/>
          <p14:tracePt t="50748" x="7962900" y="6064250"/>
          <p14:tracePt t="50765" x="8032750" y="5962650"/>
          <p14:tracePt t="50766" x="8051800" y="5924550"/>
          <p14:tracePt t="50782" x="8102600" y="5842000"/>
          <p14:tracePt t="50798" x="8128000" y="5746750"/>
          <p14:tracePt t="50814" x="8134350" y="5651500"/>
          <p14:tracePt t="50830" x="8134350" y="5556250"/>
          <p14:tracePt t="50848" x="8134350" y="5480050"/>
          <p14:tracePt t="50864" x="8134350" y="5416550"/>
          <p14:tracePt t="50882" x="8134350" y="5372100"/>
          <p14:tracePt t="50898" x="8134350" y="5353050"/>
          <p14:tracePt t="50915" x="8134350" y="5334000"/>
          <p14:tracePt t="50934" x="8134350" y="5327650"/>
          <p14:tracePt t="50974" x="8134350" y="5314950"/>
          <p14:tracePt t="50990" x="8134350" y="5308600"/>
          <p14:tracePt t="50998" x="8134350" y="5295900"/>
          <p14:tracePt t="51006" x="8134350" y="5283200"/>
          <p14:tracePt t="51015" x="8134350" y="5270500"/>
          <p14:tracePt t="51031" x="8134350" y="5251450"/>
          <p14:tracePt t="51047" x="8134350" y="5232400"/>
          <p14:tracePt t="51064" x="8134350" y="5207000"/>
          <p14:tracePt t="51081" x="8134350" y="5181600"/>
          <p14:tracePt t="51098" x="8134350" y="5156200"/>
          <p14:tracePt t="51114" x="8134350" y="5143500"/>
          <p14:tracePt t="51134" x="8134350" y="5137150"/>
          <p14:tracePt t="51158" x="8134350" y="5124450"/>
          <p14:tracePt t="51166" x="8134350" y="5118100"/>
          <p14:tracePt t="51181" x="8134350" y="5105400"/>
          <p14:tracePt t="51198" x="8147050" y="5080000"/>
          <p14:tracePt t="51214" x="8159750" y="5060950"/>
          <p14:tracePt t="51232" x="8178800" y="5029200"/>
          <p14:tracePt t="51248" x="8204200" y="4997450"/>
          <p14:tracePt t="51268" x="8248650" y="4965700"/>
          <p14:tracePt t="51283" x="8293100" y="4946650"/>
          <p14:tracePt t="51299" x="8331200" y="4940300"/>
          <p14:tracePt t="51316" x="8375650" y="4921250"/>
          <p14:tracePt t="51318" x="8401050" y="4921250"/>
          <p14:tracePt t="51333" x="8439150" y="4902200"/>
          <p14:tracePt t="51335" x="8470900" y="4889500"/>
          <p14:tracePt t="51350" x="8489950" y="4889500"/>
          <p14:tracePt t="51351" x="8502650" y="4883150"/>
          <p14:tracePt t="51364" x="8521700" y="4876800"/>
          <p14:tracePt t="51367" x="8534400" y="4864100"/>
          <p14:tracePt t="51383" x="8540750" y="4864100"/>
          <p14:tracePt t="51463" x="8540750" y="4870450"/>
          <p14:tracePt t="51671" x="8559800" y="4870450"/>
          <p14:tracePt t="51679" x="8591550" y="4870450"/>
          <p14:tracePt t="51687" x="8636000" y="4870450"/>
          <p14:tracePt t="51700" x="8686800" y="4870450"/>
          <p14:tracePt t="51716" x="8794750" y="4870450"/>
          <p14:tracePt t="51732" x="8928100" y="4902200"/>
          <p14:tracePt t="51750" x="9112250" y="5003800"/>
          <p14:tracePt t="51766" x="9239250" y="5080000"/>
          <p14:tracePt t="51784" x="9340850" y="5156200"/>
          <p14:tracePt t="51799" x="9366250" y="5181600"/>
          <p14:tracePt t="51816" x="9372600" y="5187950"/>
          <p14:tracePt t="51832" x="9372600" y="5194300"/>
          <p14:tracePt t="51863" x="9372600" y="5207000"/>
          <p14:tracePt t="51879" x="9372600" y="5213350"/>
          <p14:tracePt t="51887" x="9372600" y="5232400"/>
          <p14:tracePt t="51900" x="9372600" y="5251450"/>
          <p14:tracePt t="51916" x="9372600" y="5276850"/>
          <p14:tracePt t="51933" x="9372600" y="5302250"/>
          <p14:tracePt t="51935" x="9372600" y="5321300"/>
          <p14:tracePt t="51949" x="9366250" y="5334000"/>
          <p14:tracePt t="51951" x="9359900" y="5353050"/>
          <p14:tracePt t="51967" x="9347200" y="5391150"/>
          <p14:tracePt t="51983" x="9328150" y="5422900"/>
          <p14:tracePt t="52000" x="9283700" y="5486400"/>
          <p14:tracePt t="52017" x="9207500" y="5556250"/>
          <p14:tracePt t="52033" x="9112250" y="5607050"/>
          <p14:tracePt t="52049" x="9004300" y="5638800"/>
          <p14:tracePt t="52066" x="8877300" y="5657850"/>
          <p14:tracePt t="52082" x="8763000" y="5657850"/>
          <p14:tracePt t="52099" x="8661400" y="5626100"/>
          <p14:tracePt t="52116" x="8572500" y="5549900"/>
          <p14:tracePt t="52132" x="8521700" y="5473700"/>
          <p14:tracePt t="52150" x="8483600" y="5340350"/>
          <p14:tracePt t="52165" x="8477250" y="5276850"/>
          <p14:tracePt t="52167" x="8477250" y="5213350"/>
          <p14:tracePt t="52183" x="8477250" y="5086350"/>
          <p14:tracePt t="52199" x="8496300" y="4997450"/>
          <p14:tracePt t="52215" x="8547100" y="4953000"/>
          <p14:tracePt t="52233" x="8610600" y="4946650"/>
          <p14:tracePt t="52250" x="8680450" y="4946650"/>
          <p14:tracePt t="52265" x="8769350" y="5022850"/>
          <p14:tracePt t="52283" x="8858250" y="5149850"/>
          <p14:tracePt t="52299" x="8909050" y="5295900"/>
          <p14:tracePt t="52315" x="8909050" y="5422900"/>
          <p14:tracePt t="52333" x="8909050" y="5549900"/>
          <p14:tracePt t="52335" x="8896350" y="5600700"/>
          <p14:tracePt t="52349" x="8870950" y="5638800"/>
          <p14:tracePt t="52351" x="8832850" y="5676900"/>
          <p14:tracePt t="52367" x="8775700" y="5708650"/>
          <p14:tracePt t="52383" x="8743950" y="5708650"/>
          <p14:tracePt t="52399" x="8705850" y="5676900"/>
          <p14:tracePt t="52415" x="8661400" y="5568950"/>
          <p14:tracePt t="52433" x="8610600" y="5321300"/>
          <p14:tracePt t="52449" x="8566150" y="5073650"/>
          <p14:tracePt t="52466" x="8559800" y="4902200"/>
          <p14:tracePt t="52482" x="8597900" y="4794250"/>
          <p14:tracePt t="52500" x="8763000" y="4756150"/>
          <p14:tracePt t="52502" x="8864600" y="4756150"/>
          <p14:tracePt t="52515" x="8940800" y="4768850"/>
          <p14:tracePt t="52533" x="9093200" y="4864100"/>
          <p14:tracePt t="52535" x="9169400" y="4927600"/>
          <p14:tracePt t="52549" x="9226550" y="4991100"/>
          <p14:tracePt t="52551" x="9271000" y="5054600"/>
          <p14:tracePt t="52567" x="9290050" y="5181600"/>
          <p14:tracePt t="52583" x="9283700" y="5308600"/>
          <p14:tracePt t="52600" x="9201150" y="5435600"/>
          <p14:tracePt t="52616" x="9055100" y="5537200"/>
          <p14:tracePt t="52633" x="8896350" y="5581650"/>
          <p14:tracePt t="52650" x="8724900" y="5581650"/>
          <p14:tracePt t="52667" x="8578850" y="5562600"/>
          <p14:tracePt t="52683" x="8496300" y="5518150"/>
          <p14:tracePt t="52700" x="8420100" y="5435600"/>
          <p14:tracePt t="52702" x="8394700" y="5378450"/>
          <p14:tracePt t="52715" x="8388350" y="5334000"/>
          <p14:tracePt t="52732" x="8382000" y="5207000"/>
          <p14:tracePt t="52749" x="8407400" y="5124450"/>
          <p14:tracePt t="52751" x="8458200" y="5111750"/>
          <p14:tracePt t="52766" x="8642350" y="5111750"/>
          <p14:tracePt t="52783" x="8877300" y="5207000"/>
          <p14:tracePt t="52799" x="9074150" y="5372100"/>
          <p14:tracePt t="52816" x="9124950" y="5556250"/>
          <p14:tracePt t="52833" x="9112250" y="5721350"/>
          <p14:tracePt t="52850" x="9010650" y="5854700"/>
          <p14:tracePt t="52867" x="8870950" y="5930900"/>
          <p14:tracePt t="52883" x="8705850" y="5949950"/>
          <p14:tracePt t="52900" x="8559800" y="5930900"/>
          <p14:tracePt t="52916" x="8413750" y="5829300"/>
          <p14:tracePt t="52918" x="8369300" y="5772150"/>
          <p14:tracePt t="52932" x="8312150" y="5689600"/>
          <p14:tracePt t="52949" x="8229600" y="5518150"/>
          <p14:tracePt t="52966" x="8178800" y="5232400"/>
          <p14:tracePt t="52983" x="8204200" y="5137150"/>
          <p14:tracePt t="53000" x="8318500" y="5092700"/>
          <p14:tracePt t="53016" x="8528050" y="5092700"/>
          <p14:tracePt t="53033" x="8851900" y="5219700"/>
          <p14:tracePt t="53050" x="9048750" y="5353050"/>
          <p14:tracePt t="53066" x="9118600" y="5480050"/>
          <p14:tracePt t="53083" x="9131300" y="5600700"/>
          <p14:tracePt t="53100" x="9124950" y="5708650"/>
          <p14:tracePt t="53116" x="9067800" y="5829300"/>
          <p14:tracePt t="53118" x="9042400" y="5867400"/>
          <p14:tracePt t="53132" x="9017000" y="5886450"/>
          <p14:tracePt t="53148" x="8978900" y="5905500"/>
          <p14:tracePt t="53166" x="8921750" y="5899150"/>
          <p14:tracePt t="53183" x="8839200" y="5829300"/>
          <p14:tracePt t="53199" x="8743950" y="5708650"/>
          <p14:tracePt t="53216" x="8648700" y="5594350"/>
          <p14:tracePt t="53233" x="8585200" y="5524500"/>
          <p14:tracePt t="53250" x="8553450" y="5486400"/>
          <p14:tracePt t="53265" x="8534400" y="5454650"/>
          <p14:tracePt t="53283" x="8515350" y="5422900"/>
          <p14:tracePt t="53298" x="8509000" y="5384800"/>
          <p14:tracePt t="53316" x="8509000" y="5340350"/>
          <p14:tracePt t="53319" x="8509000" y="5327650"/>
          <p14:tracePt t="53333" x="8521700" y="5295900"/>
          <p14:tracePt t="53335" x="8547100" y="5270500"/>
          <p14:tracePt t="53350" x="8655050" y="5226050"/>
          <p14:tracePt t="53366" x="8826500" y="5213350"/>
          <p14:tracePt t="53383" x="9004300" y="5213350"/>
          <p14:tracePt t="53399" x="9137650" y="5232400"/>
          <p14:tracePt t="53416" x="9226550" y="5283200"/>
          <p14:tracePt t="53432" x="9258300" y="5353050"/>
          <p14:tracePt t="53448" x="9271000" y="5429250"/>
          <p14:tracePt t="53466" x="9232900" y="5505450"/>
          <p14:tracePt t="53482" x="9163050" y="5581650"/>
          <p14:tracePt t="53499" x="9036050" y="5632450"/>
          <p14:tracePt t="53515" x="8864600" y="5638800"/>
          <p14:tracePt t="53533" x="8686800" y="5638800"/>
          <p14:tracePt t="53535" x="8597900" y="5626100"/>
          <p14:tracePt t="53549" x="8515350" y="5613400"/>
          <p14:tracePt t="53551" x="8439150" y="5575300"/>
          <p14:tracePt t="53567" x="8318500" y="5492750"/>
          <p14:tracePt t="53583" x="8255000" y="5422900"/>
          <p14:tracePt t="53600" x="8216900" y="5334000"/>
          <p14:tracePt t="53617" x="8204200" y="5264150"/>
          <p14:tracePt t="53633" x="8204200" y="5181600"/>
          <p14:tracePt t="53650" x="8255000" y="5105400"/>
          <p14:tracePt t="53665" x="8331200" y="5054600"/>
          <p14:tracePt t="53682" x="8439150" y="5022850"/>
          <p14:tracePt t="53699" x="8591550" y="4991100"/>
          <p14:tracePt t="53715" x="8712200" y="4978400"/>
          <p14:tracePt t="53733" x="8807450" y="4978400"/>
          <p14:tracePt t="53735" x="8845550" y="4978400"/>
          <p14:tracePt t="53749" x="8883650" y="4991100"/>
          <p14:tracePt t="53751" x="8909050" y="5010150"/>
          <p14:tracePt t="53767" x="8985250" y="5073650"/>
          <p14:tracePt t="53783" x="9023350" y="5143500"/>
          <p14:tracePt t="53800" x="9048750" y="5200650"/>
          <p14:tracePt t="53816" x="9048750" y="5257800"/>
          <p14:tracePt t="53833" x="9010650" y="5340350"/>
          <p14:tracePt t="53848" x="8915400" y="5429250"/>
          <p14:tracePt t="53866" x="8794750" y="5492750"/>
          <p14:tracePt t="53882" x="8674100" y="5518150"/>
          <p14:tracePt t="53899" x="8547100" y="5524500"/>
          <p14:tracePt t="53915" x="8445500" y="5511800"/>
          <p14:tracePt t="53933" x="8356600" y="5467350"/>
          <p14:tracePt t="53935" x="8324850" y="5429250"/>
          <p14:tracePt t="53949" x="8293100" y="5384800"/>
          <p14:tracePt t="53951" x="8267700" y="5321300"/>
          <p14:tracePt t="53967" x="8248650" y="5194300"/>
          <p14:tracePt t="53983" x="8248650" y="5080000"/>
          <p14:tracePt t="53999" x="8293100" y="5003800"/>
          <p14:tracePt t="54017" x="8388350" y="4927600"/>
          <p14:tracePt t="54033" x="8502650" y="4889500"/>
          <p14:tracePt t="54048" x="8655050" y="4889500"/>
          <p14:tracePt t="54066" x="8794750" y="4908550"/>
          <p14:tracePt t="54082" x="8877300" y="4984750"/>
          <p14:tracePt t="54099" x="8909050" y="5041900"/>
          <p14:tracePt t="54116" x="8915400" y="5118100"/>
          <p14:tracePt t="54132" x="8896350" y="5207000"/>
          <p14:tracePt t="54149" x="8826500" y="5276850"/>
          <p14:tracePt t="54165" x="8724900" y="5327650"/>
          <p14:tracePt t="54183" x="8604250" y="5334000"/>
          <p14:tracePt t="54199" x="8540750" y="5327650"/>
          <p14:tracePt t="54216" x="8464550" y="5264150"/>
          <p14:tracePt t="54233" x="8394700" y="5168900"/>
          <p14:tracePt t="54250" x="8362950" y="5080000"/>
          <p14:tracePt t="54265" x="8343900" y="4984750"/>
          <p14:tracePt t="54283" x="8343900" y="4914900"/>
          <p14:tracePt t="54299" x="8394700" y="4851400"/>
          <p14:tracePt t="54316" x="8470900" y="4838700"/>
          <p14:tracePt t="54319" x="8534400" y="4838700"/>
          <p14:tracePt t="54333" x="8610600" y="4838700"/>
          <p14:tracePt t="54335" x="8686800" y="4883150"/>
          <p14:tracePt t="54347" x="8813800" y="4972050"/>
          <p14:tracePt t="54364" x="8909050" y="5086350"/>
          <p14:tracePt t="54383" x="8909050" y="5276850"/>
          <p14:tracePt t="54399" x="8832850" y="5416550"/>
          <p14:tracePt t="54416" x="8737600" y="5524500"/>
          <p14:tracePt t="54432" x="8636000" y="5575300"/>
          <p14:tracePt t="54449" x="8572500" y="5581650"/>
          <p14:tracePt t="54466" x="8502650" y="5581650"/>
          <p14:tracePt t="54482" x="8477250" y="5575300"/>
          <p14:tracePt t="54500" x="8413750" y="5492750"/>
          <p14:tracePt t="54515" x="8337550" y="5359400"/>
          <p14:tracePt t="54532" x="8286750" y="5245100"/>
          <p14:tracePt t="54549" x="8274050" y="5137150"/>
          <p14:tracePt t="54551" x="8274050" y="5099050"/>
          <p14:tracePt t="54566" x="8343900" y="5022850"/>
          <p14:tracePt t="54583" x="8470900" y="4978400"/>
          <p14:tracePt t="54599" x="8648700" y="4978400"/>
          <p14:tracePt t="54615" x="8921750" y="4997450"/>
          <p14:tracePt t="54633" x="9169400" y="5080000"/>
          <p14:tracePt t="54649" x="9283700" y="5149850"/>
          <p14:tracePt t="54666" x="9340850" y="5226050"/>
          <p14:tracePt t="54682" x="9340850" y="5295900"/>
          <p14:tracePt t="54700" x="9328150" y="5372100"/>
          <p14:tracePt t="54715" x="9239250" y="5461000"/>
          <p14:tracePt t="54733" x="9131300" y="5524500"/>
          <p14:tracePt t="54735" x="9061450" y="5537200"/>
          <p14:tracePt t="54749" x="9004300" y="5537200"/>
          <p14:tracePt t="54766" x="8807450" y="5549900"/>
          <p14:tracePt t="54783" x="8705850" y="5524500"/>
          <p14:tracePt t="54800" x="8636000" y="5480050"/>
          <p14:tracePt t="54815" x="8572500" y="5403850"/>
          <p14:tracePt t="54833" x="8502650" y="5308600"/>
          <p14:tracePt t="54849" x="8470900" y="5194300"/>
          <p14:tracePt t="54866" x="8470900" y="5086350"/>
          <p14:tracePt t="54882" x="8528050" y="5003800"/>
          <p14:tracePt t="54900" x="8642350" y="4959350"/>
          <p14:tracePt t="54902" x="8718550" y="4946650"/>
          <p14:tracePt t="54916" x="8794750" y="4946650"/>
          <p14:tracePt t="54933" x="9029700" y="4965700"/>
          <p14:tracePt t="54935" x="9112250" y="5010150"/>
          <p14:tracePt t="54949" x="9182100" y="5048250"/>
          <p14:tracePt t="54965" x="9264650" y="5149850"/>
          <p14:tracePt t="54983" x="9315450" y="5308600"/>
          <p14:tracePt t="54999" x="9309100" y="5397500"/>
          <p14:tracePt t="55016" x="9232900" y="5480050"/>
          <p14:tracePt t="55033" x="9099550" y="5530850"/>
          <p14:tracePt t="55048" x="8966200" y="5537200"/>
          <p14:tracePt t="55066" x="8813800" y="5524500"/>
          <p14:tracePt t="55082" x="8686800" y="5461000"/>
          <p14:tracePt t="55100" x="8578850" y="5378450"/>
          <p14:tracePt t="55102" x="8521700" y="5314950"/>
          <p14:tracePt t="55116" x="8489950" y="5264150"/>
          <p14:tracePt t="55118" x="8458200" y="5207000"/>
          <p14:tracePt t="55133" x="8432800" y="5143500"/>
          <p14:tracePt t="55135" x="8401050" y="5105400"/>
          <p14:tracePt t="55149" x="8401050" y="5054600"/>
          <p14:tracePt t="55165" x="8407400" y="4984750"/>
          <p14:tracePt t="55183" x="8591550" y="4940300"/>
          <p14:tracePt t="55200" x="8794750" y="4946650"/>
          <p14:tracePt t="55215" x="8997950" y="5029200"/>
          <p14:tracePt t="55233" x="9086850" y="5118100"/>
          <p14:tracePt t="55249" x="9112250" y="5213350"/>
          <p14:tracePt t="55266" x="9112250" y="5346700"/>
          <p14:tracePt t="55282" x="8985250" y="5511800"/>
          <p14:tracePt t="55300" x="8775700" y="5689600"/>
          <p14:tracePt t="55315" x="8636000" y="5753100"/>
          <p14:tracePt t="55332" x="8502650" y="5765800"/>
          <p14:tracePt t="55347" x="8369300" y="5765800"/>
          <p14:tracePt t="55365" x="8216900" y="5708650"/>
          <p14:tracePt t="55383" x="7943850" y="5562600"/>
          <p14:tracePt t="55399" x="7721600" y="5429250"/>
          <p14:tracePt t="55416" x="7607300" y="5308600"/>
          <p14:tracePt t="55432" x="7588250" y="5213350"/>
          <p14:tracePt t="55449" x="7581900" y="5213350"/>
          <p14:tracePt t="55672" x="7594600" y="5219700"/>
          <p14:tracePt t="55679" x="7620000" y="5245100"/>
          <p14:tracePt t="55687" x="7658100" y="5276850"/>
          <p14:tracePt t="55699" x="7702550" y="5289550"/>
          <p14:tracePt t="55716" x="7766050" y="5346700"/>
          <p14:tracePt t="55733" x="7791450" y="5353050"/>
          <p14:tracePt t="55749" x="7810500" y="5346700"/>
          <p14:tracePt t="55751" x="7823200" y="5334000"/>
          <p14:tracePt t="55766" x="7835900" y="5321300"/>
          <p14:tracePt t="55783" x="7848600" y="5314950"/>
          <p14:tracePt t="55799" x="7854950" y="5308600"/>
          <p14:tracePt t="55814" x="7861300" y="5308600"/>
          <p14:tracePt t="56040" x="7861300" y="5302250"/>
          <p14:tracePt t="56054" x="7867650" y="5295900"/>
          <p14:tracePt t="56095" x="7880350" y="5283200"/>
          <p14:tracePt t="56103" x="7886700" y="5270500"/>
          <p14:tracePt t="56117" x="7899400" y="5257800"/>
          <p14:tracePt t="56119" x="7931150" y="5226050"/>
          <p14:tracePt t="56132" x="7962900" y="5200650"/>
          <p14:tracePt t="56149" x="8051800" y="5143500"/>
          <p14:tracePt t="56166" x="8191500" y="5067300"/>
          <p14:tracePt t="56183" x="8242300" y="5041900"/>
          <p14:tracePt t="56199" x="8261350" y="5029200"/>
          <p14:tracePt t="56216" x="8293100" y="5010150"/>
          <p14:tracePt t="56233" x="8318500" y="4991100"/>
          <p14:tracePt t="56249" x="8331200" y="4991100"/>
          <p14:tracePt t="56266" x="8337550" y="4984750"/>
          <p14:tracePt t="56287" x="8343900" y="4978400"/>
          <p14:tracePt t="56366" x="8343900" y="4972050"/>
          <p14:tracePt t="56374" x="8350250" y="4972050"/>
          <p14:tracePt t="56697" x="8356600" y="4972050"/>
          <p14:tracePt t="56703" x="8369300" y="4959350"/>
          <p14:tracePt t="56716" x="8375650" y="4953000"/>
          <p14:tracePt t="56732" x="8394700" y="4946650"/>
          <p14:tracePt t="56749" x="8407400" y="4933950"/>
          <p14:tracePt t="56765" x="8413750" y="4933950"/>
          <p14:tracePt t="56959" x="8426450" y="4933950"/>
          <p14:tracePt t="56967" x="8445500" y="4927600"/>
          <p14:tracePt t="56975" x="8464550" y="4921250"/>
          <p14:tracePt t="56983" x="8489950" y="4921250"/>
          <p14:tracePt t="57000" x="8521700" y="4921250"/>
          <p14:tracePt t="57016" x="8559800" y="4921250"/>
          <p14:tracePt t="57033" x="8597900" y="4921250"/>
          <p14:tracePt t="57048" x="8629650" y="4927600"/>
          <p14:tracePt t="57066" x="8655050" y="4927600"/>
          <p14:tracePt t="57082" x="8667750" y="4927600"/>
          <p14:tracePt t="57099" x="8686800" y="4927600"/>
          <p14:tracePt t="57116" x="8686800" y="4921250"/>
          <p14:tracePt t="57132" x="8693150" y="4921250"/>
          <p14:tracePt t="57149" x="8699500" y="4921250"/>
          <p14:tracePt t="57174" x="8699500" y="4914900"/>
          <p14:tracePt t="58192" x="8693150" y="4908550"/>
          <p14:tracePt t="58199" x="8693150" y="4921250"/>
          <p14:tracePt t="58207" x="8674100" y="4953000"/>
          <p14:tracePt t="58217" x="8661400" y="4972050"/>
          <p14:tracePt t="58232" x="8604250" y="5073650"/>
          <p14:tracePt t="58248" x="8540750" y="5181600"/>
          <p14:tracePt t="58267" x="8470900" y="5295900"/>
          <p14:tracePt t="58270" x="8439150" y="5353050"/>
          <p14:tracePt t="58282" x="8407400" y="5403850"/>
          <p14:tracePt t="58299" x="8375650" y="5480050"/>
          <p14:tracePt t="58316" x="8362950" y="5524500"/>
          <p14:tracePt t="58333" x="8356600" y="5530850"/>
          <p14:tracePt t="58382" x="8356600" y="5524500"/>
          <p14:tracePt t="58390" x="8362950" y="5499100"/>
          <p14:tracePt t="58398" x="8388350" y="5461000"/>
          <p14:tracePt t="58417" x="8426450" y="5391150"/>
          <p14:tracePt t="58433" x="8483600" y="5302250"/>
          <p14:tracePt t="58449" x="8553450" y="5200650"/>
          <p14:tracePt t="58465" x="8636000" y="5099050"/>
          <p14:tracePt t="58483" x="8724900" y="5003800"/>
          <p14:tracePt t="58499" x="8826500" y="4921250"/>
          <p14:tracePt t="58517" x="8947150" y="4851400"/>
          <p14:tracePt t="58519" x="9017000" y="4819650"/>
          <p14:tracePt t="58533" x="9086850" y="4813300"/>
          <p14:tracePt t="58549" x="9239250" y="4787900"/>
          <p14:tracePt t="58565" x="9391650" y="4781550"/>
          <p14:tracePt t="58567" x="9467850" y="4781550"/>
          <p14:tracePt t="58582" x="9594850" y="4781550"/>
          <p14:tracePt t="58600" x="9702800" y="4781550"/>
          <p14:tracePt t="58616" x="9817100" y="4781550"/>
          <p14:tracePt t="58632" x="9899650" y="4781550"/>
          <p14:tracePt t="58649" x="9994900" y="4781550"/>
          <p14:tracePt t="58665" x="10102850" y="4781550"/>
          <p14:tracePt t="58683" x="10185400" y="4781550"/>
          <p14:tracePt t="58699" x="10261600" y="4781550"/>
          <p14:tracePt t="58716" x="10325100" y="4794250"/>
          <p14:tracePt t="58719" x="10344150" y="4800600"/>
          <p14:tracePt t="58732" x="10363200" y="4806950"/>
          <p14:tracePt t="58750" x="10401300" y="4832350"/>
          <p14:tracePt t="58766" x="10407650" y="4838700"/>
          <p14:tracePt t="58783" x="10414000" y="4857750"/>
          <p14:tracePt t="58799" x="10426700" y="4876800"/>
          <p14:tracePt t="58815" x="10433050" y="4908550"/>
          <p14:tracePt t="58832" x="10452100" y="4940300"/>
          <p14:tracePt t="58849" x="10471150" y="4959350"/>
          <p14:tracePt t="58866" x="10477500" y="4984750"/>
          <p14:tracePt t="58882" x="10483850" y="4997450"/>
          <p14:tracePt t="58900" x="10490200" y="4997450"/>
          <p14:tracePt t="59175" x="10496550" y="5003800"/>
          <p14:tracePt t="59183" x="10496550" y="5010150"/>
          <p14:tracePt t="59191" x="10502900" y="5016500"/>
          <p14:tracePt t="59199" x="10509250" y="5016500"/>
          <p14:tracePt t="59217" x="10515600" y="5029200"/>
          <p14:tracePt t="59233" x="10528300" y="5035550"/>
          <p14:tracePt t="59249" x="10541000" y="5048250"/>
          <p14:tracePt t="59266" x="10547350" y="5054600"/>
          <p14:tracePt t="59282" x="10553700" y="5060950"/>
          <p14:tracePt t="59299" x="10553700" y="5067300"/>
          <p14:tracePt t="59559" x="10560050" y="5060950"/>
          <p14:tracePt t="59566" x="10566400" y="5054600"/>
          <p14:tracePt t="59575" x="10585450" y="5029200"/>
          <p14:tracePt t="59583" x="10598150" y="5016500"/>
          <p14:tracePt t="59599" x="10674350" y="4997450"/>
          <p14:tracePt t="59616" x="10744200" y="4997450"/>
          <p14:tracePt t="59632" x="10801350" y="5016500"/>
          <p14:tracePt t="59650" x="10852150" y="5067300"/>
          <p14:tracePt t="59666" x="10858500" y="5124450"/>
          <p14:tracePt t="59683" x="10858500" y="5181600"/>
          <p14:tracePt t="59698" x="10852150" y="5270500"/>
          <p14:tracePt t="59715" x="10782300" y="5334000"/>
          <p14:tracePt t="59731" x="10731500" y="5346700"/>
          <p14:tracePt t="59748" x="10699750" y="5346700"/>
          <p14:tracePt t="59764" x="10680700" y="5346700"/>
          <p14:tracePt t="59782" x="10655300" y="5314950"/>
          <p14:tracePt t="59798" x="10655300" y="5276850"/>
          <p14:tracePt t="59814" x="10655300" y="5264150"/>
          <p14:tracePt t="59831" x="10680700" y="5251450"/>
          <p14:tracePt t="59847" x="10737850" y="5283200"/>
          <p14:tracePt t="59865" x="10769600" y="5340350"/>
          <p14:tracePt t="59881" x="10775950" y="5422900"/>
          <p14:tracePt t="59898" x="10775950" y="5518150"/>
          <p14:tracePt t="59914" x="10737850" y="5607050"/>
          <p14:tracePt t="59931" x="10699750" y="5664200"/>
          <p14:tracePt t="59947" x="10674350" y="5676900"/>
          <p14:tracePt t="59964" x="10655300" y="5676900"/>
          <p14:tracePt t="59980" x="10629900" y="5676900"/>
          <p14:tracePt t="59998" x="10566400" y="5568950"/>
          <p14:tracePt t="60014" x="10509250" y="5435600"/>
          <p14:tracePt t="60031" x="10458450" y="5314950"/>
          <p14:tracePt t="60047" x="10439400" y="5245100"/>
          <p14:tracePt t="60065" x="10433050" y="5226050"/>
          <p14:tracePt t="60082" x="10433050" y="5219700"/>
          <p14:tracePt t="60111" x="10439400" y="5219700"/>
          <p14:tracePt t="60128" x="10452100" y="5219700"/>
          <p14:tracePt t="60135" x="10464800" y="5219700"/>
          <p14:tracePt t="60151" x="10477500" y="5232400"/>
          <p14:tracePt t="60166" x="10483850" y="5238750"/>
          <p14:tracePt t="60182" x="10490200" y="5238750"/>
          <p14:tracePt t="60287" x="10496550" y="5238750"/>
          <p14:tracePt t="60303" x="10502900" y="5238750"/>
          <p14:tracePt t="60431" x="10509250" y="5238750"/>
          <p14:tracePt t="60447" x="10515600" y="5238750"/>
          <p14:tracePt t="60455" x="10528300" y="5245100"/>
          <p14:tracePt t="60466" x="10534650" y="5257800"/>
          <p14:tracePt t="60482" x="10547350" y="5264150"/>
          <p14:tracePt t="60499" x="10560050" y="5276850"/>
          <p14:tracePt t="60502" x="10560050" y="5283200"/>
          <p14:tracePt t="60576" x="10547350" y="5270500"/>
          <p14:tracePt t="60583" x="10528300" y="5238750"/>
          <p14:tracePt t="60591" x="10496550" y="5207000"/>
          <p14:tracePt t="60599" x="10464800" y="5175250"/>
          <p14:tracePt t="60616" x="10401300" y="5111750"/>
          <p14:tracePt t="60633" x="10356850" y="5092700"/>
          <p14:tracePt t="60648" x="10350500" y="5086350"/>
          <p14:tracePt t="60666" x="10337800" y="5086350"/>
          <p14:tracePt t="60682" x="10331450" y="5168900"/>
          <p14:tracePt t="60699" x="10331450" y="5321300"/>
          <p14:tracePt t="60715" x="10356850" y="5492750"/>
          <p14:tracePt t="60733" x="10407650" y="5638800"/>
          <p14:tracePt t="60735" x="10420350" y="5702300"/>
          <p14:tracePt t="60749" x="10433050" y="5746750"/>
          <p14:tracePt t="60765" x="10452100" y="5778500"/>
          <p14:tracePt t="60767" x="10452100" y="5784850"/>
          <p14:tracePt t="60782" x="10452100" y="5797550"/>
          <p14:tracePt t="60800" x="10452100" y="5816600"/>
          <p14:tracePt t="60816" x="10394950" y="5835650"/>
          <p14:tracePt t="60832" x="10299700" y="5835650"/>
          <p14:tracePt t="60849" x="10261600" y="5835650"/>
          <p14:tracePt t="60865" x="10242550" y="5822950"/>
          <p14:tracePt t="64631" x="10223500" y="5822950"/>
          <p14:tracePt t="64639" x="10198100" y="5822950"/>
          <p14:tracePt t="64650" x="10172700" y="5822950"/>
          <p14:tracePt t="64665" x="10007600" y="5867400"/>
          <p14:tracePt t="64683" x="9740900" y="5949950"/>
          <p14:tracePt t="64698" x="9569450" y="5969000"/>
          <p14:tracePt t="64716" x="9359900" y="6000750"/>
          <p14:tracePt t="64719" x="9220200" y="6000750"/>
          <p14:tracePt t="64732" x="9067800" y="6000750"/>
          <p14:tracePt t="64749" x="8699500" y="6000750"/>
          <p14:tracePt t="64751" x="8509000" y="6000750"/>
          <p14:tracePt t="64766" x="8147050" y="6000750"/>
          <p14:tracePt t="64783" x="7835900" y="6000750"/>
          <p14:tracePt t="64799" x="7493000" y="6000750"/>
          <p14:tracePt t="64815" x="7232650" y="6000750"/>
          <p14:tracePt t="64833" x="7054850" y="6000750"/>
          <p14:tracePt t="64849" x="6959600" y="5981700"/>
          <p14:tracePt t="64866" x="6934200" y="5962650"/>
          <p14:tracePt t="64887" x="6934200" y="5956300"/>
          <p14:tracePt t="64903" x="6927850" y="5949950"/>
          <p14:tracePt t="64918" x="6927850" y="5943600"/>
          <p14:tracePt t="64932" x="6927850" y="5930900"/>
          <p14:tracePt t="64950" x="6927850" y="5924550"/>
          <p14:tracePt t="64967" x="6927850" y="5918200"/>
          <p14:tracePt t="64983" x="6927850" y="5911850"/>
          <p14:tracePt t="65087" x="6921500" y="5911850"/>
          <p14:tracePt t="65111" x="6921500" y="5905500"/>
          <p14:tracePt t="65127" x="6915150" y="5899150"/>
          <p14:tracePt t="65215" x="6915150" y="5892800"/>
          <p14:tracePt t="65223" x="6908800" y="5892800"/>
          <p14:tracePt t="65255" x="6908800" y="5886450"/>
          <p14:tracePt t="65271" x="6908800" y="5873750"/>
          <p14:tracePt t="65279" x="6915150" y="5854700"/>
          <p14:tracePt t="65287" x="6921500" y="5848350"/>
          <p14:tracePt t="65299" x="6927850" y="5842000"/>
          <p14:tracePt t="65315" x="6934200" y="5829300"/>
          <p14:tracePt t="65333" x="6940550" y="5829300"/>
          <p14:tracePt t="65399" x="6946900" y="5822950"/>
          <p14:tracePt t="65415" x="6953250" y="5822950"/>
          <p14:tracePt t="65423" x="6953250" y="5816600"/>
          <p14:tracePt t="65432" x="6959600" y="5816600"/>
          <p14:tracePt t="65449" x="6965950" y="5803900"/>
          <p14:tracePt t="65466" x="6972300" y="5791200"/>
          <p14:tracePt t="65482" x="6978650" y="5778500"/>
          <p14:tracePt t="65499" x="7004050" y="5734050"/>
          <p14:tracePt t="65515" x="7035800" y="5683250"/>
          <p14:tracePt t="65533" x="7080250" y="5607050"/>
          <p14:tracePt t="65535" x="7105650" y="5549900"/>
          <p14:tracePt t="65550" x="7162800" y="5461000"/>
          <p14:tracePt t="65566" x="7226300" y="5365750"/>
          <p14:tracePt t="65583" x="7308850" y="5283200"/>
          <p14:tracePt t="65600" x="7416800" y="5219700"/>
          <p14:tracePt t="65617" x="7556500" y="5168900"/>
          <p14:tracePt t="65632" x="7740650" y="5118100"/>
          <p14:tracePt t="65649" x="7988300" y="5073650"/>
          <p14:tracePt t="65665" x="8261350" y="5054600"/>
          <p14:tracePt t="65683" x="8502650" y="5054600"/>
          <p14:tracePt t="65698" x="8782050" y="5054600"/>
          <p14:tracePt t="65716" x="9131300" y="5099050"/>
          <p14:tracePt t="65718" x="9315450" y="5149850"/>
          <p14:tracePt t="65732" x="9505950" y="5207000"/>
          <p14:tracePt t="65734" x="9690100" y="5289550"/>
          <p14:tracePt t="65750" x="10001250" y="5441950"/>
          <p14:tracePt t="65765" x="10153650" y="5530850"/>
          <p14:tracePt t="65783" x="10363200" y="5715000"/>
          <p14:tracePt t="65800" x="10439400" y="5842000"/>
          <p14:tracePt t="65817" x="10483850" y="5981700"/>
          <p14:tracePt t="65833" x="10490200" y="6102350"/>
          <p14:tracePt t="65849" x="10490200" y="6184900"/>
          <p14:tracePt t="65866" x="10477500" y="6261100"/>
          <p14:tracePt t="65882" x="10452100" y="6311900"/>
          <p14:tracePt t="65900" x="10420350" y="6343650"/>
          <p14:tracePt t="65902" x="10394950" y="6356350"/>
          <p14:tracePt t="65916" x="10375900" y="6369050"/>
          <p14:tracePt t="65918" x="10344150" y="6381750"/>
          <p14:tracePt t="65933" x="10312400" y="6394450"/>
          <p14:tracePt t="65935" x="10267950" y="6407150"/>
          <p14:tracePt t="65949" x="10223500" y="6426200"/>
          <p14:tracePt t="65951" x="10185400" y="6426200"/>
          <p14:tracePt t="65967" x="10077450" y="6445250"/>
          <p14:tracePt t="65983" x="9969500" y="6451600"/>
          <p14:tracePt t="65999" x="9867900" y="6451600"/>
          <p14:tracePt t="66016" x="9772650" y="6451600"/>
          <p14:tracePt t="66032" x="9677400" y="6451600"/>
          <p14:tracePt t="66049" x="9594850" y="6451600"/>
          <p14:tracePt t="66066" x="9525000" y="6451600"/>
          <p14:tracePt t="66082" x="9480550" y="6451600"/>
          <p14:tracePt t="66099" x="9455150" y="6451600"/>
          <p14:tracePt t="66116" x="9436100" y="6451600"/>
          <p14:tracePt t="66132" x="9404350" y="6445250"/>
          <p14:tracePt t="66149" x="9391650" y="6445250"/>
          <p14:tracePt t="66151" x="9385300" y="6445250"/>
          <p14:tracePt t="66165" x="9366250" y="6432550"/>
          <p14:tracePt t="66167" x="9353550" y="6426200"/>
          <p14:tracePt t="66182" x="9315450" y="6419850"/>
          <p14:tracePt t="66199" x="9220200" y="6388100"/>
          <p14:tracePt t="66215" x="9118600" y="6362700"/>
          <p14:tracePt t="66232" x="8985250" y="6324600"/>
          <p14:tracePt t="66248" x="8877300" y="6299200"/>
          <p14:tracePt t="66266" x="8743950" y="6286500"/>
          <p14:tracePt t="66282" x="8623300" y="6267450"/>
          <p14:tracePt t="66299" x="8547100" y="6254750"/>
          <p14:tracePt t="66315" x="8509000" y="6235700"/>
          <p14:tracePt t="66333" x="8477250" y="6216650"/>
          <p14:tracePt t="66349" x="8464550" y="6203950"/>
          <p14:tracePt t="66366" x="8394700" y="6108700"/>
          <p14:tracePt t="66383" x="8312150" y="5994400"/>
          <p14:tracePt t="66400" x="8197850" y="5867400"/>
          <p14:tracePt t="66417" x="8070850" y="5727700"/>
          <p14:tracePt t="66432" x="7969250" y="5607050"/>
          <p14:tracePt t="66449" x="7886700" y="5505450"/>
          <p14:tracePt t="66465" x="7835900" y="5435600"/>
          <p14:tracePt t="66483" x="7810500" y="5384800"/>
          <p14:tracePt t="66499" x="7804150" y="5365750"/>
          <p14:tracePt t="66516" x="7797800" y="5340350"/>
          <p14:tracePt t="66518" x="7791450" y="5340350"/>
          <p14:tracePt t="66533" x="7791450" y="5334000"/>
          <p14:tracePt t="66535" x="7785100" y="5334000"/>
          <p14:tracePt t="66549" x="7785100" y="5327650"/>
          <p14:tracePt t="66566" x="7785100" y="5321300"/>
          <p14:tracePt t="66583" x="7785100" y="5232400"/>
          <p14:tracePt t="66600" x="7785100" y="5073650"/>
          <p14:tracePt t="66615" x="7854950" y="4756150"/>
          <p14:tracePt t="66632" x="7994650" y="4241800"/>
          <p14:tracePt t="66649" x="8261350" y="3594100"/>
          <p14:tracePt t="66666" x="8578850" y="2844800"/>
          <p14:tracePt t="66682" x="8915400" y="2374900"/>
          <p14:tracePt t="66700" x="9283700" y="1936750"/>
          <p14:tracePt t="66715" x="9664700" y="1606550"/>
          <p14:tracePt t="66733" x="10020300" y="1371600"/>
          <p14:tracePt t="66735" x="10223500" y="1263650"/>
          <p14:tracePt t="66750" x="10541000" y="1143000"/>
          <p14:tracePt t="66766" x="10890250" y="1092200"/>
          <p14:tracePt t="66783" x="11163300" y="1111250"/>
          <p14:tracePt t="66799" x="11366500" y="1238250"/>
          <p14:tracePt t="66816" x="11499850" y="1460500"/>
          <p14:tracePt t="66833" x="11588750" y="1771650"/>
          <p14:tracePt t="66849" x="11633200" y="2247900"/>
          <p14:tracePt t="66866" x="11633200" y="2768600"/>
          <p14:tracePt t="66882" x="11576050" y="3295650"/>
          <p14:tracePt t="66900" x="11430000" y="3797300"/>
          <p14:tracePt t="66902" x="11322050" y="4025900"/>
          <p14:tracePt t="66916" x="11214100" y="4197350"/>
          <p14:tracePt t="66918" x="11087100" y="4375150"/>
          <p14:tracePt t="66933" x="10922000" y="4527550"/>
          <p14:tracePt t="66935" x="10750550" y="4635500"/>
          <p14:tracePt t="66949" x="10566400" y="4730750"/>
          <p14:tracePt t="66951" x="10375900" y="4781550"/>
          <p14:tracePt t="66967" x="10026650" y="4845050"/>
          <p14:tracePt t="66983" x="9740900" y="4838700"/>
          <p14:tracePt t="66999" x="9518650" y="4781550"/>
          <p14:tracePt t="67015" x="9328150" y="4660900"/>
          <p14:tracePt t="67033" x="9156700" y="4514850"/>
          <p14:tracePt t="67049" x="9061450" y="4362450"/>
          <p14:tracePt t="67066" x="9023350" y="4178300"/>
          <p14:tracePt t="67082" x="9036050" y="4000500"/>
          <p14:tracePt t="67100" x="9112250" y="3860800"/>
          <p14:tracePt t="67102" x="9163050" y="3790950"/>
          <p14:tracePt t="67116" x="9207500" y="3752850"/>
          <p14:tracePt t="67118" x="9283700" y="3727450"/>
          <p14:tracePt t="67133" x="9340850" y="3721100"/>
          <p14:tracePt t="67135" x="9404350" y="3721100"/>
          <p14:tracePt t="67149" x="9486900" y="3721100"/>
          <p14:tracePt t="67151" x="9569450" y="3752850"/>
          <p14:tracePt t="67167" x="9798050" y="3943350"/>
          <p14:tracePt t="67183" x="10026650" y="4260850"/>
          <p14:tracePt t="67199" x="10185400" y="4622800"/>
          <p14:tracePt t="67216" x="10287000" y="4933950"/>
          <p14:tracePt t="67233" x="10293350" y="5181600"/>
          <p14:tracePt t="67249" x="10255250" y="5378450"/>
          <p14:tracePt t="67266" x="10134600" y="5524500"/>
          <p14:tracePt t="67282" x="9867900" y="5664200"/>
          <p14:tracePt t="67299" x="9505950" y="5702300"/>
          <p14:tracePt t="67316" x="9163050" y="5664200"/>
          <p14:tracePt t="67333" x="8756650" y="5416550"/>
          <p14:tracePt t="67335" x="8604250" y="5251450"/>
          <p14:tracePt t="67348" x="8483600" y="5060950"/>
          <p14:tracePt t="67349" x="8388350" y="4832350"/>
          <p14:tracePt t="67366" x="8305800" y="4318000"/>
          <p14:tracePt t="67383" x="8324850" y="3841750"/>
          <p14:tracePt t="67399" x="8515350" y="3416300"/>
          <p14:tracePt t="67415" x="8877300" y="3086100"/>
          <p14:tracePt t="67432" x="9372600" y="2971800"/>
          <p14:tracePt t="67448" x="9950450" y="3009900"/>
          <p14:tracePt t="67466" x="10560050" y="3251200"/>
          <p14:tracePt t="67482" x="11036300" y="3625850"/>
          <p14:tracePt t="67499" x="11264900" y="3981450"/>
          <p14:tracePt t="67515" x="11271250" y="4229100"/>
          <p14:tracePt t="67533" x="11150600" y="4476750"/>
          <p14:tracePt t="67534" x="11017250" y="4610100"/>
          <p14:tracePt t="67550" x="10655300" y="4781550"/>
          <p14:tracePt t="67566" x="10261600" y="4826000"/>
          <p14:tracePt t="67583" x="9925050" y="4699000"/>
          <p14:tracePt t="67599" x="9702800" y="4349750"/>
          <p14:tracePt t="67615" x="9639300" y="3721100"/>
          <p14:tracePt t="67633" x="9721850" y="3016250"/>
          <p14:tracePt t="67649" x="10007600" y="2317750"/>
          <p14:tracePt t="67665" x="10369550" y="1771650"/>
          <p14:tracePt t="67682" x="10744200" y="1435100"/>
          <p14:tracePt t="67699" x="11080750" y="1327150"/>
          <p14:tracePt t="67715" x="11391900" y="1327150"/>
          <p14:tracePt t="67732" x="11576050" y="1473200"/>
          <p14:tracePt t="67734" x="11614150" y="1549400"/>
          <p14:tracePt t="67749" x="11639550" y="1651000"/>
          <p14:tracePt t="67766" x="11607800" y="2044700"/>
          <p14:tracePt t="67783" x="11379200" y="2482850"/>
          <p14:tracePt t="67798" x="11049000" y="2921000"/>
          <p14:tracePt t="67816" x="10541000" y="3225800"/>
          <p14:tracePt t="67832" x="10102850" y="3454400"/>
          <p14:tracePt t="67848" x="9753600" y="3511550"/>
          <p14:tracePt t="67866" x="9550400" y="3530600"/>
          <p14:tracePt t="67882" x="9429750" y="3517900"/>
          <p14:tracePt t="67899" x="9347200" y="3435350"/>
          <p14:tracePt t="67916" x="9321800" y="3308350"/>
          <p14:tracePt t="67918" x="9321800" y="3225800"/>
          <p14:tracePt t="67932" x="9321800" y="3130550"/>
          <p14:tracePt t="67935" x="9321800" y="3054350"/>
          <p14:tracePt t="67949" x="9353550" y="2965450"/>
          <p14:tracePt t="67951" x="9391650" y="2870200"/>
          <p14:tracePt t="67965" x="9423400" y="2813050"/>
          <p14:tracePt t="67982" x="9518650" y="2724150"/>
          <p14:tracePt t="67999" x="9569450" y="2717800"/>
          <p14:tracePt t="68016" x="9626600" y="2762250"/>
          <p14:tracePt t="68032" x="9702800" y="2927350"/>
          <p14:tracePt t="68050" x="9779000" y="3200400"/>
          <p14:tracePt t="68065" x="9798050" y="3416300"/>
          <p14:tracePt t="68083" x="9779000" y="3676650"/>
          <p14:tracePt t="68099" x="9658350" y="3917950"/>
          <p14:tracePt t="68116" x="9518650" y="4127500"/>
          <p14:tracePt t="68118" x="9448800" y="4222750"/>
          <p14:tracePt t="68133" x="9404350" y="4260850"/>
          <p14:tracePt t="68135" x="9353550" y="4292600"/>
          <p14:tracePt t="68149" x="9315450" y="4318000"/>
          <p14:tracePt t="68151" x="9302750" y="4324350"/>
          <p14:tracePt t="68166" x="9290050" y="4324350"/>
          <p14:tracePt t="68183" x="9290050" y="4286250"/>
          <p14:tracePt t="68199" x="9315450" y="4057650"/>
          <p14:tracePt t="68216" x="9480550" y="3670300"/>
          <p14:tracePt t="68233" x="9702800" y="3340100"/>
          <p14:tracePt t="68249" x="9874250" y="3149600"/>
          <p14:tracePt t="68265" x="10064750" y="2914650"/>
          <p14:tracePt t="68282" x="10318750" y="2590800"/>
          <p14:tracePt t="68299" x="10433050" y="2514600"/>
          <p14:tracePt t="68511" x="10433050" y="2508250"/>
          <p14:tracePt t="68519" x="10433050" y="2533650"/>
          <p14:tracePt t="68533" x="10433050" y="2565400"/>
          <p14:tracePt t="68549" x="10394950" y="2635250"/>
          <p14:tracePt t="68566" x="10375900" y="2635250"/>
          <p14:tracePt t="68583" x="10363200" y="2654300"/>
          <p14:tracePt t="68599" x="10331450" y="2679700"/>
          <p14:tracePt t="68615" x="10287000" y="2743200"/>
          <p14:tracePt t="68633" x="10223500" y="2857500"/>
          <p14:tracePt t="68649" x="10134600" y="2984500"/>
          <p14:tracePt t="68666" x="9975850" y="3187700"/>
          <p14:tracePt t="68683" x="9715500" y="3492500"/>
          <p14:tracePt t="68698" x="9296400" y="3911600"/>
          <p14:tracePt t="68715" x="8705850" y="4362450"/>
          <p14:tracePt t="68732" x="8064500" y="4806950"/>
          <p14:tracePt t="68734" x="7747000" y="4972050"/>
          <p14:tracePt t="68748" x="7442200" y="5124450"/>
          <p14:tracePt t="68751" x="7194550" y="5251450"/>
          <p14:tracePt t="68766" x="6718300" y="5454650"/>
          <p14:tracePt t="68782" x="6350000" y="5556250"/>
          <p14:tracePt t="68799" x="6038850" y="5600700"/>
          <p14:tracePt t="68816" x="5803900" y="5619750"/>
          <p14:tracePt t="68832" x="5645150" y="5619750"/>
          <p14:tracePt t="68849" x="5492750" y="5594350"/>
          <p14:tracePt t="68866" x="5435600" y="5575300"/>
          <p14:tracePt t="68882" x="5422900" y="5568950"/>
          <p14:tracePt t="68918" x="5416550" y="5568950"/>
          <p14:tracePt t="68927" x="5410200" y="5562600"/>
          <p14:tracePt t="68935" x="5403850" y="5556250"/>
          <p14:tracePt t="68949" x="5391150" y="5556250"/>
          <p14:tracePt t="68966" x="5302250" y="5556250"/>
          <p14:tracePt t="68983" x="5213350" y="5556250"/>
          <p14:tracePt t="68999" x="5130800" y="5562600"/>
          <p14:tracePt t="69016" x="5022850" y="5575300"/>
          <p14:tracePt t="69032" x="4889500" y="5594350"/>
          <p14:tracePt t="69050" x="4756150" y="5607050"/>
          <p14:tracePt t="69065" x="4610100" y="5626100"/>
          <p14:tracePt t="69083" x="4438650" y="5657850"/>
          <p14:tracePt t="69099" x="4146550" y="5683250"/>
          <p14:tracePt t="69115" x="3797300" y="5683250"/>
          <p14:tracePt t="69132" x="3454400" y="5683250"/>
          <p14:tracePt t="69134" x="3314700" y="5683250"/>
          <p14:tracePt t="69149" x="3225800" y="5683250"/>
          <p14:tracePt t="69151" x="3117850" y="5683250"/>
          <p14:tracePt t="69165" x="3041650" y="5683250"/>
          <p14:tracePt t="69167" x="2978150" y="5683250"/>
          <p14:tracePt t="69182" x="2901950" y="5683250"/>
          <p14:tracePt t="69200" x="2876550" y="5695950"/>
          <p14:tracePt t="69216" x="2870200" y="5702300"/>
          <p14:tracePt t="69232" x="2870200" y="5715000"/>
          <p14:tracePt t="69248" x="2908300" y="5765800"/>
          <p14:tracePt t="69266" x="3060700" y="5854700"/>
          <p14:tracePt t="69282" x="3302000" y="5924550"/>
          <p14:tracePt t="69299" x="3651250" y="5969000"/>
          <p14:tracePt t="69315" x="4044950" y="6019800"/>
          <p14:tracePt t="69332" x="4559300" y="6083300"/>
          <p14:tracePt t="69347" x="4959350" y="6153150"/>
          <p14:tracePt t="69364" x="5251450" y="6216650"/>
          <p14:tracePt t="69384" x="5353050" y="6267450"/>
          <p14:tracePt t="69399" x="5353050" y="6286500"/>
          <p14:tracePt t="69415" x="5295900" y="6324600"/>
          <p14:tracePt t="69433" x="5086350" y="6330950"/>
          <p14:tracePt t="69449" x="4654550" y="6330950"/>
          <p14:tracePt t="69465" x="4108450" y="6216650"/>
          <p14:tracePt t="69483" x="3606800" y="6045200"/>
          <p14:tracePt t="69499" x="3251200" y="5848350"/>
          <p14:tracePt t="69516" x="3105150" y="5734050"/>
          <p14:tracePt t="69532" x="3054350" y="5651500"/>
          <p14:tracePt t="69535" x="3054350" y="5619750"/>
          <p14:tracePt t="69549" x="3048000" y="5575300"/>
          <p14:tracePt t="69551" x="3048000" y="5537200"/>
          <p14:tracePt t="69565" x="3067050" y="5511800"/>
          <p14:tracePt t="69567" x="3105150" y="5467350"/>
          <p14:tracePt t="69584" x="3244850" y="5422900"/>
          <p14:tracePt t="69599" x="3448050" y="5416550"/>
          <p14:tracePt t="69617" x="3714750" y="5429250"/>
          <p14:tracePt t="69632" x="4044950" y="5581650"/>
          <p14:tracePt t="69649" x="4222750" y="5715000"/>
          <p14:tracePt t="69666" x="4292600" y="5854700"/>
          <p14:tracePt t="69681" x="4298950" y="6013450"/>
          <p14:tracePt t="69698" x="4197350" y="6134100"/>
          <p14:tracePt t="69714" x="3949700" y="6229350"/>
          <p14:tracePt t="69731" x="3517900" y="6235700"/>
          <p14:tracePt t="69748" x="2984500" y="5981700"/>
          <p14:tracePt t="69764" x="2546350" y="5638800"/>
          <p14:tracePt t="69781" x="2203450" y="5213350"/>
          <p14:tracePt t="69782" x="2076450" y="5035550"/>
          <p14:tracePt t="69798" x="1943100" y="4845050"/>
          <p14:tracePt t="69814" x="1911350" y="4762500"/>
          <p14:tracePt t="69831" x="1981200" y="4699000"/>
          <p14:tracePt t="69847" x="2336800" y="4641850"/>
          <p14:tracePt t="69864" x="2921000" y="4641850"/>
          <p14:tracePt t="69881" x="3492500" y="4641850"/>
          <p14:tracePt t="69898" x="3937000" y="4756150"/>
          <p14:tracePt t="69914" x="4108450" y="4876800"/>
          <p14:tracePt t="69931" x="4165600" y="4984750"/>
          <p14:tracePt t="69947" x="4165600" y="5111750"/>
          <p14:tracePt t="69964" x="4076700" y="5245100"/>
          <p14:tracePt t="69980" x="3924300" y="5416550"/>
          <p14:tracePt t="69998" x="3549650" y="5657850"/>
          <p14:tracePt t="70014" x="3276600" y="5759450"/>
          <p14:tracePt t="70032" x="3073400" y="5810250"/>
          <p14:tracePt t="70049" x="2927350" y="5842000"/>
          <p14:tracePt t="70065" x="2832100" y="5854700"/>
          <p14:tracePt t="70082" x="2794000" y="5854700"/>
          <p14:tracePt t="70099" x="2787650" y="5854700"/>
          <p14:tracePt t="70115" x="2781300" y="5854700"/>
          <p14:tracePt t="70231" x="2774950" y="5854700"/>
          <p14:tracePt t="70239" x="2774950" y="5880100"/>
          <p14:tracePt t="70249" x="2774950" y="5924550"/>
          <p14:tracePt t="70265" x="2781300" y="6019800"/>
          <p14:tracePt t="70283" x="2787650" y="6102350"/>
          <p14:tracePt t="70298" x="2787650" y="6178550"/>
          <p14:tracePt t="70316" x="2787650" y="6242050"/>
          <p14:tracePt t="70319" x="2768600" y="6273800"/>
          <p14:tracePt t="70332" x="2755900" y="6299200"/>
          <p14:tracePt t="70349" x="2736850" y="6337300"/>
          <p14:tracePt t="70366" x="2667000" y="6362700"/>
          <p14:tracePt t="70382" x="2590800" y="6356350"/>
          <p14:tracePt t="70399" x="2540000" y="6330950"/>
          <p14:tracePt t="70417" x="2482850" y="6267450"/>
          <p14:tracePt t="70432" x="2413000" y="6191250"/>
          <p14:tracePt t="70449" x="2362200" y="6102350"/>
          <p14:tracePt t="70465" x="2349500" y="6057900"/>
          <p14:tracePt t="70483" x="2349500" y="6032500"/>
          <p14:tracePt t="70499" x="2368550" y="6013450"/>
          <p14:tracePt t="70502" x="2406650" y="6000750"/>
          <p14:tracePt t="70515" x="2444750" y="6000750"/>
          <p14:tracePt t="70533" x="2501900" y="6000750"/>
          <p14:tracePt t="70535" x="2527300" y="6000750"/>
          <p14:tracePt t="70549" x="2546350" y="6000750"/>
          <p14:tracePt t="70565" x="2559050" y="6013450"/>
          <p14:tracePt t="70584" x="2571750" y="6045200"/>
          <p14:tracePt t="70600" x="2571750" y="6083300"/>
          <p14:tracePt t="70616" x="2540000" y="6115050"/>
          <p14:tracePt t="70633" x="2527300" y="6121400"/>
          <p14:tracePt t="70694" x="2533650" y="6115050"/>
          <p14:tracePt t="70703" x="2546350" y="6108700"/>
          <p14:tracePt t="70716" x="2565400" y="6096000"/>
          <p14:tracePt t="70732" x="2597150" y="6089650"/>
          <p14:tracePt t="70749" x="2654300" y="6089650"/>
          <p14:tracePt t="70767" x="2768600" y="6089650"/>
          <p14:tracePt t="70783" x="2838450" y="6083300"/>
          <p14:tracePt t="70800" x="2876550" y="6076950"/>
          <p14:tracePt t="70817" x="2895600" y="6070600"/>
          <p14:tracePt t="70967" x="2901950" y="6064250"/>
          <p14:tracePt t="70975" x="2921000" y="6064250"/>
          <p14:tracePt t="70983" x="2959100" y="6045200"/>
          <p14:tracePt t="70999" x="3073400" y="6032500"/>
          <p14:tracePt t="71017" x="3213100" y="6007100"/>
          <p14:tracePt t="71033" x="3365500" y="6007100"/>
          <p14:tracePt t="71049" x="3498850" y="6013450"/>
          <p14:tracePt t="71065" x="3638550" y="6045200"/>
          <p14:tracePt t="71083" x="3759200" y="6076950"/>
          <p14:tracePt t="71100" x="3835400" y="6096000"/>
          <p14:tracePt t="71102" x="3860800" y="6108700"/>
          <p14:tracePt t="71116" x="3879850" y="6115050"/>
          <p14:tracePt t="71118" x="3898900" y="6115050"/>
          <p14:tracePt t="71133" x="3911600" y="6115050"/>
          <p14:tracePt t="71135" x="3917950" y="6115050"/>
          <p14:tracePt t="71149" x="3924300" y="6115050"/>
          <p14:tracePt t="71151" x="3930650" y="6115050"/>
          <p14:tracePt t="71167" x="3937000" y="6115050"/>
          <p14:tracePt t="71191" x="3943350" y="6115050"/>
          <p14:tracePt t="71200" x="3956050" y="6115050"/>
          <p14:tracePt t="71217" x="3962400" y="6115050"/>
          <p14:tracePt t="71232" x="3981450" y="6115050"/>
          <p14:tracePt t="71251" x="4013200" y="6134100"/>
          <p14:tracePt t="71265" x="4070350" y="6146800"/>
          <p14:tracePt t="71283" x="4121150" y="6165850"/>
          <p14:tracePt t="71299" x="4178300" y="6172200"/>
          <p14:tracePt t="71316" x="4222750" y="6191250"/>
          <p14:tracePt t="71319" x="4241800" y="6197600"/>
          <p14:tracePt t="71332" x="4260850" y="6203950"/>
          <p14:tracePt t="71335" x="4267200" y="6203950"/>
          <p14:tracePt t="71350" x="4279900" y="6210300"/>
          <p14:tracePt t="71752" x="4286250" y="6203950"/>
          <p14:tracePt t="71759" x="4292600" y="6191250"/>
          <p14:tracePt t="71766" x="4298950" y="6159500"/>
          <p14:tracePt t="71783" x="4305300" y="6134100"/>
          <p14:tracePt t="72360" x="4305300" y="6127750"/>
          <p14:tracePt t="72375" x="4298950" y="6127750"/>
          <p14:tracePt t="72382" x="4292600" y="6127750"/>
          <p14:tracePt t="72390" x="4286250" y="6140450"/>
          <p14:tracePt t="72398" x="4286250" y="6159500"/>
          <p14:tracePt t="72417" x="4273550" y="6191250"/>
          <p14:tracePt t="72433" x="4273550" y="6210300"/>
          <p14:tracePt t="72527" x="4273550" y="6216650"/>
          <p14:tracePt t="72535" x="4273550" y="6223000"/>
          <p14:tracePt t="72543" x="4273550" y="6229350"/>
          <p14:tracePt t="72566" x="4260850" y="6254750"/>
          <p14:tracePt t="72582" x="4248150" y="6273800"/>
          <p14:tracePt t="72599" x="4235450" y="6305550"/>
          <p14:tracePt t="72616" x="4197350" y="6343650"/>
          <p14:tracePt t="72632" x="4140200" y="6388100"/>
          <p14:tracePt t="72648" x="4064000" y="6432550"/>
          <p14:tracePt t="72666" x="3975100" y="6477000"/>
          <p14:tracePt t="72682" x="3905250" y="6515100"/>
          <p14:tracePt t="72699" x="3835400" y="6540500"/>
          <p14:tracePt t="72715" x="3752850" y="6553200"/>
          <p14:tracePt t="72732" x="3708400" y="6559550"/>
          <p14:tracePt t="72735" x="3676650" y="6559550"/>
          <p14:tracePt t="72749" x="3651250" y="6559550"/>
          <p14:tracePt t="72751" x="3619500" y="6565900"/>
          <p14:tracePt t="72767" x="3568700" y="6572250"/>
          <p14:tracePt t="72783" x="3511550" y="6584950"/>
          <p14:tracePt t="72799" x="3473450" y="6584950"/>
          <p14:tracePt t="72815" x="3467100" y="6584950"/>
          <p14:tracePt t="73079" x="3460750" y="6565900"/>
          <p14:tracePt t="73087" x="3460750" y="6534150"/>
          <p14:tracePt t="73099" x="3460750" y="6470650"/>
          <p14:tracePt t="73115" x="3473450" y="6362700"/>
          <p14:tracePt t="73133" x="3473450" y="6242050"/>
          <p14:tracePt t="73135" x="3473450" y="6197600"/>
          <p14:tracePt t="73149" x="3473450" y="6178550"/>
          <p14:tracePt t="73151" x="3473450" y="6159500"/>
          <p14:tracePt t="73167" x="3448050" y="6134100"/>
          <p14:tracePt t="73183" x="3403600" y="6121400"/>
          <p14:tracePt t="73199" x="3289300" y="6121400"/>
          <p14:tracePt t="73217" x="3086100" y="6178550"/>
          <p14:tracePt t="73233" x="2743200" y="6337300"/>
          <p14:tracePt t="73249" x="2368550" y="6489700"/>
          <p14:tracePt t="73266" x="2171700" y="6635750"/>
          <p14:tracePt t="73282" x="2101850" y="6718300"/>
          <p14:tracePt t="73300" x="2101850" y="6724650"/>
          <p14:tracePt t="73316" x="2108200" y="6731000"/>
          <p14:tracePt t="73331" x="2209800" y="6680200"/>
          <p14:tracePt t="73349" x="2381250" y="6521450"/>
          <p14:tracePt t="73366" x="2616200" y="6248400"/>
          <p14:tracePt t="73382" x="2711450" y="6102350"/>
          <p14:tracePt t="73399" x="2730500" y="6070600"/>
          <p14:tracePt t="73423" x="2692400" y="6127750"/>
          <p14:tracePt t="73433" x="2584450" y="6273800"/>
          <p14:tracePt t="73449" x="2101850" y="6692900"/>
          <p14:tracePt t="73465" x="1428750" y="6851650"/>
          <p14:tracePt t="73575" x="539750" y="6483350"/>
          <p14:tracePt t="73583" x="622300" y="6375400"/>
          <p14:tracePt t="73599" x="831850" y="6134100"/>
          <p14:tracePt t="73615" x="977900" y="6000750"/>
          <p14:tracePt t="73633" x="1130300" y="5892800"/>
          <p14:tracePt t="73648" x="1270000" y="5861050"/>
          <p14:tracePt t="73666" x="1377950" y="5861050"/>
          <p14:tracePt t="73682" x="1416050" y="5861050"/>
          <p14:tracePt t="73699" x="1422400" y="5861050"/>
          <p14:tracePt t="73715" x="1428750" y="5886450"/>
          <p14:tracePt t="73732" x="1428750" y="5918200"/>
          <p14:tracePt t="73734" x="1409700" y="5943600"/>
          <p14:tracePt t="73748" x="1397000" y="5969000"/>
          <p14:tracePt t="73766" x="1371600" y="5988050"/>
          <p14:tracePt t="73782" x="1365250" y="5994400"/>
          <p14:tracePt t="73847" x="1365250" y="5988050"/>
          <p14:tracePt t="73855" x="1365250" y="5969000"/>
          <p14:tracePt t="73866" x="1371600" y="5937250"/>
          <p14:tracePt t="73882" x="1416050" y="5880100"/>
          <p14:tracePt t="73899" x="1485900" y="5835650"/>
          <p14:tracePt t="73915" x="1612900" y="5803900"/>
          <p14:tracePt t="73932" x="1752600" y="5797550"/>
          <p14:tracePt t="73934" x="1835150" y="5797550"/>
          <p14:tracePt t="73949" x="1930400" y="5816600"/>
          <p14:tracePt t="73951" x="2012950" y="5835650"/>
          <p14:tracePt t="73965" x="2101850" y="5880100"/>
          <p14:tracePt t="73983" x="2241550" y="5988050"/>
          <p14:tracePt t="73999" x="2254250" y="6019800"/>
          <p14:tracePt t="74015" x="2254250" y="6064250"/>
          <p14:tracePt t="74033" x="2222500" y="6121400"/>
          <p14:tracePt t="74049" x="2152650" y="6178550"/>
          <p14:tracePt t="74065" x="2095500" y="6203950"/>
          <p14:tracePt t="74082" x="2044700" y="6223000"/>
          <p14:tracePt t="74099" x="2019300" y="6223000"/>
          <p14:tracePt t="74115" x="2012950" y="6229350"/>
          <p14:tracePt t="74247" x="2006600" y="6229350"/>
          <p14:tracePt t="74575" x="2000250" y="6223000"/>
          <p14:tracePt t="74631" x="2000250" y="6216650"/>
          <p14:tracePt t="74855" x="1993900" y="6216650"/>
          <p14:tracePt t="74927" x="1987550" y="6216650"/>
          <p14:tracePt t="74959" x="1981200" y="6216650"/>
          <p14:tracePt t="74967" x="1962150" y="6216650"/>
          <p14:tracePt t="74974" x="1955800" y="6216650"/>
          <p14:tracePt t="74984" x="1936750" y="6223000"/>
          <p14:tracePt t="74999" x="1866900" y="6273800"/>
          <p14:tracePt t="75017" x="1765300" y="6311900"/>
          <p14:tracePt t="75032" x="1657350" y="6318250"/>
          <p14:tracePt t="75048" x="1574800" y="6337300"/>
          <p14:tracePt t="75066" x="1517650" y="6350000"/>
          <p14:tracePt t="75082" x="1485900" y="6350000"/>
          <p14:tracePt t="75099" x="1460500" y="6356350"/>
          <p14:tracePt t="75159" x="1466850" y="6350000"/>
          <p14:tracePt t="75166" x="1473200" y="6337300"/>
          <p14:tracePt t="75175" x="1479550" y="6337300"/>
          <p14:tracePt t="75183" x="1479550" y="6330950"/>
          <p14:tracePt t="75199" x="1492250" y="6318250"/>
          <p14:tracePt t="75215" x="1504950" y="6305550"/>
          <p14:tracePt t="75279" x="1511300" y="6305550"/>
          <p14:tracePt t="75599" x="1517650" y="6305550"/>
          <p14:tracePt t="75616" x="1524000" y="6305550"/>
          <p14:tracePt t="75623" x="1530350" y="6305550"/>
          <p14:tracePt t="75647" x="1536700" y="6305550"/>
          <p14:tracePt t="75655" x="1543050" y="6305550"/>
          <p14:tracePt t="75671" x="1549400" y="6305550"/>
          <p14:tracePt t="75682" x="1549400" y="6311900"/>
          <p14:tracePt t="75700" x="1562100" y="6318250"/>
          <p14:tracePt t="75715" x="1574800" y="6330950"/>
          <p14:tracePt t="75733" x="1593850" y="6330950"/>
          <p14:tracePt t="75735" x="1625600" y="6330950"/>
          <p14:tracePt t="75749" x="1670050" y="6330950"/>
          <p14:tracePt t="75765" x="1885950" y="6330950"/>
          <p14:tracePt t="75767" x="2152650" y="6299200"/>
          <p14:tracePt t="75782" x="3054350" y="6140450"/>
          <p14:tracePt t="75799" x="4356100" y="5943600"/>
          <p14:tracePt t="75815" x="5848350" y="5708650"/>
          <p14:tracePt t="75832" x="7150100" y="5505450"/>
          <p14:tracePt t="75848" x="8318500" y="5480050"/>
          <p14:tracePt t="75865" x="9245600" y="5486400"/>
          <p14:tracePt t="75882" x="10020300" y="5588000"/>
          <p14:tracePt t="75900" x="10553700" y="5657850"/>
          <p14:tracePt t="75902" x="10699750" y="5676900"/>
          <p14:tracePt t="75916" x="10795000" y="5689600"/>
          <p14:tracePt t="75933" x="10915650" y="5702300"/>
          <p14:tracePt t="75935" x="10922000" y="5708650"/>
          <p14:tracePt t="75949" x="10928350" y="5708650"/>
          <p14:tracePt t="76110" x="10909300" y="5708650"/>
          <p14:tracePt t="76118" x="10896600" y="5708650"/>
          <p14:tracePt t="76126" x="10877550" y="5715000"/>
          <p14:tracePt t="76148" x="10852150" y="5721350"/>
          <p14:tracePt t="76164" x="10814050" y="5727700"/>
          <p14:tracePt t="76181" x="10775950" y="5734050"/>
          <p14:tracePt t="76198" x="10712450" y="5740400"/>
          <p14:tracePt t="76214" x="10655300" y="5746750"/>
          <p14:tracePt t="76231" x="10598150" y="5759450"/>
          <p14:tracePt t="76247" x="10566400" y="5772150"/>
          <p14:tracePt t="76264" x="10534650" y="5772150"/>
          <p14:tracePt t="76281" x="10490200" y="5772150"/>
          <p14:tracePt t="76298" x="10420350" y="5778500"/>
          <p14:tracePt t="76314" x="10325100" y="5784850"/>
          <p14:tracePt t="76330" x="10223500" y="5784850"/>
          <p14:tracePt t="76348" x="10102850" y="5784850"/>
          <p14:tracePt t="76349" x="10058400" y="5784850"/>
          <p14:tracePt t="76364" x="10001250" y="5784850"/>
          <p14:tracePt t="76381" x="9842500" y="5784850"/>
          <p14:tracePt t="76397" x="9740900" y="5784850"/>
          <p14:tracePt t="76414" x="9645650" y="5784850"/>
          <p14:tracePt t="76431" x="9569450" y="5784850"/>
          <p14:tracePt t="76447" x="9518650" y="5784850"/>
          <p14:tracePt t="76465" x="9493250" y="5784850"/>
          <p14:tracePt t="76482" x="9480550" y="5784850"/>
          <p14:tracePt t="76499" x="9467850" y="5784850"/>
          <p14:tracePt t="76516" x="9461500" y="5778500"/>
          <p14:tracePt t="76518" x="9455150" y="5778500"/>
          <p14:tracePt t="76532" x="9448800" y="5778500"/>
          <p14:tracePt t="76550" x="9378950" y="5721350"/>
          <p14:tracePt t="76566" x="9309100" y="5657850"/>
          <p14:tracePt t="76582" x="9232900" y="5600700"/>
          <p14:tracePt t="76599" x="9169400" y="5530850"/>
          <p14:tracePt t="76615" x="9137650" y="5467350"/>
          <p14:tracePt t="76632" x="9074150" y="5378450"/>
          <p14:tracePt t="76649" x="9042400" y="5295900"/>
          <p14:tracePt t="76665" x="9023350" y="5232400"/>
          <p14:tracePt t="76682" x="9023350" y="5175250"/>
          <p14:tracePt t="76698" x="9017000" y="5143500"/>
          <p14:tracePt t="76716" x="9017000" y="5118100"/>
          <p14:tracePt t="76718" x="9017000" y="5099050"/>
          <p14:tracePt t="76749" x="9017000" y="5080000"/>
          <p14:tracePt t="76751" x="9023350" y="5067300"/>
          <p14:tracePt t="76766" x="9061450" y="5048250"/>
          <p14:tracePt t="76782" x="9118600" y="5022850"/>
          <p14:tracePt t="76800" x="9150350" y="5022850"/>
          <p14:tracePt t="76816" x="9194800" y="5022850"/>
          <p14:tracePt t="76833" x="9232900" y="5029200"/>
          <p14:tracePt t="76850" x="9283700" y="5080000"/>
          <p14:tracePt t="76866" x="9296400" y="5111750"/>
          <p14:tracePt t="76882" x="9302750" y="5149850"/>
          <p14:tracePt t="76899" x="9296400" y="5232400"/>
          <p14:tracePt t="76915" x="9137650" y="5359400"/>
          <p14:tracePt t="76932" x="8820150" y="5480050"/>
          <p14:tracePt t="76935" x="8655050" y="5505450"/>
          <p14:tracePt t="76949" x="8458200" y="5518150"/>
          <p14:tracePt t="76951" x="8248650" y="5518150"/>
          <p14:tracePt t="76966" x="7829550" y="5378450"/>
          <p14:tracePt t="76983" x="7448550" y="5181600"/>
          <p14:tracePt t="77000" x="7156450" y="5003800"/>
          <p14:tracePt t="77016" x="6991350" y="4813300"/>
          <p14:tracePt t="77032" x="6953250" y="4679950"/>
          <p14:tracePt t="77048" x="6946900" y="4603750"/>
          <p14:tracePt t="77066" x="6946900" y="4546600"/>
          <p14:tracePt t="77082" x="6985000" y="4495800"/>
          <p14:tracePt t="77099" x="7086600" y="4464050"/>
          <p14:tracePt t="77115" x="7226300" y="4457700"/>
          <p14:tracePt t="77132" x="7448550" y="4457700"/>
          <p14:tracePt t="77135" x="7588250" y="4457700"/>
          <p14:tracePt t="77149" x="7727950" y="4457700"/>
          <p14:tracePt t="77151" x="7981950" y="4457700"/>
          <p14:tracePt t="77166" x="8362950" y="4502150"/>
          <p14:tracePt t="77182" x="8864600" y="4584700"/>
          <p14:tracePt t="77199" x="9245600" y="4635500"/>
          <p14:tracePt t="77217" x="9575800" y="4679950"/>
          <p14:tracePt t="77233" x="9810750" y="4699000"/>
          <p14:tracePt t="77250" x="9956800" y="4730750"/>
          <p14:tracePt t="77265" x="10033000" y="4737100"/>
          <p14:tracePt t="77282" x="10058400" y="4743450"/>
          <p14:tracePt t="77319" x="10058400" y="4749800"/>
          <p14:tracePt t="77327" x="10058400" y="4756150"/>
          <p14:tracePt t="77335" x="10058400" y="4768850"/>
          <p14:tracePt t="77349" x="10058400" y="4775200"/>
          <p14:tracePt t="77367" x="10058400" y="4819650"/>
          <p14:tracePt t="77382" x="10058400" y="4845050"/>
          <p14:tracePt t="77399" x="10058400" y="4876800"/>
          <p14:tracePt t="77415" x="10045700" y="4895850"/>
          <p14:tracePt t="77433" x="10039350" y="4908550"/>
          <p14:tracePt t="77449" x="10026650" y="4933950"/>
          <p14:tracePt t="77466" x="10007600" y="4965700"/>
          <p14:tracePt t="77482" x="9982200" y="5010150"/>
          <p14:tracePt t="77499" x="9956800" y="5041900"/>
          <p14:tracePt t="77515" x="9912350" y="5086350"/>
          <p14:tracePt t="77533" x="9906000" y="5111750"/>
          <p14:tracePt t="77535" x="9893300" y="5137150"/>
          <p14:tracePt t="77549" x="9886950" y="5156200"/>
          <p14:tracePt t="77551" x="9880600" y="5175250"/>
          <p14:tracePt t="77567" x="9861550" y="5213350"/>
          <p14:tracePt t="77582" x="9829800" y="5270500"/>
          <p14:tracePt t="77599" x="9810750" y="5314950"/>
          <p14:tracePt t="77617" x="9772650" y="5372100"/>
          <p14:tracePt t="77632" x="9740900" y="5435600"/>
          <p14:tracePt t="77650" x="9696450" y="5492750"/>
          <p14:tracePt t="77665" x="9664700" y="5530850"/>
          <p14:tracePt t="77683" x="9639300" y="5562600"/>
          <p14:tracePt t="77699" x="9607550" y="5594350"/>
          <p14:tracePt t="77716" x="9588500" y="5619750"/>
          <p14:tracePt t="77719" x="9569450" y="5632450"/>
          <p14:tracePt t="77732" x="9556750" y="5638800"/>
          <p14:tracePt t="77734" x="9556750" y="5645150"/>
          <p14:tracePt t="77750" x="9537700" y="5664200"/>
          <p14:tracePt t="77766" x="9518650" y="5670550"/>
          <p14:tracePt t="77783" x="9499600" y="5683250"/>
          <p14:tracePt t="77799" x="9461500" y="5708650"/>
          <p14:tracePt t="77815" x="9429750" y="5721350"/>
          <p14:tracePt t="77832" x="9398000" y="5740400"/>
          <p14:tracePt t="77850" x="9366250" y="5759450"/>
          <p14:tracePt t="77866" x="9334500" y="5765800"/>
          <p14:tracePt t="77883" x="9309100" y="5784850"/>
          <p14:tracePt t="77898" x="9283700" y="5797550"/>
          <p14:tracePt t="77916" x="9264650" y="5810250"/>
          <p14:tracePt t="77918" x="9251950" y="5816600"/>
          <p14:tracePt t="77932" x="9232900" y="5816600"/>
          <p14:tracePt t="77934" x="9220200" y="5829300"/>
          <p14:tracePt t="77950" x="9194800" y="5835650"/>
          <p14:tracePt t="77966" x="9175750" y="5835650"/>
          <p14:tracePt t="77983" x="9156700" y="5848350"/>
          <p14:tracePt t="77999" x="9150350" y="5848350"/>
          <p14:tracePt t="78022" x="9144000" y="5854700"/>
          <p14:tracePt t="78087" x="9131300" y="5854700"/>
          <p14:tracePt t="78095" x="9124950" y="5854700"/>
          <p14:tracePt t="78102" x="9118600" y="5854700"/>
          <p14:tracePt t="78115" x="9105900" y="5854700"/>
          <p14:tracePt t="78133" x="9061450" y="5861050"/>
          <p14:tracePt t="78135" x="9036050" y="5867400"/>
          <p14:tracePt t="78149" x="9010650" y="5867400"/>
          <p14:tracePt t="78165" x="8959850" y="5873750"/>
          <p14:tracePt t="78183" x="8896350" y="5886450"/>
          <p14:tracePt t="78199" x="8851900" y="5886450"/>
          <p14:tracePt t="78215" x="8813800" y="5886450"/>
          <p14:tracePt t="78233" x="8775700" y="5892800"/>
          <p14:tracePt t="78250" x="8731250" y="5892800"/>
          <p14:tracePt t="78265" x="8667750" y="5892800"/>
          <p14:tracePt t="78282" x="8591550" y="5892800"/>
          <p14:tracePt t="78299" x="8528050" y="5892800"/>
          <p14:tracePt t="78316" x="8489950" y="5873750"/>
          <p14:tracePt t="78318" x="8464550" y="5854700"/>
          <p14:tracePt t="78332" x="8458200" y="5842000"/>
          <p14:tracePt t="78334" x="8439150" y="5829300"/>
          <p14:tracePt t="78350" x="8420100" y="5778500"/>
          <p14:tracePt t="78366" x="8413750" y="5708650"/>
          <p14:tracePt t="78382" x="8401050" y="5600700"/>
          <p14:tracePt t="78398" x="8401050" y="5461000"/>
          <p14:tracePt t="78414" x="8445500" y="5302250"/>
          <p14:tracePt t="78431" x="8572500" y="5137150"/>
          <p14:tracePt t="78449" x="8750300" y="4959350"/>
          <p14:tracePt t="78466" x="8934450" y="4851400"/>
          <p14:tracePt t="78482" x="9074150" y="4813300"/>
          <p14:tracePt t="78499" x="9226550" y="4813300"/>
          <p14:tracePt t="78515" x="9321800" y="4813300"/>
          <p14:tracePt t="78533" x="9372600" y="4838700"/>
          <p14:tracePt t="78535" x="9385300" y="4857750"/>
          <p14:tracePt t="78549" x="9398000" y="4883150"/>
          <p14:tracePt t="78551" x="9410700" y="4908550"/>
          <p14:tracePt t="78567" x="9417050" y="4959350"/>
          <p14:tracePt t="78584" x="9417050" y="5010150"/>
          <p14:tracePt t="78599" x="9366250" y="5124450"/>
          <p14:tracePt t="78615" x="9264650" y="5232400"/>
          <p14:tracePt t="78633" x="9169400" y="5321300"/>
          <p14:tracePt t="78649" x="9112250" y="5353050"/>
          <p14:tracePt t="78666" x="9067800" y="5353050"/>
          <p14:tracePt t="78682" x="9042400" y="5353050"/>
          <p14:tracePt t="78699" x="8997950" y="5334000"/>
          <p14:tracePt t="78715" x="8966200" y="5245100"/>
          <p14:tracePt t="78733" x="8934450" y="5105400"/>
          <p14:tracePt t="78735" x="8915400" y="5029200"/>
          <p14:tracePt t="78749" x="8909050" y="4946650"/>
          <p14:tracePt t="78751" x="8909050" y="4864100"/>
          <p14:tracePt t="78767" x="8940800" y="4749800"/>
          <p14:tracePt t="78783" x="9023350" y="4679950"/>
          <p14:tracePt t="78799" x="9194800" y="4667250"/>
          <p14:tracePt t="78815" x="9366250" y="4711700"/>
          <p14:tracePt t="78832" x="9493250" y="4813300"/>
          <p14:tracePt t="78849" x="9556750" y="4902200"/>
          <p14:tracePt t="78865" x="9575800" y="5010150"/>
          <p14:tracePt t="78883" x="9582150" y="5130800"/>
          <p14:tracePt t="78899" x="9575800" y="5232400"/>
          <p14:tracePt t="78916" x="9531350" y="5327650"/>
          <p14:tracePt t="78918" x="9493250" y="5378450"/>
          <p14:tracePt t="78932" x="9467850" y="5410200"/>
          <p14:tracePt t="78934" x="9442450" y="5429250"/>
          <p14:tracePt t="78950" x="9385300" y="5454650"/>
          <p14:tracePt t="78966" x="9315450" y="5454650"/>
          <p14:tracePt t="78983" x="9245600" y="5454650"/>
          <p14:tracePt t="78999" x="9163050" y="5416550"/>
          <p14:tracePt t="79015" x="9061450" y="5353050"/>
          <p14:tracePt t="79033" x="8972550" y="5264150"/>
          <p14:tracePt t="79049" x="8909050" y="5162550"/>
          <p14:tracePt t="79066" x="8877300" y="5086350"/>
          <p14:tracePt t="79083" x="8877300" y="5041900"/>
          <p14:tracePt t="79099" x="8877300" y="5022850"/>
          <p14:tracePt t="79116" x="8934450" y="4997450"/>
          <p14:tracePt t="79118" x="8991600" y="4997450"/>
          <p14:tracePt t="79132" x="9061450" y="4997450"/>
          <p14:tracePt t="79149" x="9258300" y="5029200"/>
          <p14:tracePt t="79166" x="9467850" y="5130800"/>
          <p14:tracePt t="79183" x="9518650" y="5194300"/>
          <p14:tracePt t="79200" x="9531350" y="5226050"/>
          <p14:tracePt t="79216" x="9531350" y="5289550"/>
          <p14:tracePt t="79232" x="9512300" y="5365750"/>
          <p14:tracePt t="79252" x="9455150" y="5435600"/>
          <p14:tracePt t="79255" x="9436100" y="5454650"/>
          <p14:tracePt t="79266" x="9417050" y="5473700"/>
          <p14:tracePt t="79283" x="9385300" y="5492750"/>
          <p14:tracePt t="79298" x="9359900" y="5492750"/>
          <p14:tracePt t="79316" x="9321800" y="5492750"/>
          <p14:tracePt t="79332" x="9315450" y="5492750"/>
          <p14:tracePt t="79349" x="9283700" y="5473700"/>
          <p14:tracePt t="79364" x="9264650" y="5435600"/>
          <p14:tracePt t="79381" x="9245600" y="5410200"/>
          <p14:tracePt t="79400" x="9239250" y="5334000"/>
          <p14:tracePt t="79416" x="9239250" y="5308600"/>
          <p14:tracePt t="79432" x="9239250" y="5283200"/>
          <p14:tracePt t="79449" x="9264650" y="5283200"/>
          <p14:tracePt t="79465" x="9321800" y="5302250"/>
          <p14:tracePt t="79482" x="9404350" y="5422900"/>
          <p14:tracePt t="79498" x="9461500" y="5549900"/>
          <p14:tracePt t="79516" x="9467850" y="5670550"/>
          <p14:tracePt t="79518" x="9467850" y="5721350"/>
          <p14:tracePt t="79532" x="9467850" y="5746750"/>
          <p14:tracePt t="79534" x="9461500" y="5778500"/>
          <p14:tracePt t="79550" x="9442450" y="5822950"/>
          <p14:tracePt t="79566" x="9404350" y="5873750"/>
          <p14:tracePt t="79583" x="9378950" y="5892800"/>
          <p14:tracePt t="79599" x="9353550" y="5892800"/>
          <p14:tracePt t="79616" x="9340850" y="5892800"/>
          <p14:tracePt t="79632" x="9315450" y="5880100"/>
          <p14:tracePt t="79649" x="9302750" y="5854700"/>
          <p14:tracePt t="79665" x="9283700" y="5822950"/>
          <p14:tracePt t="79684" x="9271000" y="5791200"/>
          <p14:tracePt t="79687" x="9264650" y="5765800"/>
          <p14:tracePt t="79699" x="9264650" y="5721350"/>
          <p14:tracePt t="79716" x="9264650" y="5670550"/>
          <p14:tracePt t="79718" x="9264650" y="5645150"/>
          <p14:tracePt t="79732" x="9264650" y="5613400"/>
          <p14:tracePt t="79735" x="9264650" y="5588000"/>
          <p14:tracePt t="79749" x="9271000" y="5581650"/>
          <p14:tracePt t="79764" x="9296400" y="5556250"/>
          <p14:tracePt t="79765" x="9315450" y="5556250"/>
          <p14:tracePt t="79781" x="9328150" y="5556250"/>
          <p14:tracePt t="79798" x="9353550" y="5556250"/>
          <p14:tracePt t="79814" x="9359900" y="5568950"/>
          <p14:tracePt t="79831" x="9359900" y="5619750"/>
          <p14:tracePt t="79847" x="9359900" y="5651500"/>
          <p14:tracePt t="79864" x="9353550" y="5664200"/>
          <p14:tracePt t="79886" x="9340850" y="5664200"/>
          <p14:tracePt t="79898" x="9309100" y="5638800"/>
          <p14:tracePt t="79915" x="9264650" y="5524500"/>
          <p14:tracePt t="79932" x="9201150" y="5346700"/>
          <p14:tracePt t="79948" x="9188450" y="5143500"/>
          <p14:tracePt t="79950" x="9188450" y="5048250"/>
          <p14:tracePt t="79964" x="9188450" y="4946650"/>
          <p14:tracePt t="79981" x="9213850" y="4749800"/>
          <p14:tracePt t="79998" x="9245600" y="4705350"/>
          <p14:tracePt t="80014" x="9258300" y="4699000"/>
          <p14:tracePt t="80038" x="9271000" y="4699000"/>
          <p14:tracePt t="80048" x="9283700" y="4724400"/>
          <p14:tracePt t="80065" x="9309100" y="4826000"/>
          <p14:tracePt t="80081" x="9309100" y="4933950"/>
          <p14:tracePt t="80099" x="9309100" y="5029200"/>
          <p14:tracePt t="80115" x="9283700" y="5124450"/>
          <p14:tracePt t="80132" x="9245600" y="5194300"/>
          <p14:tracePt t="80147" x="9226550" y="5213350"/>
          <p14:tracePt t="80164" x="9220200" y="5219700"/>
          <p14:tracePt t="80198" x="9207500" y="5219700"/>
          <p14:tracePt t="80206" x="9201150" y="5213350"/>
          <p14:tracePt t="80214" x="9188450" y="5194300"/>
          <p14:tracePt t="80232" x="9182100" y="5168900"/>
          <p14:tracePt t="80249" x="9182100" y="5124450"/>
          <p14:tracePt t="80264" x="9182100" y="5092700"/>
          <p14:tracePt t="80282" x="9213850" y="5048250"/>
          <p14:tracePt t="80297" x="9232900" y="5041900"/>
          <p14:tracePt t="80314" x="9245600" y="5041900"/>
          <p14:tracePt t="80331" x="9271000" y="5067300"/>
          <p14:tracePt t="80348" x="9277350" y="5105400"/>
          <p14:tracePt t="80350" x="9277350" y="5130800"/>
          <p14:tracePt t="80364" x="9277350" y="5149850"/>
          <p14:tracePt t="80366" x="9277350" y="5168900"/>
          <p14:tracePt t="80382" x="9277350" y="5194300"/>
          <p14:tracePt t="80397" x="9277350" y="5207000"/>
          <p14:tracePt t="80544" x="9283700" y="5207000"/>
          <p14:tracePt t="80559" x="9290050" y="5207000"/>
          <p14:tracePt t="80567" x="9296400" y="5207000"/>
          <p14:tracePt t="80583" x="9309100" y="5213350"/>
          <p14:tracePt t="80599" x="9315450" y="5245100"/>
          <p14:tracePt t="80615" x="9321800" y="5251450"/>
          <p14:tracePt t="80663" x="9321800" y="5257800"/>
          <p14:tracePt t="80679" x="9328150" y="5238750"/>
          <p14:tracePt t="80687" x="9328150" y="5219700"/>
          <p14:tracePt t="80699" x="9334500" y="5194300"/>
          <p14:tracePt t="80715" x="9340850" y="5168900"/>
          <p14:tracePt t="80733" x="9340850" y="5149850"/>
          <p14:tracePt t="80749" x="9340850" y="5143500"/>
          <p14:tracePt t="80751" x="9340850" y="5130800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56845</TotalTime>
  <Words>2223</Words>
  <Application>Microsoft Macintosh PowerPoint</Application>
  <PresentationFormat>Widescreen</PresentationFormat>
  <Paragraphs>388</Paragraphs>
  <Slides>24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Aptos</vt:lpstr>
      <vt:lpstr>Aptos Display</vt:lpstr>
      <vt:lpstr>Arial</vt:lpstr>
      <vt:lpstr>Calibri</vt:lpstr>
      <vt:lpstr>Cambria Math</vt:lpstr>
      <vt:lpstr>Courier New</vt:lpstr>
      <vt:lpstr>Wingdings</vt:lpstr>
      <vt:lpstr>Office Theme</vt:lpstr>
      <vt:lpstr>Progress on the Flat beam PWFA experiment at AWA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Flat beam PWFA Experiment  at the AWA facility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 and Acknowledgements</vt:lpstr>
      <vt:lpstr>Backup Slides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Pratik Manwani</dc:creator>
  <cp:lastModifiedBy>Pratik Manwani</cp:lastModifiedBy>
  <cp:revision>110</cp:revision>
  <dcterms:created xsi:type="dcterms:W3CDTF">2024-07-22T16:40:51Z</dcterms:created>
  <dcterms:modified xsi:type="dcterms:W3CDTF">2025-09-25T09:25:31Z</dcterms:modified>
</cp:coreProperties>
</file>