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33"/>
  </p:notesMasterIdLst>
  <p:sldIdLst>
    <p:sldId id="1903" r:id="rId2"/>
    <p:sldId id="1884" r:id="rId3"/>
    <p:sldId id="1915" r:id="rId4"/>
    <p:sldId id="1916" r:id="rId5"/>
    <p:sldId id="1859" r:id="rId6"/>
    <p:sldId id="284" r:id="rId7"/>
    <p:sldId id="500" r:id="rId8"/>
    <p:sldId id="1905" r:id="rId9"/>
    <p:sldId id="1887" r:id="rId10"/>
    <p:sldId id="1906" r:id="rId11"/>
    <p:sldId id="1907" r:id="rId12"/>
    <p:sldId id="1908" r:id="rId13"/>
    <p:sldId id="1904" r:id="rId14"/>
    <p:sldId id="1917" r:id="rId15"/>
    <p:sldId id="1910" r:id="rId16"/>
    <p:sldId id="1898" r:id="rId17"/>
    <p:sldId id="1911" r:id="rId18"/>
    <p:sldId id="1895" r:id="rId19"/>
    <p:sldId id="1914" r:id="rId20"/>
    <p:sldId id="1913" r:id="rId21"/>
    <p:sldId id="1901" r:id="rId22"/>
    <p:sldId id="1912" r:id="rId23"/>
    <p:sldId id="1379" r:id="rId24"/>
    <p:sldId id="460" r:id="rId25"/>
    <p:sldId id="304" r:id="rId26"/>
    <p:sldId id="1896" r:id="rId27"/>
    <p:sldId id="287" r:id="rId28"/>
    <p:sldId id="1918" r:id="rId29"/>
    <p:sldId id="266" r:id="rId30"/>
    <p:sldId id="1881" r:id="rId31"/>
    <p:sldId id="189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70E839-44A8-174E-8FDF-7F87210F19DB}">
          <p14:sldIdLst>
            <p14:sldId id="1903"/>
            <p14:sldId id="1884"/>
            <p14:sldId id="1915"/>
            <p14:sldId id="1916"/>
            <p14:sldId id="1859"/>
            <p14:sldId id="284"/>
            <p14:sldId id="500"/>
            <p14:sldId id="1905"/>
            <p14:sldId id="1887"/>
            <p14:sldId id="1906"/>
            <p14:sldId id="1907"/>
            <p14:sldId id="1908"/>
            <p14:sldId id="1904"/>
            <p14:sldId id="1917"/>
            <p14:sldId id="1910"/>
            <p14:sldId id="1898"/>
            <p14:sldId id="1911"/>
            <p14:sldId id="1895"/>
            <p14:sldId id="1914"/>
            <p14:sldId id="1913"/>
            <p14:sldId id="1901"/>
            <p14:sldId id="1912"/>
            <p14:sldId id="1379"/>
            <p14:sldId id="460"/>
            <p14:sldId id="304"/>
            <p14:sldId id="1896"/>
            <p14:sldId id="287"/>
            <p14:sldId id="1918"/>
            <p14:sldId id="266"/>
            <p14:sldId id="1881"/>
            <p14:sldId id="18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1230"/>
    <a:srgbClr val="9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CA92B-0A9A-43E2-9B5F-550EFF153009}" v="143" dt="2025-09-22T13:04:56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404" autoAdjust="0"/>
  </p:normalViewPr>
  <p:slideViewPr>
    <p:cSldViewPr snapToGrid="0" snapToObjects="1">
      <p:cViewPr varScale="1">
        <p:scale>
          <a:sx n="82" d="100"/>
          <a:sy n="82" d="100"/>
        </p:scale>
        <p:origin x="533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ohi Jain" userId="5c73f669-8a14-4add-bd4d-827aa29a5065" providerId="ADAL" clId="{5725FA52-1685-46C0-ADBF-A34D44103CD1}"/>
    <pc:docChg chg="undo custSel modSld addMainMaster delMainMaster modMainMaster">
      <pc:chgData name="Arohi Jain" userId="5c73f669-8a14-4add-bd4d-827aa29a5065" providerId="ADAL" clId="{5725FA52-1685-46C0-ADBF-A34D44103CD1}" dt="2024-10-02T14:37:57.909" v="16"/>
      <pc:docMkLst>
        <pc:docMk/>
      </pc:docMkLst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1983227262" sldId="284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431025482" sldId="304"/>
        </pc:sldMkLst>
      </pc:sldChg>
      <pc:sldChg chg="modSp mod">
        <pc:chgData name="Arohi Jain" userId="5c73f669-8a14-4add-bd4d-827aa29a5065" providerId="ADAL" clId="{5725FA52-1685-46C0-ADBF-A34D44103CD1}" dt="2024-10-02T14:37:57.909" v="16"/>
        <pc:sldMkLst>
          <pc:docMk/>
          <pc:sldMk cId="2785089967" sldId="338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2513229440" sldId="352"/>
        </pc:sldMkLst>
      </pc:sldChg>
      <pc:sldChg chg="modSp">
        <pc:chgData name="Arohi Jain" userId="5c73f669-8a14-4add-bd4d-827aa29a5065" providerId="ADAL" clId="{5725FA52-1685-46C0-ADBF-A34D44103CD1}" dt="2024-10-02T14:36:38.085" v="8"/>
        <pc:sldMkLst>
          <pc:docMk/>
          <pc:sldMk cId="3934454593" sldId="359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2894413836" sldId="371"/>
        </pc:sldMkLst>
      </pc:sldChg>
      <pc:sldChg chg="modSp mod">
        <pc:chgData name="Arohi Jain" userId="5c73f669-8a14-4add-bd4d-827aa29a5065" providerId="ADAL" clId="{5725FA52-1685-46C0-ADBF-A34D44103CD1}" dt="2024-10-02T14:37:57.909" v="16"/>
        <pc:sldMkLst>
          <pc:docMk/>
          <pc:sldMk cId="131177763" sldId="435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422833569" sldId="460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1783635150" sldId="1379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3441277757" sldId="1887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3925678856" sldId="1888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355870584" sldId="1889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171402049" sldId="1894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1817110956" sldId="1895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1874014011" sldId="1897"/>
        </pc:sldMkLst>
      </pc:sldChg>
      <pc:sldChg chg="modSp mod">
        <pc:chgData name="Arohi Jain" userId="5c73f669-8a14-4add-bd4d-827aa29a5065" providerId="ADAL" clId="{5725FA52-1685-46C0-ADBF-A34D44103CD1}" dt="2024-10-02T14:37:57.909" v="16"/>
        <pc:sldMkLst>
          <pc:docMk/>
          <pc:sldMk cId="934946664" sldId="1898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536058980" sldId="1899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1039900591" sldId="1901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3913085336" sldId="1902"/>
        </pc:sldMkLst>
      </pc:sldChg>
      <pc:sldChg chg="modSp mod">
        <pc:chgData name="Arohi Jain" userId="5c73f669-8a14-4add-bd4d-827aa29a5065" providerId="ADAL" clId="{5725FA52-1685-46C0-ADBF-A34D44103CD1}" dt="2024-10-02T14:37:57.909" v="16"/>
        <pc:sldMkLst>
          <pc:docMk/>
          <pc:sldMk cId="1973351628" sldId="1903"/>
        </pc:sldMkLst>
      </pc:sldChg>
      <pc:sldChg chg="modSp">
        <pc:chgData name="Arohi Jain" userId="5c73f669-8a14-4add-bd4d-827aa29a5065" providerId="ADAL" clId="{5725FA52-1685-46C0-ADBF-A34D44103CD1}" dt="2024-10-02T14:37:57.909" v="16"/>
        <pc:sldMkLst>
          <pc:docMk/>
          <pc:sldMk cId="3162183583" sldId="1904"/>
        </pc:sldMkLst>
      </pc:sldChg>
      <pc:sldMasterChg chg="new del mod addSldLayout delSldLayout">
        <pc:chgData name="Arohi Jain" userId="5c73f669-8a14-4add-bd4d-827aa29a5065" providerId="ADAL" clId="{5725FA52-1685-46C0-ADBF-A34D44103CD1}" dt="2024-10-02T14:37:06.992" v="10" actId="6938"/>
        <pc:sldMasterMkLst>
          <pc:docMk/>
          <pc:sldMasterMk cId="530856973" sldId="2147483679"/>
        </pc:sldMasterMkLst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33422356" sldId="2147483680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1705589131" sldId="2147483681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2493200623" sldId="2147483682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3279263617" sldId="2147483683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573560172" sldId="2147483684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1193188245" sldId="2147483685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3534924806" sldId="2147483686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1208280989" sldId="2147483687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3585416060" sldId="2147483688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4223115158" sldId="2147483689"/>
          </pc:sldLayoutMkLst>
        </pc:sldLayoutChg>
        <pc:sldLayoutChg chg="new del replId">
          <pc:chgData name="Arohi Jain" userId="5c73f669-8a14-4add-bd4d-827aa29a5065" providerId="ADAL" clId="{5725FA52-1685-46C0-ADBF-A34D44103CD1}" dt="2024-10-02T14:37:06.992" v="10" actId="6938"/>
          <pc:sldLayoutMkLst>
            <pc:docMk/>
            <pc:sldMasterMk cId="530856973" sldId="2147483679"/>
            <pc:sldLayoutMk cId="4217285489" sldId="2147483690"/>
          </pc:sldLayoutMkLst>
        </pc:sldLayoutChg>
      </pc:sldMasterChg>
      <pc:sldMasterChg chg="new del mod addSldLayout delSldLayout">
        <pc:chgData name="Arohi Jain" userId="5c73f669-8a14-4add-bd4d-827aa29a5065" providerId="ADAL" clId="{5725FA52-1685-46C0-ADBF-A34D44103CD1}" dt="2024-10-02T14:35:38.188" v="1" actId="6938"/>
        <pc:sldMasterMkLst>
          <pc:docMk/>
          <pc:sldMasterMk cId="3122644613" sldId="2147483679"/>
        </pc:sldMasterMkLst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1259378901" sldId="2147483680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3673788904" sldId="2147483681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2802061171" sldId="2147483682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4254310619" sldId="2147483683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2616234049" sldId="2147483684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3178516321" sldId="2147483685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1432669759" sldId="2147483686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3491963857" sldId="2147483687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2845144762" sldId="2147483688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1730135322" sldId="2147483689"/>
          </pc:sldLayoutMkLst>
        </pc:sldLayoutChg>
        <pc:sldLayoutChg chg="new del replId">
          <pc:chgData name="Arohi Jain" userId="5c73f669-8a14-4add-bd4d-827aa29a5065" providerId="ADAL" clId="{5725FA52-1685-46C0-ADBF-A34D44103CD1}" dt="2024-10-02T14:35:38.188" v="1" actId="6938"/>
          <pc:sldLayoutMkLst>
            <pc:docMk/>
            <pc:sldMasterMk cId="3122644613" sldId="2147483679"/>
            <pc:sldLayoutMk cId="516620753" sldId="2147483690"/>
          </pc:sldLayoutMkLst>
        </pc:sldLayoutChg>
      </pc:sldMasterChg>
    </pc:docChg>
  </pc:docChgLst>
  <pc:docChgLst>
    <pc:chgData name="Li, William" userId="a4fcec36-8045-44e9-b21c-e0a17ba335ae" providerId="ADAL" clId="{2A489553-1E26-4E42-A6B3-4CE982989197}"/>
    <pc:docChg chg="undo custSel modSld sldOrd">
      <pc:chgData name="Li, William" userId="a4fcec36-8045-44e9-b21c-e0a17ba335ae" providerId="ADAL" clId="{2A489553-1E26-4E42-A6B3-4CE982989197}" dt="2025-09-22T13:57:26.864" v="540" actId="2165"/>
      <pc:docMkLst>
        <pc:docMk/>
      </pc:docMkLst>
      <pc:sldChg chg="addSp modSp mod">
        <pc:chgData name="Li, William" userId="a4fcec36-8045-44e9-b21c-e0a17ba335ae" providerId="ADAL" clId="{2A489553-1E26-4E42-A6B3-4CE982989197}" dt="2025-09-22T13:05:17.247" v="537" actId="20577"/>
        <pc:sldMkLst>
          <pc:docMk/>
          <pc:sldMk cId="1983227262" sldId="284"/>
        </pc:sldMkLst>
        <pc:spChg chg="mod">
          <ac:chgData name="Li, William" userId="a4fcec36-8045-44e9-b21c-e0a17ba335ae" providerId="ADAL" clId="{2A489553-1E26-4E42-A6B3-4CE982989197}" dt="2025-09-22T13:05:17.247" v="537" actId="20577"/>
          <ac:spMkLst>
            <pc:docMk/>
            <pc:sldMk cId="1983227262" sldId="284"/>
            <ac:spMk id="19" creationId="{9881A2FF-D1BD-9644-1B92-3D54243DD3E3}"/>
          </ac:spMkLst>
        </pc:spChg>
        <pc:picChg chg="add mod">
          <ac:chgData name="Li, William" userId="a4fcec36-8045-44e9-b21c-e0a17ba335ae" providerId="ADAL" clId="{2A489553-1E26-4E42-A6B3-4CE982989197}" dt="2025-09-22T12:44:22.061" v="214" actId="1076"/>
          <ac:picMkLst>
            <pc:docMk/>
            <pc:sldMk cId="1983227262" sldId="284"/>
            <ac:picMk id="3" creationId="{CDB6FE06-912B-346E-7090-A7D970D8EEB1}"/>
          </ac:picMkLst>
        </pc:picChg>
      </pc:sldChg>
      <pc:sldChg chg="addSp modSp">
        <pc:chgData name="Li, William" userId="a4fcec36-8045-44e9-b21c-e0a17ba335ae" providerId="ADAL" clId="{2A489553-1E26-4E42-A6B3-4CE982989197}" dt="2025-09-22T12:44:13.818" v="209"/>
        <pc:sldMkLst>
          <pc:docMk/>
          <pc:sldMk cId="2731266371" sldId="1859"/>
        </pc:sldMkLst>
        <pc:picChg chg="add mod">
          <ac:chgData name="Li, William" userId="a4fcec36-8045-44e9-b21c-e0a17ba335ae" providerId="ADAL" clId="{2A489553-1E26-4E42-A6B3-4CE982989197}" dt="2025-09-22T12:44:13.818" v="209"/>
          <ac:picMkLst>
            <pc:docMk/>
            <pc:sldMk cId="2731266371" sldId="1859"/>
            <ac:picMk id="5" creationId="{FCA764A9-5860-F398-0ABF-F0D554FEBFCC}"/>
          </ac:picMkLst>
        </pc:picChg>
      </pc:sldChg>
      <pc:sldChg chg="ord">
        <pc:chgData name="Li, William" userId="a4fcec36-8045-44e9-b21c-e0a17ba335ae" providerId="ADAL" clId="{2A489553-1E26-4E42-A6B3-4CE982989197}" dt="2025-09-22T13:13:11.331" v="539"/>
        <pc:sldMkLst>
          <pc:docMk/>
          <pc:sldMk cId="2367496112" sldId="1881"/>
        </pc:sldMkLst>
      </pc:sldChg>
      <pc:sldChg chg="addSp modSp mod">
        <pc:chgData name="Li, William" userId="a4fcec36-8045-44e9-b21c-e0a17ba335ae" providerId="ADAL" clId="{2A489553-1E26-4E42-A6B3-4CE982989197}" dt="2025-09-22T12:44:28.847" v="218" actId="1076"/>
        <pc:sldMkLst>
          <pc:docMk/>
          <pc:sldMk cId="3867803727" sldId="1884"/>
        </pc:sldMkLst>
        <pc:picChg chg="add mod">
          <ac:chgData name="Li, William" userId="a4fcec36-8045-44e9-b21c-e0a17ba335ae" providerId="ADAL" clId="{2A489553-1E26-4E42-A6B3-4CE982989197}" dt="2025-09-22T12:44:28.847" v="218" actId="1076"/>
          <ac:picMkLst>
            <pc:docMk/>
            <pc:sldMk cId="3867803727" sldId="1884"/>
            <ac:picMk id="4" creationId="{1AAD516A-7A26-0952-2026-43CF77CA23D7}"/>
          </ac:picMkLst>
        </pc:picChg>
      </pc:sldChg>
      <pc:sldChg chg="addSp delSp modSp mod">
        <pc:chgData name="Li, William" userId="a4fcec36-8045-44e9-b21c-e0a17ba335ae" providerId="ADAL" clId="{2A489553-1E26-4E42-A6B3-4CE982989197}" dt="2025-09-16T16:47:23.490" v="93" actId="21"/>
        <pc:sldMkLst>
          <pc:docMk/>
          <pc:sldMk cId="934946664" sldId="1898"/>
        </pc:sldMkLst>
        <pc:spChg chg="add del mod">
          <ac:chgData name="Li, William" userId="a4fcec36-8045-44e9-b21c-e0a17ba335ae" providerId="ADAL" clId="{2A489553-1E26-4E42-A6B3-4CE982989197}" dt="2025-09-16T16:47:23.490" v="93" actId="21"/>
          <ac:spMkLst>
            <pc:docMk/>
            <pc:sldMk cId="934946664" sldId="1898"/>
            <ac:spMk id="2" creationId="{07FCD8E9-51E3-6D79-D5ED-BFF292311F22}"/>
          </ac:spMkLst>
        </pc:spChg>
      </pc:sldChg>
      <pc:sldChg chg="addSp modSp mod">
        <pc:chgData name="Li, William" userId="a4fcec36-8045-44e9-b21c-e0a17ba335ae" providerId="ADAL" clId="{2A489553-1E26-4E42-A6B3-4CE982989197}" dt="2025-09-22T12:17:33.236" v="160" actId="1076"/>
        <pc:sldMkLst>
          <pc:docMk/>
          <pc:sldMk cId="1973351628" sldId="1903"/>
        </pc:sldMkLst>
        <pc:picChg chg="add mod">
          <ac:chgData name="Li, William" userId="a4fcec36-8045-44e9-b21c-e0a17ba335ae" providerId="ADAL" clId="{2A489553-1E26-4E42-A6B3-4CE982989197}" dt="2025-09-22T12:17:33.236" v="160" actId="1076"/>
          <ac:picMkLst>
            <pc:docMk/>
            <pc:sldMk cId="1973351628" sldId="1903"/>
            <ac:picMk id="5" creationId="{86A81D1F-8289-DFA4-CADD-F7A44BD9E4B8}"/>
          </ac:picMkLst>
        </pc:picChg>
        <pc:picChg chg="mod">
          <ac:chgData name="Li, William" userId="a4fcec36-8045-44e9-b21c-e0a17ba335ae" providerId="ADAL" clId="{2A489553-1E26-4E42-A6B3-4CE982989197}" dt="2025-09-22T12:17:17.574" v="155" actId="1076"/>
          <ac:picMkLst>
            <pc:docMk/>
            <pc:sldMk cId="1973351628" sldId="1903"/>
            <ac:picMk id="12" creationId="{9770B6E0-8BB2-5874-73DD-36CA803F44C7}"/>
          </ac:picMkLst>
        </pc:picChg>
        <pc:picChg chg="mod">
          <ac:chgData name="Li, William" userId="a4fcec36-8045-44e9-b21c-e0a17ba335ae" providerId="ADAL" clId="{2A489553-1E26-4E42-A6B3-4CE982989197}" dt="2025-09-22T12:17:24.022" v="157" actId="1076"/>
          <ac:picMkLst>
            <pc:docMk/>
            <pc:sldMk cId="1973351628" sldId="1903"/>
            <ac:picMk id="14" creationId="{701747B6-012B-5E2D-CE93-F56F70C30758}"/>
          </ac:picMkLst>
        </pc:picChg>
        <pc:picChg chg="mod">
          <ac:chgData name="Li, William" userId="a4fcec36-8045-44e9-b21c-e0a17ba335ae" providerId="ADAL" clId="{2A489553-1E26-4E42-A6B3-4CE982989197}" dt="2025-09-22T12:17:20.529" v="156" actId="1076"/>
          <ac:picMkLst>
            <pc:docMk/>
            <pc:sldMk cId="1973351628" sldId="1903"/>
            <ac:picMk id="15" creationId="{320C8945-37D1-D50C-FA6B-895CC62562B4}"/>
          </ac:picMkLst>
        </pc:picChg>
      </pc:sldChg>
      <pc:sldChg chg="modSp mod">
        <pc:chgData name="Li, William" userId="a4fcec36-8045-44e9-b21c-e0a17ba335ae" providerId="ADAL" clId="{2A489553-1E26-4E42-A6B3-4CE982989197}" dt="2025-09-22T13:57:26.864" v="540" actId="2165"/>
        <pc:sldMkLst>
          <pc:docMk/>
          <pc:sldMk cId="3162183583" sldId="1904"/>
        </pc:sldMkLst>
        <pc:graphicFrameChg chg="modGraphic">
          <ac:chgData name="Li, William" userId="a4fcec36-8045-44e9-b21c-e0a17ba335ae" providerId="ADAL" clId="{2A489553-1E26-4E42-A6B3-4CE982989197}" dt="2025-09-22T13:57:26.864" v="540" actId="2165"/>
          <ac:graphicFrameMkLst>
            <pc:docMk/>
            <pc:sldMk cId="3162183583" sldId="1904"/>
            <ac:graphicFrameMk id="5" creationId="{C85AE024-123B-0979-3A52-120B31ADC104}"/>
          </ac:graphicFrameMkLst>
        </pc:graphicFrameChg>
      </pc:sldChg>
      <pc:sldChg chg="addSp modSp mod">
        <pc:chgData name="Li, William" userId="a4fcec36-8045-44e9-b21c-e0a17ba335ae" providerId="ADAL" clId="{2A489553-1E26-4E42-A6B3-4CE982989197}" dt="2025-09-22T12:46:44.442" v="277" actId="20577"/>
        <pc:sldMkLst>
          <pc:docMk/>
          <pc:sldMk cId="1422042106" sldId="1907"/>
        </pc:sldMkLst>
        <pc:spChg chg="add mod">
          <ac:chgData name="Li, William" userId="a4fcec36-8045-44e9-b21c-e0a17ba335ae" providerId="ADAL" clId="{2A489553-1E26-4E42-A6B3-4CE982989197}" dt="2025-09-22T12:46:44.442" v="277" actId="20577"/>
          <ac:spMkLst>
            <pc:docMk/>
            <pc:sldMk cId="1422042106" sldId="1907"/>
            <ac:spMk id="2" creationId="{E076BDD9-6BF8-E55B-0705-19CB421BBE20}"/>
          </ac:spMkLst>
        </pc:spChg>
        <pc:spChg chg="mod">
          <ac:chgData name="Li, William" userId="a4fcec36-8045-44e9-b21c-e0a17ba335ae" providerId="ADAL" clId="{2A489553-1E26-4E42-A6B3-4CE982989197}" dt="2025-09-22T12:44:50.205" v="221" actId="1076"/>
          <ac:spMkLst>
            <pc:docMk/>
            <pc:sldMk cId="1422042106" sldId="1907"/>
            <ac:spMk id="56" creationId="{BA7CC85F-2F75-7FB0-9154-CD9560C5ECC6}"/>
          </ac:spMkLst>
        </pc:spChg>
        <pc:spChg chg="mod">
          <ac:chgData name="Li, William" userId="a4fcec36-8045-44e9-b21c-e0a17ba335ae" providerId="ADAL" clId="{2A489553-1E26-4E42-A6B3-4CE982989197}" dt="2025-09-22T12:44:44.578" v="220" actId="1076"/>
          <ac:spMkLst>
            <pc:docMk/>
            <pc:sldMk cId="1422042106" sldId="1907"/>
            <ac:spMk id="57" creationId="{728E8A1D-9D18-AC43-A00E-5A0B3287EF0D}"/>
          </ac:spMkLst>
        </pc:spChg>
      </pc:sldChg>
      <pc:sldChg chg="addSp delSp modSp mod">
        <pc:chgData name="Li, William" userId="a4fcec36-8045-44e9-b21c-e0a17ba335ae" providerId="ADAL" clId="{2A489553-1E26-4E42-A6B3-4CE982989197}" dt="2025-09-22T10:45:37.584" v="146" actId="1076"/>
        <pc:sldMkLst>
          <pc:docMk/>
          <pc:sldMk cId="3349686466" sldId="1911"/>
        </pc:sldMkLst>
        <pc:spChg chg="add mod">
          <ac:chgData name="Li, William" userId="a4fcec36-8045-44e9-b21c-e0a17ba335ae" providerId="ADAL" clId="{2A489553-1E26-4E42-A6B3-4CE982989197}" dt="2025-09-22T10:43:25.839" v="94" actId="1076"/>
          <ac:spMkLst>
            <pc:docMk/>
            <pc:sldMk cId="3349686466" sldId="1911"/>
            <ac:spMk id="3" creationId="{05879E7B-FB60-4FEE-C248-7E8D8553881A}"/>
          </ac:spMkLst>
        </pc:spChg>
        <pc:spChg chg="mod">
          <ac:chgData name="Li, William" userId="a4fcec36-8045-44e9-b21c-e0a17ba335ae" providerId="ADAL" clId="{2A489553-1E26-4E42-A6B3-4CE982989197}" dt="2025-09-16T15:37:09.130" v="90" actId="20577"/>
          <ac:spMkLst>
            <pc:docMk/>
            <pc:sldMk cId="3349686466" sldId="1911"/>
            <ac:spMk id="4" creationId="{E8571651-5500-FA56-2BE4-36EA9A3E8B6F}"/>
          </ac:spMkLst>
        </pc:spChg>
        <pc:spChg chg="add mod">
          <ac:chgData name="Li, William" userId="a4fcec36-8045-44e9-b21c-e0a17ba335ae" providerId="ADAL" clId="{2A489553-1E26-4E42-A6B3-4CE982989197}" dt="2025-09-22T10:44:29.950" v="144" actId="1035"/>
          <ac:spMkLst>
            <pc:docMk/>
            <pc:sldMk cId="3349686466" sldId="1911"/>
            <ac:spMk id="14" creationId="{D8B10AF7-5801-365F-DF7F-5532996AF8D8}"/>
          </ac:spMkLst>
        </pc:spChg>
        <pc:spChg chg="mod">
          <ac:chgData name="Li, William" userId="a4fcec36-8045-44e9-b21c-e0a17ba335ae" providerId="ADAL" clId="{2A489553-1E26-4E42-A6B3-4CE982989197}" dt="2025-09-16T13:12:41.072" v="23" actId="1076"/>
          <ac:spMkLst>
            <pc:docMk/>
            <pc:sldMk cId="3349686466" sldId="1911"/>
            <ac:spMk id="18" creationId="{2AED4961-A71B-47E0-0EBC-F5788D918A7A}"/>
          </ac:spMkLst>
        </pc:spChg>
        <pc:grpChg chg="mod">
          <ac:chgData name="Li, William" userId="a4fcec36-8045-44e9-b21c-e0a17ba335ae" providerId="ADAL" clId="{2A489553-1E26-4E42-A6B3-4CE982989197}" dt="2025-09-22T10:44:23.932" v="113" actId="1035"/>
          <ac:grpSpMkLst>
            <pc:docMk/>
            <pc:sldMk cId="3349686466" sldId="1911"/>
            <ac:grpSpMk id="8" creationId="{0319D678-BF4B-7C74-B209-F6E013DE8B1C}"/>
          </ac:grpSpMkLst>
        </pc:grpChg>
        <pc:picChg chg="mod">
          <ac:chgData name="Li, William" userId="a4fcec36-8045-44e9-b21c-e0a17ba335ae" providerId="ADAL" clId="{2A489553-1E26-4E42-A6B3-4CE982989197}" dt="2025-09-22T10:45:37.584" v="146" actId="1076"/>
          <ac:picMkLst>
            <pc:docMk/>
            <pc:sldMk cId="3349686466" sldId="1911"/>
            <ac:picMk id="28" creationId="{8ACA7D79-0FA2-4F0B-0D13-31D752F9D53B}"/>
          </ac:picMkLst>
        </pc:picChg>
      </pc:sldChg>
      <pc:sldChg chg="addSp modSp ord">
        <pc:chgData name="Li, William" userId="a4fcec36-8045-44e9-b21c-e0a17ba335ae" providerId="ADAL" clId="{2A489553-1E26-4E42-A6B3-4CE982989197}" dt="2025-09-22T12:50:33.039" v="279"/>
        <pc:sldMkLst>
          <pc:docMk/>
          <pc:sldMk cId="2017195076" sldId="1915"/>
        </pc:sldMkLst>
        <pc:picChg chg="add mod">
          <ac:chgData name="Li, William" userId="a4fcec36-8045-44e9-b21c-e0a17ba335ae" providerId="ADAL" clId="{2A489553-1E26-4E42-A6B3-4CE982989197}" dt="2025-09-22T12:44:14.880" v="210"/>
          <ac:picMkLst>
            <pc:docMk/>
            <pc:sldMk cId="2017195076" sldId="1915"/>
            <ac:picMk id="4" creationId="{A3FA7786-83DD-9E1C-25A4-08168A8F5E3E}"/>
          </ac:picMkLst>
        </pc:picChg>
      </pc:sldChg>
      <pc:sldChg chg="addSp modSp ord">
        <pc:chgData name="Li, William" userId="a4fcec36-8045-44e9-b21c-e0a17ba335ae" providerId="ADAL" clId="{2A489553-1E26-4E42-A6B3-4CE982989197}" dt="2025-09-22T12:50:33.039" v="279"/>
        <pc:sldMkLst>
          <pc:docMk/>
          <pc:sldMk cId="2541626363" sldId="1916"/>
        </pc:sldMkLst>
        <pc:picChg chg="add mod">
          <ac:chgData name="Li, William" userId="a4fcec36-8045-44e9-b21c-e0a17ba335ae" providerId="ADAL" clId="{2A489553-1E26-4E42-A6B3-4CE982989197}" dt="2025-09-22T12:44:16.449" v="211"/>
          <ac:picMkLst>
            <pc:docMk/>
            <pc:sldMk cId="2541626363" sldId="1916"/>
            <ac:picMk id="4" creationId="{E5CD832A-9827-AFCA-EC06-F0B7CA19DBD1}"/>
          </ac:picMkLst>
        </pc:picChg>
      </pc:sldChg>
    </pc:docChg>
  </pc:docChgLst>
  <pc:docChgLst>
    <pc:chgData name="Arohi Jain" userId="5c73f669-8a14-4add-bd4d-827aa29a5065" providerId="ADAL" clId="{1A6B530E-63A3-4819-8106-9F24BE5E4C6C}"/>
    <pc:docChg chg="undo redo custSel addSld delSld modSld sldOrd modMainMaster modSection">
      <pc:chgData name="Arohi Jain" userId="5c73f669-8a14-4add-bd4d-827aa29a5065" providerId="ADAL" clId="{1A6B530E-63A3-4819-8106-9F24BE5E4C6C}" dt="2024-10-07T19:39:46.081" v="3194" actId="20577"/>
      <pc:docMkLst>
        <pc:docMk/>
      </pc:docMkLst>
      <pc:sldChg chg="addSp delSp modSp mod ord modClrScheme chgLayout">
        <pc:chgData name="Arohi Jain" userId="5c73f669-8a14-4add-bd4d-827aa29a5065" providerId="ADAL" clId="{1A6B530E-63A3-4819-8106-9F24BE5E4C6C}" dt="2024-10-06T22:00:12.337" v="1143"/>
        <pc:sldMkLst>
          <pc:docMk/>
          <pc:sldMk cId="1214861633" sldId="257"/>
        </pc:sldMkLst>
      </pc:sldChg>
      <pc:sldChg chg="del">
        <pc:chgData name="Arohi Jain" userId="5c73f669-8a14-4add-bd4d-827aa29a5065" providerId="ADAL" clId="{1A6B530E-63A3-4819-8106-9F24BE5E4C6C}" dt="2024-10-06T19:54:34.078" v="457" actId="47"/>
        <pc:sldMkLst>
          <pc:docMk/>
          <pc:sldMk cId="0" sldId="263"/>
        </pc:sldMkLst>
      </pc:sldChg>
      <pc:sldChg chg="ord">
        <pc:chgData name="Arohi Jain" userId="5c73f669-8a14-4add-bd4d-827aa29a5065" providerId="ADAL" clId="{1A6B530E-63A3-4819-8106-9F24BE5E4C6C}" dt="2024-10-06T22:38:45.576" v="1264"/>
        <pc:sldMkLst>
          <pc:docMk/>
          <pc:sldMk cId="2633723105" sldId="266"/>
        </pc:sldMkLst>
      </pc:sldChg>
      <pc:sldChg chg="modSp mod chgLayout">
        <pc:chgData name="Arohi Jain" userId="5c73f669-8a14-4add-bd4d-827aa29a5065" providerId="ADAL" clId="{1A6B530E-63A3-4819-8106-9F24BE5E4C6C}" dt="2024-10-07T17:34:39.948" v="2975" actId="1076"/>
        <pc:sldMkLst>
          <pc:docMk/>
          <pc:sldMk cId="1983227262" sldId="284"/>
        </pc:sldMkLst>
      </pc:sldChg>
      <pc:sldChg chg="addSp delSp modSp del mod ord modClrScheme chgLayout">
        <pc:chgData name="Arohi Jain" userId="5c73f669-8a14-4add-bd4d-827aa29a5065" providerId="ADAL" clId="{1A6B530E-63A3-4819-8106-9F24BE5E4C6C}" dt="2024-10-07T13:05:57.664" v="2810" actId="2696"/>
        <pc:sldMkLst>
          <pc:docMk/>
          <pc:sldMk cId="1438830604" sldId="287"/>
        </pc:sldMkLst>
      </pc:sldChg>
      <pc:sldChg chg="add">
        <pc:chgData name="Arohi Jain" userId="5c73f669-8a14-4add-bd4d-827aa29a5065" providerId="ADAL" clId="{1A6B530E-63A3-4819-8106-9F24BE5E4C6C}" dt="2024-10-07T13:06:03.297" v="2811"/>
        <pc:sldMkLst>
          <pc:docMk/>
          <pc:sldMk cId="3111611572" sldId="287"/>
        </pc:sldMkLst>
      </pc:sldChg>
      <pc:sldChg chg="addSp delSp modSp del mod ord">
        <pc:chgData name="Arohi Jain" userId="5c73f669-8a14-4add-bd4d-827aa29a5065" providerId="ADAL" clId="{1A6B530E-63A3-4819-8106-9F24BE5E4C6C}" dt="2024-10-07T13:05:57.664" v="2810" actId="2696"/>
        <pc:sldMkLst>
          <pc:docMk/>
          <pc:sldMk cId="431025482" sldId="304"/>
        </pc:sldMkLst>
      </pc:sldChg>
      <pc:sldChg chg="add">
        <pc:chgData name="Arohi Jain" userId="5c73f669-8a14-4add-bd4d-827aa29a5065" providerId="ADAL" clId="{1A6B530E-63A3-4819-8106-9F24BE5E4C6C}" dt="2024-10-07T13:06:03.297" v="2811"/>
        <pc:sldMkLst>
          <pc:docMk/>
          <pc:sldMk cId="3748022624" sldId="304"/>
        </pc:sldMkLst>
      </pc:sldChg>
      <pc:sldChg chg="delSp modSp del mod">
        <pc:chgData name="Arohi Jain" userId="5c73f669-8a14-4add-bd4d-827aa29a5065" providerId="ADAL" clId="{1A6B530E-63A3-4819-8106-9F24BE5E4C6C}" dt="2024-10-06T22:38:31.278" v="1262" actId="47"/>
        <pc:sldMkLst>
          <pc:docMk/>
          <pc:sldMk cId="2785089967" sldId="338"/>
        </pc:sldMkLst>
      </pc:sldChg>
      <pc:sldChg chg="delSp modSp del mod ord">
        <pc:chgData name="Arohi Jain" userId="5c73f669-8a14-4add-bd4d-827aa29a5065" providerId="ADAL" clId="{1A6B530E-63A3-4819-8106-9F24BE5E4C6C}" dt="2024-10-06T22:56:48.112" v="2084" actId="47"/>
        <pc:sldMkLst>
          <pc:docMk/>
          <pc:sldMk cId="2513229440" sldId="352"/>
        </pc:sldMkLst>
      </pc:sldChg>
      <pc:sldChg chg="modSp del mod">
        <pc:chgData name="Arohi Jain" userId="5c73f669-8a14-4add-bd4d-827aa29a5065" providerId="ADAL" clId="{1A6B530E-63A3-4819-8106-9F24BE5E4C6C}" dt="2024-10-06T19:54:38.397" v="458" actId="47"/>
        <pc:sldMkLst>
          <pc:docMk/>
          <pc:sldMk cId="3934454593" sldId="359"/>
        </pc:sldMkLst>
      </pc:sldChg>
      <pc:sldChg chg="addSp delSp modSp del mod chgLayout">
        <pc:chgData name="Arohi Jain" userId="5c73f669-8a14-4add-bd4d-827aa29a5065" providerId="ADAL" clId="{1A6B530E-63A3-4819-8106-9F24BE5E4C6C}" dt="2024-10-06T19:54:43.074" v="459" actId="47"/>
        <pc:sldMkLst>
          <pc:docMk/>
          <pc:sldMk cId="2894413836" sldId="371"/>
        </pc:sldMkLst>
      </pc:sldChg>
      <pc:sldChg chg="addSp modSp mod">
        <pc:chgData name="Arohi Jain" userId="5c73f669-8a14-4add-bd4d-827aa29a5065" providerId="ADAL" clId="{1A6B530E-63A3-4819-8106-9F24BE5E4C6C}" dt="2024-10-06T22:53:51.312" v="1979"/>
        <pc:sldMkLst>
          <pc:docMk/>
          <pc:sldMk cId="131177763" sldId="435"/>
        </pc:sldMkLst>
      </pc:sldChg>
      <pc:sldChg chg="modSp mod ord">
        <pc:chgData name="Arohi Jain" userId="5c73f669-8a14-4add-bd4d-827aa29a5065" providerId="ADAL" clId="{1A6B530E-63A3-4819-8106-9F24BE5E4C6C}" dt="2024-10-06T21:52:24.318" v="1070"/>
        <pc:sldMkLst>
          <pc:docMk/>
          <pc:sldMk cId="422833569" sldId="460"/>
        </pc:sldMkLst>
      </pc:sldChg>
      <pc:sldChg chg="del">
        <pc:chgData name="Arohi Jain" userId="5c73f669-8a14-4add-bd4d-827aa29a5065" providerId="ADAL" clId="{1A6B530E-63A3-4819-8106-9F24BE5E4C6C}" dt="2024-10-06T22:53:49.977" v="1978" actId="47"/>
        <pc:sldMkLst>
          <pc:docMk/>
          <pc:sldMk cId="3388931046" sldId="473"/>
        </pc:sldMkLst>
      </pc:sldChg>
      <pc:sldChg chg="addSp delSp modSp add mod ord modClrScheme chgLayout">
        <pc:chgData name="Arohi Jain" userId="5c73f669-8a14-4add-bd4d-827aa29a5065" providerId="ADAL" clId="{1A6B530E-63A3-4819-8106-9F24BE5E4C6C}" dt="2024-10-06T19:40:13.657" v="322"/>
        <pc:sldMkLst>
          <pc:docMk/>
          <pc:sldMk cId="2861077373" sldId="500"/>
        </pc:sldMkLst>
      </pc:sldChg>
      <pc:sldChg chg="modSp mod ord">
        <pc:chgData name="Arohi Jain" userId="5c73f669-8a14-4add-bd4d-827aa29a5065" providerId="ADAL" clId="{1A6B530E-63A3-4819-8106-9F24BE5E4C6C}" dt="2024-10-06T22:56:37.706" v="2083" actId="20577"/>
        <pc:sldMkLst>
          <pc:docMk/>
          <pc:sldMk cId="1783635150" sldId="1379"/>
        </pc:sldMkLst>
      </pc:sldChg>
      <pc:sldChg chg="modSp mod modAnim chgLayout">
        <pc:chgData name="Arohi Jain" userId="5c73f669-8a14-4add-bd4d-827aa29a5065" providerId="ADAL" clId="{1A6B530E-63A3-4819-8106-9F24BE5E4C6C}" dt="2024-10-07T18:17:59.919" v="3040"/>
        <pc:sldMkLst>
          <pc:docMk/>
          <pc:sldMk cId="2731266371" sldId="1859"/>
        </pc:sldMkLst>
      </pc:sldChg>
      <pc:sldChg chg="modSp mod ord">
        <pc:chgData name="Arohi Jain" userId="5c73f669-8a14-4add-bd4d-827aa29a5065" providerId="ADAL" clId="{1A6B530E-63A3-4819-8106-9F24BE5E4C6C}" dt="2024-10-06T22:54:43.244" v="2059" actId="1076"/>
        <pc:sldMkLst>
          <pc:docMk/>
          <pc:sldMk cId="2367496112" sldId="1881"/>
        </pc:sldMkLst>
      </pc:sldChg>
      <pc:sldChg chg="addSp delSp modSp mod chgLayout">
        <pc:chgData name="Arohi Jain" userId="5c73f669-8a14-4add-bd4d-827aa29a5065" providerId="ADAL" clId="{1A6B530E-63A3-4819-8106-9F24BE5E4C6C}" dt="2024-10-07T17:28:09.865" v="2933" actId="207"/>
        <pc:sldMkLst>
          <pc:docMk/>
          <pc:sldMk cId="3867803727" sldId="1884"/>
        </pc:sldMkLst>
      </pc:sldChg>
      <pc:sldChg chg="addSp delSp modSp mod ord">
        <pc:chgData name="Arohi Jain" userId="5c73f669-8a14-4add-bd4d-827aa29a5065" providerId="ADAL" clId="{1A6B530E-63A3-4819-8106-9F24BE5E4C6C}" dt="2024-10-07T18:33:19.569" v="3053" actId="1076"/>
        <pc:sldMkLst>
          <pc:docMk/>
          <pc:sldMk cId="3441277757" sldId="1887"/>
        </pc:sldMkLst>
      </pc:sldChg>
      <pc:sldChg chg="modSp del">
        <pc:chgData name="Arohi Jain" userId="5c73f669-8a14-4add-bd4d-827aa29a5065" providerId="ADAL" clId="{1A6B530E-63A3-4819-8106-9F24BE5E4C6C}" dt="2024-10-07T11:43:32.380" v="2731" actId="47"/>
        <pc:sldMkLst>
          <pc:docMk/>
          <pc:sldMk cId="3925678856" sldId="1888"/>
        </pc:sldMkLst>
      </pc:sldChg>
      <pc:sldChg chg="addSp delSp modSp mod">
        <pc:chgData name="Arohi Jain" userId="5c73f669-8a14-4add-bd4d-827aa29a5065" providerId="ADAL" clId="{1A6B530E-63A3-4819-8106-9F24BE5E4C6C}" dt="2024-10-06T22:56:03.219" v="2080" actId="1076"/>
        <pc:sldMkLst>
          <pc:docMk/>
          <pc:sldMk cId="355870584" sldId="1889"/>
        </pc:sldMkLst>
      </pc:sldChg>
      <pc:sldChg chg="addSp modSp mod ord chgLayout">
        <pc:chgData name="Arohi Jain" userId="5c73f669-8a14-4add-bd4d-827aa29a5065" providerId="ADAL" clId="{1A6B530E-63A3-4819-8106-9F24BE5E4C6C}" dt="2024-10-07T17:56:25.129" v="3011"/>
        <pc:sldMkLst>
          <pc:docMk/>
          <pc:sldMk cId="1192520398" sldId="1890"/>
        </pc:sldMkLst>
      </pc:sldChg>
      <pc:sldChg chg="del">
        <pc:chgData name="Arohi Jain" userId="5c73f669-8a14-4add-bd4d-827aa29a5065" providerId="ADAL" clId="{1A6B530E-63A3-4819-8106-9F24BE5E4C6C}" dt="2024-10-02T15:02:55.473" v="51" actId="47"/>
        <pc:sldMkLst>
          <pc:docMk/>
          <pc:sldMk cId="3321360623" sldId="1892"/>
        </pc:sldMkLst>
      </pc:sldChg>
      <pc:sldChg chg="modSp mod ord">
        <pc:chgData name="Arohi Jain" userId="5c73f669-8a14-4add-bd4d-827aa29a5065" providerId="ADAL" clId="{1A6B530E-63A3-4819-8106-9F24BE5E4C6C}" dt="2024-10-06T20:15:54.745" v="512"/>
        <pc:sldMkLst>
          <pc:docMk/>
          <pc:sldMk cId="171402049" sldId="1894"/>
        </pc:sldMkLst>
      </pc:sldChg>
      <pc:sldChg chg="addSp delSp modSp mod chgLayout">
        <pc:chgData name="Arohi Jain" userId="5c73f669-8a14-4add-bd4d-827aa29a5065" providerId="ADAL" clId="{1A6B530E-63A3-4819-8106-9F24BE5E4C6C}" dt="2024-10-06T22:39:03.923" v="1266" actId="478"/>
        <pc:sldMkLst>
          <pc:docMk/>
          <pc:sldMk cId="1817110956" sldId="1895"/>
        </pc:sldMkLst>
      </pc:sldChg>
      <pc:sldChg chg="add">
        <pc:chgData name="Arohi Jain" userId="5c73f669-8a14-4add-bd4d-827aa29a5065" providerId="ADAL" clId="{1A6B530E-63A3-4819-8106-9F24BE5E4C6C}" dt="2024-10-07T13:06:03.297" v="2811"/>
        <pc:sldMkLst>
          <pc:docMk/>
          <pc:sldMk cId="553173946" sldId="1896"/>
        </pc:sldMkLst>
      </pc:sldChg>
      <pc:sldChg chg="addSp delSp modSp del mod ord modClrScheme chgLayout">
        <pc:chgData name="Arohi Jain" userId="5c73f669-8a14-4add-bd4d-827aa29a5065" providerId="ADAL" clId="{1A6B530E-63A3-4819-8106-9F24BE5E4C6C}" dt="2024-10-07T13:05:57.664" v="2810" actId="2696"/>
        <pc:sldMkLst>
          <pc:docMk/>
          <pc:sldMk cId="1186518134" sldId="1896"/>
        </pc:sldMkLst>
      </pc:sldChg>
      <pc:sldChg chg="modSp del mod ord">
        <pc:chgData name="Arohi Jain" userId="5c73f669-8a14-4add-bd4d-827aa29a5065" providerId="ADAL" clId="{1A6B530E-63A3-4819-8106-9F24BE5E4C6C}" dt="2024-10-06T22:37:47.247" v="1260" actId="47"/>
        <pc:sldMkLst>
          <pc:docMk/>
          <pc:sldMk cId="1874014011" sldId="1897"/>
        </pc:sldMkLst>
      </pc:sldChg>
      <pc:sldChg chg="addSp delSp modSp mod">
        <pc:chgData name="Arohi Jain" userId="5c73f669-8a14-4add-bd4d-827aa29a5065" providerId="ADAL" clId="{1A6B530E-63A3-4819-8106-9F24BE5E4C6C}" dt="2024-10-07T13:23:10.078" v="2919" actId="1076"/>
        <pc:sldMkLst>
          <pc:docMk/>
          <pc:sldMk cId="934946664" sldId="1898"/>
        </pc:sldMkLst>
      </pc:sldChg>
      <pc:sldChg chg="modSp del">
        <pc:chgData name="Arohi Jain" userId="5c73f669-8a14-4add-bd4d-827aa29a5065" providerId="ADAL" clId="{1A6B530E-63A3-4819-8106-9F24BE5E4C6C}" dt="2024-10-06T22:53:44.214" v="1977" actId="47"/>
        <pc:sldMkLst>
          <pc:docMk/>
          <pc:sldMk cId="536058980" sldId="1899"/>
        </pc:sldMkLst>
      </pc:sldChg>
      <pc:sldChg chg="modSp">
        <pc:chgData name="Arohi Jain" userId="5c73f669-8a14-4add-bd4d-827aa29a5065" providerId="ADAL" clId="{1A6B530E-63A3-4819-8106-9F24BE5E4C6C}" dt="2024-10-02T15:01:01.420" v="43"/>
        <pc:sldMkLst>
          <pc:docMk/>
          <pc:sldMk cId="1039900591" sldId="1901"/>
        </pc:sldMkLst>
      </pc:sldChg>
      <pc:sldChg chg="modSp">
        <pc:chgData name="Arohi Jain" userId="5c73f669-8a14-4add-bd4d-827aa29a5065" providerId="ADAL" clId="{1A6B530E-63A3-4819-8106-9F24BE5E4C6C}" dt="2024-10-02T15:01:01.420" v="43"/>
        <pc:sldMkLst>
          <pc:docMk/>
          <pc:sldMk cId="3913085336" sldId="1902"/>
        </pc:sldMkLst>
      </pc:sldChg>
      <pc:sldChg chg="modSp mod modClrScheme chgLayout">
        <pc:chgData name="Arohi Jain" userId="5c73f669-8a14-4add-bd4d-827aa29a5065" providerId="ADAL" clId="{1A6B530E-63A3-4819-8106-9F24BE5E4C6C}" dt="2024-10-06T20:08:31.921" v="489" actId="115"/>
        <pc:sldMkLst>
          <pc:docMk/>
          <pc:sldMk cId="1973351628" sldId="1903"/>
        </pc:sldMkLst>
      </pc:sldChg>
      <pc:sldChg chg="modSp mod">
        <pc:chgData name="Arohi Jain" userId="5c73f669-8a14-4add-bd4d-827aa29a5065" providerId="ADAL" clId="{1A6B530E-63A3-4819-8106-9F24BE5E4C6C}" dt="2024-10-07T19:39:46.081" v="3194" actId="20577"/>
        <pc:sldMkLst>
          <pc:docMk/>
          <pc:sldMk cId="3162183583" sldId="1904"/>
        </pc:sldMkLst>
      </pc:sldChg>
      <pc:sldChg chg="addSp delSp modSp new mod modClrScheme chgLayout">
        <pc:chgData name="Arohi Jain" userId="5c73f669-8a14-4add-bd4d-827aa29a5065" providerId="ADAL" clId="{1A6B530E-63A3-4819-8106-9F24BE5E4C6C}" dt="2024-10-07T17:54:59.100" v="3001" actId="1076"/>
        <pc:sldMkLst>
          <pc:docMk/>
          <pc:sldMk cId="1165984554" sldId="1905"/>
        </pc:sldMkLst>
      </pc:sldChg>
      <pc:sldChg chg="addSp delSp modSp new mod modClrScheme chgLayout">
        <pc:chgData name="Arohi Jain" userId="5c73f669-8a14-4add-bd4d-827aa29a5065" providerId="ADAL" clId="{1A6B530E-63A3-4819-8106-9F24BE5E4C6C}" dt="2024-10-06T20:07:51.082" v="484" actId="20577"/>
        <pc:sldMkLst>
          <pc:docMk/>
          <pc:sldMk cId="2207407983" sldId="1906"/>
        </pc:sldMkLst>
      </pc:sldChg>
      <pc:sldChg chg="add ord">
        <pc:chgData name="Arohi Jain" userId="5c73f669-8a14-4add-bd4d-827aa29a5065" providerId="ADAL" clId="{1A6B530E-63A3-4819-8106-9F24BE5E4C6C}" dt="2024-10-07T18:36:51.119" v="3055"/>
        <pc:sldMkLst>
          <pc:docMk/>
          <pc:sldMk cId="1422042106" sldId="1907"/>
        </pc:sldMkLst>
      </pc:sldChg>
      <pc:sldChg chg="new del">
        <pc:chgData name="Arohi Jain" userId="5c73f669-8a14-4add-bd4d-827aa29a5065" providerId="ADAL" clId="{1A6B530E-63A3-4819-8106-9F24BE5E4C6C}" dt="2024-10-06T20:04:52.855" v="468" actId="680"/>
        <pc:sldMkLst>
          <pc:docMk/>
          <pc:sldMk cId="2933992024" sldId="1907"/>
        </pc:sldMkLst>
      </pc:sldChg>
      <pc:sldChg chg="addSp delSp modSp new del mod">
        <pc:chgData name="Arohi Jain" userId="5c73f669-8a14-4add-bd4d-827aa29a5065" providerId="ADAL" clId="{1A6B530E-63A3-4819-8106-9F24BE5E4C6C}" dt="2024-10-07T13:05:57.664" v="2810" actId="2696"/>
        <pc:sldMkLst>
          <pc:docMk/>
          <pc:sldMk cId="2971878822" sldId="1907"/>
        </pc:sldMkLst>
      </pc:sldChg>
      <pc:sldChg chg="addSp delSp modSp add mod ord">
        <pc:chgData name="Arohi Jain" userId="5c73f669-8a14-4add-bd4d-827aa29a5065" providerId="ADAL" clId="{1A6B530E-63A3-4819-8106-9F24BE5E4C6C}" dt="2024-10-07T18:57:17.957" v="3106" actId="478"/>
        <pc:sldMkLst>
          <pc:docMk/>
          <pc:sldMk cId="2391675566" sldId="1908"/>
        </pc:sldMkLst>
      </pc:sldChg>
      <pc:sldChg chg="new del">
        <pc:chgData name="Arohi Jain" userId="5c73f669-8a14-4add-bd4d-827aa29a5065" providerId="ADAL" clId="{1A6B530E-63A3-4819-8106-9F24BE5E4C6C}" dt="2024-10-06T22:01:52.046" v="1153" actId="47"/>
        <pc:sldMkLst>
          <pc:docMk/>
          <pc:sldMk cId="3131156148" sldId="1909"/>
        </pc:sldMkLst>
      </pc:sldChg>
      <pc:sldChg chg="new del">
        <pc:chgData name="Arohi Jain" userId="5c73f669-8a14-4add-bd4d-827aa29a5065" providerId="ADAL" clId="{1A6B530E-63A3-4819-8106-9F24BE5E4C6C}" dt="2024-10-06T21:51:59.034" v="1068" actId="47"/>
        <pc:sldMkLst>
          <pc:docMk/>
          <pc:sldMk cId="3275186597" sldId="1909"/>
        </pc:sldMkLst>
      </pc:sldChg>
      <pc:sldChg chg="addSp delSp modSp add mod">
        <pc:chgData name="Arohi Jain" userId="5c73f669-8a14-4add-bd4d-827aa29a5065" providerId="ADAL" clId="{1A6B530E-63A3-4819-8106-9F24BE5E4C6C}" dt="2024-10-07T17:42:17.478" v="2998" actId="478"/>
        <pc:sldMkLst>
          <pc:docMk/>
          <pc:sldMk cId="2164711114" sldId="1910"/>
        </pc:sldMkLst>
      </pc:sldChg>
      <pc:sldChg chg="addSp delSp modSp add mod ord addAnim delAnim modAnim">
        <pc:chgData name="Arohi Jain" userId="5c73f669-8a14-4add-bd4d-827aa29a5065" providerId="ADAL" clId="{1A6B530E-63A3-4819-8106-9F24BE5E4C6C}" dt="2024-10-07T11:38:46.583" v="2723" actId="1076"/>
        <pc:sldMkLst>
          <pc:docMk/>
          <pc:sldMk cId="3349686466" sldId="1911"/>
        </pc:sldMkLst>
      </pc:sldChg>
      <pc:sldChg chg="addSp delSp modSp new mod">
        <pc:chgData name="Arohi Jain" userId="5c73f669-8a14-4add-bd4d-827aa29a5065" providerId="ADAL" clId="{1A6B530E-63A3-4819-8106-9F24BE5E4C6C}" dt="2024-10-06T22:55:02.358" v="2073" actId="20577"/>
        <pc:sldMkLst>
          <pc:docMk/>
          <pc:sldMk cId="1138414591" sldId="1912"/>
        </pc:sldMkLst>
      </pc:sldChg>
      <pc:sldChg chg="modSp add mod ord">
        <pc:chgData name="Arohi Jain" userId="5c73f669-8a14-4add-bd4d-827aa29a5065" providerId="ADAL" clId="{1A6B530E-63A3-4819-8106-9F24BE5E4C6C}" dt="2024-10-07T11:45:02.527" v="2750" actId="1076"/>
        <pc:sldMkLst>
          <pc:docMk/>
          <pc:sldMk cId="1817114793" sldId="1913"/>
        </pc:sldMkLst>
      </pc:sldChg>
      <pc:sldChg chg="addSp delSp modSp add mod ord">
        <pc:chgData name="Arohi Jain" userId="5c73f669-8a14-4add-bd4d-827aa29a5065" providerId="ADAL" clId="{1A6B530E-63A3-4819-8106-9F24BE5E4C6C}" dt="2024-10-07T19:04:32.296" v="3137" actId="1076"/>
        <pc:sldMkLst>
          <pc:docMk/>
          <pc:sldMk cId="3240025964" sldId="1914"/>
        </pc:sldMkLst>
      </pc:sldChg>
      <pc:sldChg chg="modSp add mod ord">
        <pc:chgData name="Arohi Jain" userId="5c73f669-8a14-4add-bd4d-827aa29a5065" providerId="ADAL" clId="{1A6B530E-63A3-4819-8106-9F24BE5E4C6C}" dt="2024-10-07T17:28:25.366" v="2935" actId="207"/>
        <pc:sldMkLst>
          <pc:docMk/>
          <pc:sldMk cId="2017195076" sldId="1915"/>
        </pc:sldMkLst>
      </pc:sldChg>
      <pc:sldChg chg="modSp add mod">
        <pc:chgData name="Arohi Jain" userId="5c73f669-8a14-4add-bd4d-827aa29a5065" providerId="ADAL" clId="{1A6B530E-63A3-4819-8106-9F24BE5E4C6C}" dt="2024-10-07T17:33:35.627" v="2972" actId="20577"/>
        <pc:sldMkLst>
          <pc:docMk/>
          <pc:sldMk cId="2541626363" sldId="1916"/>
        </pc:sldMkLst>
      </pc:sldChg>
      <pc:sldChg chg="addSp delSp modSp add mod ord">
        <pc:chgData name="Arohi Jain" userId="5c73f669-8a14-4add-bd4d-827aa29a5065" providerId="ADAL" clId="{1A6B530E-63A3-4819-8106-9F24BE5E4C6C}" dt="2024-10-07T18:40:12.812" v="3060" actId="1076"/>
        <pc:sldMkLst>
          <pc:docMk/>
          <pc:sldMk cId="2367954062" sldId="1917"/>
        </pc:sldMkLst>
      </pc:sldChg>
      <pc:sldMasterChg chg="modSldLayout">
        <pc:chgData name="Arohi Jain" userId="5c73f669-8a14-4add-bd4d-827aa29a5065" providerId="ADAL" clId="{1A6B530E-63A3-4819-8106-9F24BE5E4C6C}" dt="2024-10-06T13:56:32.060" v="139" actId="1076"/>
        <pc:sldMasterMkLst>
          <pc:docMk/>
          <pc:sldMasterMk cId="249408358" sldId="2147483679"/>
        </pc:sldMasterMkLst>
        <pc:sldLayoutChg chg="addSp modSp mod">
          <pc:chgData name="Arohi Jain" userId="5c73f669-8a14-4add-bd4d-827aa29a5065" providerId="ADAL" clId="{1A6B530E-63A3-4819-8106-9F24BE5E4C6C}" dt="2024-10-06T13:56:32.060" v="139" actId="1076"/>
          <pc:sldLayoutMkLst>
            <pc:docMk/>
            <pc:sldMasterMk cId="249408358" sldId="2147483679"/>
            <pc:sldLayoutMk cId="918371279" sldId="2147483681"/>
          </pc:sldLayoutMkLst>
        </pc:sldLayoutChg>
        <pc:sldLayoutChg chg="delSp mod">
          <pc:chgData name="Arohi Jain" userId="5c73f669-8a14-4add-bd4d-827aa29a5065" providerId="ADAL" clId="{1A6B530E-63A3-4819-8106-9F24BE5E4C6C}" dt="2024-10-02T17:39:28.374" v="61" actId="478"/>
          <pc:sldLayoutMkLst>
            <pc:docMk/>
            <pc:sldMasterMk cId="249408358" sldId="2147483679"/>
            <pc:sldLayoutMk cId="3510485257" sldId="2147483691"/>
          </pc:sldLayoutMkLst>
        </pc:sldLayoutChg>
      </pc:sldMasterChg>
      <pc:sldMasterChg chg="addSp delSp mod modSldLayout">
        <pc:chgData name="Arohi Jain" userId="5c73f669-8a14-4add-bd4d-827aa29a5065" providerId="ADAL" clId="{1A6B530E-63A3-4819-8106-9F24BE5E4C6C}" dt="2024-10-02T14:55:15.668" v="41" actId="478"/>
        <pc:sldMasterMkLst>
          <pc:docMk/>
          <pc:sldMasterMk cId="355738578" sldId="2147483680"/>
        </pc:sldMasterMkLst>
        <pc:sldLayoutChg chg="addSp delSp mod">
          <pc:chgData name="Arohi Jain" userId="5c73f669-8a14-4add-bd4d-827aa29a5065" providerId="ADAL" clId="{1A6B530E-63A3-4819-8106-9F24BE5E4C6C}" dt="2024-10-02T14:55:15.668" v="41" actId="478"/>
          <pc:sldLayoutMkLst>
            <pc:docMk/>
            <pc:sldMasterMk cId="355738578" sldId="2147483680"/>
            <pc:sldLayoutMk cId="1188522615" sldId="2147483681"/>
          </pc:sldLayoutMkLst>
        </pc:sldLayoutChg>
      </pc:sldMasterChg>
    </pc:docChg>
  </pc:docChgLst>
  <pc:docChgLst>
    <pc:chgData name="Arohi Jain" userId="5c73f669-8a14-4add-bd4d-827aa29a5065" providerId="ADAL" clId="{2DFB1D5E-E18C-4AB1-AAB6-6010D3A7B003}"/>
    <pc:docChg chg="undo custSel addSld delSld modSld modMainMaster modSection">
      <pc:chgData name="Arohi Jain" userId="5c73f669-8a14-4add-bd4d-827aa29a5065" providerId="ADAL" clId="{2DFB1D5E-E18C-4AB1-AAB6-6010D3A7B003}" dt="2025-08-31T14:33:29.831" v="231" actId="20577"/>
      <pc:docMkLst>
        <pc:docMk/>
      </pc:docMkLst>
      <pc:sldChg chg="modSp del mod">
        <pc:chgData name="Arohi Jain" userId="5c73f669-8a14-4add-bd4d-827aa29a5065" providerId="ADAL" clId="{2DFB1D5E-E18C-4AB1-AAB6-6010D3A7B003}" dt="2025-08-29T23:34:09.129" v="118" actId="47"/>
        <pc:sldMkLst>
          <pc:docMk/>
          <pc:sldMk cId="1214861633" sldId="257"/>
        </pc:sldMkLst>
      </pc:sldChg>
      <pc:sldChg chg="del">
        <pc:chgData name="Arohi Jain" userId="5c73f669-8a14-4add-bd4d-827aa29a5065" providerId="ADAL" clId="{2DFB1D5E-E18C-4AB1-AAB6-6010D3A7B003}" dt="2025-08-29T19:47:20.055" v="88" actId="47"/>
        <pc:sldMkLst>
          <pc:docMk/>
          <pc:sldMk cId="131177763" sldId="435"/>
        </pc:sldMkLst>
      </pc:sldChg>
      <pc:sldChg chg="addSp delSp modSp mod">
        <pc:chgData name="Arohi Jain" userId="5c73f669-8a14-4add-bd4d-827aa29a5065" providerId="ADAL" clId="{2DFB1D5E-E18C-4AB1-AAB6-6010D3A7B003}" dt="2025-08-29T19:49:35.999" v="100" actId="1076"/>
        <pc:sldMkLst>
          <pc:docMk/>
          <pc:sldMk cId="422833569" sldId="460"/>
        </pc:sldMkLst>
        <pc:picChg chg="add mod">
          <ac:chgData name="Arohi Jain" userId="5c73f669-8a14-4add-bd4d-827aa29a5065" providerId="ADAL" clId="{2DFB1D5E-E18C-4AB1-AAB6-6010D3A7B003}" dt="2025-08-29T19:49:35.999" v="100" actId="1076"/>
          <ac:picMkLst>
            <pc:docMk/>
            <pc:sldMk cId="422833569" sldId="460"/>
            <ac:picMk id="26" creationId="{14356F51-5180-5A64-CC62-3CA179902663}"/>
          </ac:picMkLst>
        </pc:picChg>
      </pc:sldChg>
      <pc:sldChg chg="modSp mod">
        <pc:chgData name="Arohi Jain" userId="5c73f669-8a14-4add-bd4d-827aa29a5065" providerId="ADAL" clId="{2DFB1D5E-E18C-4AB1-AAB6-6010D3A7B003}" dt="2025-08-26T20:58:44.796" v="2" actId="14100"/>
        <pc:sldMkLst>
          <pc:docMk/>
          <pc:sldMk cId="2861077373" sldId="500"/>
        </pc:sldMkLst>
        <pc:spChg chg="mod">
          <ac:chgData name="Arohi Jain" userId="5c73f669-8a14-4add-bd4d-827aa29a5065" providerId="ADAL" clId="{2DFB1D5E-E18C-4AB1-AAB6-6010D3A7B003}" dt="2025-08-26T20:58:32.982" v="0" actId="20577"/>
          <ac:spMkLst>
            <pc:docMk/>
            <pc:sldMk cId="2861077373" sldId="500"/>
            <ac:spMk id="3" creationId="{0F23F6DA-C41B-8C9B-7580-EC57E2D5DD88}"/>
          </ac:spMkLst>
        </pc:spChg>
        <pc:spChg chg="mod">
          <ac:chgData name="Arohi Jain" userId="5c73f669-8a14-4add-bd4d-827aa29a5065" providerId="ADAL" clId="{2DFB1D5E-E18C-4AB1-AAB6-6010D3A7B003}" dt="2025-08-26T20:58:32.982" v="0" actId="20577"/>
          <ac:spMkLst>
            <pc:docMk/>
            <pc:sldMk cId="2861077373" sldId="500"/>
            <ac:spMk id="5" creationId="{EB0FF289-9F20-03F9-D094-910E5C907833}"/>
          </ac:spMkLst>
        </pc:spChg>
        <pc:spChg chg="mod">
          <ac:chgData name="Arohi Jain" userId="5c73f669-8a14-4add-bd4d-827aa29a5065" providerId="ADAL" clId="{2DFB1D5E-E18C-4AB1-AAB6-6010D3A7B003}" dt="2025-08-26T20:58:32.982" v="0" actId="20577"/>
          <ac:spMkLst>
            <pc:docMk/>
            <pc:sldMk cId="2861077373" sldId="500"/>
            <ac:spMk id="9" creationId="{AF13C89A-C338-F065-2BE3-0EEB13D5D97C}"/>
          </ac:spMkLst>
        </pc:spChg>
        <pc:spChg chg="mod">
          <ac:chgData name="Arohi Jain" userId="5c73f669-8a14-4add-bd4d-827aa29a5065" providerId="ADAL" clId="{2DFB1D5E-E18C-4AB1-AAB6-6010D3A7B003}" dt="2025-08-26T20:58:32.982" v="0" actId="20577"/>
          <ac:spMkLst>
            <pc:docMk/>
            <pc:sldMk cId="2861077373" sldId="500"/>
            <ac:spMk id="14" creationId="{C6B68CE7-0702-CC78-BC15-8D94DC0B6A7B}"/>
          </ac:spMkLst>
        </pc:spChg>
        <pc:spChg chg="mod">
          <ac:chgData name="Arohi Jain" userId="5c73f669-8a14-4add-bd4d-827aa29a5065" providerId="ADAL" clId="{2DFB1D5E-E18C-4AB1-AAB6-6010D3A7B003}" dt="2025-08-26T20:58:32.982" v="0" actId="20577"/>
          <ac:spMkLst>
            <pc:docMk/>
            <pc:sldMk cId="2861077373" sldId="500"/>
            <ac:spMk id="16" creationId="{68AC7657-321C-8006-2B81-88244D43589F}"/>
          </ac:spMkLst>
        </pc:spChg>
        <pc:spChg chg="mod">
          <ac:chgData name="Arohi Jain" userId="5c73f669-8a14-4add-bd4d-827aa29a5065" providerId="ADAL" clId="{2DFB1D5E-E18C-4AB1-AAB6-6010D3A7B003}" dt="2025-08-26T20:58:32.982" v="0" actId="20577"/>
          <ac:spMkLst>
            <pc:docMk/>
            <pc:sldMk cId="2861077373" sldId="500"/>
            <ac:spMk id="18" creationId="{BEC682B1-9A68-1FBA-B60E-6A8C58A3BEC9}"/>
          </ac:spMkLst>
        </pc:spChg>
        <pc:spChg chg="mod">
          <ac:chgData name="Arohi Jain" userId="5c73f669-8a14-4add-bd4d-827aa29a5065" providerId="ADAL" clId="{2DFB1D5E-E18C-4AB1-AAB6-6010D3A7B003}" dt="2025-08-26T20:58:32.982" v="0" actId="20577"/>
          <ac:spMkLst>
            <pc:docMk/>
            <pc:sldMk cId="2861077373" sldId="500"/>
            <ac:spMk id="19" creationId="{768E8FD2-8902-2FCA-EB93-F8F282E2D553}"/>
          </ac:spMkLst>
        </pc:spChg>
        <pc:spChg chg="mod">
          <ac:chgData name="Arohi Jain" userId="5c73f669-8a14-4add-bd4d-827aa29a5065" providerId="ADAL" clId="{2DFB1D5E-E18C-4AB1-AAB6-6010D3A7B003}" dt="2025-08-26T20:58:32.982" v="0" actId="20577"/>
          <ac:spMkLst>
            <pc:docMk/>
            <pc:sldMk cId="2861077373" sldId="500"/>
            <ac:spMk id="23" creationId="{563DFEBC-035B-BCD4-21D8-75D82D98A717}"/>
          </ac:spMkLst>
        </pc:spChg>
        <pc:spChg chg="mod">
          <ac:chgData name="Arohi Jain" userId="5c73f669-8a14-4add-bd4d-827aa29a5065" providerId="ADAL" clId="{2DFB1D5E-E18C-4AB1-AAB6-6010D3A7B003}" dt="2025-08-26T20:58:33.406" v="1" actId="20577"/>
          <ac:spMkLst>
            <pc:docMk/>
            <pc:sldMk cId="2861077373" sldId="500"/>
            <ac:spMk id="27" creationId="{E6E8B9BF-666D-B237-667F-A75EA7444F35}"/>
          </ac:spMkLst>
        </pc:spChg>
        <pc:spChg chg="mod">
          <ac:chgData name="Arohi Jain" userId="5c73f669-8a14-4add-bd4d-827aa29a5065" providerId="ADAL" clId="{2DFB1D5E-E18C-4AB1-AAB6-6010D3A7B003}" dt="2025-08-26T20:58:44.796" v="2" actId="14100"/>
          <ac:spMkLst>
            <pc:docMk/>
            <pc:sldMk cId="2861077373" sldId="500"/>
            <ac:spMk id="36" creationId="{25A44F35-4EEC-E5DF-5761-1A018C34F633}"/>
          </ac:spMkLst>
        </pc:spChg>
      </pc:sldChg>
      <pc:sldChg chg="del">
        <pc:chgData name="Arohi Jain" userId="5c73f669-8a14-4add-bd4d-827aa29a5065" providerId="ADAL" clId="{2DFB1D5E-E18C-4AB1-AAB6-6010D3A7B003}" dt="2025-08-29T23:34:25.025" v="119" actId="47"/>
        <pc:sldMkLst>
          <pc:docMk/>
          <pc:sldMk cId="355870584" sldId="1889"/>
        </pc:sldMkLst>
      </pc:sldChg>
      <pc:sldChg chg="del">
        <pc:chgData name="Arohi Jain" userId="5c73f669-8a14-4add-bd4d-827aa29a5065" providerId="ADAL" clId="{2DFB1D5E-E18C-4AB1-AAB6-6010D3A7B003}" dt="2025-08-29T19:51:56.457" v="117" actId="47"/>
        <pc:sldMkLst>
          <pc:docMk/>
          <pc:sldMk cId="171402049" sldId="1894"/>
        </pc:sldMkLst>
      </pc:sldChg>
      <pc:sldChg chg="addSp delSp modSp mod">
        <pc:chgData name="Arohi Jain" userId="5c73f669-8a14-4add-bd4d-827aa29a5065" providerId="ADAL" clId="{2DFB1D5E-E18C-4AB1-AAB6-6010D3A7B003}" dt="2025-08-29T19:46:35.655" v="87" actId="14100"/>
        <pc:sldMkLst>
          <pc:docMk/>
          <pc:sldMk cId="1817110956" sldId="1895"/>
        </pc:sldMkLst>
        <pc:picChg chg="add mod">
          <ac:chgData name="Arohi Jain" userId="5c73f669-8a14-4add-bd4d-827aa29a5065" providerId="ADAL" clId="{2DFB1D5E-E18C-4AB1-AAB6-6010D3A7B003}" dt="2025-08-29T19:46:35.655" v="87" actId="14100"/>
          <ac:picMkLst>
            <pc:docMk/>
            <pc:sldMk cId="1817110956" sldId="1895"/>
            <ac:picMk id="15" creationId="{BC17FB3E-D4D9-7A37-5CF2-D00C4670AA60}"/>
          </ac:picMkLst>
        </pc:picChg>
      </pc:sldChg>
      <pc:sldChg chg="addSp delSp modSp mod">
        <pc:chgData name="Arohi Jain" userId="5c73f669-8a14-4add-bd4d-827aa29a5065" providerId="ADAL" clId="{2DFB1D5E-E18C-4AB1-AAB6-6010D3A7B003}" dt="2025-08-29T19:50:59.246" v="116"/>
        <pc:sldMkLst>
          <pc:docMk/>
          <pc:sldMk cId="553173946" sldId="1896"/>
        </pc:sldMkLst>
        <pc:spChg chg="mod">
          <ac:chgData name="Arohi Jain" userId="5c73f669-8a14-4add-bd4d-827aa29a5065" providerId="ADAL" clId="{2DFB1D5E-E18C-4AB1-AAB6-6010D3A7B003}" dt="2025-08-29T19:50:59.246" v="116"/>
          <ac:spMkLst>
            <pc:docMk/>
            <pc:sldMk cId="553173946" sldId="1896"/>
            <ac:spMk id="11" creationId="{A388FA75-A3B8-6E84-252B-455EA6C0CDC8}"/>
          </ac:spMkLst>
        </pc:spChg>
        <pc:spChg chg="mod">
          <ac:chgData name="Arohi Jain" userId="5c73f669-8a14-4add-bd4d-827aa29a5065" providerId="ADAL" clId="{2DFB1D5E-E18C-4AB1-AAB6-6010D3A7B003}" dt="2025-08-29T19:50:59.246" v="116"/>
          <ac:spMkLst>
            <pc:docMk/>
            <pc:sldMk cId="553173946" sldId="1896"/>
            <ac:spMk id="14" creationId="{34CD1319-2E6F-41EB-6BCE-203399F1A08F}"/>
          </ac:spMkLst>
        </pc:spChg>
        <pc:spChg chg="mod">
          <ac:chgData name="Arohi Jain" userId="5c73f669-8a14-4add-bd4d-827aa29a5065" providerId="ADAL" clId="{2DFB1D5E-E18C-4AB1-AAB6-6010D3A7B003}" dt="2025-08-29T19:50:59.246" v="116"/>
          <ac:spMkLst>
            <pc:docMk/>
            <pc:sldMk cId="553173946" sldId="1896"/>
            <ac:spMk id="15" creationId="{F2E51A35-B294-5F6F-5D92-D6ACD183BCD0}"/>
          </ac:spMkLst>
        </pc:spChg>
        <pc:grpChg chg="add mod">
          <ac:chgData name="Arohi Jain" userId="5c73f669-8a14-4add-bd4d-827aa29a5065" providerId="ADAL" clId="{2DFB1D5E-E18C-4AB1-AAB6-6010D3A7B003}" dt="2025-08-29T19:50:59.246" v="116"/>
          <ac:grpSpMkLst>
            <pc:docMk/>
            <pc:sldMk cId="553173946" sldId="1896"/>
            <ac:grpSpMk id="5" creationId="{2228F07A-43B0-431B-0EC3-E79F43DD5429}"/>
          </ac:grpSpMkLst>
        </pc:grpChg>
      </pc:sldChg>
      <pc:sldChg chg="delSp mod">
        <pc:chgData name="Arohi Jain" userId="5c73f669-8a14-4add-bd4d-827aa29a5065" providerId="ADAL" clId="{2DFB1D5E-E18C-4AB1-AAB6-6010D3A7B003}" dt="2025-08-29T17:09:42.134" v="5" actId="478"/>
        <pc:sldMkLst>
          <pc:docMk/>
          <pc:sldMk cId="934946664" sldId="1898"/>
        </pc:sldMkLst>
      </pc:sldChg>
      <pc:sldChg chg="del">
        <pc:chgData name="Arohi Jain" userId="5c73f669-8a14-4add-bd4d-827aa29a5065" providerId="ADAL" clId="{2DFB1D5E-E18C-4AB1-AAB6-6010D3A7B003}" dt="2025-08-29T19:47:33.330" v="89" actId="47"/>
        <pc:sldMkLst>
          <pc:docMk/>
          <pc:sldMk cId="3913085336" sldId="1902"/>
        </pc:sldMkLst>
      </pc:sldChg>
      <pc:sldChg chg="modSp mod">
        <pc:chgData name="Arohi Jain" userId="5c73f669-8a14-4add-bd4d-827aa29a5065" providerId="ADAL" clId="{2DFB1D5E-E18C-4AB1-AAB6-6010D3A7B003}" dt="2025-08-31T14:33:29.831" v="231" actId="20577"/>
        <pc:sldMkLst>
          <pc:docMk/>
          <pc:sldMk cId="1973351628" sldId="1903"/>
        </pc:sldMkLst>
        <pc:spChg chg="mod">
          <ac:chgData name="Arohi Jain" userId="5c73f669-8a14-4add-bd4d-827aa29a5065" providerId="ADAL" clId="{2DFB1D5E-E18C-4AB1-AAB6-6010D3A7B003}" dt="2025-08-31T04:10:07.617" v="212" actId="27636"/>
          <ac:spMkLst>
            <pc:docMk/>
            <pc:sldMk cId="1973351628" sldId="1903"/>
            <ac:spMk id="2" creationId="{00000000-0000-0000-0000-000000000000}"/>
          </ac:spMkLst>
        </pc:spChg>
        <pc:spChg chg="mod">
          <ac:chgData name="Arohi Jain" userId="5c73f669-8a14-4add-bd4d-827aa29a5065" providerId="ADAL" clId="{2DFB1D5E-E18C-4AB1-AAB6-6010D3A7B003}" dt="2025-08-31T14:33:12.354" v="225" actId="20577"/>
          <ac:spMkLst>
            <pc:docMk/>
            <pc:sldMk cId="1973351628" sldId="1903"/>
            <ac:spMk id="3" creationId="{00000000-0000-0000-0000-000000000000}"/>
          </ac:spMkLst>
        </pc:spChg>
        <pc:spChg chg="mod">
          <ac:chgData name="Arohi Jain" userId="5c73f669-8a14-4add-bd4d-827aa29a5065" providerId="ADAL" clId="{2DFB1D5E-E18C-4AB1-AAB6-6010D3A7B003}" dt="2025-08-31T14:33:29.831" v="231" actId="20577"/>
          <ac:spMkLst>
            <pc:docMk/>
            <pc:sldMk cId="1973351628" sldId="1903"/>
            <ac:spMk id="6" creationId="{BFAF14FD-9047-47A5-8CCA-7273B9199B6D}"/>
          </ac:spMkLst>
        </pc:spChg>
      </pc:sldChg>
      <pc:sldChg chg="modSp">
        <pc:chgData name="Arohi Jain" userId="5c73f669-8a14-4add-bd4d-827aa29a5065" providerId="ADAL" clId="{2DFB1D5E-E18C-4AB1-AAB6-6010D3A7B003}" dt="2025-08-31T14:20:19.737" v="217" actId="20577"/>
        <pc:sldMkLst>
          <pc:docMk/>
          <pc:sldMk cId="1165984554" sldId="1905"/>
        </pc:sldMkLst>
        <pc:spChg chg="mod">
          <ac:chgData name="Arohi Jain" userId="5c73f669-8a14-4add-bd4d-827aa29a5065" providerId="ADAL" clId="{2DFB1D5E-E18C-4AB1-AAB6-6010D3A7B003}" dt="2025-08-31T14:20:17.452" v="216" actId="20577"/>
          <ac:spMkLst>
            <pc:docMk/>
            <pc:sldMk cId="1165984554" sldId="1905"/>
            <ac:spMk id="10" creationId="{2A87CAC8-E459-A516-F6B7-99B091E0E207}"/>
          </ac:spMkLst>
        </pc:spChg>
        <pc:spChg chg="mod">
          <ac:chgData name="Arohi Jain" userId="5c73f669-8a14-4add-bd4d-827aa29a5065" providerId="ADAL" clId="{2DFB1D5E-E18C-4AB1-AAB6-6010D3A7B003}" dt="2025-08-31T14:20:17.452" v="216" actId="20577"/>
          <ac:spMkLst>
            <pc:docMk/>
            <pc:sldMk cId="1165984554" sldId="1905"/>
            <ac:spMk id="12" creationId="{42306CF4-E035-F7BD-3005-8A9E590161F1}"/>
          </ac:spMkLst>
        </pc:spChg>
        <pc:spChg chg="mod">
          <ac:chgData name="Arohi Jain" userId="5c73f669-8a14-4add-bd4d-827aa29a5065" providerId="ADAL" clId="{2DFB1D5E-E18C-4AB1-AAB6-6010D3A7B003}" dt="2025-08-31T14:20:17.452" v="216" actId="20577"/>
          <ac:spMkLst>
            <pc:docMk/>
            <pc:sldMk cId="1165984554" sldId="1905"/>
            <ac:spMk id="13" creationId="{0664ECCD-BAB5-7070-9990-99A90FE43643}"/>
          </ac:spMkLst>
        </pc:spChg>
        <pc:spChg chg="mod">
          <ac:chgData name="Arohi Jain" userId="5c73f669-8a14-4add-bd4d-827aa29a5065" providerId="ADAL" clId="{2DFB1D5E-E18C-4AB1-AAB6-6010D3A7B003}" dt="2025-08-31T14:20:17.452" v="216" actId="20577"/>
          <ac:spMkLst>
            <pc:docMk/>
            <pc:sldMk cId="1165984554" sldId="1905"/>
            <ac:spMk id="14" creationId="{95206487-659A-C914-7E00-78128BE0C06A}"/>
          </ac:spMkLst>
        </pc:spChg>
        <pc:spChg chg="mod">
          <ac:chgData name="Arohi Jain" userId="5c73f669-8a14-4add-bd4d-827aa29a5065" providerId="ADAL" clId="{2DFB1D5E-E18C-4AB1-AAB6-6010D3A7B003}" dt="2025-08-31T14:20:17.452" v="216" actId="20577"/>
          <ac:spMkLst>
            <pc:docMk/>
            <pc:sldMk cId="1165984554" sldId="1905"/>
            <ac:spMk id="15" creationId="{893C8E42-5748-C09E-6FE2-CDD599617DAE}"/>
          </ac:spMkLst>
        </pc:spChg>
        <pc:spChg chg="mod">
          <ac:chgData name="Arohi Jain" userId="5c73f669-8a14-4add-bd4d-827aa29a5065" providerId="ADAL" clId="{2DFB1D5E-E18C-4AB1-AAB6-6010D3A7B003}" dt="2025-08-31T14:20:17.452" v="216" actId="20577"/>
          <ac:spMkLst>
            <pc:docMk/>
            <pc:sldMk cId="1165984554" sldId="1905"/>
            <ac:spMk id="16" creationId="{4DA64E8C-FC80-77C8-3772-D08CCED75410}"/>
          </ac:spMkLst>
        </pc:spChg>
        <pc:spChg chg="mod">
          <ac:chgData name="Arohi Jain" userId="5c73f669-8a14-4add-bd4d-827aa29a5065" providerId="ADAL" clId="{2DFB1D5E-E18C-4AB1-AAB6-6010D3A7B003}" dt="2025-08-31T14:20:17.452" v="216" actId="20577"/>
          <ac:spMkLst>
            <pc:docMk/>
            <pc:sldMk cId="1165984554" sldId="1905"/>
            <ac:spMk id="17" creationId="{D80211E4-7CBB-AFE3-42A2-D3651C5D15F3}"/>
          </ac:spMkLst>
        </pc:spChg>
        <pc:spChg chg="mod">
          <ac:chgData name="Arohi Jain" userId="5c73f669-8a14-4add-bd4d-827aa29a5065" providerId="ADAL" clId="{2DFB1D5E-E18C-4AB1-AAB6-6010D3A7B003}" dt="2025-08-31T14:20:19.737" v="217" actId="20577"/>
          <ac:spMkLst>
            <pc:docMk/>
            <pc:sldMk cId="1165984554" sldId="1905"/>
            <ac:spMk id="18" creationId="{F41ECAA7-2572-8A1A-8BAA-0A97727E1C4F}"/>
          </ac:spMkLst>
        </pc:spChg>
        <pc:picChg chg="mod">
          <ac:chgData name="Arohi Jain" userId="5c73f669-8a14-4add-bd4d-827aa29a5065" providerId="ADAL" clId="{2DFB1D5E-E18C-4AB1-AAB6-6010D3A7B003}" dt="2025-08-31T14:20:17.452" v="216" actId="20577"/>
          <ac:picMkLst>
            <pc:docMk/>
            <pc:sldMk cId="1165984554" sldId="1905"/>
            <ac:picMk id="7" creationId="{B05C7516-B742-B990-82DC-18651445ED9D}"/>
          </ac:picMkLst>
        </pc:picChg>
        <pc:picChg chg="mod">
          <ac:chgData name="Arohi Jain" userId="5c73f669-8a14-4add-bd4d-827aa29a5065" providerId="ADAL" clId="{2DFB1D5E-E18C-4AB1-AAB6-6010D3A7B003}" dt="2025-08-31T14:20:17.452" v="216" actId="20577"/>
          <ac:picMkLst>
            <pc:docMk/>
            <pc:sldMk cId="1165984554" sldId="1905"/>
            <ac:picMk id="11" creationId="{15F946DC-D662-0FE1-C3B3-83ADE846821B}"/>
          </ac:picMkLst>
        </pc:picChg>
      </pc:sldChg>
      <pc:sldChg chg="addSp delSp modSp mod">
        <pc:chgData name="Arohi Jain" userId="5c73f669-8a14-4add-bd4d-827aa29a5065" providerId="ADAL" clId="{2DFB1D5E-E18C-4AB1-AAB6-6010D3A7B003}" dt="2025-08-29T17:14:22.197" v="26" actId="1076"/>
        <pc:sldMkLst>
          <pc:docMk/>
          <pc:sldMk cId="1422042106" sldId="1907"/>
        </pc:sldMkLst>
        <pc:spChg chg="mod">
          <ac:chgData name="Arohi Jain" userId="5c73f669-8a14-4add-bd4d-827aa29a5065" providerId="ADAL" clId="{2DFB1D5E-E18C-4AB1-AAB6-6010D3A7B003}" dt="2025-08-29T17:13:26.439" v="21" actId="20577"/>
          <ac:spMkLst>
            <pc:docMk/>
            <pc:sldMk cId="1422042106" sldId="1907"/>
            <ac:spMk id="56" creationId="{BA7CC85F-2F75-7FB0-9154-CD9560C5ECC6}"/>
          </ac:spMkLst>
        </pc:spChg>
        <pc:spChg chg="mod">
          <ac:chgData name="Arohi Jain" userId="5c73f669-8a14-4add-bd4d-827aa29a5065" providerId="ADAL" clId="{2DFB1D5E-E18C-4AB1-AAB6-6010D3A7B003}" dt="2025-08-29T17:13:20.247" v="18" actId="20577"/>
          <ac:spMkLst>
            <pc:docMk/>
            <pc:sldMk cId="1422042106" sldId="1907"/>
            <ac:spMk id="57" creationId="{728E8A1D-9D18-AC43-A00E-5A0B3287EF0D}"/>
          </ac:spMkLst>
        </pc:spChg>
        <pc:picChg chg="add mod modCrop">
          <ac:chgData name="Arohi Jain" userId="5c73f669-8a14-4add-bd4d-827aa29a5065" providerId="ADAL" clId="{2DFB1D5E-E18C-4AB1-AAB6-6010D3A7B003}" dt="2025-08-29T17:14:22.197" v="26" actId="1076"/>
          <ac:picMkLst>
            <pc:docMk/>
            <pc:sldMk cId="1422042106" sldId="1907"/>
            <ac:picMk id="3" creationId="{E89E14AF-3A66-BE0C-1645-E9E06C0437B4}"/>
          </ac:picMkLst>
        </pc:picChg>
      </pc:sldChg>
      <pc:sldChg chg="addSp delSp modSp mod">
        <pc:chgData name="Arohi Jain" userId="5c73f669-8a14-4add-bd4d-827aa29a5065" providerId="ADAL" clId="{2DFB1D5E-E18C-4AB1-AAB6-6010D3A7B003}" dt="2025-08-29T18:21:25.026" v="30" actId="1076"/>
        <pc:sldMkLst>
          <pc:docMk/>
          <pc:sldMk cId="2391675566" sldId="1908"/>
        </pc:sldMkLst>
        <pc:picChg chg="add mod">
          <ac:chgData name="Arohi Jain" userId="5c73f669-8a14-4add-bd4d-827aa29a5065" providerId="ADAL" clId="{2DFB1D5E-E18C-4AB1-AAB6-6010D3A7B003}" dt="2025-08-29T18:21:25.026" v="30" actId="1076"/>
          <ac:picMkLst>
            <pc:docMk/>
            <pc:sldMk cId="2391675566" sldId="1908"/>
            <ac:picMk id="2" creationId="{0392C63F-EBC7-7B26-EF01-A28D4CE4A037}"/>
          </ac:picMkLst>
        </pc:picChg>
      </pc:sldChg>
      <pc:sldChg chg="addSp delSp modSp mod">
        <pc:chgData name="Arohi Jain" userId="5c73f669-8a14-4add-bd4d-827aa29a5065" providerId="ADAL" clId="{2DFB1D5E-E18C-4AB1-AAB6-6010D3A7B003}" dt="2025-08-29T19:02:05.607" v="80" actId="20577"/>
        <pc:sldMkLst>
          <pc:docMk/>
          <pc:sldMk cId="3349686466" sldId="1911"/>
        </pc:sldMkLst>
        <pc:spChg chg="mod">
          <ac:chgData name="Arohi Jain" userId="5c73f669-8a14-4add-bd4d-827aa29a5065" providerId="ADAL" clId="{2DFB1D5E-E18C-4AB1-AAB6-6010D3A7B003}" dt="2025-08-29T18:40:11.549" v="35"/>
          <ac:spMkLst>
            <pc:docMk/>
            <pc:sldMk cId="3349686466" sldId="1911"/>
            <ac:spMk id="18" creationId="{2AED4961-A71B-47E0-0EBC-F5788D918A7A}"/>
          </ac:spMkLst>
        </pc:spChg>
        <pc:spChg chg="mod">
          <ac:chgData name="Arohi Jain" userId="5c73f669-8a14-4add-bd4d-827aa29a5065" providerId="ADAL" clId="{2DFB1D5E-E18C-4AB1-AAB6-6010D3A7B003}" dt="2025-08-29T18:40:11.549" v="35"/>
          <ac:spMkLst>
            <pc:docMk/>
            <pc:sldMk cId="3349686466" sldId="1911"/>
            <ac:spMk id="22" creationId="{ABE3FFAF-327E-C7C4-C1C3-F0FFB15ECFB3}"/>
          </ac:spMkLst>
        </pc:spChg>
        <pc:spChg chg="mod">
          <ac:chgData name="Arohi Jain" userId="5c73f669-8a14-4add-bd4d-827aa29a5065" providerId="ADAL" clId="{2DFB1D5E-E18C-4AB1-AAB6-6010D3A7B003}" dt="2025-08-29T18:40:11.549" v="35"/>
          <ac:spMkLst>
            <pc:docMk/>
            <pc:sldMk cId="3349686466" sldId="1911"/>
            <ac:spMk id="23" creationId="{2CDCF6A8-FBA2-1BD2-4BA0-49B3E76B93EC}"/>
          </ac:spMkLst>
        </pc:spChg>
        <pc:spChg chg="add mod">
          <ac:chgData name="Arohi Jain" userId="5c73f669-8a14-4add-bd4d-827aa29a5065" providerId="ADAL" clId="{2DFB1D5E-E18C-4AB1-AAB6-6010D3A7B003}" dt="2025-08-29T19:02:05.607" v="80" actId="20577"/>
          <ac:spMkLst>
            <pc:docMk/>
            <pc:sldMk cId="3349686466" sldId="1911"/>
            <ac:spMk id="29" creationId="{99D86C3B-2626-0A3F-28C3-43F9F9BAE842}"/>
          </ac:spMkLst>
        </pc:spChg>
        <pc:grpChg chg="add mod">
          <ac:chgData name="Arohi Jain" userId="5c73f669-8a14-4add-bd4d-827aa29a5065" providerId="ADAL" clId="{2DFB1D5E-E18C-4AB1-AAB6-6010D3A7B003}" dt="2025-08-29T19:01:24.051" v="75" actId="14100"/>
          <ac:grpSpMkLst>
            <pc:docMk/>
            <pc:sldMk cId="3349686466" sldId="1911"/>
            <ac:grpSpMk id="8" creationId="{0319D678-BF4B-7C74-B209-F6E013DE8B1C}"/>
          </ac:grpSpMkLst>
        </pc:grpChg>
        <pc:grpChg chg="mod">
          <ac:chgData name="Arohi Jain" userId="5c73f669-8a14-4add-bd4d-827aa29a5065" providerId="ADAL" clId="{2DFB1D5E-E18C-4AB1-AAB6-6010D3A7B003}" dt="2025-08-29T18:40:11.549" v="35"/>
          <ac:grpSpMkLst>
            <pc:docMk/>
            <pc:sldMk cId="3349686466" sldId="1911"/>
            <ac:grpSpMk id="17" creationId="{A689D7CF-E24E-74CD-2742-C3D84E677809}"/>
          </ac:grpSpMkLst>
        </pc:grpChg>
        <pc:picChg chg="mod">
          <ac:chgData name="Arohi Jain" userId="5c73f669-8a14-4add-bd4d-827aa29a5065" providerId="ADAL" clId="{2DFB1D5E-E18C-4AB1-AAB6-6010D3A7B003}" dt="2025-08-29T18:40:11.549" v="35"/>
          <ac:picMkLst>
            <pc:docMk/>
            <pc:sldMk cId="3349686466" sldId="1911"/>
            <ac:picMk id="19" creationId="{3ECE70C3-D0BC-AD2A-D0B8-F8373916CE95}"/>
          </ac:picMkLst>
        </pc:picChg>
        <pc:picChg chg="mod">
          <ac:chgData name="Arohi Jain" userId="5c73f669-8a14-4add-bd4d-827aa29a5065" providerId="ADAL" clId="{2DFB1D5E-E18C-4AB1-AAB6-6010D3A7B003}" dt="2025-08-29T18:40:11.549" v="35"/>
          <ac:picMkLst>
            <pc:docMk/>
            <pc:sldMk cId="3349686466" sldId="1911"/>
            <ac:picMk id="21" creationId="{51C5091B-1998-8027-8BA8-4C565CDBBBEC}"/>
          </ac:picMkLst>
        </pc:picChg>
        <pc:picChg chg="add mod">
          <ac:chgData name="Arohi Jain" userId="5c73f669-8a14-4add-bd4d-827aa29a5065" providerId="ADAL" clId="{2DFB1D5E-E18C-4AB1-AAB6-6010D3A7B003}" dt="2025-08-29T19:01:30.422" v="76" actId="1076"/>
          <ac:picMkLst>
            <pc:docMk/>
            <pc:sldMk cId="3349686466" sldId="1911"/>
            <ac:picMk id="28" creationId="{8ACA7D79-0FA2-4F0B-0D13-31D752F9D53B}"/>
          </ac:picMkLst>
        </pc:picChg>
      </pc:sldChg>
      <pc:sldChg chg="addSp delSp modSp new mod">
        <pc:chgData name="Arohi Jain" userId="5c73f669-8a14-4add-bd4d-827aa29a5065" providerId="ADAL" clId="{2DFB1D5E-E18C-4AB1-AAB6-6010D3A7B003}" dt="2025-08-29T23:44:36.010" v="198" actId="1076"/>
        <pc:sldMkLst>
          <pc:docMk/>
          <pc:sldMk cId="3619194831" sldId="1918"/>
        </pc:sldMkLst>
        <pc:spChg chg="mod">
          <ac:chgData name="Arohi Jain" userId="5c73f669-8a14-4add-bd4d-827aa29a5065" providerId="ADAL" clId="{2DFB1D5E-E18C-4AB1-AAB6-6010D3A7B003}" dt="2025-08-29T23:37:48.596" v="155" actId="20577"/>
          <ac:spMkLst>
            <pc:docMk/>
            <pc:sldMk cId="3619194831" sldId="1918"/>
            <ac:spMk id="2" creationId="{CCAE1443-88D3-89E2-F9F6-4638E8C2FC87}"/>
          </ac:spMkLst>
        </pc:spChg>
        <pc:spChg chg="mod">
          <ac:chgData name="Arohi Jain" userId="5c73f669-8a14-4add-bd4d-827aa29a5065" providerId="ADAL" clId="{2DFB1D5E-E18C-4AB1-AAB6-6010D3A7B003}" dt="2025-08-29T23:39:38.315" v="159"/>
          <ac:spMkLst>
            <pc:docMk/>
            <pc:sldMk cId="3619194831" sldId="1918"/>
            <ac:spMk id="48" creationId="{5A5BF464-7421-B9FE-9596-FBEB7EFCB706}"/>
          </ac:spMkLst>
        </pc:spChg>
        <pc:spChg chg="mod">
          <ac:chgData name="Arohi Jain" userId="5c73f669-8a14-4add-bd4d-827aa29a5065" providerId="ADAL" clId="{2DFB1D5E-E18C-4AB1-AAB6-6010D3A7B003}" dt="2025-08-29T23:39:38.315" v="159"/>
          <ac:spMkLst>
            <pc:docMk/>
            <pc:sldMk cId="3619194831" sldId="1918"/>
            <ac:spMk id="50" creationId="{A9CD50E7-E619-53A9-8AB4-E4689AE9D7B1}"/>
          </ac:spMkLst>
        </pc:spChg>
        <pc:spChg chg="mod">
          <ac:chgData name="Arohi Jain" userId="5c73f669-8a14-4add-bd4d-827aa29a5065" providerId="ADAL" clId="{2DFB1D5E-E18C-4AB1-AAB6-6010D3A7B003}" dt="2025-08-29T23:39:38.315" v="159"/>
          <ac:spMkLst>
            <pc:docMk/>
            <pc:sldMk cId="3619194831" sldId="1918"/>
            <ac:spMk id="52" creationId="{41837FDA-2CC0-DD89-996F-43498C0FEB14}"/>
          </ac:spMkLst>
        </pc:spChg>
        <pc:spChg chg="mod">
          <ac:chgData name="Arohi Jain" userId="5c73f669-8a14-4add-bd4d-827aa29a5065" providerId="ADAL" clId="{2DFB1D5E-E18C-4AB1-AAB6-6010D3A7B003}" dt="2025-08-29T23:39:38.315" v="159"/>
          <ac:spMkLst>
            <pc:docMk/>
            <pc:sldMk cId="3619194831" sldId="1918"/>
            <ac:spMk id="65" creationId="{249AB768-23F4-3DEB-952F-2A1556C4913B}"/>
          </ac:spMkLst>
        </pc:spChg>
        <pc:spChg chg="mod">
          <ac:chgData name="Arohi Jain" userId="5c73f669-8a14-4add-bd4d-827aa29a5065" providerId="ADAL" clId="{2DFB1D5E-E18C-4AB1-AAB6-6010D3A7B003}" dt="2025-08-29T23:39:38.315" v="159"/>
          <ac:spMkLst>
            <pc:docMk/>
            <pc:sldMk cId="3619194831" sldId="1918"/>
            <ac:spMk id="69" creationId="{51265BC0-B42E-F154-635C-7DA08B7C9655}"/>
          </ac:spMkLst>
        </pc:spChg>
        <pc:spChg chg="mod">
          <ac:chgData name="Arohi Jain" userId="5c73f669-8a14-4add-bd4d-827aa29a5065" providerId="ADAL" clId="{2DFB1D5E-E18C-4AB1-AAB6-6010D3A7B003}" dt="2025-08-29T23:39:38.315" v="159"/>
          <ac:spMkLst>
            <pc:docMk/>
            <pc:sldMk cId="3619194831" sldId="1918"/>
            <ac:spMk id="71" creationId="{1CA60941-2CC3-BDE8-9DCA-B2C5A1359D8E}"/>
          </ac:spMkLst>
        </pc:spChg>
        <pc:spChg chg="mod">
          <ac:chgData name="Arohi Jain" userId="5c73f669-8a14-4add-bd4d-827aa29a5065" providerId="ADAL" clId="{2DFB1D5E-E18C-4AB1-AAB6-6010D3A7B003}" dt="2025-08-29T23:39:38.315" v="159"/>
          <ac:spMkLst>
            <pc:docMk/>
            <pc:sldMk cId="3619194831" sldId="1918"/>
            <ac:spMk id="72" creationId="{2C0808D6-8FEB-2C34-D947-5B114FBDFB0C}"/>
          </ac:spMkLst>
        </pc:spChg>
        <pc:spChg chg="mod">
          <ac:chgData name="Arohi Jain" userId="5c73f669-8a14-4add-bd4d-827aa29a5065" providerId="ADAL" clId="{2DFB1D5E-E18C-4AB1-AAB6-6010D3A7B003}" dt="2025-08-29T23:39:38.315" v="159"/>
          <ac:spMkLst>
            <pc:docMk/>
            <pc:sldMk cId="3619194831" sldId="1918"/>
            <ac:spMk id="73" creationId="{9A1A0A39-6693-9BEF-637B-1357EB7555E1}"/>
          </ac:spMkLst>
        </pc:spChg>
        <pc:spChg chg="mod">
          <ac:chgData name="Arohi Jain" userId="5c73f669-8a14-4add-bd4d-827aa29a5065" providerId="ADAL" clId="{2DFB1D5E-E18C-4AB1-AAB6-6010D3A7B003}" dt="2025-08-29T23:39:38.315" v="159"/>
          <ac:spMkLst>
            <pc:docMk/>
            <pc:sldMk cId="3619194831" sldId="1918"/>
            <ac:spMk id="74" creationId="{892704B7-93A5-FC84-9B65-D456F209FCE8}"/>
          </ac:spMkLst>
        </pc:spChg>
        <pc:spChg chg="add mod">
          <ac:chgData name="Arohi Jain" userId="5c73f669-8a14-4add-bd4d-827aa29a5065" providerId="ADAL" clId="{2DFB1D5E-E18C-4AB1-AAB6-6010D3A7B003}" dt="2025-08-29T23:44:21.317" v="195" actId="1076"/>
          <ac:spMkLst>
            <pc:docMk/>
            <pc:sldMk cId="3619194831" sldId="1918"/>
            <ac:spMk id="80" creationId="{227CB724-2E0C-095E-9574-6DC4CD326E73}"/>
          </ac:spMkLst>
        </pc:spChg>
        <pc:spChg chg="add mod">
          <ac:chgData name="Arohi Jain" userId="5c73f669-8a14-4add-bd4d-827aa29a5065" providerId="ADAL" clId="{2DFB1D5E-E18C-4AB1-AAB6-6010D3A7B003}" dt="2025-08-29T23:44:26.189" v="196" actId="1076"/>
          <ac:spMkLst>
            <pc:docMk/>
            <pc:sldMk cId="3619194831" sldId="1918"/>
            <ac:spMk id="81" creationId="{F6A2C453-D749-8146-9D75-3C207EFD8AC2}"/>
          </ac:spMkLst>
        </pc:spChg>
        <pc:spChg chg="add mod">
          <ac:chgData name="Arohi Jain" userId="5c73f669-8a14-4add-bd4d-827aa29a5065" providerId="ADAL" clId="{2DFB1D5E-E18C-4AB1-AAB6-6010D3A7B003}" dt="2025-08-29T23:44:30.239" v="197" actId="1076"/>
          <ac:spMkLst>
            <pc:docMk/>
            <pc:sldMk cId="3619194831" sldId="1918"/>
            <ac:spMk id="82" creationId="{3121438D-9708-2018-D764-F90A2427EA97}"/>
          </ac:spMkLst>
        </pc:spChg>
        <pc:spChg chg="add mod">
          <ac:chgData name="Arohi Jain" userId="5c73f669-8a14-4add-bd4d-827aa29a5065" providerId="ADAL" clId="{2DFB1D5E-E18C-4AB1-AAB6-6010D3A7B003}" dt="2025-08-29T23:44:36.010" v="198" actId="1076"/>
          <ac:spMkLst>
            <pc:docMk/>
            <pc:sldMk cId="3619194831" sldId="1918"/>
            <ac:spMk id="83" creationId="{3EBB6310-8A64-2B2F-5FBB-63EFAAEE5004}"/>
          </ac:spMkLst>
        </pc:spChg>
        <pc:grpChg chg="mod">
          <ac:chgData name="Arohi Jain" userId="5c73f669-8a14-4add-bd4d-827aa29a5065" providerId="ADAL" clId="{2DFB1D5E-E18C-4AB1-AAB6-6010D3A7B003}" dt="2025-08-29T23:41:31.130" v="179" actId="1076"/>
          <ac:grpSpMkLst>
            <pc:docMk/>
            <pc:sldMk cId="3619194831" sldId="1918"/>
            <ac:grpSpMk id="46" creationId="{BE0A0A30-4489-D17D-5C21-4855A649276E}"/>
          </ac:grpSpMkLst>
        </pc:grpChg>
        <pc:picChg chg="add mod">
          <ac:chgData name="Arohi Jain" userId="5c73f669-8a14-4add-bd4d-827aa29a5065" providerId="ADAL" clId="{2DFB1D5E-E18C-4AB1-AAB6-6010D3A7B003}" dt="2025-08-29T23:41:45.354" v="184" actId="1076"/>
          <ac:picMkLst>
            <pc:docMk/>
            <pc:sldMk cId="3619194831" sldId="1918"/>
            <ac:picMk id="77" creationId="{3B66E75C-4C5A-C8B3-886A-9AC2B2F6A58A}"/>
          </ac:picMkLst>
        </pc:picChg>
      </pc:sldChg>
      <pc:sldMasterChg chg="modSldLayout">
        <pc:chgData name="Arohi Jain" userId="5c73f669-8a14-4add-bd4d-827aa29a5065" providerId="ADAL" clId="{2DFB1D5E-E18C-4AB1-AAB6-6010D3A7B003}" dt="2025-08-29T17:09:03.753" v="3" actId="478"/>
        <pc:sldMasterMkLst>
          <pc:docMk/>
          <pc:sldMasterMk cId="249408358" sldId="2147483679"/>
        </pc:sldMasterMkLst>
        <pc:sldLayoutChg chg="delSp mod">
          <pc:chgData name="Arohi Jain" userId="5c73f669-8a14-4add-bd4d-827aa29a5065" providerId="ADAL" clId="{2DFB1D5E-E18C-4AB1-AAB6-6010D3A7B003}" dt="2025-08-29T17:09:03.753" v="3" actId="478"/>
          <pc:sldLayoutMkLst>
            <pc:docMk/>
            <pc:sldMasterMk cId="249408358" sldId="2147483679"/>
            <pc:sldLayoutMk cId="918371279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79FC3-8731-C34E-9239-9D45BAFA00D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405C6-44E8-BC4D-AD71-5E6B7A64F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5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6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0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9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74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03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a high acceleration gradient is not enough, you also need a high quality beam</a:t>
            </a:r>
          </a:p>
          <a:p>
            <a:r>
              <a:rPr lang="en-US" dirty="0"/>
              <a:t>Luminosity determines number of events (collisions) per second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3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0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LWIR drives clean wakefield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79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below the level of self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65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4235-76F8-4743-A35C-2383FF89D7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7D0D0-89B7-5145-9484-983BF630B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72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5009-C2EC-4E4B-94E0-09785776D699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Jiayang Yan | oral exam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5954-43A7-314F-AF26-78F33DBF7DD5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Jiayang Yan | oral exam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8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9A4585-A2D3-8C4D-BC76-1B1A61F9E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85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BU Centere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More Than A Quick Fix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8840" y="2141906"/>
            <a:ext cx="881246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iaculis</a:t>
            </a:r>
            <a:r>
              <a:rPr lang="en-US" dirty="0"/>
              <a:t> porta.</a:t>
            </a:r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.</a:t>
            </a:r>
          </a:p>
          <a:p>
            <a:r>
              <a:rPr lang="en-US" dirty="0"/>
              <a:t>Integer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r>
              <a:rPr lang="en-US" dirty="0" err="1"/>
              <a:t>Aliquam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dui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Nulla</a:t>
            </a:r>
            <a:r>
              <a:rPr lang="en-US" dirty="0"/>
              <a:t> semper libero non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4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8">
            <a:extLst>
              <a:ext uri="{FF2B5EF4-FFF2-40B4-BE49-F238E27FC236}">
                <a16:creationId xmlns:a16="http://schemas.microsoft.com/office/drawing/2014/main" id="{A8FCC8B4-0D44-274A-B52A-C25CD03504E3}"/>
              </a:ext>
            </a:extLst>
          </p:cNvPr>
          <p:cNvGrpSpPr/>
          <p:nvPr/>
        </p:nvGrpSpPr>
        <p:grpSpPr>
          <a:xfrm>
            <a:off x="-31942" y="8250"/>
            <a:ext cx="12255883" cy="6857068"/>
            <a:chOff x="-23999" y="425"/>
            <a:chExt cx="9191912" cy="6857068"/>
          </a:xfrm>
        </p:grpSpPr>
        <p:pic>
          <p:nvPicPr>
            <p:cNvPr id="8" name="image4.jpeg" descr="image4.jpeg">
              <a:extLst>
                <a:ext uri="{FF2B5EF4-FFF2-40B4-BE49-F238E27FC236}">
                  <a16:creationId xmlns:a16="http://schemas.microsoft.com/office/drawing/2014/main" id="{C2949B07-F22C-A948-8255-CE82A95E3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4541" b="3500"/>
            <a:stretch>
              <a:fillRect/>
            </a:stretch>
          </p:blipFill>
          <p:spPr>
            <a:xfrm>
              <a:off x="-23999" y="425"/>
              <a:ext cx="9191912" cy="685706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301E8837-2749-3B45-B412-71B6F3B65006}"/>
                </a:ext>
              </a:extLst>
            </p:cNvPr>
            <p:cNvSpPr/>
            <p:nvPr/>
          </p:nvSpPr>
          <p:spPr>
            <a:xfrm>
              <a:off x="-23999" y="1036575"/>
              <a:ext cx="9191912" cy="547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pic>
        <p:nvPicPr>
          <p:cNvPr id="10" name="Picture 2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85698A2-2417-9D4B-AED4-CD130808E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1" b="97111" l="2778" r="97000">
                        <a14:foregroundMark x1="66667" y1="27333" x2="71222" y2="34556"/>
                        <a14:foregroundMark x1="52444" y1="27333" x2="52889" y2="33111"/>
                        <a14:foregroundMark x1="56667" y1="30444" x2="57111" y2="35778"/>
                        <a14:foregroundMark x1="60556" y1="30556" x2="60889" y2="35222"/>
                        <a14:foregroundMark x1="62667" y1="28111" x2="63333" y2="31000"/>
                        <a14:foregroundMark x1="22667" y1="16667" x2="22667" y2="16667"/>
                        <a14:foregroundMark x1="22333" y1="16667" x2="24043" y2="17778"/>
                        <a14:foregroundMark x1="18111" y1="19667" x2="19222" y2="21778"/>
                        <a14:foregroundMark x1="11333" y1="25444" x2="14778" y2="28333"/>
                        <a14:foregroundMark x1="9008" y1="36556" x2="8556" y2="36889"/>
                        <a14:foregroundMark x1="10667" y1="35333" x2="9008" y2="36556"/>
                        <a14:foregroundMark x1="9333" y1="37111" x2="9333" y2="37111"/>
                        <a14:foregroundMark x1="10778" y1="40111" x2="12111" y2="40111"/>
                        <a14:foregroundMark x1="26444" y1="11444" x2="29889" y2="12667"/>
                        <a14:foregroundMark x1="36778" y1="6667" x2="39111" y2="8444"/>
                        <a14:foregroundMark x1="55111" y1="6111" x2="54222" y2="9222"/>
                        <a14:foregroundMark x1="71556" y1="5111" x2="72889" y2="5556"/>
                        <a14:foregroundMark x1="72222" y1="6333" x2="72778" y2="6444"/>
                        <a14:foregroundMark x1="73556" y1="7111" x2="75222" y2="8444"/>
                        <a14:foregroundMark x1="9333" y1="22000" x2="9444" y2="21778"/>
                        <a14:foregroundMark x1="10000" y1="20667" x2="20556" y2="10333"/>
                        <a14:foregroundMark x1="97222" y1="65000" x2="92000" y2="75556"/>
                        <a14:foregroundMark x1="75000" y1="92111" x2="70111" y2="94444"/>
                        <a14:foregroundMark x1="64333" y1="97333" x2="62000" y2="97333"/>
                        <a14:foregroundMark x1="2778" y1="35889" x2="2778" y2="35889"/>
                        <a14:foregroundMark x1="79778" y1="69778" x2="80556" y2="68667"/>
                        <a14:foregroundMark x1="92778" y1="50444" x2="92778" y2="50444"/>
                        <a14:foregroundMark x1="90333" y1="37111" x2="90333" y2="37111"/>
                        <a14:foregroundMark x1="86111" y1="28111" x2="86111" y2="28111"/>
                        <a14:foregroundMark x1="79778" y1="18889" x2="79778" y2="18889"/>
                        <a14:foregroundMark x1="70444" y1="11333" x2="70444" y2="11333"/>
                        <a14:foregroundMark x1="7333" y1="62333" x2="7333" y2="62333"/>
                        <a14:foregroundMark x1="7333" y1="49889" x2="7333" y2="49889"/>
                        <a14:foregroundMark x1="16333" y1="75556" x2="16333" y2="75556"/>
                        <a14:foregroundMark x1="23778" y1="81778" x2="23778" y2="81778"/>
                        <a14:foregroundMark x1="31889" y1="86778" x2="31889" y2="86778"/>
                        <a14:foregroundMark x1="42778" y1="91778" x2="42778" y2="91778"/>
                        <a14:foregroundMark x1="55000" y1="92000" x2="55000" y2="92000"/>
                        <a14:foregroundMark x1="68333" y1="88333" x2="68333" y2="88333"/>
                        <a14:foregroundMark x1="77111" y1="81444" x2="77111" y2="81444"/>
                        <a14:foregroundMark x1="85333" y1="74778" x2="85333" y2="74778"/>
                        <a14:foregroundMark x1="92444" y1="65222" x2="92444" y2="65222"/>
                        <a14:foregroundMark x1="58556" y1="1111" x2="58556" y2="1111"/>
                        <a14:backgroundMark x1="32556" y1="22222" x2="52222" y2="20222"/>
                        <a14:backgroundMark x1="52222" y1="20222" x2="55556" y2="20222"/>
                        <a14:backgroundMark x1="55556" y1="20222" x2="55556" y2="20222"/>
                        <a14:backgroundMark x1="57444" y1="18889" x2="66444" y2="22333"/>
                        <a14:backgroundMark x1="66444" y1="22333" x2="66667" y2="22333"/>
                        <a14:backgroundMark x1="66667" y1="22333" x2="66667" y2="22333"/>
                        <a14:backgroundMark x1="75778" y1="27889" x2="78111" y2="44778"/>
                        <a14:backgroundMark x1="78111" y1="44778" x2="78111" y2="44778"/>
                        <a14:backgroundMark x1="78333" y1="50444" x2="72556" y2="63444"/>
                        <a14:backgroundMark x1="72778" y1="64000" x2="72778" y2="64000"/>
                        <a14:backgroundMark x1="71778" y1="69000" x2="61444" y2="74778"/>
                        <a14:backgroundMark x1="61667" y1="75111" x2="61667" y2="75111"/>
                        <a14:backgroundMark x1="58778" y1="77222" x2="49778" y2="80889"/>
                        <a14:backgroundMark x1="49778" y1="80889" x2="49778" y2="80889"/>
                        <a14:backgroundMark x1="49778" y1="80889" x2="49778" y2="80889"/>
                        <a14:backgroundMark x1="52333" y1="57333" x2="52444" y2="66333"/>
                        <a14:backgroundMark x1="51889" y1="72222" x2="51667" y2="46444"/>
                        <a14:backgroundMark x1="51333" y1="44333" x2="51333" y2="35778"/>
                        <a14:backgroundMark x1="51556" y1="33667" x2="51556" y2="33214"/>
                        <a14:backgroundMark x1="36778" y1="47444" x2="40444" y2="48222"/>
                        <a14:backgroundMark x1="39333" y1="44889" x2="39667" y2="48778"/>
                        <a14:backgroundMark x1="35889" y1="47000" x2="35889" y2="47000"/>
                        <a14:backgroundMark x1="35333" y1="46444" x2="35333" y2="46444"/>
                        <a14:backgroundMark x1="34556" y1="46444" x2="34556" y2="46444"/>
                        <a14:backgroundMark x1="38889" y1="43556" x2="38889" y2="43556"/>
                        <a14:backgroundMark x1="36222" y1="51444" x2="36222" y2="51444"/>
                        <a14:backgroundMark x1="7556" y1="36556" x2="7556" y2="36556"/>
                        <a14:backgroundMark x1="57222" y1="7111" x2="57222" y2="7111"/>
                        <a14:backgroundMark x1="56667" y1="9778" x2="56667" y2="9778"/>
                        <a14:backgroundMark x1="24778" y1="17778" x2="24778" y2="17778"/>
                        <a14:backgroundMark x1="7556" y1="22333" x2="7556" y2="22333"/>
                        <a14:backgroundMark x1="58000" y1="53000" x2="58000" y2="53000"/>
                        <a14:backgroundMark x1="57444" y1="51222" x2="59333" y2="55222"/>
                        <a14:backgroundMark x1="56667" y1="45889" x2="57111" y2="47000"/>
                        <a14:backgroundMark x1="41778" y1="51444" x2="41778" y2="51444"/>
                        <a14:backgroundMark x1="39111" y1="43778" x2="39111" y2="43778"/>
                        <a14:backgroundMark x1="39111" y1="43444" x2="39111" y2="43444"/>
                        <a14:backgroundMark x1="39111" y1="43000" x2="39111" y2="43000"/>
                        <a14:backgroundMark x1="68556" y1="9778" x2="68556" y2="9778"/>
                        <a14:backgroundMark x1="57889" y1="90000" x2="57889" y2="90000"/>
                        <a14:backgroundMark x1="7556" y1="22889" x2="7556" y2="22889"/>
                        <a14:backgroundMark x1="24778" y1="18000" x2="24778" y2="1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27" y="122640"/>
            <a:ext cx="850824" cy="8073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6495DFD-D02C-7F45-9CFC-2BE500AA1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14" y="27354"/>
            <a:ext cx="10925228" cy="9863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970F33-8193-234F-9316-5A42C8A7F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981" y="1462262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854E35F-961C-744C-82E7-2AF0F02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3877D0D0-89B7-5145-9484-983BF630B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A6AC10B-C0B4-9C42-B5F3-44289A5E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3208902-E64D-7D4A-B5D0-06512B81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7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1ADB-FA96-D64A-B34A-0FCE8F5CC615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Jiayang Yan | oral exam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3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E08E-2260-F74C-B3D4-EB4954657876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Jiayang Yan | oral exam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61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5030-D6E8-CF48-94AE-6A367FBE4B5A}" type="datetime1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Jiayang Yan | oral exam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1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28">
            <a:extLst>
              <a:ext uri="{FF2B5EF4-FFF2-40B4-BE49-F238E27FC236}">
                <a16:creationId xmlns:a16="http://schemas.microsoft.com/office/drawing/2014/main" id="{3D2782A1-5913-954B-A97A-86B013F460DE}"/>
              </a:ext>
            </a:extLst>
          </p:cNvPr>
          <p:cNvGrpSpPr/>
          <p:nvPr/>
        </p:nvGrpSpPr>
        <p:grpSpPr>
          <a:xfrm>
            <a:off x="-31942" y="8250"/>
            <a:ext cx="12255883" cy="6857068"/>
            <a:chOff x="-23999" y="425"/>
            <a:chExt cx="9191912" cy="6857068"/>
          </a:xfrm>
        </p:grpSpPr>
        <p:pic>
          <p:nvPicPr>
            <p:cNvPr id="15" name="image4.jpeg" descr="image4.jpeg">
              <a:extLst>
                <a:ext uri="{FF2B5EF4-FFF2-40B4-BE49-F238E27FC236}">
                  <a16:creationId xmlns:a16="http://schemas.microsoft.com/office/drawing/2014/main" id="{AB54293D-2FE9-CA4C-A252-9181E65B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4541" b="3500"/>
            <a:stretch>
              <a:fillRect/>
            </a:stretch>
          </p:blipFill>
          <p:spPr>
            <a:xfrm>
              <a:off x="-23999" y="425"/>
              <a:ext cx="9191912" cy="685706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5BD9965B-3DF4-5F43-9E5A-4D7B6E41D0D9}"/>
                </a:ext>
              </a:extLst>
            </p:cNvPr>
            <p:cNvSpPr/>
            <p:nvPr/>
          </p:nvSpPr>
          <p:spPr>
            <a:xfrm>
              <a:off x="-23999" y="1036575"/>
              <a:ext cx="9191912" cy="547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pic>
        <p:nvPicPr>
          <p:cNvPr id="17" name="Picture 2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8468628-CF80-E54B-AC26-DA3213813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1" b="97111" l="2778" r="97000">
                        <a14:foregroundMark x1="66667" y1="27333" x2="71222" y2="34556"/>
                        <a14:foregroundMark x1="52444" y1="27333" x2="52889" y2="33111"/>
                        <a14:foregroundMark x1="56667" y1="30444" x2="57111" y2="35778"/>
                        <a14:foregroundMark x1="60556" y1="30556" x2="60889" y2="35222"/>
                        <a14:foregroundMark x1="62667" y1="28111" x2="63333" y2="31000"/>
                        <a14:foregroundMark x1="22667" y1="16667" x2="22667" y2="16667"/>
                        <a14:foregroundMark x1="22333" y1="16667" x2="24043" y2="17778"/>
                        <a14:foregroundMark x1="18111" y1="19667" x2="19222" y2="21778"/>
                        <a14:foregroundMark x1="11333" y1="25444" x2="14778" y2="28333"/>
                        <a14:foregroundMark x1="9008" y1="36556" x2="8556" y2="36889"/>
                        <a14:foregroundMark x1="10667" y1="35333" x2="9008" y2="36556"/>
                        <a14:foregroundMark x1="9333" y1="37111" x2="9333" y2="37111"/>
                        <a14:foregroundMark x1="10778" y1="40111" x2="12111" y2="40111"/>
                        <a14:foregroundMark x1="26444" y1="11444" x2="29889" y2="12667"/>
                        <a14:foregroundMark x1="36778" y1="6667" x2="39111" y2="8444"/>
                        <a14:foregroundMark x1="55111" y1="6111" x2="54222" y2="9222"/>
                        <a14:foregroundMark x1="71556" y1="5111" x2="72889" y2="5556"/>
                        <a14:foregroundMark x1="72222" y1="6333" x2="72778" y2="6444"/>
                        <a14:foregroundMark x1="73556" y1="7111" x2="75222" y2="8444"/>
                        <a14:foregroundMark x1="9333" y1="22000" x2="9444" y2="21778"/>
                        <a14:foregroundMark x1="10000" y1="20667" x2="20556" y2="10333"/>
                        <a14:foregroundMark x1="97222" y1="65000" x2="92000" y2="75556"/>
                        <a14:foregroundMark x1="75000" y1="92111" x2="70111" y2="94444"/>
                        <a14:foregroundMark x1="64333" y1="97333" x2="62000" y2="97333"/>
                        <a14:foregroundMark x1="2778" y1="35889" x2="2778" y2="35889"/>
                        <a14:foregroundMark x1="79778" y1="69778" x2="80556" y2="68667"/>
                        <a14:foregroundMark x1="92778" y1="50444" x2="92778" y2="50444"/>
                        <a14:foregroundMark x1="90333" y1="37111" x2="90333" y2="37111"/>
                        <a14:foregroundMark x1="86111" y1="28111" x2="86111" y2="28111"/>
                        <a14:foregroundMark x1="79778" y1="18889" x2="79778" y2="18889"/>
                        <a14:foregroundMark x1="70444" y1="11333" x2="70444" y2="11333"/>
                        <a14:foregroundMark x1="7333" y1="62333" x2="7333" y2="62333"/>
                        <a14:foregroundMark x1="7333" y1="49889" x2="7333" y2="49889"/>
                        <a14:foregroundMark x1="16333" y1="75556" x2="16333" y2="75556"/>
                        <a14:foregroundMark x1="23778" y1="81778" x2="23778" y2="81778"/>
                        <a14:foregroundMark x1="31889" y1="86778" x2="31889" y2="86778"/>
                        <a14:foregroundMark x1="42778" y1="91778" x2="42778" y2="91778"/>
                        <a14:foregroundMark x1="55000" y1="92000" x2="55000" y2="92000"/>
                        <a14:foregroundMark x1="68333" y1="88333" x2="68333" y2="88333"/>
                        <a14:foregroundMark x1="77111" y1="81444" x2="77111" y2="81444"/>
                        <a14:foregroundMark x1="85333" y1="74778" x2="85333" y2="74778"/>
                        <a14:foregroundMark x1="92444" y1="65222" x2="92444" y2="65222"/>
                        <a14:foregroundMark x1="58556" y1="1111" x2="58556" y2="1111"/>
                        <a14:backgroundMark x1="32556" y1="22222" x2="52222" y2="20222"/>
                        <a14:backgroundMark x1="52222" y1="20222" x2="55556" y2="20222"/>
                        <a14:backgroundMark x1="55556" y1="20222" x2="55556" y2="20222"/>
                        <a14:backgroundMark x1="57444" y1="18889" x2="66444" y2="22333"/>
                        <a14:backgroundMark x1="66444" y1="22333" x2="66667" y2="22333"/>
                        <a14:backgroundMark x1="66667" y1="22333" x2="66667" y2="22333"/>
                        <a14:backgroundMark x1="75778" y1="27889" x2="78111" y2="44778"/>
                        <a14:backgroundMark x1="78111" y1="44778" x2="78111" y2="44778"/>
                        <a14:backgroundMark x1="78333" y1="50444" x2="72556" y2="63444"/>
                        <a14:backgroundMark x1="72778" y1="64000" x2="72778" y2="64000"/>
                        <a14:backgroundMark x1="71778" y1="69000" x2="61444" y2="74778"/>
                        <a14:backgroundMark x1="61667" y1="75111" x2="61667" y2="75111"/>
                        <a14:backgroundMark x1="58778" y1="77222" x2="49778" y2="80889"/>
                        <a14:backgroundMark x1="49778" y1="80889" x2="49778" y2="80889"/>
                        <a14:backgroundMark x1="49778" y1="80889" x2="49778" y2="80889"/>
                        <a14:backgroundMark x1="52333" y1="57333" x2="52444" y2="66333"/>
                        <a14:backgroundMark x1="51889" y1="72222" x2="51667" y2="46444"/>
                        <a14:backgroundMark x1="51333" y1="44333" x2="51333" y2="35778"/>
                        <a14:backgroundMark x1="51556" y1="33667" x2="51556" y2="33214"/>
                        <a14:backgroundMark x1="36778" y1="47444" x2="40444" y2="48222"/>
                        <a14:backgroundMark x1="39333" y1="44889" x2="39667" y2="48778"/>
                        <a14:backgroundMark x1="35889" y1="47000" x2="35889" y2="47000"/>
                        <a14:backgroundMark x1="35333" y1="46444" x2="35333" y2="46444"/>
                        <a14:backgroundMark x1="34556" y1="46444" x2="34556" y2="46444"/>
                        <a14:backgroundMark x1="38889" y1="43556" x2="38889" y2="43556"/>
                        <a14:backgroundMark x1="36222" y1="51444" x2="36222" y2="51444"/>
                        <a14:backgroundMark x1="7556" y1="36556" x2="7556" y2="36556"/>
                        <a14:backgroundMark x1="57222" y1="7111" x2="57222" y2="7111"/>
                        <a14:backgroundMark x1="56667" y1="9778" x2="56667" y2="9778"/>
                        <a14:backgroundMark x1="24778" y1="17778" x2="24778" y2="17778"/>
                        <a14:backgroundMark x1="7556" y1="22333" x2="7556" y2="22333"/>
                        <a14:backgroundMark x1="58000" y1="53000" x2="58000" y2="53000"/>
                        <a14:backgroundMark x1="57444" y1="51222" x2="59333" y2="55222"/>
                        <a14:backgroundMark x1="56667" y1="45889" x2="57111" y2="47000"/>
                        <a14:backgroundMark x1="41778" y1="51444" x2="41778" y2="51444"/>
                        <a14:backgroundMark x1="39111" y1="43778" x2="39111" y2="43778"/>
                        <a14:backgroundMark x1="39111" y1="43444" x2="39111" y2="43444"/>
                        <a14:backgroundMark x1="39111" y1="43000" x2="39111" y2="43000"/>
                        <a14:backgroundMark x1="68556" y1="9778" x2="68556" y2="9778"/>
                        <a14:backgroundMark x1="57889" y1="90000" x2="57889" y2="90000"/>
                        <a14:backgroundMark x1="7556" y1="22889" x2="7556" y2="22889"/>
                        <a14:backgroundMark x1="24778" y1="18000" x2="24778" y2="1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27" y="135602"/>
            <a:ext cx="1004155" cy="7586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184530F-9DE1-7B4A-89CE-C8A434FD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14" y="27354"/>
            <a:ext cx="10925228" cy="9863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73766F61-5E08-2343-87E4-251FE021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939" y="6524543"/>
            <a:ext cx="2743200" cy="365125"/>
          </a:xfrm>
        </p:spPr>
        <p:txBody>
          <a:bodyPr/>
          <a:lstStyle/>
          <a:p>
            <a:fld id="{14114074-4DC8-4B0B-B0B9-56A0A215068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6209A652-7CFB-174A-88B0-E3B7E839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454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C49A3-99D5-BD47-BE44-37C64287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20" y="6516301"/>
            <a:ext cx="2743200" cy="365125"/>
          </a:xfrm>
        </p:spPr>
        <p:txBody>
          <a:bodyPr/>
          <a:lstStyle/>
          <a:p>
            <a:fld id="{80C79644-3093-4508-BFBC-5EBE8DCC3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92F6-62B1-4D98-AB48-6664BBE660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0DFE-7BC1-4333-9B79-A0C3DC1F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65C4-2A94-2A46-B4B2-C2AEDA7B914E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Jiayang Yan | oral exam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3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92747-BA0C-D847-B200-6A66A6D1AE85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Jiayang Yan | oral exam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1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E652-F49B-5148-9D58-EAB4E61E632C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Jiayang Yan | oral exam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epp.tecnico.ulisboa.pt/" TargetMode="External"/><Relationship Id="rId13" Type="http://schemas.openxmlformats.org/officeDocument/2006/relationships/image" Target="../media/image38.jpeg"/><Relationship Id="rId3" Type="http://schemas.openxmlformats.org/officeDocument/2006/relationships/image" Target="../media/image32.jpeg"/><Relationship Id="rId7" Type="http://schemas.openxmlformats.org/officeDocument/2006/relationships/hyperlink" Target="mailto:tsung@physics.ucla.edu" TargetMode="External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icardo.fonseca@ist.utl.pt?subject=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35.jpeg"/><Relationship Id="rId4" Type="http://schemas.openxmlformats.org/officeDocument/2006/relationships/image" Target="../media/image33.png"/><Relationship Id="rId9" Type="http://schemas.openxmlformats.org/officeDocument/2006/relationships/hyperlink" Target="http://plasmasim.physics.ucla.ed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40.png"/><Relationship Id="rId10" Type="http://schemas.openxmlformats.org/officeDocument/2006/relationships/image" Target="../media/image281.png"/><Relationship Id="rId4" Type="http://schemas.openxmlformats.org/officeDocument/2006/relationships/image" Target="../media/image220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0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63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530.png"/><Relationship Id="rId3" Type="http://schemas.openxmlformats.org/officeDocument/2006/relationships/image" Target="../media/image60.png"/><Relationship Id="rId7" Type="http://schemas.openxmlformats.org/officeDocument/2006/relationships/image" Target="../media/image430.png"/><Relationship Id="rId12" Type="http://schemas.openxmlformats.org/officeDocument/2006/relationships/image" Target="../media/image52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510.png"/><Relationship Id="rId5" Type="http://schemas.openxmlformats.org/officeDocument/2006/relationships/image" Target="../media/image410.png"/><Relationship Id="rId10" Type="http://schemas.openxmlformats.org/officeDocument/2006/relationships/image" Target="../media/image460.png"/><Relationship Id="rId9" Type="http://schemas.openxmlformats.org/officeDocument/2006/relationships/image" Target="../media/image4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67.png"/><Relationship Id="rId7" Type="http://schemas.openxmlformats.org/officeDocument/2006/relationships/image" Target="../media/image430.png"/><Relationship Id="rId12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60.png"/><Relationship Id="rId5" Type="http://schemas.openxmlformats.org/officeDocument/2006/relationships/image" Target="../media/image410.png"/><Relationship Id="rId15" Type="http://schemas.openxmlformats.org/officeDocument/2006/relationships/image" Target="../media/image69.png"/><Relationship Id="rId10" Type="http://schemas.openxmlformats.org/officeDocument/2006/relationships/image" Target="../media/image460.png"/><Relationship Id="rId9" Type="http://schemas.openxmlformats.org/officeDocument/2006/relationships/image" Target="../media/image450.png"/><Relationship Id="rId1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gif"/><Relationship Id="rId9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7.png"/><Relationship Id="rId5" Type="http://schemas.openxmlformats.org/officeDocument/2006/relationships/image" Target="NULL"/><Relationship Id="rId10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40.png"/><Relationship Id="rId10" Type="http://schemas.openxmlformats.org/officeDocument/2006/relationships/image" Target="../media/image29.png"/><Relationship Id="rId4" Type="http://schemas.openxmlformats.org/officeDocument/2006/relationships/image" Target="../media/image220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66115" y="1172375"/>
            <a:ext cx="10363200" cy="17653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Collider-quality electron bunches from an all-optical plasma photoinjector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19200" y="3011111"/>
            <a:ext cx="9144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Marcus </a:t>
            </a:r>
            <a:r>
              <a:rPr lang="en-US" sz="2000" dirty="0" err="1"/>
              <a:t>Babzien</a:t>
            </a:r>
            <a:r>
              <a:rPr lang="en-US" sz="2000" dirty="0"/>
              <a:t>, Michael Downer, Arohi Jain, Chandrashekhar Joshi, William Li, Warren Mori, John </a:t>
            </a:r>
            <a:r>
              <a:rPr lang="en-US" sz="2000" dirty="0" err="1"/>
              <a:t>Palastro</a:t>
            </a:r>
            <a:r>
              <a:rPr lang="en-US" sz="2000" dirty="0"/>
              <a:t>, Mark Palmer, Jacob Pierce, Mikhail </a:t>
            </a:r>
            <a:r>
              <a:rPr lang="en-US" sz="2000" dirty="0" err="1"/>
              <a:t>Polyanskiy</a:t>
            </a:r>
            <a:r>
              <a:rPr lang="en-US" sz="2000" dirty="0"/>
              <a:t>, Roman </a:t>
            </a:r>
            <a:r>
              <a:rPr lang="en-US" sz="2000" dirty="0" err="1"/>
              <a:t>Samulyak</a:t>
            </a:r>
            <a:r>
              <a:rPr lang="en-US" sz="2000" dirty="0"/>
              <a:t>, Tanner Simpson, Navid </a:t>
            </a:r>
            <a:r>
              <a:rPr lang="en-US" sz="2000" dirty="0" err="1"/>
              <a:t>Vafaei-Najafabadi</a:t>
            </a:r>
            <a:r>
              <a:rPr lang="en-US" sz="2000" dirty="0"/>
              <a:t>, Jiayang Yan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44D9F-46C9-1B43-B489-348587CE1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32" y="5822953"/>
            <a:ext cx="2293208" cy="104088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F4ED6D9-9878-F54A-A34C-578BD6B28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96" y="145008"/>
            <a:ext cx="3521505" cy="663472"/>
          </a:xfrm>
          <a:prstGeom prst="rect">
            <a:avLst/>
          </a:prstGeom>
        </p:spPr>
      </p:pic>
      <p:pic>
        <p:nvPicPr>
          <p:cNvPr id="9" name="Picture 8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B49BEB66-DFE9-E819-AA37-1450DFA41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837" y="5647242"/>
            <a:ext cx="1295400" cy="121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F14FD-9047-47A5-8CCA-7273B9199B6D}"/>
              </a:ext>
            </a:extLst>
          </p:cNvPr>
          <p:cNvSpPr txBox="1"/>
          <p:nvPr/>
        </p:nvSpPr>
        <p:spPr>
          <a:xfrm>
            <a:off x="1416736" y="4163987"/>
            <a:ext cx="921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Stony Brook University, University of Rochester</a:t>
            </a:r>
            <a:r>
              <a:rPr lang="en-US" sz="2400"/>
              <a:t>, UCLA, BNL</a:t>
            </a:r>
            <a:endParaRPr lang="en-US" sz="2400" dirty="0"/>
          </a:p>
        </p:txBody>
      </p:sp>
      <p:pic>
        <p:nvPicPr>
          <p:cNvPr id="12" name="UR logo">
            <a:extLst>
              <a:ext uri="{FF2B5EF4-FFF2-40B4-BE49-F238E27FC236}">
                <a16:creationId xmlns:a16="http://schemas.microsoft.com/office/drawing/2014/main" id="{9770B6E0-8BB2-5874-73DD-36CA803F4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4087839" y="205858"/>
            <a:ext cx="2725267" cy="561283"/>
          </a:xfrm>
          <a:prstGeom prst="rect">
            <a:avLst/>
          </a:prstGeom>
        </p:spPr>
      </p:pic>
      <p:pic>
        <p:nvPicPr>
          <p:cNvPr id="14" name="Picture 13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701747B6-012B-5E2D-CE93-F56F70C30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66" t="27208" r="18478" b="27132"/>
          <a:stretch/>
        </p:blipFill>
        <p:spPr>
          <a:xfrm>
            <a:off x="8123101" y="60989"/>
            <a:ext cx="1498667" cy="774341"/>
          </a:xfrm>
          <a:prstGeom prst="rect">
            <a:avLst/>
          </a:prstGeom>
        </p:spPr>
      </p:pic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3A9373-C8E0-37C9-DB2E-FE5473203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899" y="5971615"/>
            <a:ext cx="4054202" cy="680527"/>
          </a:xfrm>
          <a:prstGeom prst="rect">
            <a:avLst/>
          </a:prstGeom>
        </p:spPr>
      </p:pic>
      <p:pic>
        <p:nvPicPr>
          <p:cNvPr id="15" name="URLLE logo">
            <a:extLst>
              <a:ext uri="{FF2B5EF4-FFF2-40B4-BE49-F238E27FC236}">
                <a16:creationId xmlns:a16="http://schemas.microsoft.com/office/drawing/2014/main" id="{320C8945-37D1-D50C-FA6B-895CC6256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973" y="230767"/>
            <a:ext cx="978121" cy="4006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632FDC-CBA0-D3FD-849A-F7A2523B5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803" y="5112258"/>
            <a:ext cx="2286572" cy="680527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86A81D1F-8289-DFA4-CADD-F7A44BD9E4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3408" y="205858"/>
            <a:ext cx="1979891" cy="49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5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FD2AC7-BB67-A322-A98C-228F15115485}"/>
              </a:ext>
            </a:extLst>
          </p:cNvPr>
          <p:cNvGrpSpPr/>
          <p:nvPr/>
        </p:nvGrpSpPr>
        <p:grpSpPr>
          <a:xfrm>
            <a:off x="1074350" y="946211"/>
            <a:ext cx="9618256" cy="5400051"/>
            <a:chOff x="109500" y="1086433"/>
            <a:chExt cx="8542721" cy="50146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831033-1BB1-C48F-16CA-FBBE14476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356" y="5639348"/>
              <a:ext cx="1995553" cy="344686"/>
            </a:xfrm>
            <a:prstGeom prst="rect">
              <a:avLst/>
            </a:prstGeom>
          </p:spPr>
        </p:pic>
        <p:grpSp>
          <p:nvGrpSpPr>
            <p:cNvPr id="4" name="Group">
              <a:extLst>
                <a:ext uri="{FF2B5EF4-FFF2-40B4-BE49-F238E27FC236}">
                  <a16:creationId xmlns:a16="http://schemas.microsoft.com/office/drawing/2014/main" id="{5FF6EAAC-2889-654A-7DB6-DA45378ECEEE}"/>
                </a:ext>
              </a:extLst>
            </p:cNvPr>
            <p:cNvGrpSpPr/>
            <p:nvPr/>
          </p:nvGrpSpPr>
          <p:grpSpPr>
            <a:xfrm>
              <a:off x="109500" y="1086433"/>
              <a:ext cx="8542721" cy="4156148"/>
              <a:chOff x="0" y="114300"/>
              <a:chExt cx="12819637" cy="9930367"/>
            </a:xfrm>
          </p:grpSpPr>
          <p:grpSp>
            <p:nvGrpSpPr>
              <p:cNvPr id="6" name="Group">
                <a:extLst>
                  <a:ext uri="{FF2B5EF4-FFF2-40B4-BE49-F238E27FC236}">
                    <a16:creationId xmlns:a16="http://schemas.microsoft.com/office/drawing/2014/main" id="{46DDA67A-5943-EDD3-DD8B-BC8A9F4D6BF2}"/>
                  </a:ext>
                </a:extLst>
              </p:cNvPr>
              <p:cNvGrpSpPr/>
              <p:nvPr/>
            </p:nvGrpSpPr>
            <p:grpSpPr>
              <a:xfrm>
                <a:off x="3276534" y="3622227"/>
                <a:ext cx="4433377" cy="3391812"/>
                <a:chOff x="0" y="0"/>
                <a:chExt cx="4433375" cy="3391810"/>
              </a:xfrm>
            </p:grpSpPr>
            <p:pic>
              <p:nvPicPr>
                <p:cNvPr id="19" name="unknown.jpg" descr="unknown.jpg">
                  <a:extLst>
                    <a:ext uri="{FF2B5EF4-FFF2-40B4-BE49-F238E27FC236}">
                      <a16:creationId xmlns:a16="http://schemas.microsoft.com/office/drawing/2014/main" id="{BA416072-F264-B553-3117-3DA9C79846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0" y="0"/>
                  <a:ext cx="4433376" cy="29124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0" name="visXD-color.png" descr="visXD-color.png">
                  <a:extLst>
                    <a:ext uri="{FF2B5EF4-FFF2-40B4-BE49-F238E27FC236}">
                      <a16:creationId xmlns:a16="http://schemas.microsoft.com/office/drawing/2014/main" id="{11AB98E3-02A3-F2F2-EF6F-2FC486125A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3028915" y="2684123"/>
                  <a:ext cx="977679" cy="70768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7" name="unknown.png" descr="unknown.png">
                <a:extLst>
                  <a:ext uri="{FF2B5EF4-FFF2-40B4-BE49-F238E27FC236}">
                    <a16:creationId xmlns:a16="http://schemas.microsoft.com/office/drawing/2014/main" id="{283A5ACD-E214-BED7-B0D9-D2FB25F16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53" t="784" r="589" b="1016"/>
              <a:stretch>
                <a:fillRect/>
              </a:stretch>
            </p:blipFill>
            <p:spPr>
              <a:xfrm>
                <a:off x="8685590" y="603948"/>
                <a:ext cx="4019373" cy="3124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93" extrusionOk="0">
                    <a:moveTo>
                      <a:pt x="10920" y="2"/>
                    </a:moveTo>
                    <a:cubicBezTo>
                      <a:pt x="10053" y="-7"/>
                      <a:pt x="8635" y="11"/>
                      <a:pt x="5885" y="51"/>
                    </a:cubicBezTo>
                    <a:cubicBezTo>
                      <a:pt x="2777" y="96"/>
                      <a:pt x="175" y="151"/>
                      <a:pt x="104" y="169"/>
                    </a:cubicBezTo>
                    <a:cubicBezTo>
                      <a:pt x="34" y="187"/>
                      <a:pt x="-12" y="242"/>
                      <a:pt x="2" y="292"/>
                    </a:cubicBezTo>
                    <a:cubicBezTo>
                      <a:pt x="16" y="343"/>
                      <a:pt x="379" y="2768"/>
                      <a:pt x="808" y="5679"/>
                    </a:cubicBezTo>
                    <a:lnTo>
                      <a:pt x="1587" y="10971"/>
                    </a:lnTo>
                    <a:lnTo>
                      <a:pt x="3569" y="15853"/>
                    </a:lnTo>
                    <a:cubicBezTo>
                      <a:pt x="4658" y="18538"/>
                      <a:pt x="5624" y="20929"/>
                      <a:pt x="5717" y="21165"/>
                    </a:cubicBezTo>
                    <a:cubicBezTo>
                      <a:pt x="5810" y="21401"/>
                      <a:pt x="5909" y="21593"/>
                      <a:pt x="5936" y="21593"/>
                    </a:cubicBezTo>
                    <a:cubicBezTo>
                      <a:pt x="5964" y="21593"/>
                      <a:pt x="6779" y="21128"/>
                      <a:pt x="7747" y="20559"/>
                    </a:cubicBezTo>
                    <a:cubicBezTo>
                      <a:pt x="12172" y="17960"/>
                      <a:pt x="19070" y="13898"/>
                      <a:pt x="19081" y="13887"/>
                    </a:cubicBezTo>
                    <a:cubicBezTo>
                      <a:pt x="19087" y="13880"/>
                      <a:pt x="19553" y="11576"/>
                      <a:pt x="20114" y="8769"/>
                    </a:cubicBezTo>
                    <a:cubicBezTo>
                      <a:pt x="20675" y="5962"/>
                      <a:pt x="21238" y="3150"/>
                      <a:pt x="21365" y="2519"/>
                    </a:cubicBezTo>
                    <a:cubicBezTo>
                      <a:pt x="21492" y="1889"/>
                      <a:pt x="21588" y="1361"/>
                      <a:pt x="21578" y="1348"/>
                    </a:cubicBezTo>
                    <a:cubicBezTo>
                      <a:pt x="21568" y="1335"/>
                      <a:pt x="21050" y="1258"/>
                      <a:pt x="20429" y="1175"/>
                    </a:cubicBezTo>
                    <a:cubicBezTo>
                      <a:pt x="19809" y="1093"/>
                      <a:pt x="18676" y="939"/>
                      <a:pt x="17911" y="835"/>
                    </a:cubicBezTo>
                    <a:cubicBezTo>
                      <a:pt x="17146" y="732"/>
                      <a:pt x="15893" y="563"/>
                      <a:pt x="15128" y="460"/>
                    </a:cubicBezTo>
                    <a:cubicBezTo>
                      <a:pt x="14363" y="356"/>
                      <a:pt x="13243" y="202"/>
                      <a:pt x="12637" y="120"/>
                    </a:cubicBezTo>
                    <a:cubicBezTo>
                      <a:pt x="12102" y="47"/>
                      <a:pt x="11787" y="10"/>
                      <a:pt x="10920" y="2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8" name="code features…">
                <a:extLst>
                  <a:ext uri="{FF2B5EF4-FFF2-40B4-BE49-F238E27FC236}">
                    <a16:creationId xmlns:a16="http://schemas.microsoft.com/office/drawing/2014/main" id="{E9C52F64-B582-336E-AC67-32CB15607C15}"/>
                  </a:ext>
                </a:extLst>
              </p:cNvPr>
              <p:cNvSpPr txBox="1"/>
              <p:nvPr/>
            </p:nvSpPr>
            <p:spPr>
              <a:xfrm>
                <a:off x="8570917" y="3803679"/>
                <a:ext cx="4248720" cy="41012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89296" tIns="89296" rIns="89296" bIns="89296" numCol="1" anchor="t">
                <a:noAutofit/>
              </a:bodyPr>
              <a:lstStyle/>
              <a:p>
                <a:pPr marL="497846" marR="52751" indent="-445095" algn="l" defTabSz="1192908">
                  <a:spcBef>
                    <a:spcPts val="1125"/>
                  </a:spcBef>
                  <a:buClr>
                    <a:srgbClr val="407AAA"/>
                  </a:buClr>
                  <a:buFont typeface="Century Gothic"/>
                  <a:defRPr sz="2300">
                    <a:solidFill>
                      <a:srgbClr val="407AAA"/>
                    </a:solidFill>
                    <a:uFill>
                      <a:solidFill>
                        <a:srgbClr val="407AAA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code features</a:t>
                </a:r>
              </a:p>
              <a:p>
                <a:pPr marL="463687" marR="52751" indent="-426174" algn="l" defTabSz="1192908">
                  <a:spcBef>
                    <a:spcPts val="562"/>
                  </a:spcBef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Scalability to ~ 1.6 M cores</a:t>
                </a:r>
              </a:p>
              <a:p>
                <a:pPr marL="463687" marR="52751" indent="-426174" algn="l" defTabSz="1192908">
                  <a:spcBef>
                    <a:spcPts val="562"/>
                  </a:spcBef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SIMD hardware optimized</a:t>
                </a:r>
              </a:p>
              <a:p>
                <a:pPr marL="463687" marR="52751" indent="-426174" algn="l" defTabSz="1192908">
                  <a:spcBef>
                    <a:spcPts val="562"/>
                  </a:spcBef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Parallel I/O</a:t>
                </a:r>
              </a:p>
              <a:p>
                <a:pPr marL="463687" marR="52751" indent="-426174" algn="l" defTabSz="1192908">
                  <a:spcBef>
                    <a:spcPts val="562"/>
                  </a:spcBef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Dynamic Load Balancing</a:t>
                </a:r>
              </a:p>
              <a:p>
                <a:pPr marL="463687" marR="52751" indent="-426174" algn="l" defTabSz="1192908">
                  <a:spcBef>
                    <a:spcPts val="562"/>
                  </a:spcBef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QED module</a:t>
                </a:r>
              </a:p>
              <a:p>
                <a:pPr marL="463687" marR="52751" indent="-426174" algn="l" defTabSz="1192908">
                  <a:spcBef>
                    <a:spcPts val="562"/>
                  </a:spcBef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Particle merging</a:t>
                </a:r>
              </a:p>
              <a:p>
                <a:pPr marL="463687" marR="52751" indent="-426174" algn="l" defTabSz="1192908">
                  <a:spcBef>
                    <a:spcPts val="562"/>
                  </a:spcBef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GPGPU support</a:t>
                </a:r>
                <a:endParaRPr lang="en-US" sz="1617" dirty="0">
                  <a:latin typeface="Gill Sans Light"/>
                  <a:ea typeface="Gill Sans Light"/>
                  <a:cs typeface="Gill Sans Light"/>
                  <a:sym typeface="Gill Sans Light"/>
                </a:endParaRPr>
              </a:p>
              <a:p>
                <a:pPr marL="463687" marR="52751" indent="-426174" algn="l" defTabSz="1192908">
                  <a:spcBef>
                    <a:spcPts val="562"/>
                  </a:spcBef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lang="en-US"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Xeon Phi Support</a:t>
                </a:r>
              </a:p>
            </p:txBody>
          </p:sp>
          <p:sp>
            <p:nvSpPr>
              <p:cNvPr id="9" name="osiris framework…">
                <a:extLst>
                  <a:ext uri="{FF2B5EF4-FFF2-40B4-BE49-F238E27FC236}">
                    <a16:creationId xmlns:a16="http://schemas.microsoft.com/office/drawing/2014/main" id="{FAAFCE1F-47B3-7BE8-D9D3-DA5085A5FE1E}"/>
                  </a:ext>
                </a:extLst>
              </p:cNvPr>
              <p:cNvSpPr txBox="1"/>
              <p:nvPr/>
            </p:nvSpPr>
            <p:spPr>
              <a:xfrm>
                <a:off x="3752884" y="114300"/>
                <a:ext cx="5940026" cy="35079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89296" tIns="89296" rIns="89296" bIns="89296" numCol="1" anchor="t">
                <a:noAutofit/>
              </a:bodyPr>
              <a:lstStyle/>
              <a:p>
                <a:pPr marL="497846" marR="52751" indent="-445095" algn="l" defTabSz="1192908">
                  <a:spcBef>
                    <a:spcPts val="1125"/>
                  </a:spcBef>
                  <a:buClr>
                    <a:srgbClr val="407AAA"/>
                  </a:buClr>
                  <a:buFont typeface="Century Gothic"/>
                  <a:defRPr sz="2300">
                    <a:solidFill>
                      <a:srgbClr val="407AAA"/>
                    </a:solidFill>
                    <a:uFill>
                      <a:solidFill>
                        <a:srgbClr val="407AAA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rPr sz="1617" dirty="0" err="1"/>
                  <a:t>osiris</a:t>
                </a:r>
                <a:r>
                  <a:rPr sz="1617" dirty="0"/>
                  <a:t> framework</a:t>
                </a:r>
              </a:p>
              <a:p>
                <a:pPr marL="475051" marR="52751" indent="-437538" algn="l" defTabSz="1192908">
                  <a:lnSpc>
                    <a:spcPct val="120000"/>
                  </a:lnSpc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 err="1">
                    <a:latin typeface="Gill Sans Light"/>
                    <a:ea typeface="Gill Sans Light"/>
                    <a:cs typeface="Gill Sans Light"/>
                    <a:sym typeface="Gill Sans Light"/>
                  </a:rPr>
                  <a:t>Massivelly</a:t>
                </a: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 Parallel, Fully Relativistic </a:t>
                </a:r>
                <a:b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</a:b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Particle-in-Cell (PIC) Code </a:t>
                </a:r>
              </a:p>
              <a:p>
                <a:pPr marL="463687" marR="52751" indent="-426174" algn="l" defTabSz="1192908">
                  <a:lnSpc>
                    <a:spcPct val="120000"/>
                  </a:lnSpc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Visualization and Data Analysis Infrastructure</a:t>
                </a:r>
              </a:p>
              <a:p>
                <a:pPr marL="475051" marR="52751" indent="-437538" algn="l" defTabSz="1192908">
                  <a:lnSpc>
                    <a:spcPct val="120000"/>
                  </a:lnSpc>
                  <a:buClr>
                    <a:srgbClr val="000000"/>
                  </a:buClr>
                  <a:buSzPct val="100000"/>
                  <a:buFont typeface="Times"/>
                  <a:buChar char="·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Developed by the </a:t>
                </a:r>
                <a:r>
                  <a:rPr sz="1617" dirty="0" err="1">
                    <a:latin typeface="Gill Sans Light"/>
                    <a:ea typeface="Gill Sans Light"/>
                    <a:cs typeface="Gill Sans Light"/>
                    <a:sym typeface="Gill Sans Light"/>
                  </a:rPr>
                  <a:t>osiris.consortium</a:t>
                </a:r>
                <a:endParaRPr sz="1617" dirty="0">
                  <a:latin typeface="Gill Sans Light"/>
                  <a:ea typeface="Gill Sans Light"/>
                  <a:cs typeface="Gill Sans Light"/>
                  <a:sym typeface="Gill Sans Light"/>
                </a:endParaRPr>
              </a:p>
              <a:p>
                <a:pPr marL="828792" marR="52751" indent="-369263" algn="l" defTabSz="1192908">
                  <a:lnSpc>
                    <a:spcPct val="120000"/>
                  </a:lnSpc>
                  <a:buClr>
                    <a:srgbClr val="000000"/>
                  </a:buClr>
                  <a:buSzPct val="100000"/>
                  <a:buFont typeface="Symbol"/>
                  <a:buChar char="Þ"/>
                  <a:defRPr sz="23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617" dirty="0">
                    <a:latin typeface="Gill Sans Light"/>
                    <a:ea typeface="Gill Sans Light"/>
                    <a:cs typeface="Gill Sans Light"/>
                    <a:sym typeface="Gill Sans Light"/>
                  </a:rPr>
                  <a:t> UCLA + IST</a:t>
                </a:r>
              </a:p>
            </p:txBody>
          </p:sp>
          <p:sp>
            <p:nvSpPr>
              <p:cNvPr id="10" name="Line">
                <a:extLst>
                  <a:ext uri="{FF2B5EF4-FFF2-40B4-BE49-F238E27FC236}">
                    <a16:creationId xmlns:a16="http://schemas.microsoft.com/office/drawing/2014/main" id="{356D8D79-3B24-5106-4A12-DA803C7C2F28}"/>
                  </a:ext>
                </a:extLst>
              </p:cNvPr>
              <p:cNvSpPr/>
              <p:nvPr/>
            </p:nvSpPr>
            <p:spPr>
              <a:xfrm flipH="1">
                <a:off x="4304896" y="1001385"/>
                <a:ext cx="1" cy="2602675"/>
              </a:xfrm>
              <a:prstGeom prst="line">
                <a:avLst/>
              </a:prstGeom>
              <a:noFill/>
              <a:ln w="25400" cap="flat">
                <a:solidFill>
                  <a:srgbClr val="D848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2049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/>
              </a:p>
            </p:txBody>
          </p:sp>
          <p:sp>
            <p:nvSpPr>
              <p:cNvPr id="11" name="Ricardo Fonseca: ricardo.fonseca@tecnico.ulisboa.pt…">
                <a:extLst>
                  <a:ext uri="{FF2B5EF4-FFF2-40B4-BE49-F238E27FC236}">
                    <a16:creationId xmlns:a16="http://schemas.microsoft.com/office/drawing/2014/main" id="{47A0023E-A0BF-EADE-0D64-71A0AD6F28AE}"/>
                  </a:ext>
                </a:extLst>
              </p:cNvPr>
              <p:cNvSpPr txBox="1"/>
              <p:nvPr/>
            </p:nvSpPr>
            <p:spPr>
              <a:xfrm>
                <a:off x="82781" y="6570009"/>
                <a:ext cx="6580919" cy="16219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89296" tIns="89296" rIns="89296" bIns="89296" numCol="1" anchor="t">
                <a:noAutofit/>
              </a:bodyPr>
              <a:lstStyle/>
              <a:p>
                <a:pPr marR="52751" algn="l" defTabSz="1192908">
                  <a:buClr>
                    <a:srgbClr val="000000"/>
                  </a:buClr>
                  <a:buFont typeface="Times"/>
                  <a:defRPr sz="22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dirty="0">
                    <a:latin typeface="Gill Sans"/>
                    <a:ea typeface="Gill Sans"/>
                    <a:cs typeface="Gill Sans"/>
                    <a:sym typeface="Gill Sans"/>
                  </a:rPr>
                  <a:t>Ricardo Fonseca: </a:t>
                </a:r>
                <a:r>
                  <a:rPr sz="1547" dirty="0">
                    <a:latin typeface="Gill Sans Light"/>
                    <a:ea typeface="Gill Sans Light"/>
                    <a:cs typeface="Gill Sans Light"/>
                    <a:sym typeface="Gill Sans Light"/>
                    <a:hlinkClick r:id="rId6"/>
                  </a:rPr>
                  <a:t>ricardo.fonseca@tecnico.ulisboa.pt</a:t>
                </a:r>
                <a:endParaRPr sz="1547" dirty="0">
                  <a:latin typeface="Gill Sans"/>
                  <a:ea typeface="Gill Sans"/>
                  <a:cs typeface="Gill Sans"/>
                  <a:sym typeface="Gill Sans"/>
                </a:endParaRPr>
              </a:p>
              <a:p>
                <a:pPr marR="52751" algn="l" defTabSz="1192908">
                  <a:buClr>
                    <a:srgbClr val="000000"/>
                  </a:buClr>
                  <a:buFont typeface="Times"/>
                  <a:defRPr sz="22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dirty="0">
                    <a:latin typeface="Gill Sans"/>
                    <a:ea typeface="Gill Sans"/>
                    <a:cs typeface="Gill Sans"/>
                    <a:sym typeface="Gill Sans"/>
                  </a:rPr>
                  <a:t>Frank Tsung: </a:t>
                </a:r>
                <a:r>
                  <a:rPr sz="1547" dirty="0">
                    <a:latin typeface="Gill Sans Light"/>
                    <a:ea typeface="Gill Sans Light"/>
                    <a:cs typeface="Gill Sans Light"/>
                    <a:sym typeface="Gill Sans Light"/>
                    <a:hlinkClick r:id="rId7"/>
                  </a:rPr>
                  <a:t>tsung@physics.ucla.edu</a:t>
                </a:r>
                <a:endParaRPr lang="en-US" sz="1547" dirty="0">
                  <a:latin typeface="Gill Sans Light"/>
                  <a:ea typeface="Gill Sans Light"/>
                  <a:cs typeface="Gill Sans Light"/>
                  <a:sym typeface="Gill Sans Light"/>
                </a:endParaRPr>
              </a:p>
              <a:p>
                <a:pPr marR="52751" defTabSz="1192908">
                  <a:buClr>
                    <a:srgbClr val="000000"/>
                  </a:buClr>
                  <a:defRPr sz="22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lang="de-DE" sz="1547" dirty="0">
                    <a:latin typeface="Gill Sans"/>
                    <a:ea typeface="Gill Sans"/>
                    <a:cs typeface="Gill Sans"/>
                    <a:sym typeface="Gill Sans"/>
                  </a:rPr>
                  <a:t>Jacob Pierce: </a:t>
                </a:r>
                <a:r>
                  <a:rPr lang="de-DE" sz="1547" dirty="0">
                    <a:latin typeface="Gill Sans Light"/>
                    <a:ea typeface="Gill Sans Light"/>
                    <a:cs typeface="Gill Sans Light"/>
                    <a:sym typeface="Gill Sans Light"/>
                    <a:hlinkClick r:id="rId7"/>
                  </a:rPr>
                  <a:t>jacobpierce@physics.ucla.edu</a:t>
                </a:r>
                <a:endParaRPr lang="de-DE" sz="1547" dirty="0">
                  <a:latin typeface="Gill Sans Light"/>
                  <a:ea typeface="Gill Sans Light"/>
                  <a:cs typeface="Gill Sans Light"/>
                  <a:sym typeface="Gill Sans Light"/>
                </a:endParaRPr>
              </a:p>
              <a:p>
                <a:pPr marR="52751" algn="l" defTabSz="1192908">
                  <a:buClr>
                    <a:srgbClr val="000000"/>
                  </a:buClr>
                  <a:buFont typeface="Times"/>
                  <a:defRPr sz="22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547" dirty="0">
                  <a:latin typeface="Gill Sans"/>
                  <a:ea typeface="Gill Sans"/>
                  <a:cs typeface="Gill Sans"/>
                  <a:sym typeface="Gill Sans"/>
                </a:endParaRPr>
              </a:p>
              <a:p>
                <a:pPr marR="52751" algn="l" defTabSz="1192908">
                  <a:spcBef>
                    <a:spcPts val="844"/>
                  </a:spcBef>
                  <a:buClr>
                    <a:srgbClr val="000000"/>
                  </a:buClr>
                  <a:buFont typeface="Times"/>
                  <a:defRPr sz="2200">
                    <a:uFill>
                      <a:solidFill>
                        <a:srgbClr val="000000"/>
                      </a:solidFill>
                    </a:uFill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547" dirty="0">
                    <a:latin typeface="Gill Sans Light"/>
                    <a:ea typeface="Gill Sans Light"/>
                    <a:cs typeface="Gill Sans Light"/>
                    <a:sym typeface="Gill Sans Light"/>
                    <a:hlinkClick r:id="rId8"/>
                  </a:rPr>
                  <a:t>http://epp.tecnico.ulisboa.pt/</a:t>
                </a:r>
                <a:r>
                  <a:rPr sz="1547" dirty="0"/>
                  <a:t> </a:t>
                </a:r>
                <a:br>
                  <a:rPr sz="1547" dirty="0"/>
                </a:br>
                <a:r>
                  <a:rPr sz="1547" dirty="0">
                    <a:latin typeface="Gill Sans Light"/>
                    <a:ea typeface="Gill Sans Light"/>
                    <a:cs typeface="Gill Sans Light"/>
                    <a:sym typeface="Gill Sans Light"/>
                    <a:hlinkClick r:id="rId9"/>
                  </a:rPr>
                  <a:t>http://plasmasim.physics.ucla.edu/</a:t>
                </a:r>
              </a:p>
            </p:txBody>
          </p:sp>
          <p:sp>
            <p:nvSpPr>
              <p:cNvPr id="12" name="Line">
                <a:extLst>
                  <a:ext uri="{FF2B5EF4-FFF2-40B4-BE49-F238E27FC236}">
                    <a16:creationId xmlns:a16="http://schemas.microsoft.com/office/drawing/2014/main" id="{62556844-5B24-B030-D285-6A9BD93CF365}"/>
                  </a:ext>
                </a:extLst>
              </p:cNvPr>
              <p:cNvSpPr/>
              <p:nvPr/>
            </p:nvSpPr>
            <p:spPr>
              <a:xfrm>
                <a:off x="9023515" y="4762340"/>
                <a:ext cx="1" cy="5282327"/>
              </a:xfrm>
              <a:prstGeom prst="line">
                <a:avLst/>
              </a:prstGeom>
              <a:noFill/>
              <a:ln w="25400" cap="flat">
                <a:solidFill>
                  <a:srgbClr val="D848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2049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/>
              </a:p>
            </p:txBody>
          </p:sp>
          <p:grpSp>
            <p:nvGrpSpPr>
              <p:cNvPr id="13" name="Group">
                <a:extLst>
                  <a:ext uri="{FF2B5EF4-FFF2-40B4-BE49-F238E27FC236}">
                    <a16:creationId xmlns:a16="http://schemas.microsoft.com/office/drawing/2014/main" id="{75E5C384-E4A0-076D-2FDC-FC485C463C85}"/>
                  </a:ext>
                </a:extLst>
              </p:cNvPr>
              <p:cNvGrpSpPr/>
              <p:nvPr/>
            </p:nvGrpSpPr>
            <p:grpSpPr>
              <a:xfrm>
                <a:off x="0" y="4582420"/>
                <a:ext cx="2544701" cy="2088800"/>
                <a:chOff x="0" y="0"/>
                <a:chExt cx="2544700" cy="2088799"/>
              </a:xfrm>
            </p:grpSpPr>
            <p:pic>
              <p:nvPicPr>
                <p:cNvPr id="17" name="ucla-logotype-main-11.jpg" descr="ucla-logotype-main-11.jpg">
                  <a:extLst>
                    <a:ext uri="{FF2B5EF4-FFF2-40B4-BE49-F238E27FC236}">
                      <a16:creationId xmlns:a16="http://schemas.microsoft.com/office/drawing/2014/main" id="{4307BCF9-B4F4-C821-EB0A-4987E953EA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0" y="875825"/>
                  <a:ext cx="2544701" cy="121297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" name="IST_A_CMYK_Pos.pdf" descr="IST_A_CMYK_Pos.pdf">
                  <a:extLst>
                    <a:ext uri="{FF2B5EF4-FFF2-40B4-BE49-F238E27FC236}">
                      <a16:creationId xmlns:a16="http://schemas.microsoft.com/office/drawing/2014/main" id="{B8E74C34-CB50-EDD4-8398-045A2F61AD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9917" y="0"/>
                  <a:ext cx="2264866" cy="8758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" name="Group">
                <a:extLst>
                  <a:ext uri="{FF2B5EF4-FFF2-40B4-BE49-F238E27FC236}">
                    <a16:creationId xmlns:a16="http://schemas.microsoft.com/office/drawing/2014/main" id="{FEB9F7E7-E3A0-FB4A-D6FF-5240310BE4D8}"/>
                  </a:ext>
                </a:extLst>
              </p:cNvPr>
              <p:cNvGrpSpPr/>
              <p:nvPr/>
            </p:nvGrpSpPr>
            <p:grpSpPr>
              <a:xfrm>
                <a:off x="82781" y="212453"/>
                <a:ext cx="3620520" cy="1783358"/>
                <a:chOff x="0" y="0"/>
                <a:chExt cx="3620518" cy="1783357"/>
              </a:xfrm>
            </p:grpSpPr>
            <p:pic>
              <p:nvPicPr>
                <p:cNvPr id="15" name="Screen Shot 2017-09-21 at 15.44.03.png" descr="Screen Shot 2017-09-21 at 15.44.03.png">
                  <a:extLst>
                    <a:ext uri="{FF2B5EF4-FFF2-40B4-BE49-F238E27FC236}">
                      <a16:creationId xmlns:a16="http://schemas.microsoft.com/office/drawing/2014/main" id="{91E4F57C-4CD4-29B8-3D2C-1493D39BD8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054" y="28148"/>
                  <a:ext cx="3600411" cy="17524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6" name="Rounded Rectangle">
                  <a:extLst>
                    <a:ext uri="{FF2B5EF4-FFF2-40B4-BE49-F238E27FC236}">
                      <a16:creationId xmlns:a16="http://schemas.microsoft.com/office/drawing/2014/main" id="{548A5F50-09B1-8C9A-6EF7-5BB8CC2BA2E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620519" cy="1783358"/>
                </a:xfrm>
                <a:prstGeom prst="roundRect">
                  <a:avLst>
                    <a:gd name="adj" fmla="val 14573"/>
                  </a:avLst>
                </a:prstGeom>
                <a:noFill/>
                <a:ln w="139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</p:grp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6027312-352E-4671-7526-E0C73B26A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598" y="5652531"/>
              <a:ext cx="2217925" cy="44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A9B3D416-5D2A-5D1C-7463-470A24E3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Osiris simulations performed on </a:t>
            </a:r>
            <a:r>
              <a:rPr lang="en-US" b="1" dirty="0" err="1"/>
              <a:t>Perlmutter</a:t>
            </a:r>
            <a:r>
              <a:rPr lang="en-US" dirty="0" err="1"/>
              <a:t>@Nersc</a:t>
            </a:r>
            <a:r>
              <a:rPr lang="en-US" dirty="0"/>
              <a:t> and </a:t>
            </a:r>
            <a:r>
              <a:rPr lang="en-US" b="1" dirty="0"/>
              <a:t>SEAWULF</a:t>
            </a:r>
            <a:r>
              <a:rPr lang="en-US" dirty="0"/>
              <a:t>@SBU</a:t>
            </a:r>
          </a:p>
        </p:txBody>
      </p:sp>
    </p:spTree>
    <p:extLst>
      <p:ext uri="{BB962C8B-B14F-4D97-AF65-F5344CB8AC3E}">
        <p14:creationId xmlns:p14="http://schemas.microsoft.com/office/powerpoint/2010/main" val="220740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298951A6-E89B-4D8A-8297-4E95C90A6485}"/>
              </a:ext>
            </a:extLst>
          </p:cNvPr>
          <p:cNvSpPr txBox="1">
            <a:spLocks/>
          </p:cNvSpPr>
          <p:nvPr/>
        </p:nvSpPr>
        <p:spPr>
          <a:xfrm>
            <a:off x="1174023" y="207327"/>
            <a:ext cx="10038922" cy="614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Varying the location of ionization is possible through spatiotemporal control of the ionizing laser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A7CC85F-2F75-7FB0-9154-CD9560C5ECC6}"/>
                  </a:ext>
                </a:extLst>
              </p:cNvPr>
              <p:cNvSpPr txBox="1"/>
              <p:nvPr/>
            </p:nvSpPr>
            <p:spPr>
              <a:xfrm>
                <a:off x="158728" y="4622097"/>
                <a:ext cx="300603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Conventional laser- </a:t>
                </a:r>
              </a:p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=0.17</m:t>
                    </m:r>
                  </m:oMath>
                </a14:m>
                <a:r>
                  <a:rPr lang="en-US" sz="2000" dirty="0"/>
                  <a:t> 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8.6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en-US" sz="20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=0. 4 </m:t>
                      </m:r>
                      <m:r>
                        <m:rPr>
                          <m:sty m:val="p"/>
                        </m:rPr>
                        <a:rPr lang="en-US" sz="2000" i="0" dirty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A7CC85F-2F75-7FB0-9154-CD9560C5E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28" y="4622097"/>
                <a:ext cx="3006038" cy="1323439"/>
              </a:xfrm>
              <a:prstGeom prst="rect">
                <a:avLst/>
              </a:prstGeom>
              <a:blipFill>
                <a:blip r:embed="rId2"/>
                <a:stretch>
                  <a:fillRect l="-2028" t="-2304" b="-1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8E8A1D-9D18-AC43-A00E-5A0B3287EF0D}"/>
                  </a:ext>
                </a:extLst>
              </p:cNvPr>
              <p:cNvSpPr txBox="1"/>
              <p:nvPr/>
            </p:nvSpPr>
            <p:spPr>
              <a:xfrm>
                <a:off x="9389951" y="4102509"/>
                <a:ext cx="1822994" cy="1963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Flying Focus (FF) laser- </a:t>
                </a:r>
              </a:p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=0.17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8.6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US" sz="20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=0. 4 </m:t>
                      </m:r>
                      <m:r>
                        <m:rPr>
                          <m:sty m:val="p"/>
                        </m:rPr>
                        <a:rPr lang="en-US" sz="2000" i="0" dirty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=1.0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8E8A1D-9D18-AC43-A00E-5A0B3287E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9951" y="4102509"/>
                <a:ext cx="1822994" cy="1963614"/>
              </a:xfrm>
              <a:prstGeom prst="rect">
                <a:avLst/>
              </a:prstGeom>
              <a:blipFill>
                <a:blip r:embed="rId3"/>
                <a:stretch>
                  <a:fillRect l="-3344" t="-1863" b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oup of images of a pulse&#10;&#10;AI-generated content may be incorrect.">
            <a:extLst>
              <a:ext uri="{FF2B5EF4-FFF2-40B4-BE49-F238E27FC236}">
                <a16:creationId xmlns:a16="http://schemas.microsoft.com/office/drawing/2014/main" id="{E89E14AF-3A66-BE0C-1645-E9E06C0437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940"/>
          <a:stretch>
            <a:fillRect/>
          </a:stretch>
        </p:blipFill>
        <p:spPr>
          <a:xfrm>
            <a:off x="2198861" y="1018743"/>
            <a:ext cx="7125168" cy="5335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076BDD9-6BF8-E55B-0705-19CB421BBE20}"/>
                  </a:ext>
                </a:extLst>
              </p:cNvPr>
              <p:cNvSpPr txBox="1"/>
              <p:nvPr/>
            </p:nvSpPr>
            <p:spPr>
              <a:xfrm>
                <a:off x="9231744" y="1298346"/>
                <a:ext cx="283833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Driver (both):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=2.7</m:t>
                    </m:r>
                  </m:oMath>
                </a14:m>
                <a:r>
                  <a:rPr lang="en-US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=105 </m:t>
                    </m:r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/>
                  <a:t>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=250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dirty="0"/>
                  <a:t>s,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=9.2 </m:t>
                      </m:r>
                      <m:r>
                        <m:rPr>
                          <m:sty m:val="p"/>
                        </m:rPr>
                        <a:rPr lang="en-US" i="0" dirty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See W. Li, Sep. 25, 5:50 PM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076BDD9-6BF8-E55B-0705-19CB421BB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744" y="1298346"/>
                <a:ext cx="2838336" cy="1754326"/>
              </a:xfrm>
              <a:prstGeom prst="rect">
                <a:avLst/>
              </a:prstGeom>
              <a:blipFill>
                <a:blip r:embed="rId5"/>
                <a:stretch>
                  <a:fillRect l="-1717" t="-2083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2042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03A19A0-386D-7A5D-3D07-D66E7351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26988"/>
            <a:ext cx="10925175" cy="9874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injected beam is gradually assembled with the motion of the ionization front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79797B-BC22-C79C-4D1E-AB2D0B1557C7}"/>
              </a:ext>
            </a:extLst>
          </p:cNvPr>
          <p:cNvSpPr txBox="1"/>
          <p:nvPr/>
        </p:nvSpPr>
        <p:spPr>
          <a:xfrm>
            <a:off x="182981" y="5473019"/>
            <a:ext cx="175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Charge= 17 </a:t>
            </a:r>
            <a:r>
              <a:rPr lang="en-US" dirty="0" err="1"/>
              <a:t>pC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525FF9-3C59-2375-722E-6A7DB47F5E49}"/>
              </a:ext>
            </a:extLst>
          </p:cNvPr>
          <p:cNvSpPr txBox="1"/>
          <p:nvPr/>
        </p:nvSpPr>
        <p:spPr>
          <a:xfrm>
            <a:off x="9225812" y="5493974"/>
            <a:ext cx="175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Charge= 220 </a:t>
            </a:r>
            <a:r>
              <a:rPr lang="en-US" dirty="0" err="1"/>
              <a:t>pC</a:t>
            </a:r>
            <a:endParaRPr lang="en-US" dirty="0"/>
          </a:p>
        </p:txBody>
      </p:sp>
      <p:pic>
        <p:nvPicPr>
          <p:cNvPr id="2" name="Picture 1" descr="A group of images of a pulse&#10;&#10;AI-generated content may be incorrect.">
            <a:extLst>
              <a:ext uri="{FF2B5EF4-FFF2-40B4-BE49-F238E27FC236}">
                <a16:creationId xmlns:a16="http://schemas.microsoft.com/office/drawing/2014/main" id="{0392C63F-EBC7-7B26-EF01-A28D4CE4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97" y="1041401"/>
            <a:ext cx="6150812" cy="58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75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F15F-C1AA-3462-DA38-88CD1AFF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and emittance are consistent with collider requirements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C85AE024-123B-0979-3A52-120B31ADC10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793440869"/>
                  </p:ext>
                </p:extLst>
              </p:nvPr>
            </p:nvGraphicFramePr>
            <p:xfrm>
              <a:off x="2552700" y="2130425"/>
              <a:ext cx="7086600" cy="30499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2200">
                      <a:extLst>
                        <a:ext uri="{9D8B030D-6E8A-4147-A177-3AD203B41FA5}">
                          <a16:colId xmlns:a16="http://schemas.microsoft.com/office/drawing/2014/main" val="1934882138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2517327285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1948003884"/>
                        </a:ext>
                      </a:extLst>
                    </a:gridCol>
                  </a:tblGrid>
                  <a:tr h="681355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20 GeV Demonstrator Facility*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Two Color FF Injector 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3439982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Q (</a:t>
                          </a:r>
                          <a:r>
                            <a:rPr lang="en-US" sz="2000" dirty="0" err="1">
                              <a:solidFill>
                                <a:schemeClr val="bg1"/>
                              </a:solidFill>
                            </a:rPr>
                            <a:t>pC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200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220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4898198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𝑁𝑦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100</a:t>
                          </a:r>
                          <a:r>
                            <a:rPr lang="en-US" sz="2000" baseline="0" dirty="0">
                              <a:solidFill>
                                <a:schemeClr val="bg1"/>
                              </a:solidFill>
                            </a:rPr>
                            <a:t> n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US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 76 nm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022752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100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US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170 nm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000086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C85AE024-123B-0979-3A52-120B31ADC10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793440869"/>
                  </p:ext>
                </p:extLst>
              </p:nvPr>
            </p:nvGraphicFramePr>
            <p:xfrm>
              <a:off x="2552700" y="2130425"/>
              <a:ext cx="7086600" cy="30499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2200">
                      <a:extLst>
                        <a:ext uri="{9D8B030D-6E8A-4147-A177-3AD203B41FA5}">
                          <a16:colId xmlns:a16="http://schemas.microsoft.com/office/drawing/2014/main" val="1934882138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2517327285"/>
                        </a:ext>
                      </a:extLst>
                    </a:gridCol>
                    <a:gridCol w="2362200">
                      <a:extLst>
                        <a:ext uri="{9D8B030D-6E8A-4147-A177-3AD203B41FA5}">
                          <a16:colId xmlns:a16="http://schemas.microsoft.com/office/drawing/2014/main" val="194800388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20 GeV Demonstrator Facility*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Two Color FF Injector 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3439982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Q (</a:t>
                          </a:r>
                          <a:r>
                            <a:rPr lang="en-US" sz="2000" dirty="0" err="1">
                              <a:solidFill>
                                <a:schemeClr val="bg1"/>
                              </a:solidFill>
                            </a:rPr>
                            <a:t>pC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200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220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4898198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58" t="-251786" r="-201031" b="-10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58" t="-251786" r="-101031" b="-10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 76 nm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022752"/>
                      </a:ext>
                    </a:extLst>
                  </a:tr>
                  <a:tr h="6813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58" t="-351786" r="-201031" b="-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58" t="-351786" r="-101031" b="-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170 nm</a:t>
                          </a:r>
                        </a:p>
                      </a:txBody>
                      <a:tcPr>
                        <a:solidFill>
                          <a:srgbClr val="C5123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00008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C907EAE-9414-64A3-DA15-524EACD5DFC1}"/>
              </a:ext>
            </a:extLst>
          </p:cNvPr>
          <p:cNvSpPr txBox="1"/>
          <p:nvPr/>
        </p:nvSpPr>
        <p:spPr>
          <a:xfrm>
            <a:off x="200891" y="6569036"/>
            <a:ext cx="3340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C.B. Schroeder </a:t>
            </a:r>
            <a:r>
              <a:rPr lang="en-US" sz="1400" b="0" i="1" u="none" strike="noStrike" dirty="0">
                <a:solidFill>
                  <a:srgbClr val="333333"/>
                </a:solidFill>
                <a:effectLst/>
                <a:latin typeface="inherit"/>
              </a:rPr>
              <a:t>et al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2023 </a:t>
            </a:r>
            <a:r>
              <a:rPr lang="en-US" sz="1400" b="0" i="1" u="none" strike="noStrike" dirty="0">
                <a:solidFill>
                  <a:srgbClr val="333333"/>
                </a:solidFill>
                <a:effectLst/>
                <a:latin typeface="inherit"/>
              </a:rPr>
              <a:t>JINST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400" b="1" i="0" u="none" strike="noStrike" dirty="0">
                <a:solidFill>
                  <a:srgbClr val="333333"/>
                </a:solidFill>
                <a:effectLst/>
                <a:latin typeface="inherit"/>
              </a:rPr>
              <a:t>18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T06001</a:t>
            </a:r>
          </a:p>
          <a:p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2183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24452C-A682-9397-0375-329A0D824230}"/>
              </a:ext>
            </a:extLst>
          </p:cNvPr>
          <p:cNvGrpSpPr/>
          <p:nvPr/>
        </p:nvGrpSpPr>
        <p:grpSpPr>
          <a:xfrm>
            <a:off x="1075985" y="625229"/>
            <a:ext cx="9638646" cy="5168734"/>
            <a:chOff x="381254" y="1"/>
            <a:chExt cx="9889090" cy="67700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B81C25-CA9E-112F-3D11-7F43FE26639E}"/>
                </a:ext>
              </a:extLst>
            </p:cNvPr>
            <p:cNvGrpSpPr/>
            <p:nvPr/>
          </p:nvGrpSpPr>
          <p:grpSpPr>
            <a:xfrm>
              <a:off x="381254" y="1"/>
              <a:ext cx="9889090" cy="6770092"/>
              <a:chOff x="506899" y="547069"/>
              <a:chExt cx="9889090" cy="6770092"/>
            </a:xfrm>
          </p:grpSpPr>
          <p:pic>
            <p:nvPicPr>
              <p:cNvPr id="7" name="Picture 6" descr="A colorful image of a circle and a black arrow&#10;&#10;Description automatically generated with medium confidence">
                <a:extLst>
                  <a:ext uri="{FF2B5EF4-FFF2-40B4-BE49-F238E27FC236}">
                    <a16:creationId xmlns:a16="http://schemas.microsoft.com/office/drawing/2014/main" id="{AB3FC223-87E7-707B-DFD1-E3A80A461B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89" t="4672" r="4978" b="15397"/>
              <a:stretch/>
            </p:blipFill>
            <p:spPr>
              <a:xfrm>
                <a:off x="5535579" y="1290717"/>
                <a:ext cx="2023716" cy="1313048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1AA43B5-BFE9-9D4E-5F5E-03E98CB6A983}"/>
                  </a:ext>
                </a:extLst>
              </p:cNvPr>
              <p:cNvGrpSpPr/>
              <p:nvPr/>
            </p:nvGrpSpPr>
            <p:grpSpPr>
              <a:xfrm>
                <a:off x="506899" y="4346867"/>
                <a:ext cx="9889090" cy="2970294"/>
                <a:chOff x="-1213274" y="3093402"/>
                <a:chExt cx="7740877" cy="2919926"/>
              </a:xfrm>
            </p:grpSpPr>
            <p:pic>
              <p:nvPicPr>
                <p:cNvPr id="20" name="Picture 19" descr="A red and blue circles with a black dot&#10;&#10;Description automatically generated">
                  <a:extLst>
                    <a:ext uri="{FF2B5EF4-FFF2-40B4-BE49-F238E27FC236}">
                      <a16:creationId xmlns:a16="http://schemas.microsoft.com/office/drawing/2014/main" id="{5F0983A7-F97B-2222-29FC-A9FB0DB5E9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71" t="16600" r="5253" b="27277"/>
                <a:stretch/>
              </p:blipFill>
              <p:spPr>
                <a:xfrm>
                  <a:off x="1757084" y="3843380"/>
                  <a:ext cx="2591378" cy="1354198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564CCA3-3EBA-B0E3-81CF-E9788FBD971D}"/>
                    </a:ext>
                  </a:extLst>
                </p:cNvPr>
                <p:cNvGrpSpPr/>
                <p:nvPr/>
              </p:nvGrpSpPr>
              <p:grpSpPr>
                <a:xfrm>
                  <a:off x="-1213274" y="3093402"/>
                  <a:ext cx="7740877" cy="2919926"/>
                  <a:chOff x="2565149" y="2497178"/>
                  <a:chExt cx="5492991" cy="1583863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5CB1AEF6-196E-5A50-1332-DC5FA1C6A1FB}"/>
                      </a:ext>
                    </a:extLst>
                  </p:cNvPr>
                  <p:cNvGrpSpPr/>
                  <p:nvPr/>
                </p:nvGrpSpPr>
                <p:grpSpPr>
                  <a:xfrm>
                    <a:off x="2565149" y="2497178"/>
                    <a:ext cx="5492991" cy="1583863"/>
                    <a:chOff x="-3026050" y="1749000"/>
                    <a:chExt cx="5492991" cy="1583863"/>
                  </a:xfrm>
                </p:grpSpPr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AEC05F73-ED92-8FFD-BF8D-C171DFFBDE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529618" y="1749000"/>
                      <a:ext cx="2851294" cy="2003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Acceleration stage</a:t>
                      </a: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69675031-947F-E219-64F8-4B858EC7F3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3026050" y="2964297"/>
                      <a:ext cx="983378" cy="3446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Trapezoidal electron bunch</a:t>
                      </a:r>
                    </a:p>
                  </p:txBody>
                </p:sp>
                <p:sp>
                  <p:nvSpPr>
                    <p:cNvPr id="27" name="Flowchart: Manual Input 13">
                      <a:extLst>
                        <a:ext uri="{FF2B5EF4-FFF2-40B4-BE49-F238E27FC236}">
                          <a16:creationId xmlns:a16="http://schemas.microsoft.com/office/drawing/2014/main" id="{3806C174-D705-A4A8-A78C-550C37386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3717" y="2319760"/>
                      <a:ext cx="208694" cy="246640"/>
                    </a:xfrm>
                    <a:custGeom>
                      <a:avLst/>
                      <a:gdLst>
                        <a:gd name="connsiteX0" fmla="*/ 0 w 10000"/>
                        <a:gd name="connsiteY0" fmla="*/ 2000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2000 h 10000"/>
                        <a:gd name="connsiteX0" fmla="*/ 0 w 10000"/>
                        <a:gd name="connsiteY0" fmla="*/ 5947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5947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5947"/>
                          </a:moveTo>
                          <a:lnTo>
                            <a:pt x="10000" y="0"/>
                          </a:lnTo>
                          <a:lnTo>
                            <a:pt x="10000" y="10000"/>
                          </a:lnTo>
                          <a:lnTo>
                            <a:pt x="0" y="10000"/>
                          </a:lnTo>
                          <a:lnTo>
                            <a:pt x="0" y="5947"/>
                          </a:lnTo>
                          <a:close/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118F1BC2-2C03-49BE-7304-5C702AE5D45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-2523717" y="2523093"/>
                      <a:ext cx="208694" cy="86615"/>
                    </a:xfrm>
                    <a:prstGeom prst="ellipse">
                      <a:avLst/>
                    </a:prstGeom>
                    <a:solidFill>
                      <a:srgbClr val="FC7E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565053A5-F7FB-8617-5E7C-F173D34AAA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2067579" y="2984091"/>
                      <a:ext cx="589836" cy="3446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Driver</a:t>
                      </a:r>
                    </a:p>
                    <a:p>
                      <a:pPr algn="ctr"/>
                      <a:r>
                        <a:rPr lang="en-US" dirty="0"/>
                        <a:t>Beam 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D2BDA5B2-E949-AB9C-AAD4-FC366FF2CE6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737012" y="3083505"/>
                          <a:ext cx="1446219" cy="19693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dirty="0"/>
                            <a:t>Plasma cell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~ 2</m:t>
                              </m:r>
                            </m:oMath>
                          </a14:m>
                          <a:r>
                            <a:rPr lang="en-US" dirty="0"/>
                            <a:t> m 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10" name="TextBox 9">
                          <a:extLst>
                            <a:ext uri="{FF2B5EF4-FFF2-40B4-BE49-F238E27FC236}">
                              <a16:creationId xmlns:a16="http://schemas.microsoft.com/office/drawing/2014/main" id="{6F28A4F5-44B5-3750-22EB-CB1CEE8F5DB3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737012" y="3083505"/>
                          <a:ext cx="1446219" cy="196939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1918" t="-10638" b="-61702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31" name="Straight Arrow Connector 30">
                      <a:extLst>
                        <a:ext uri="{FF2B5EF4-FFF2-40B4-BE49-F238E27FC236}">
                          <a16:creationId xmlns:a16="http://schemas.microsoft.com/office/drawing/2014/main" id="{8F4B65F9-2E6D-26C1-81E0-BE221AA0C2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274987" y="3062368"/>
                      <a:ext cx="2419163" cy="0"/>
                    </a:xfrm>
                    <a:prstGeom prst="straightConnector1">
                      <a:avLst/>
                    </a:prstGeom>
                    <a:ln>
                      <a:headEnd type="triangl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2" name="TextBox 31">
                          <a:extLst>
                            <a:ext uri="{FF2B5EF4-FFF2-40B4-BE49-F238E27FC236}">
                              <a16:creationId xmlns:a16="http://schemas.microsoft.com/office/drawing/2014/main" id="{48B14815-655F-7939-D4A4-915356D5808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20604" y="2988220"/>
                          <a:ext cx="1546337" cy="34464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dirty="0"/>
                            <a:t>20 GeV beam </a:t>
                          </a:r>
                        </a:p>
                        <a:p>
                          <a:pPr algn="ctr"/>
                          <a:r>
                            <a:rPr lang="en-US" dirty="0"/>
                            <a:t>energy spread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&lt;1%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16" name="TextBox 15">
                          <a:extLst>
                            <a:ext uri="{FF2B5EF4-FFF2-40B4-BE49-F238E27FC236}">
                              <a16:creationId xmlns:a16="http://schemas.microsoft.com/office/drawing/2014/main" id="{68AC7657-321C-8006-2B81-88244D43589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20604" y="2988220"/>
                          <a:ext cx="1546337" cy="344643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 t="-6173" b="-4938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3" name="Flowchart: Manual Input 13">
                      <a:extLst>
                        <a:ext uri="{FF2B5EF4-FFF2-40B4-BE49-F238E27FC236}">
                          <a16:creationId xmlns:a16="http://schemas.microsoft.com/office/drawing/2014/main" id="{524E2615-83B4-CF10-CC63-4770562E3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181" y="2336478"/>
                      <a:ext cx="208694" cy="246640"/>
                    </a:xfrm>
                    <a:custGeom>
                      <a:avLst/>
                      <a:gdLst>
                        <a:gd name="connsiteX0" fmla="*/ 0 w 10000"/>
                        <a:gd name="connsiteY0" fmla="*/ 2000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2000 h 10000"/>
                        <a:gd name="connsiteX0" fmla="*/ 0 w 10000"/>
                        <a:gd name="connsiteY0" fmla="*/ 5947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5947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5947"/>
                          </a:moveTo>
                          <a:lnTo>
                            <a:pt x="10000" y="0"/>
                          </a:lnTo>
                          <a:lnTo>
                            <a:pt x="10000" y="10000"/>
                          </a:lnTo>
                          <a:lnTo>
                            <a:pt x="0" y="10000"/>
                          </a:lnTo>
                          <a:lnTo>
                            <a:pt x="0" y="5947"/>
                          </a:lnTo>
                          <a:close/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1F7AC513-C3BE-8EB8-1B94-4EBE87C7851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501181" y="2539816"/>
                      <a:ext cx="208694" cy="86615"/>
                    </a:xfrm>
                    <a:prstGeom prst="ellipse">
                      <a:avLst/>
                    </a:prstGeom>
                    <a:solidFill>
                      <a:srgbClr val="FC7E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Cylinder 34">
                      <a:extLst>
                        <a:ext uri="{FF2B5EF4-FFF2-40B4-BE49-F238E27FC236}">
                          <a16:creationId xmlns:a16="http://schemas.microsoft.com/office/drawing/2014/main" id="{27852FB0-1C70-537F-52BB-A4A55FFD3F6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571588" y="1110245"/>
                      <a:ext cx="998821" cy="2787707"/>
                    </a:xfrm>
                    <a:prstGeom prst="can">
                      <a:avLst/>
                    </a:prstGeom>
                    <a:solidFill>
                      <a:schemeClr val="accent1">
                        <a:alpha val="15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" name="Flowchart: Manual Input 13">
                      <a:extLst>
                        <a:ext uri="{FF2B5EF4-FFF2-40B4-BE49-F238E27FC236}">
                          <a16:creationId xmlns:a16="http://schemas.microsoft.com/office/drawing/2014/main" id="{7369040E-5890-081D-C251-AF9D7531EA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61713" y="2366951"/>
                      <a:ext cx="189128" cy="177501"/>
                    </a:xfrm>
                    <a:custGeom>
                      <a:avLst/>
                      <a:gdLst>
                        <a:gd name="connsiteX0" fmla="*/ 0 w 10000"/>
                        <a:gd name="connsiteY0" fmla="*/ 2000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2000 h 10000"/>
                        <a:gd name="connsiteX0" fmla="*/ 0 w 10000"/>
                        <a:gd name="connsiteY0" fmla="*/ 5947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5947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5947"/>
                          </a:moveTo>
                          <a:lnTo>
                            <a:pt x="10000" y="0"/>
                          </a:lnTo>
                          <a:lnTo>
                            <a:pt x="10000" y="10000"/>
                          </a:lnTo>
                          <a:lnTo>
                            <a:pt x="0" y="10000"/>
                          </a:lnTo>
                          <a:lnTo>
                            <a:pt x="0" y="5947"/>
                          </a:lnTo>
                          <a:close/>
                        </a:path>
                      </a:pathLst>
                    </a:custGeom>
                    <a:noFill/>
                    <a:ln w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3" name="Picture 22" descr="A black line on a white background with Gateway Arch in the background&#10;&#10;Description automatically generated">
                    <a:extLst>
                      <a:ext uri="{FF2B5EF4-FFF2-40B4-BE49-F238E27FC236}">
                        <a16:creationId xmlns:a16="http://schemas.microsoft.com/office/drawing/2014/main" id="{C7BB6A24-02E1-379E-34D5-40FD30C0A1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692" t="3888" r="13873" b="23842"/>
                  <a:stretch/>
                </p:blipFill>
                <p:spPr>
                  <a:xfrm>
                    <a:off x="3548526" y="2941387"/>
                    <a:ext cx="515744" cy="383672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 descr="A graph of a dotted lin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5501F61-0206-E8E0-10BE-F656470DFD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41113" b="52630" l="20019" r="33507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333" t="39673" r="64807" b="45930"/>
                  <a:stretch/>
                </p:blipFill>
                <p:spPr>
                  <a:xfrm>
                    <a:off x="3425012" y="3053903"/>
                    <a:ext cx="794034" cy="521349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EF76F3F-3B0F-1243-C17B-589F588437DE}"/>
                  </a:ext>
                </a:extLst>
              </p:cNvPr>
              <p:cNvGrpSpPr/>
              <p:nvPr/>
            </p:nvGrpSpPr>
            <p:grpSpPr>
              <a:xfrm>
                <a:off x="660571" y="547069"/>
                <a:ext cx="9136991" cy="2745015"/>
                <a:chOff x="582791" y="1926937"/>
                <a:chExt cx="4947194" cy="1510532"/>
              </a:xfrm>
            </p:grpSpPr>
            <p:sp>
              <p:nvSpPr>
                <p:cNvPr id="10" name="Cylinder 9">
                  <a:extLst>
                    <a:ext uri="{FF2B5EF4-FFF2-40B4-BE49-F238E27FC236}">
                      <a16:creationId xmlns:a16="http://schemas.microsoft.com/office/drawing/2014/main" id="{768E0758-0AC5-F5B7-DE5B-B180EDA5FE58}"/>
                    </a:ext>
                  </a:extLst>
                </p:cNvPr>
                <p:cNvSpPr/>
                <p:nvPr/>
              </p:nvSpPr>
              <p:spPr>
                <a:xfrm rot="16200000">
                  <a:off x="3262942" y="1781331"/>
                  <a:ext cx="932688" cy="1821968"/>
                </a:xfrm>
                <a:prstGeom prst="can">
                  <a:avLst/>
                </a:prstGeom>
                <a:solidFill>
                  <a:schemeClr val="accent1">
                    <a:alpha val="15000"/>
                  </a:schemeClr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48C83D38-31EE-8425-9FA7-6FEF8B140F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27" t="5099" r="4977" b="19422"/>
                <a:stretch/>
              </p:blipFill>
              <p:spPr>
                <a:xfrm>
                  <a:off x="1292592" y="2239953"/>
                  <a:ext cx="1477417" cy="835719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E138DF-32F6-B8D3-08EA-62BF99509B42}"/>
                    </a:ext>
                  </a:extLst>
                </p:cNvPr>
                <p:cNvSpPr txBox="1"/>
                <p:nvPr/>
              </p:nvSpPr>
              <p:spPr>
                <a:xfrm>
                  <a:off x="3083394" y="1926937"/>
                  <a:ext cx="1187199" cy="2032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Injection stage</a:t>
                  </a:r>
                </a:p>
              </p:txBody>
            </p:sp>
            <p:sp>
              <p:nvSpPr>
                <p:cNvPr id="13" name="Flowchart: Manual Input 13">
                  <a:extLst>
                    <a:ext uri="{FF2B5EF4-FFF2-40B4-BE49-F238E27FC236}">
                      <a16:creationId xmlns:a16="http://schemas.microsoft.com/office/drawing/2014/main" id="{043A60CC-3B36-75F7-BAA4-B9F80EBDEF2C}"/>
                    </a:ext>
                  </a:extLst>
                </p:cNvPr>
                <p:cNvSpPr/>
                <p:nvPr/>
              </p:nvSpPr>
              <p:spPr>
                <a:xfrm>
                  <a:off x="4886780" y="2455321"/>
                  <a:ext cx="208694" cy="246640"/>
                </a:xfrm>
                <a:custGeom>
                  <a:avLst/>
                  <a:gdLst>
                    <a:gd name="connsiteX0" fmla="*/ 0 w 10000"/>
                    <a:gd name="connsiteY0" fmla="*/ 2000 h 10000"/>
                    <a:gd name="connsiteX1" fmla="*/ 10000 w 10000"/>
                    <a:gd name="connsiteY1" fmla="*/ 0 h 10000"/>
                    <a:gd name="connsiteX2" fmla="*/ 10000 w 10000"/>
                    <a:gd name="connsiteY2" fmla="*/ 10000 h 10000"/>
                    <a:gd name="connsiteX3" fmla="*/ 0 w 10000"/>
                    <a:gd name="connsiteY3" fmla="*/ 10000 h 10000"/>
                    <a:gd name="connsiteX4" fmla="*/ 0 w 10000"/>
                    <a:gd name="connsiteY4" fmla="*/ 2000 h 10000"/>
                    <a:gd name="connsiteX0" fmla="*/ 0 w 10000"/>
                    <a:gd name="connsiteY0" fmla="*/ 5947 h 10000"/>
                    <a:gd name="connsiteX1" fmla="*/ 10000 w 10000"/>
                    <a:gd name="connsiteY1" fmla="*/ 0 h 10000"/>
                    <a:gd name="connsiteX2" fmla="*/ 10000 w 10000"/>
                    <a:gd name="connsiteY2" fmla="*/ 10000 h 10000"/>
                    <a:gd name="connsiteX3" fmla="*/ 0 w 10000"/>
                    <a:gd name="connsiteY3" fmla="*/ 10000 h 10000"/>
                    <a:gd name="connsiteX4" fmla="*/ 0 w 10000"/>
                    <a:gd name="connsiteY4" fmla="*/ 5947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5947"/>
                      </a:moveTo>
                      <a:lnTo>
                        <a:pt x="10000" y="0"/>
                      </a:lnTo>
                      <a:lnTo>
                        <a:pt x="10000" y="10000"/>
                      </a:lnTo>
                      <a:lnTo>
                        <a:pt x="0" y="10000"/>
                      </a:lnTo>
                      <a:lnTo>
                        <a:pt x="0" y="5947"/>
                      </a:ln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CFF4FA2-322C-5517-0DEA-1A0BEF175EF8}"/>
                    </a:ext>
                  </a:extLst>
                </p:cNvPr>
                <p:cNvSpPr/>
                <p:nvPr/>
              </p:nvSpPr>
              <p:spPr>
                <a:xfrm flipH="1">
                  <a:off x="4887097" y="2665264"/>
                  <a:ext cx="208694" cy="86615"/>
                </a:xfrm>
                <a:prstGeom prst="ellipse">
                  <a:avLst/>
                </a:prstGeom>
                <a:solidFill>
                  <a:srgbClr val="FC7E00"/>
                </a:solidFill>
                <a:ln>
                  <a:solidFill>
                    <a:srgbClr val="FC7E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1848488-0ED4-25A1-3AFC-ECB831BCA9C2}"/>
                    </a:ext>
                  </a:extLst>
                </p:cNvPr>
                <p:cNvSpPr txBox="1"/>
                <p:nvPr/>
              </p:nvSpPr>
              <p:spPr>
                <a:xfrm>
                  <a:off x="4571417" y="3035673"/>
                  <a:ext cx="958568" cy="355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Trapezoidal  electron bunch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2C79465-C18C-DEFC-206C-7E37FA2B92B1}"/>
                    </a:ext>
                  </a:extLst>
                </p:cNvPr>
                <p:cNvSpPr txBox="1"/>
                <p:nvPr/>
              </p:nvSpPr>
              <p:spPr>
                <a:xfrm>
                  <a:off x="582791" y="3081804"/>
                  <a:ext cx="1386952" cy="355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Ionization laser </a:t>
                  </a:r>
                </a:p>
                <a:p>
                  <a:pPr algn="ctr"/>
                  <a:r>
                    <a:rPr lang="en-US" dirty="0"/>
                    <a:t>Flying focus laser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1D70EE7-EB89-17FB-581E-0985DF287421}"/>
                    </a:ext>
                  </a:extLst>
                </p:cNvPr>
                <p:cNvSpPr txBox="1"/>
                <p:nvPr/>
              </p:nvSpPr>
              <p:spPr>
                <a:xfrm>
                  <a:off x="1859734" y="3124163"/>
                  <a:ext cx="958568" cy="2032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CO</a:t>
                  </a:r>
                  <a:r>
                    <a:rPr lang="en-US" baseline="-25000" dirty="0"/>
                    <a:t>2</a:t>
                  </a:r>
                  <a:r>
                    <a:rPr lang="en-US" dirty="0"/>
                    <a:t> laser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C6139403-0FD3-9D7C-38B7-D980BC3AFC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56357" y="3212066"/>
                      <a:ext cx="1227716" cy="2032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Plasma cell </a:t>
                      </a:r>
                      <a14:m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~ 4</m:t>
                          </m:r>
                        </m:oMath>
                      </a14:m>
                      <a:r>
                        <a:rPr lang="en-US" dirty="0"/>
                        <a:t> mm </a:t>
                      </a: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E6E8B9BF-666D-B237-667F-A75EA7444F3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56357" y="3212066"/>
                      <a:ext cx="1227716" cy="20323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204" t="-13043" b="-652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2D2CF3C0-C065-26C3-744B-660E738E0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7955" y="3190253"/>
                  <a:ext cx="150504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Flowchart: Process 4">
              <a:extLst>
                <a:ext uri="{FF2B5EF4-FFF2-40B4-BE49-F238E27FC236}">
                  <a16:creationId xmlns:a16="http://schemas.microsoft.com/office/drawing/2014/main" id="{8CC811E8-34A3-C91B-11AF-E38319CEE867}"/>
                </a:ext>
              </a:extLst>
            </p:cNvPr>
            <p:cNvSpPr/>
            <p:nvPr/>
          </p:nvSpPr>
          <p:spPr>
            <a:xfrm>
              <a:off x="8615803" y="2745016"/>
              <a:ext cx="124857" cy="912992"/>
            </a:xfrm>
            <a:prstGeom prst="flowChart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row: Bent-Up 5">
              <a:extLst>
                <a:ext uri="{FF2B5EF4-FFF2-40B4-BE49-F238E27FC236}">
                  <a16:creationId xmlns:a16="http://schemas.microsoft.com/office/drawing/2014/main" id="{F9EDAE6A-EDB0-37D4-7F74-1D689CC68CCD}"/>
                </a:ext>
              </a:extLst>
            </p:cNvPr>
            <p:cNvSpPr/>
            <p:nvPr/>
          </p:nvSpPr>
          <p:spPr>
            <a:xfrm rot="10800000">
              <a:off x="1383738" y="3604828"/>
              <a:ext cx="7351705" cy="1117635"/>
            </a:xfrm>
            <a:prstGeom prst="bentUpArrow">
              <a:avLst>
                <a:gd name="adj1" fmla="val 9988"/>
                <a:gd name="adj2" fmla="val 13167"/>
                <a:gd name="adj3" fmla="val 1294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7954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A8C32A-C029-76C0-0535-BE1264677725}"/>
              </a:ext>
            </a:extLst>
          </p:cNvPr>
          <p:cNvSpPr txBox="1"/>
          <p:nvPr/>
        </p:nvSpPr>
        <p:spPr>
          <a:xfrm>
            <a:off x="0" y="3075057"/>
            <a:ext cx="12192000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Acceleration Stage</a:t>
            </a:r>
          </a:p>
        </p:txBody>
      </p:sp>
    </p:spTree>
    <p:extLst>
      <p:ext uri="{BB962C8B-B14F-4D97-AF65-F5344CB8AC3E}">
        <p14:creationId xmlns:p14="http://schemas.microsoft.com/office/powerpoint/2010/main" val="2164711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D8E9-51E3-6D79-D5ED-BFF29231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14" y="60463"/>
            <a:ext cx="10925228" cy="986304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Beam generated in this photo injector can be accelerated in subsequent stages at 10 GeV/m and at high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D7550A-F97E-09CC-58A9-DB3B56544D0C}"/>
                  </a:ext>
                </a:extLst>
              </p:cNvPr>
              <p:cNvSpPr txBox="1"/>
              <p:nvPr/>
            </p:nvSpPr>
            <p:spPr>
              <a:xfrm>
                <a:off x="2978148" y="6255033"/>
                <a:ext cx="5331250" cy="668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=2.78∗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=0.7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𝑛𝐶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D7550A-F97E-09CC-58A9-DB3B56544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148" y="6255033"/>
                <a:ext cx="5331250" cy="668260"/>
              </a:xfrm>
              <a:prstGeom prst="rect">
                <a:avLst/>
              </a:prstGeom>
              <a:blipFill>
                <a:blip r:embed="rId2"/>
                <a:stretch>
                  <a:fillRect t="-4545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82E25-2586-23BA-2114-DE347F24F87F}"/>
                  </a:ext>
                </a:extLst>
              </p:cNvPr>
              <p:cNvSpPr txBox="1"/>
              <p:nvPr/>
            </p:nvSpPr>
            <p:spPr>
              <a:xfrm>
                <a:off x="9733813" y="1472585"/>
                <a:ext cx="2577066" cy="1222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>
                    <a:latin typeface="Cambria Math" panose="02040503050406030204" pitchFamily="18" charset="0"/>
                  </a:rPr>
                  <a:t>Final Emittance: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=189</m:t>
                    </m:r>
                  </m:oMath>
                </a14:m>
                <a:r>
                  <a:rPr lang="en-US" b="0" dirty="0"/>
                  <a:t> nm rad</a:t>
                </a:r>
                <a:endParaRPr lang="en-U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=75 </m:t>
                    </m:r>
                  </m:oMath>
                </a14:m>
                <a:r>
                  <a:rPr lang="en-US" dirty="0"/>
                  <a:t>nm rad</a:t>
                </a:r>
              </a:p>
              <a:p>
                <a:pPr algn="ctr"/>
                <a:r>
                  <a:rPr lang="en-US" dirty="0"/>
                  <a:t>Transfer efficiency: 43%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82E25-2586-23BA-2114-DE347F24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813" y="1472585"/>
                <a:ext cx="2577066" cy="1222258"/>
              </a:xfrm>
              <a:prstGeom prst="rect">
                <a:avLst/>
              </a:prstGeom>
              <a:blipFill>
                <a:blip r:embed="rId3"/>
                <a:stretch>
                  <a:fillRect t="-350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C6EBF01-4B38-5EA6-1B6B-6F32B16A287D}"/>
              </a:ext>
            </a:extLst>
          </p:cNvPr>
          <p:cNvGrpSpPr/>
          <p:nvPr/>
        </p:nvGrpSpPr>
        <p:grpSpPr>
          <a:xfrm>
            <a:off x="108254" y="1046767"/>
            <a:ext cx="9802364" cy="5208266"/>
            <a:chOff x="-194268" y="522820"/>
            <a:chExt cx="8554736" cy="46989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773759-807D-28D4-971C-9B9991B8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4268" y="802759"/>
              <a:ext cx="5009238" cy="40643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166A1E-4531-1709-0CF2-65A95AEBA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2288" y="522820"/>
              <a:ext cx="3368180" cy="23774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CF6F15-4A0A-1420-8A45-E319AC33B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6754" y="2846141"/>
              <a:ext cx="3303714" cy="23755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229ABC-AD76-F5C7-88E8-A24E564286C1}"/>
                </a:ext>
              </a:extLst>
            </p:cNvPr>
            <p:cNvSpPr txBox="1"/>
            <p:nvPr/>
          </p:nvSpPr>
          <p:spPr>
            <a:xfrm>
              <a:off x="647362" y="869179"/>
              <a:ext cx="32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5C8ABB-85BF-AEEF-777C-69DF25A6680D}"/>
                </a:ext>
              </a:extLst>
            </p:cNvPr>
            <p:cNvSpPr txBox="1"/>
            <p:nvPr/>
          </p:nvSpPr>
          <p:spPr>
            <a:xfrm>
              <a:off x="647362" y="2576160"/>
              <a:ext cx="32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D3CCF8-83F3-1519-8A10-38E8B4C29740}"/>
                </a:ext>
              </a:extLst>
            </p:cNvPr>
            <p:cNvSpPr txBox="1"/>
            <p:nvPr/>
          </p:nvSpPr>
          <p:spPr>
            <a:xfrm>
              <a:off x="5461553" y="684513"/>
              <a:ext cx="32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34DF5A-E731-23DC-B392-36B28AF4020C}"/>
                </a:ext>
              </a:extLst>
            </p:cNvPr>
            <p:cNvSpPr txBox="1"/>
            <p:nvPr/>
          </p:nvSpPr>
          <p:spPr>
            <a:xfrm>
              <a:off x="5461553" y="2990724"/>
              <a:ext cx="32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5B668F-D072-E20A-391F-258315177E80}"/>
                  </a:ext>
                </a:extLst>
              </p:cNvPr>
              <p:cNvSpPr txBox="1"/>
              <p:nvPr/>
            </p:nvSpPr>
            <p:spPr>
              <a:xfrm>
                <a:off x="9733813" y="4358257"/>
                <a:ext cx="25770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Energy Gain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20 GeV</a:t>
                </a:r>
              </a:p>
              <a:p>
                <a:pPr algn="ctr"/>
                <a:r>
                  <a:rPr lang="en-US" dirty="0"/>
                  <a:t>Energy Spread&lt;1%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5B668F-D072-E20A-391F-258315177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813" y="4358257"/>
                <a:ext cx="2577066" cy="646331"/>
              </a:xfrm>
              <a:prstGeom prst="rect">
                <a:avLst/>
              </a:prstGeom>
              <a:blipFill>
                <a:blip r:embed="rId7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494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571651-5500-FA56-2BE4-36EA9A3E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method can easily be scaled to higher charge, albeit with higher emittance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19D678-BF4B-7C74-B209-F6E013DE8B1C}"/>
              </a:ext>
            </a:extLst>
          </p:cNvPr>
          <p:cNvGrpSpPr/>
          <p:nvPr/>
        </p:nvGrpSpPr>
        <p:grpSpPr>
          <a:xfrm>
            <a:off x="137529" y="1551731"/>
            <a:ext cx="7868493" cy="3147380"/>
            <a:chOff x="291915" y="1176566"/>
            <a:chExt cx="11559403" cy="417881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89D7CF-E24E-74CD-2742-C3D84E677809}"/>
                </a:ext>
              </a:extLst>
            </p:cNvPr>
            <p:cNvGrpSpPr/>
            <p:nvPr/>
          </p:nvGrpSpPr>
          <p:grpSpPr>
            <a:xfrm>
              <a:off x="291915" y="1176566"/>
              <a:ext cx="11559403" cy="4178817"/>
              <a:chOff x="291915" y="1176566"/>
              <a:chExt cx="11559403" cy="417881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ECE70C3-D0BC-AD2A-D0B8-F8373916C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39939" y="1244793"/>
                <a:ext cx="5611379" cy="3987497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1C5091B-1998-8027-8BA8-4C565CDBB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915" y="1176566"/>
                <a:ext cx="5660148" cy="417881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E3FFAF-327E-C7C4-C1C3-F0FFB15ECFB3}"/>
                  </a:ext>
                </a:extLst>
              </p:cNvPr>
              <p:cNvSpPr txBox="1"/>
              <p:nvPr/>
            </p:nvSpPr>
            <p:spPr>
              <a:xfrm>
                <a:off x="1388600" y="1271784"/>
                <a:ext cx="3236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DCF6A8-FBA2-1BD2-4BA0-49B3E76B93EC}"/>
                  </a:ext>
                </a:extLst>
              </p:cNvPr>
              <p:cNvSpPr txBox="1"/>
              <p:nvPr/>
            </p:nvSpPr>
            <p:spPr>
              <a:xfrm>
                <a:off x="7309922" y="1271784"/>
                <a:ext cx="3236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ED4961-A71B-47E0-0EBC-F5788D918A7A}"/>
                </a:ext>
              </a:extLst>
            </p:cNvPr>
            <p:cNvSpPr/>
            <p:nvPr/>
          </p:nvSpPr>
          <p:spPr>
            <a:xfrm>
              <a:off x="7370065" y="2520247"/>
              <a:ext cx="1170432" cy="725873"/>
            </a:xfrm>
            <a:custGeom>
              <a:avLst/>
              <a:gdLst>
                <a:gd name="connsiteX0" fmla="*/ 0 w 1188720"/>
                <a:gd name="connsiteY0" fmla="*/ 731520 h 731520"/>
                <a:gd name="connsiteX1" fmla="*/ 320040 w 1188720"/>
                <a:gd name="connsiteY1" fmla="*/ 82296 h 731520"/>
                <a:gd name="connsiteX2" fmla="*/ 1133856 w 1188720"/>
                <a:gd name="connsiteY2" fmla="*/ 18288 h 731520"/>
                <a:gd name="connsiteX3" fmla="*/ 1133856 w 1188720"/>
                <a:gd name="connsiteY3" fmla="*/ 18288 h 731520"/>
                <a:gd name="connsiteX4" fmla="*/ 1188720 w 1188720"/>
                <a:gd name="connsiteY4" fmla="*/ 0 h 731520"/>
                <a:gd name="connsiteX0" fmla="*/ 0 w 1170432"/>
                <a:gd name="connsiteY0" fmla="*/ 725873 h 725873"/>
                <a:gd name="connsiteX1" fmla="*/ 320040 w 1170432"/>
                <a:gd name="connsiteY1" fmla="*/ 76649 h 725873"/>
                <a:gd name="connsiteX2" fmla="*/ 1133856 w 1170432"/>
                <a:gd name="connsiteY2" fmla="*/ 12641 h 725873"/>
                <a:gd name="connsiteX3" fmla="*/ 1133856 w 1170432"/>
                <a:gd name="connsiteY3" fmla="*/ 12641 h 725873"/>
                <a:gd name="connsiteX4" fmla="*/ 1170432 w 1170432"/>
                <a:gd name="connsiteY4" fmla="*/ 58361 h 725873"/>
                <a:gd name="connsiteX0" fmla="*/ 0 w 1170432"/>
                <a:gd name="connsiteY0" fmla="*/ 725873 h 725873"/>
                <a:gd name="connsiteX1" fmla="*/ 320040 w 1170432"/>
                <a:gd name="connsiteY1" fmla="*/ 76649 h 725873"/>
                <a:gd name="connsiteX2" fmla="*/ 1133856 w 1170432"/>
                <a:gd name="connsiteY2" fmla="*/ 12641 h 725873"/>
                <a:gd name="connsiteX3" fmla="*/ 1133856 w 1170432"/>
                <a:gd name="connsiteY3" fmla="*/ 12641 h 725873"/>
                <a:gd name="connsiteX4" fmla="*/ 1170432 w 1170432"/>
                <a:gd name="connsiteY4" fmla="*/ 49217 h 725873"/>
                <a:gd name="connsiteX0" fmla="*/ 0 w 1133856"/>
                <a:gd name="connsiteY0" fmla="*/ 725873 h 725873"/>
                <a:gd name="connsiteX1" fmla="*/ 320040 w 1133856"/>
                <a:gd name="connsiteY1" fmla="*/ 76649 h 725873"/>
                <a:gd name="connsiteX2" fmla="*/ 1133856 w 1133856"/>
                <a:gd name="connsiteY2" fmla="*/ 12641 h 725873"/>
                <a:gd name="connsiteX3" fmla="*/ 1133856 w 1133856"/>
                <a:gd name="connsiteY3" fmla="*/ 12641 h 725873"/>
                <a:gd name="connsiteX0" fmla="*/ 0 w 1170432"/>
                <a:gd name="connsiteY0" fmla="*/ 725873 h 725873"/>
                <a:gd name="connsiteX1" fmla="*/ 356616 w 1170432"/>
                <a:gd name="connsiteY1" fmla="*/ 76649 h 725873"/>
                <a:gd name="connsiteX2" fmla="*/ 1170432 w 1170432"/>
                <a:gd name="connsiteY2" fmla="*/ 12641 h 725873"/>
                <a:gd name="connsiteX3" fmla="*/ 1170432 w 1170432"/>
                <a:gd name="connsiteY3" fmla="*/ 12641 h 72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0432" h="725873">
                  <a:moveTo>
                    <a:pt x="0" y="725873"/>
                  </a:moveTo>
                  <a:cubicBezTo>
                    <a:pt x="65532" y="460697"/>
                    <a:pt x="161544" y="195521"/>
                    <a:pt x="356616" y="76649"/>
                  </a:cubicBezTo>
                  <a:cubicBezTo>
                    <a:pt x="551688" y="-42223"/>
                    <a:pt x="1170432" y="12641"/>
                    <a:pt x="1170432" y="12641"/>
                  </a:cubicBezTo>
                  <a:lnTo>
                    <a:pt x="1170432" y="12641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ACA7D79-0FA2-4F0B-0D13-31D752F9D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7927" y="1566685"/>
            <a:ext cx="4145754" cy="30756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9D86C3B-2626-0A3F-28C3-43F9F9BAE842}"/>
              </a:ext>
            </a:extLst>
          </p:cNvPr>
          <p:cNvSpPr txBox="1"/>
          <p:nvPr/>
        </p:nvSpPr>
        <p:spPr>
          <a:xfrm>
            <a:off x="8736265" y="1655820"/>
            <a:ext cx="220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879E7B-FB60-4FEE-C248-7E8D8553881A}"/>
              </a:ext>
            </a:extLst>
          </p:cNvPr>
          <p:cNvSpPr/>
          <p:nvPr/>
        </p:nvSpPr>
        <p:spPr>
          <a:xfrm>
            <a:off x="5775704" y="3237655"/>
            <a:ext cx="79376" cy="79376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8B10AF7-5801-365F-DF7F-5532996AF8D8}"/>
              </a:ext>
            </a:extLst>
          </p:cNvPr>
          <p:cNvSpPr/>
          <p:nvPr/>
        </p:nvSpPr>
        <p:spPr>
          <a:xfrm rot="492246">
            <a:off x="4934675" y="3230879"/>
            <a:ext cx="833665" cy="239605"/>
          </a:xfrm>
          <a:custGeom>
            <a:avLst/>
            <a:gdLst>
              <a:gd name="connsiteX0" fmla="*/ 0 w 853440"/>
              <a:gd name="connsiteY0" fmla="*/ 5080 h 122742"/>
              <a:gd name="connsiteX1" fmla="*/ 416560 w 853440"/>
              <a:gd name="connsiteY1" fmla="*/ 111760 h 122742"/>
              <a:gd name="connsiteX2" fmla="*/ 746760 w 853440"/>
              <a:gd name="connsiteY2" fmla="*/ 106680 h 122742"/>
              <a:gd name="connsiteX3" fmla="*/ 853440 w 853440"/>
              <a:gd name="connsiteY3" fmla="*/ 0 h 12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122742">
                <a:moveTo>
                  <a:pt x="0" y="5080"/>
                </a:moveTo>
                <a:cubicBezTo>
                  <a:pt x="146050" y="49953"/>
                  <a:pt x="292100" y="94827"/>
                  <a:pt x="416560" y="111760"/>
                </a:cubicBezTo>
                <a:cubicBezTo>
                  <a:pt x="541020" y="128693"/>
                  <a:pt x="673947" y="125307"/>
                  <a:pt x="746760" y="106680"/>
                </a:cubicBezTo>
                <a:cubicBezTo>
                  <a:pt x="819573" y="88053"/>
                  <a:pt x="833120" y="21167"/>
                  <a:pt x="853440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86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536012-1E27-B97E-2CDC-816D92DB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loading of the </a:t>
            </a:r>
            <a:r>
              <a:rPr lang="en-US" dirty="0" err="1"/>
              <a:t>nC</a:t>
            </a:r>
            <a:r>
              <a:rPr lang="en-US" dirty="0"/>
              <a:t> beam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583550-E27C-1694-7725-86EAB2D3B9C0}"/>
                  </a:ext>
                </a:extLst>
              </p:cNvPr>
              <p:cNvSpPr txBox="1"/>
              <p:nvPr/>
            </p:nvSpPr>
            <p:spPr>
              <a:xfrm>
                <a:off x="1014721" y="6015320"/>
                <a:ext cx="5331250" cy="945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=12.7∗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=3.2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𝑛𝐶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583550-E27C-1694-7725-86EAB2D3B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21" y="6015320"/>
                <a:ext cx="5331250" cy="945259"/>
              </a:xfrm>
              <a:prstGeom prst="rect">
                <a:avLst/>
              </a:prstGeom>
              <a:blipFill>
                <a:blip r:embed="rId5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C17FB3E-D4D9-7A37-5CF2-D00C4670A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557" y="1126836"/>
            <a:ext cx="9617152" cy="534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10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697BE-6D85-825D-FD40-7B30ECBA6E0C}"/>
              </a:ext>
            </a:extLst>
          </p:cNvPr>
          <p:cNvSpPr txBox="1"/>
          <p:nvPr/>
        </p:nvSpPr>
        <p:spPr>
          <a:xfrm>
            <a:off x="1732547" y="1420664"/>
            <a:ext cx="8152598" cy="646331"/>
          </a:xfrm>
          <a:prstGeom prst="rect">
            <a:avLst/>
          </a:prstGeom>
          <a:solidFill>
            <a:srgbClr val="C5123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Introduced novel plasma photoinjector approach for collider-quality electron beams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07EE0E-5E90-61CE-D283-221097EDAF08}"/>
              </a:ext>
            </a:extLst>
          </p:cNvPr>
          <p:cNvSpPr txBox="1"/>
          <p:nvPr/>
        </p:nvSpPr>
        <p:spPr>
          <a:xfrm>
            <a:off x="1191927" y="2279191"/>
            <a:ext cx="9808143" cy="369333"/>
          </a:xfrm>
          <a:prstGeom prst="rect">
            <a:avLst/>
          </a:prstGeom>
          <a:solidFill>
            <a:srgbClr val="C5123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Flying focus laser pulse creates a moving ionization front for efficient electron injection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B10CB-EC82-5707-34B8-1F09EFAD4615}"/>
              </a:ext>
            </a:extLst>
          </p:cNvPr>
          <p:cNvSpPr txBox="1"/>
          <p:nvPr/>
        </p:nvSpPr>
        <p:spPr>
          <a:xfrm>
            <a:off x="1018672" y="4439989"/>
            <a:ext cx="10154654" cy="646331"/>
          </a:xfrm>
          <a:prstGeom prst="rect">
            <a:avLst/>
          </a:prstGeom>
          <a:solidFill>
            <a:srgbClr val="C5123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Beam parameters align with Snowmass requirements, showcasing the feasibility for future compact accelerators.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B401DD-CED0-C46A-4764-659BE9D65A67}"/>
              </a:ext>
            </a:extLst>
          </p:cNvPr>
          <p:cNvSpPr txBox="1"/>
          <p:nvPr/>
        </p:nvSpPr>
        <p:spPr>
          <a:xfrm>
            <a:off x="1298714" y="2943944"/>
            <a:ext cx="9715099" cy="369332"/>
          </a:xfrm>
          <a:prstGeom prst="rect">
            <a:avLst/>
          </a:prstGeom>
          <a:solidFill>
            <a:srgbClr val="C5123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Produced trapezoidal-shaped electron bunches with 220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charge and low emittance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A1E430-AFC1-EE7C-1D09-F9E9FAF1395C}"/>
              </a:ext>
            </a:extLst>
          </p:cNvPr>
          <p:cNvSpPr txBox="1"/>
          <p:nvPr/>
        </p:nvSpPr>
        <p:spPr>
          <a:xfrm>
            <a:off x="1690035" y="3544724"/>
            <a:ext cx="8811928" cy="646331"/>
          </a:xfrm>
          <a:prstGeom prst="rect">
            <a:avLst/>
          </a:prstGeom>
          <a:solidFill>
            <a:srgbClr val="C5123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Efficiently accelerated the shaped bunch to 20 GeV in a 2-meter acceleration stage.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02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Plasma accelerators create accelerating gradients that are hundreds of times higher than conventional accelerators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“plasma photoinjector” for a collider application needs to create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Low emittance (&lt;100 nm)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High charge (order of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nC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Trapezoidal shape for low energy spread in subsequent accelerating plasma stages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Such plasma photoinjector can be generated by applying the spatiotemporal pulse shaping to two-color ionization injection. </a:t>
            </a:r>
          </a:p>
        </p:txBody>
      </p:sp>
    </p:spTree>
    <p:extLst>
      <p:ext uri="{BB962C8B-B14F-4D97-AF65-F5344CB8AC3E}">
        <p14:creationId xmlns:p14="http://schemas.microsoft.com/office/powerpoint/2010/main" val="386780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A8C32A-C029-76C0-0535-BE1264677725}"/>
              </a:ext>
            </a:extLst>
          </p:cNvPr>
          <p:cNvSpPr txBox="1"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C51230"/>
              </a:solidFill>
            </a:endParaRPr>
          </a:p>
          <a:p>
            <a:pPr algn="ctr"/>
            <a:r>
              <a:rPr lang="en-US" sz="4000" b="1" dirty="0">
                <a:solidFill>
                  <a:srgbClr val="C51230"/>
                </a:solidFill>
              </a:rPr>
              <a:t>Thank you!</a:t>
            </a:r>
          </a:p>
          <a:p>
            <a:pPr algn="ctr"/>
            <a:endParaRPr lang="en-US" sz="4000" b="1" dirty="0">
              <a:solidFill>
                <a:srgbClr val="C512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14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0D8A-2629-C4E4-3905-6F09385E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energy after injection stage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0C081-92FA-1691-0BB3-ACE8EB451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5" y="1437165"/>
            <a:ext cx="4754239" cy="3699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506861-0EF2-F1F7-B146-D809526C0080}"/>
                  </a:ext>
                </a:extLst>
              </p:cNvPr>
              <p:cNvSpPr txBox="1"/>
              <p:nvPr/>
            </p:nvSpPr>
            <p:spPr>
              <a:xfrm>
                <a:off x="1749729" y="5190101"/>
                <a:ext cx="2329083" cy="668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=171</m:t>
                    </m:r>
                  </m:oMath>
                </a14:m>
                <a:r>
                  <a:rPr lang="en-US" b="0" dirty="0"/>
                  <a:t> nm rad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506861-0EF2-F1F7-B146-D809526C0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729" y="5190101"/>
                <a:ext cx="2329083" cy="668260"/>
              </a:xfrm>
              <a:prstGeom prst="rect">
                <a:avLst/>
              </a:prstGeom>
              <a:blipFill>
                <a:blip r:embed="rId3"/>
                <a:stretch>
                  <a:fillRect t="-4545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with lines on it&#10;&#10;Description automatically generated">
            <a:extLst>
              <a:ext uri="{FF2B5EF4-FFF2-40B4-BE49-F238E27FC236}">
                <a16:creationId xmlns:a16="http://schemas.microsoft.com/office/drawing/2014/main" id="{C3FFF490-C59B-B370-0BB3-0B315A633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89" y="1518332"/>
            <a:ext cx="4221077" cy="3339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82C00E-8BCB-F049-9137-76AFB306707A}"/>
                  </a:ext>
                </a:extLst>
              </p:cNvPr>
              <p:cNvSpPr txBox="1"/>
              <p:nvPr/>
            </p:nvSpPr>
            <p:spPr>
              <a:xfrm>
                <a:off x="7474982" y="5235573"/>
                <a:ext cx="2941608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0" i="0" dirty="0">
                    <a:latin typeface="Cambria Math" panose="02040503050406030204" pitchFamily="18" charset="0"/>
                  </a:rPr>
                  <a:t>Peak energy=10MeV</a:t>
                </a:r>
              </a:p>
              <a:p>
                <a:pPr algn="ctr"/>
                <a:r>
                  <a:rPr lang="en-US" dirty="0">
                    <a:latin typeface="Cambria Math" panose="02040503050406030204" pitchFamily="18" charset="0"/>
                  </a:rPr>
                  <a:t>FWHM=6 MeV</a:t>
                </a:r>
                <a:endParaRPr lang="en-US" b="0" i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/>
                  <a:t>%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82C00E-8BCB-F049-9137-76AFB306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982" y="5235573"/>
                <a:ext cx="2941608" cy="1200329"/>
              </a:xfrm>
              <a:prstGeom prst="rect">
                <a:avLst/>
              </a:prstGeom>
              <a:blipFill>
                <a:blip r:embed="rId5"/>
                <a:stretch>
                  <a:fillRect t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900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11A7A-E969-FE3C-9E72-AF19E690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16144-7262-62BE-F602-8DE2264B696E}"/>
              </a:ext>
            </a:extLst>
          </p:cNvPr>
          <p:cNvSpPr txBox="1"/>
          <p:nvPr/>
        </p:nvSpPr>
        <p:spPr>
          <a:xfrm>
            <a:off x="4740527" y="2529308"/>
            <a:ext cx="6269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A trailing beam with a particular density profile result in flattening of the </a:t>
            </a:r>
            <a:r>
              <a:rPr lang="en-US" b="1" dirty="0" err="1">
                <a:cs typeface="Arial" panose="020B0604020202020204" pitchFamily="34" charset="0"/>
              </a:rPr>
              <a:t>wakefield</a:t>
            </a:r>
            <a:r>
              <a:rPr lang="en-US" b="1" dirty="0">
                <a:cs typeface="Arial" panose="020B0604020202020204" pitchFamily="34" charset="0"/>
              </a:rPr>
              <a:t> [1]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4E524-DD51-88D5-5FCB-6B33C9F1C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96" y="1802851"/>
            <a:ext cx="3574449" cy="3185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D7726-5AE2-017B-0044-C331123C5784}"/>
                  </a:ext>
                </a:extLst>
              </p:cNvPr>
              <p:cNvSpPr txBox="1"/>
              <p:nvPr/>
            </p:nvSpPr>
            <p:spPr>
              <a:xfrm>
                <a:off x="5924709" y="3100651"/>
                <a:ext cx="3849701" cy="1701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den>
                      </m:f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dirty="0"/>
                  <a:t> for a fully blowout bubble</a:t>
                </a:r>
              </a:p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𝜉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1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 dirty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1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𝜒</m:t>
                        </m:r>
                      </m:den>
                    </m:f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D7726-5AE2-017B-0044-C331123C5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709" y="3100651"/>
                <a:ext cx="3849701" cy="17016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40DB952-2191-0771-594B-012F50ADDAFE}"/>
              </a:ext>
            </a:extLst>
          </p:cNvPr>
          <p:cNvSpPr txBox="1"/>
          <p:nvPr/>
        </p:nvSpPr>
        <p:spPr>
          <a:xfrm>
            <a:off x="5211932" y="1918242"/>
            <a:ext cx="564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to maintain low energy spread during acceleration?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Ideal beam loading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08A2A-DE0C-667B-7E5F-BCE1C5019F23}"/>
              </a:ext>
            </a:extLst>
          </p:cNvPr>
          <p:cNvSpPr/>
          <p:nvPr/>
        </p:nvSpPr>
        <p:spPr>
          <a:xfrm>
            <a:off x="221698" y="6521706"/>
            <a:ext cx="3655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Tzoufras</a:t>
            </a:r>
            <a:r>
              <a:rPr lang="en-US" sz="1400" dirty="0"/>
              <a:t>, Phys. Rev. Lett. 101, 145002 (2008)</a:t>
            </a:r>
          </a:p>
        </p:txBody>
      </p:sp>
    </p:spTree>
    <p:extLst>
      <p:ext uri="{BB962C8B-B14F-4D97-AF65-F5344CB8AC3E}">
        <p14:creationId xmlns:p14="http://schemas.microsoft.com/office/powerpoint/2010/main" val="1138414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02DD-A155-78D3-D8AD-19BE65A6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41295"/>
            <a:ext cx="11049000" cy="81718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/>
              <a:t>Integration of </a:t>
            </a:r>
            <a:r>
              <a:rPr lang="en-US" sz="3600" dirty="0" err="1"/>
              <a:t>Ti:Saph</a:t>
            </a:r>
            <a:r>
              <a:rPr lang="en-US" sz="3600" dirty="0"/>
              <a:t> at ATF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9F15559-E047-9804-C26F-2A056F69AE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6465" y="993140"/>
          <a:ext cx="11049000" cy="487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000">
                  <a:extLst>
                    <a:ext uri="{9D8B030D-6E8A-4147-A177-3AD203B41FA5}">
                      <a16:colId xmlns:a16="http://schemas.microsoft.com/office/drawing/2014/main" val="3965129168"/>
                    </a:ext>
                  </a:extLst>
                </a:gridCol>
                <a:gridCol w="2737314">
                  <a:extLst>
                    <a:ext uri="{9D8B030D-6E8A-4147-A177-3AD203B41FA5}">
                      <a16:colId xmlns:a16="http://schemas.microsoft.com/office/drawing/2014/main" val="2704801885"/>
                    </a:ext>
                  </a:extLst>
                </a:gridCol>
                <a:gridCol w="4628686">
                  <a:extLst>
                    <a:ext uri="{9D8B030D-6E8A-4147-A177-3AD203B41FA5}">
                      <a16:colId xmlns:a16="http://schemas.microsoft.com/office/drawing/2014/main" val="11856856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12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Energy (compressed)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&gt;15 </a:t>
                      </a:r>
                      <a:r>
                        <a:rPr lang="en-US" sz="1400" dirty="0" err="1"/>
                        <a:t>mJ</a:t>
                      </a:r>
                      <a:r>
                        <a:rPr lang="en-US" sz="1400" dirty="0"/>
                        <a:t> (@1.5 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Compressed on target.</a:t>
                      </a:r>
                    </a:p>
                    <a:p>
                      <a:r>
                        <a:rPr lang="en-US" sz="1400" dirty="0"/>
                        <a:t>&lt;5% std long-term variation</a:t>
                      </a:r>
                    </a:p>
                    <a:p>
                      <a:r>
                        <a:rPr lang="en-US" sz="1400" dirty="0"/>
                        <a:t>To be increased to 100 </a:t>
                      </a:r>
                      <a:r>
                        <a:rPr lang="en-US" sz="1400" dirty="0" err="1"/>
                        <a:t>mJ</a:t>
                      </a:r>
                      <a:r>
                        <a:rPr lang="en-US" sz="1400" dirty="0"/>
                        <a:t> @ 12 Hz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838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Energy (stretched)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&gt;200 </a:t>
                      </a:r>
                      <a:r>
                        <a:rPr lang="en-US" sz="1400" dirty="0" err="1"/>
                        <a:t>mJ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Out of 4-pass amplifier</a:t>
                      </a:r>
                    </a:p>
                    <a:p>
                      <a:r>
                        <a:rPr lang="en-US" sz="1400" dirty="0"/>
                        <a:t>&lt;8% std long-term </a:t>
                      </a:r>
                      <a:r>
                        <a:rPr lang="en-US" sz="1400" dirty="0" err="1"/>
                        <a:t>variaiton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709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&lt;70 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FWHM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30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Focused 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&lt;4 µm FWHM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With F/1.5 OAP</a:t>
                      </a:r>
                    </a:p>
                    <a:p>
                      <a:r>
                        <a:rPr lang="en-US" sz="1400" dirty="0"/>
                        <a:t>&lt;1µm std pointing stability (~25µrad std)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22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Horizontal available upon request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348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Synchronization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Synchronized to the facility 81.6 MHz master clock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Rough timing (ns) by SRS delay generators. Fine adjustments (~10fs) by phase tuning the oscillator (Coherent </a:t>
                      </a:r>
                      <a:r>
                        <a:rPr lang="en-US" sz="1400" dirty="0" err="1"/>
                        <a:t>Vitara+Synchrolock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269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Transport line+ compressor 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50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Peak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&gt;10</a:t>
                      </a:r>
                      <a:r>
                        <a:rPr lang="en-US" sz="1400" baseline="30000" dirty="0"/>
                        <a:t>18</a:t>
                      </a:r>
                      <a:r>
                        <a:rPr lang="en-US" sz="1400" dirty="0"/>
                        <a:t> W/cm</a:t>
                      </a:r>
                      <a:r>
                        <a:rPr lang="en-US" sz="1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80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Beam size in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&lt;1.5”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Limited by aperture of vacuum line between </a:t>
                      </a:r>
                      <a:r>
                        <a:rPr lang="en-US" sz="1400" dirty="0" err="1"/>
                        <a:t>Nd:YAG</a:t>
                      </a:r>
                      <a:r>
                        <a:rPr lang="en-US" sz="1400" dirty="0"/>
                        <a:t> and Gun Hutch rooms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51077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4EB6B-340E-9202-4425-5D1098F7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8BC1A-ED6D-F3F1-6280-D2712A93F0FE}"/>
              </a:ext>
            </a:extLst>
          </p:cNvPr>
          <p:cNvSpPr/>
          <p:nvPr/>
        </p:nvSpPr>
        <p:spPr>
          <a:xfrm>
            <a:off x="571500" y="6099717"/>
            <a:ext cx="1669895" cy="61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3958B3-A17E-0884-ECA8-34A26DEB023B}"/>
              </a:ext>
            </a:extLst>
          </p:cNvPr>
          <p:cNvSpPr/>
          <p:nvPr/>
        </p:nvSpPr>
        <p:spPr>
          <a:xfrm>
            <a:off x="1207492" y="6116540"/>
            <a:ext cx="10066945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Addition of </a:t>
            </a:r>
            <a:r>
              <a:rPr lang="en-US" sz="2000" dirty="0" err="1">
                <a:solidFill>
                  <a:schemeClr val="bg1"/>
                </a:solidFill>
              </a:rPr>
              <a:t>Ti:Saph</a:t>
            </a:r>
            <a:r>
              <a:rPr lang="en-US" sz="2000" dirty="0">
                <a:solidFill>
                  <a:schemeClr val="bg1"/>
                </a:solidFill>
              </a:rPr>
              <a:t> represents an important upgrade in the capabilities of ATF </a:t>
            </a:r>
          </a:p>
        </p:txBody>
      </p:sp>
    </p:spTree>
    <p:extLst>
      <p:ext uri="{BB962C8B-B14F-4D97-AF65-F5344CB8AC3E}">
        <p14:creationId xmlns:p14="http://schemas.microsoft.com/office/powerpoint/2010/main" val="1783635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7D1FD0-BD1F-7BC1-2B44-502E5BEC0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injected beam is gradually assembled with the motion of the ionization front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4356F51-5180-5A64-CC62-3CA17990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9" y="1187229"/>
            <a:ext cx="8519541" cy="505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3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542A4-60F6-8B86-BA9C-62F4C88EC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9"/>
          <a:stretch/>
        </p:blipFill>
        <p:spPr>
          <a:xfrm>
            <a:off x="7876435" y="94273"/>
            <a:ext cx="4025905" cy="6175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B46FC-2989-94BB-0677-9CE299C0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744" y="94273"/>
            <a:ext cx="6595601" cy="1395584"/>
          </a:xfrm>
        </p:spPr>
        <p:txBody>
          <a:bodyPr>
            <a:noAutofit/>
          </a:bodyPr>
          <a:lstStyle/>
          <a:p>
            <a:r>
              <a:rPr lang="en-US" sz="3600" dirty="0"/>
              <a:t>A relatively low-power LWIR laser generates a clean, highly nonlinear wakefield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660" y="2005726"/>
                <a:ext cx="6362700" cy="4060209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Strength of ponderomotive force scales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/>
                  <a:t>, so LWIR drivers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∼9−10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) can reach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sz="2400" dirty="0"/>
                  <a:t> with modest intensities (at ~20 TW power)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~4</m:t>
                    </m:r>
                  </m:oMath>
                </a14:m>
                <a:r>
                  <a:rPr lang="en-US" sz="2400" dirty="0"/>
                  <a:t> can be reached by LWIR laser without triggering self-injection in LWFA</a:t>
                </a:r>
                <a:r>
                  <a:rPr lang="en-US" sz="2400" baseline="30000" dirty="0"/>
                  <a:t>*</a:t>
                </a:r>
                <a:r>
                  <a:rPr lang="en-US" sz="2400" dirty="0"/>
                  <a:t> </a:t>
                </a:r>
                <a:endParaRPr lang="en-US" sz="2400" baseline="30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Bubble created by LWIR driver can be &gt;100 µm, providing the ability for precise alignment of multiple beams with respect to the bubble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660" y="2005726"/>
                <a:ext cx="6362700" cy="4060209"/>
              </a:xfrm>
              <a:blipFill>
                <a:blip r:embed="rId4"/>
                <a:stretch>
                  <a:fillRect l="-1342" t="-2102" r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5D13-CE9E-CFC1-51DE-AFE5EA6E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F07FD-45C6-83B1-A8B5-059101A75C17}"/>
              </a:ext>
            </a:extLst>
          </p:cNvPr>
          <p:cNvSpPr txBox="1"/>
          <p:nvPr/>
        </p:nvSpPr>
        <p:spPr>
          <a:xfrm>
            <a:off x="8481061" y="94273"/>
            <a:ext cx="3165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P. Kumar, Physics of Plasmas, 28, 013102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61FC8-68ED-0DF9-77BC-C61C9F754B2A}"/>
                  </a:ext>
                </a:extLst>
              </p:cNvPr>
              <p:cNvSpPr txBox="1"/>
              <p:nvPr/>
            </p:nvSpPr>
            <p:spPr>
              <a:xfrm>
                <a:off x="9724167" y="4645629"/>
                <a:ext cx="21191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=3.8 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P=20 TW,</a:t>
                </a:r>
              </a:p>
              <a:p>
                <a:r>
                  <a:rPr lang="en-US" dirty="0"/>
                  <a:t>𝜏=0.5 </a:t>
                </a:r>
                <a:r>
                  <a:rPr lang="en-US" i="1" dirty="0" err="1"/>
                  <a:t>ps</a:t>
                </a:r>
                <a:r>
                  <a:rPr lang="en-US" i="1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i="1" dirty="0"/>
                  <a:t>cm</a:t>
                </a:r>
                <a:r>
                  <a:rPr lang="en-US" i="1" baseline="30000" dirty="0"/>
                  <a:t>-3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61FC8-68ED-0DF9-77BC-C61C9F754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4167" y="4645629"/>
                <a:ext cx="2119176" cy="1200329"/>
              </a:xfrm>
              <a:prstGeom prst="rect">
                <a:avLst/>
              </a:prstGeom>
              <a:blipFill>
                <a:blip r:embed="rId5"/>
                <a:stretch>
                  <a:fillRect l="-2299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64E954-3143-7ADD-5410-21844576F8FF}"/>
              </a:ext>
            </a:extLst>
          </p:cNvPr>
          <p:cNvSpPr txBox="1"/>
          <p:nvPr/>
        </p:nvSpPr>
        <p:spPr>
          <a:xfrm>
            <a:off x="0" y="6539447"/>
            <a:ext cx="33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See A. Jain, Proceedings of AAC 2022</a:t>
            </a:r>
          </a:p>
        </p:txBody>
      </p:sp>
    </p:spTree>
    <p:extLst>
      <p:ext uri="{BB962C8B-B14F-4D97-AF65-F5344CB8AC3E}">
        <p14:creationId xmlns:p14="http://schemas.microsoft.com/office/powerpoint/2010/main" val="3748022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3AD38F-8E5E-ADD4-E6BD-7180EC94B0ED}"/>
              </a:ext>
            </a:extLst>
          </p:cNvPr>
          <p:cNvGrpSpPr/>
          <p:nvPr/>
        </p:nvGrpSpPr>
        <p:grpSpPr>
          <a:xfrm>
            <a:off x="1706690" y="1904265"/>
            <a:ext cx="7772400" cy="1923529"/>
            <a:chOff x="1897348" y="2404292"/>
            <a:chExt cx="7772400" cy="19235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FB19DF-7428-D9F8-8D81-E63478E3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7348" y="2404292"/>
              <a:ext cx="7772400" cy="1923529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E855938-C746-22A6-A49F-46C62C6F7411}"/>
                </a:ext>
              </a:extLst>
            </p:cNvPr>
            <p:cNvSpPr/>
            <p:nvPr/>
          </p:nvSpPr>
          <p:spPr>
            <a:xfrm>
              <a:off x="5783548" y="2866030"/>
              <a:ext cx="617252" cy="25930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17F90A0-6C22-D51E-29B7-C5FCB32E9013}"/>
                </a:ext>
              </a:extLst>
            </p:cNvPr>
            <p:cNvSpPr/>
            <p:nvPr/>
          </p:nvSpPr>
          <p:spPr>
            <a:xfrm>
              <a:off x="8037703" y="3169693"/>
              <a:ext cx="617252" cy="25930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9">
                <a:extLst>
                  <a:ext uri="{FF2B5EF4-FFF2-40B4-BE49-F238E27FC236}">
                    <a16:creationId xmlns:a16="http://schemas.microsoft.com/office/drawing/2014/main" id="{F9B08939-C9BB-AD9D-8DE8-CDD586893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0932" y="42109"/>
                <a:ext cx="10925228" cy="98630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4400" dirty="0"/>
                  <a:t>CO</a:t>
                </a:r>
                <a:r>
                  <a:rPr lang="en-US" sz="4400" baseline="-25000" dirty="0"/>
                  <a:t>2</a:t>
                </a:r>
                <a:r>
                  <a:rPr lang="en-US" sz="4400" dirty="0"/>
                  <a:t> and flying focus (FF) laser intensities are chosen based on Kr</a:t>
                </a:r>
                <a:r>
                  <a:rPr lang="en-US" sz="4400" baseline="30000" dirty="0"/>
                  <a:t>8+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−&gt;</m:t>
                    </m:r>
                  </m:oMath>
                </a14:m>
                <a:r>
                  <a:rPr lang="en-US" sz="4400" dirty="0"/>
                  <a:t> Kr</a:t>
                </a:r>
                <a:r>
                  <a:rPr lang="en-US" sz="4400" baseline="30000" dirty="0"/>
                  <a:t>9+</a:t>
                </a:r>
                <a:r>
                  <a:rPr lang="en-US" sz="4400" dirty="0"/>
                  <a:t> </a:t>
                </a:r>
                <a:r>
                  <a:rPr lang="en-US" sz="4400" dirty="0" err="1"/>
                  <a:t>ionization</a:t>
                </a:r>
                <a:r>
                  <a:rPr lang="en-US" sz="4400" dirty="0"/>
                  <a:t> rates</a:t>
                </a:r>
                <a:endParaRPr lang="en-US" dirty="0"/>
              </a:p>
            </p:txBody>
          </p:sp>
        </mc:Choice>
        <mc:Fallback xmlns="">
          <p:sp>
            <p:nvSpPr>
              <p:cNvPr id="10" name="Title 9">
                <a:extLst>
                  <a:ext uri="{FF2B5EF4-FFF2-40B4-BE49-F238E27FC236}">
                    <a16:creationId xmlns:a16="http://schemas.microsoft.com/office/drawing/2014/main" id="{F9B08939-C9BB-AD9D-8DE8-CDD586893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0932" y="42109"/>
                <a:ext cx="10925228" cy="986304"/>
              </a:xfrm>
              <a:blipFill>
                <a:blip r:embed="rId7"/>
                <a:stretch>
                  <a:fillRect l="-2009" t="-27778" r="-1507" b="-36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B3A7964-5935-FECA-21A3-A7BF318D6B13}"/>
              </a:ext>
            </a:extLst>
          </p:cNvPr>
          <p:cNvSpPr txBox="1"/>
          <p:nvPr/>
        </p:nvSpPr>
        <p:spPr>
          <a:xfrm>
            <a:off x="3930344" y="4189114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Simulation Parameters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28F07A-43B0-431B-0EC3-E79F43DD5429}"/>
              </a:ext>
            </a:extLst>
          </p:cNvPr>
          <p:cNvGrpSpPr/>
          <p:nvPr/>
        </p:nvGrpSpPr>
        <p:grpSpPr>
          <a:xfrm>
            <a:off x="1451530" y="5007957"/>
            <a:ext cx="10033624" cy="1344142"/>
            <a:chOff x="1820984" y="5511190"/>
            <a:chExt cx="10033624" cy="13441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88FA75-A3B8-6E84-252B-455EA6C0CDC8}"/>
                    </a:ext>
                  </a:extLst>
                </p:cNvPr>
                <p:cNvSpPr txBox="1"/>
                <p:nvPr/>
              </p:nvSpPr>
              <p:spPr>
                <a:xfrm>
                  <a:off x="1820984" y="5906103"/>
                  <a:ext cx="7090914" cy="39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FF laser-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=1.0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dirty="0"/>
                    <a:t>,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8.6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=0. 4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=0.17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88FA75-A3B8-6E84-252B-455EA6C0C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984" y="5906103"/>
                  <a:ext cx="7090914" cy="391582"/>
                </a:xfrm>
                <a:prstGeom prst="rect">
                  <a:avLst/>
                </a:prstGeom>
                <a:blipFill>
                  <a:blip r:embed="rId8"/>
                  <a:stretch>
                    <a:fillRect l="-688" t="-6154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CD1319-2E6F-41EB-6BCE-203399F1A08F}"/>
                    </a:ext>
                  </a:extLst>
                </p:cNvPr>
                <p:cNvSpPr txBox="1"/>
                <p:nvPr/>
              </p:nvSpPr>
              <p:spPr>
                <a:xfrm>
                  <a:off x="1820984" y="5511190"/>
                  <a:ext cx="100336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CO</a:t>
                  </a:r>
                  <a:r>
                    <a:rPr lang="en-US" baseline="-25000" dirty="0"/>
                    <a:t>2</a:t>
                  </a:r>
                  <a:r>
                    <a:rPr lang="en-US" dirty="0"/>
                    <a:t> laser-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=2.7</m:t>
                      </m:r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=105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50 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f</m:t>
                      </m:r>
                    </m:oMath>
                  </a14:m>
                  <a:r>
                    <a:rPr lang="en-US" dirty="0"/>
                    <a:t>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=9.2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CD1319-2E6F-41EB-6BCE-203399F1A0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984" y="5511190"/>
                  <a:ext cx="1003362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486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E51A35-B294-5F6F-5D92-D6ACD183BCD0}"/>
                    </a:ext>
                  </a:extLst>
                </p:cNvPr>
                <p:cNvSpPr txBox="1"/>
                <p:nvPr/>
              </p:nvSpPr>
              <p:spPr>
                <a:xfrm>
                  <a:off x="1820984" y="6308836"/>
                  <a:ext cx="5493235" cy="546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Plasma: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=37.6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=6 </m:t>
                      </m:r>
                    </m:oMath>
                  </a14:m>
                  <a:r>
                    <a:rPr lang="en-US" dirty="0"/>
                    <a:t>mm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E51A35-B294-5F6F-5D92-D6ACD183BC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984" y="6308836"/>
                  <a:ext cx="5493235" cy="546496"/>
                </a:xfrm>
                <a:prstGeom prst="rect">
                  <a:avLst/>
                </a:prstGeom>
                <a:blipFill>
                  <a:blip r:embed="rId10"/>
                  <a:stretch>
                    <a:fillRect l="-888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53173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31FF56-B0AC-7A35-1F55-18EB4D4E9772}"/>
              </a:ext>
            </a:extLst>
          </p:cNvPr>
          <p:cNvSpPr txBox="1"/>
          <p:nvPr/>
        </p:nvSpPr>
        <p:spPr>
          <a:xfrm>
            <a:off x="28428" y="6511246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Jain, in preparation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CC04009-AE94-F49D-2BEA-0F5A79B1534A}"/>
              </a:ext>
            </a:extLst>
          </p:cNvPr>
          <p:cNvSpPr txBox="1">
            <a:spLocks/>
          </p:cNvSpPr>
          <p:nvPr/>
        </p:nvSpPr>
        <p:spPr>
          <a:xfrm>
            <a:off x="691096" y="736460"/>
            <a:ext cx="11182455" cy="59581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957E9B-2552-5013-12D7-D26A924AD118}"/>
              </a:ext>
            </a:extLst>
          </p:cNvPr>
          <p:cNvGrpSpPr/>
          <p:nvPr/>
        </p:nvGrpSpPr>
        <p:grpSpPr>
          <a:xfrm>
            <a:off x="668274" y="1551592"/>
            <a:ext cx="10476280" cy="4569716"/>
            <a:chOff x="198670" y="1492194"/>
            <a:chExt cx="8355482" cy="365816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8691176-E4DA-C514-AE08-04823E990A8B}"/>
                </a:ext>
              </a:extLst>
            </p:cNvPr>
            <p:cNvGrpSpPr/>
            <p:nvPr/>
          </p:nvGrpSpPr>
          <p:grpSpPr>
            <a:xfrm>
              <a:off x="198670" y="1707638"/>
              <a:ext cx="8355482" cy="3442723"/>
              <a:chOff x="1527056" y="1341859"/>
              <a:chExt cx="8355482" cy="3442723"/>
            </a:xfrm>
            <a:noFill/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FCB6E55-A2AF-7D78-036F-3B68134CC262}"/>
                  </a:ext>
                </a:extLst>
              </p:cNvPr>
              <p:cNvGrpSpPr/>
              <p:nvPr/>
            </p:nvGrpSpPr>
            <p:grpSpPr>
              <a:xfrm>
                <a:off x="1527056" y="1341859"/>
                <a:ext cx="8355482" cy="3442723"/>
                <a:chOff x="2673663" y="1911202"/>
                <a:chExt cx="8355482" cy="3442723"/>
              </a:xfrm>
              <a:grpFill/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36972501-0D40-119C-17AF-6FF4AEB361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73663" y="1911202"/>
                  <a:ext cx="4768059" cy="344272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4857156-EAB4-8CBE-B02F-7466D0184D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597516" y="2524908"/>
                  <a:ext cx="3431629" cy="2305884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E32C8F1-FB80-242A-60C7-B1FEAA44A3B2}"/>
                    </a:ext>
                  </a:extLst>
                </p:cNvPr>
                <p:cNvSpPr/>
                <p:nvPr/>
              </p:nvSpPr>
              <p:spPr>
                <a:xfrm>
                  <a:off x="3927232" y="3631721"/>
                  <a:ext cx="336430" cy="129396"/>
                </a:xfrm>
                <a:prstGeom prst="rect">
                  <a:avLst/>
                </a:prstGeom>
                <a:grp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90E0622F-9980-72EE-0C3C-9934744EA7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63662" y="2612159"/>
                  <a:ext cx="3866371" cy="1019562"/>
                </a:xfrm>
                <a:prstGeom prst="line">
                  <a:avLst/>
                </a:prstGeom>
                <a:grpFill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20814CFB-35EF-72B2-08CF-EA49469E54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3662" y="3761117"/>
                  <a:ext cx="3866371" cy="700091"/>
                </a:xfrm>
                <a:prstGeom prst="line">
                  <a:avLst/>
                </a:prstGeom>
                <a:grpFill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9F84981-D085-56DB-A282-9C119B7018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3211" y="2044460"/>
                  <a:ext cx="0" cy="2786332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3C7E069F-90F3-D4EB-7F55-34DDED5FA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82562" y="2084717"/>
                  <a:ext cx="0" cy="2786332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82E5965-8825-C085-5494-A8F6C5471B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8651" y="2076091"/>
                  <a:ext cx="0" cy="2786332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310A226-01D2-98E0-27AE-E8DEFEF052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05165" y="4169766"/>
                  <a:ext cx="827357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0DE132FF-AE1F-1397-9706-0CAE07319D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70986" y="3830128"/>
                  <a:ext cx="1552036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02B3BF4-FB59-92DA-08B0-DD6CB1B5A1C7}"/>
                    </a:ext>
                  </a:extLst>
                </p:cNvPr>
                <p:cNvSpPr txBox="1"/>
                <p:nvPr/>
              </p:nvSpPr>
              <p:spPr>
                <a:xfrm>
                  <a:off x="5824108" y="2366902"/>
                  <a:ext cx="602891" cy="43391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/>
                    <a:t>CO</a:t>
                  </a:r>
                  <a:r>
                    <a:rPr lang="en-US" sz="1600" b="1" baseline="-25000" dirty="0"/>
                    <a:t>2</a:t>
                  </a:r>
                </a:p>
                <a:p>
                  <a:pPr algn="ctr"/>
                  <a:r>
                    <a:rPr lang="en-US" sz="1600" b="1" dirty="0"/>
                    <a:t>laser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23D0046-B39F-8B1B-5B71-8E0CC58E659B}"/>
                    </a:ext>
                  </a:extLst>
                </p:cNvPr>
                <p:cNvSpPr txBox="1"/>
                <p:nvPr/>
              </p:nvSpPr>
              <p:spPr>
                <a:xfrm>
                  <a:off x="4186025" y="2997181"/>
                  <a:ext cx="670101" cy="37301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600" b="1" baseline="-25000" dirty="0"/>
                </a:p>
                <a:p>
                  <a:pPr algn="ctr"/>
                  <a:r>
                    <a:rPr lang="en-US" sz="1600" b="1" dirty="0"/>
                    <a:t>FF laser</a:t>
                  </a: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C8AE12BB-61DB-C645-2D83-A7787E8CED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50965" y="2597734"/>
                  <a:ext cx="0" cy="1163383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70B463C6-49C8-1397-6DCA-640C31955C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3024" y="2983526"/>
                      <a:ext cx="461626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70B463C6-49C8-1397-6DCA-640C31955CD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83024" y="2983526"/>
                      <a:ext cx="461626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49274D22-CAA9-0616-88C0-A9D4A978613F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223270" y="2828567"/>
                      <a:ext cx="302589" cy="184666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</m:sSub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𝝃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49274D22-CAA9-0616-88C0-A9D4A97861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223270" y="2828567"/>
                      <a:ext cx="302589" cy="18466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1940" r="-41791" b="-292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AC94D9F3-70A4-979D-3C55-D403AD7CD4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47928" y="2838018"/>
                  <a:ext cx="0" cy="923099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61E5D6C4-0774-1907-68E0-4E07F26ECA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42857" y="4142283"/>
                      <a:ext cx="461626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𝚿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61E5D6C4-0774-1907-68E0-4E07F26ECAC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42857" y="4142283"/>
                      <a:ext cx="461626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7BD9A0A0-45A0-ED8E-CE3E-8D8E22225D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8435" y="3829695"/>
                      <a:ext cx="461626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𝚿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𝐢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7BD9A0A0-45A0-ED8E-CE3E-8D8E22225D3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8435" y="3829695"/>
                      <a:ext cx="461626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516F92BB-8250-506E-1449-3729F67EE8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25742" y="4493092"/>
                      <a:ext cx="230812" cy="184666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516F92BB-8250-506E-1449-3729F67EE89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5742" y="4493092"/>
                      <a:ext cx="230812" cy="18466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7843" b="-292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2D82FB20-199F-4CDF-4954-FC1CCA1231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8435" y="4549840"/>
                      <a:ext cx="230812" cy="184666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𝐢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2D82FB20-199F-4CDF-4954-FC1CCA1231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8435" y="4549840"/>
                      <a:ext cx="230812" cy="184666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7843" b="-317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FD6F8C4B-EBA3-C137-5E63-79FB765C20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61187" y="2438643"/>
                  <a:ext cx="162872" cy="0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BDC38F47-9E0D-D845-388E-495F5C1EC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3865" y="2366759"/>
                  <a:ext cx="162872" cy="0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B7055F-667B-42A0-FCD9-5D9D877F0C42}"/>
                  </a:ext>
                </a:extLst>
              </p:cNvPr>
              <p:cNvSpPr txBox="1"/>
              <p:nvPr/>
            </p:nvSpPr>
            <p:spPr>
              <a:xfrm>
                <a:off x="2037498" y="1515374"/>
                <a:ext cx="494323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(a)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3C750A-DB56-9CBE-124B-FA37557B6D56}"/>
                  </a:ext>
                </a:extLst>
              </p:cNvPr>
              <p:cNvSpPr txBox="1"/>
              <p:nvPr/>
            </p:nvSpPr>
            <p:spPr>
              <a:xfrm>
                <a:off x="2081237" y="3257375"/>
                <a:ext cx="494323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AB2FEF-5418-C6B5-8F59-089FB6BDB455}"/>
                  </a:ext>
                </a:extLst>
              </p:cNvPr>
              <p:cNvSpPr txBox="1"/>
              <p:nvPr/>
            </p:nvSpPr>
            <p:spPr>
              <a:xfrm>
                <a:off x="7078265" y="2351557"/>
                <a:ext cx="494323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(c)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A741ED-CB6D-2B84-2D14-A8979995CA65}"/>
                </a:ext>
              </a:extLst>
            </p:cNvPr>
            <p:cNvSpPr txBox="1"/>
            <p:nvPr/>
          </p:nvSpPr>
          <p:spPr>
            <a:xfrm>
              <a:off x="2826691" y="1492194"/>
              <a:ext cx="2006955" cy="36540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/>
                <a:t>Plasma formed by ionization of  Krypton gas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EEE04B6-0CBE-A4C0-E8E2-ADD7F290A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6718" y="1733623"/>
              <a:ext cx="169796" cy="2778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E1223DC-C452-84B5-9A74-8C97D426561B}"/>
                </a:ext>
              </a:extLst>
            </p:cNvPr>
            <p:cNvSpPr txBox="1"/>
            <p:nvPr/>
          </p:nvSpPr>
          <p:spPr>
            <a:xfrm>
              <a:off x="808706" y="2100903"/>
              <a:ext cx="1467815" cy="43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Plasma wake driven by CO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 laser pulse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5115393-6140-99CE-AB71-2FF8D063ADF6}"/>
              </a:ext>
            </a:extLst>
          </p:cNvPr>
          <p:cNvCxnSpPr>
            <a:cxnSpLocks/>
          </p:cNvCxnSpPr>
          <p:nvPr/>
        </p:nvCxnSpPr>
        <p:spPr>
          <a:xfrm flipH="1">
            <a:off x="7763022" y="4213549"/>
            <a:ext cx="2700739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E4FCA5-4FB5-AB59-B361-3B872DF9F1F4}"/>
                  </a:ext>
                </a:extLst>
              </p:cNvPr>
              <p:cNvSpPr txBox="1"/>
              <p:nvPr/>
            </p:nvSpPr>
            <p:spPr>
              <a:xfrm>
                <a:off x="8834509" y="3813160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E4FCA5-4FB5-AB59-B361-3B872DF9F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509" y="3813160"/>
                <a:ext cx="869918" cy="369332"/>
              </a:xfrm>
              <a:prstGeom prst="rect">
                <a:avLst/>
              </a:prstGeom>
              <a:blipFill>
                <a:blip r:embed="rId11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7AA68F1-563A-03A4-512A-4E18E5F2D05B}"/>
                  </a:ext>
                </a:extLst>
              </p:cNvPr>
              <p:cNvSpPr txBox="1"/>
              <p:nvPr/>
            </p:nvSpPr>
            <p:spPr>
              <a:xfrm>
                <a:off x="5649471" y="1045614"/>
                <a:ext cx="6115050" cy="1574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                        =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7AA68F1-563A-03A4-512A-4E18E5F2D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471" y="1045614"/>
                <a:ext cx="6115050" cy="157472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itle 33">
                <a:extLst>
                  <a:ext uri="{FF2B5EF4-FFF2-40B4-BE49-F238E27FC236}">
                    <a16:creationId xmlns:a16="http://schemas.microsoft.com/office/drawing/2014/main" id="{F7D1446C-2E65-C8D6-C9E5-173E2BD3B0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98714" y="27353"/>
                <a:ext cx="10665410" cy="100892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/>
                  <a:t>Motion of the ionization location and the shape of the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600" dirty="0"/>
                  <a:t> function result in injection of a trapezoidal profile</a:t>
                </a:r>
              </a:p>
            </p:txBody>
          </p:sp>
        </mc:Choice>
        <mc:Fallback xmlns="">
          <p:sp>
            <p:nvSpPr>
              <p:cNvPr id="34" name="Title 33">
                <a:extLst>
                  <a:ext uri="{FF2B5EF4-FFF2-40B4-BE49-F238E27FC236}">
                    <a16:creationId xmlns:a16="http://schemas.microsoft.com/office/drawing/2014/main" id="{F7D1446C-2E65-C8D6-C9E5-173E2BD3B0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98714" y="27353"/>
                <a:ext cx="10665410" cy="1008925"/>
              </a:xfrm>
              <a:blipFill>
                <a:blip r:embed="rId13"/>
                <a:stretch>
                  <a:fillRect l="-1429" t="-9639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6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1443-88D3-89E2-F9F6-4638E8C2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Flying Focus Injection Theory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E0A0A30-4489-D17D-5C21-4855A649276E}"/>
              </a:ext>
            </a:extLst>
          </p:cNvPr>
          <p:cNvGrpSpPr/>
          <p:nvPr/>
        </p:nvGrpSpPr>
        <p:grpSpPr>
          <a:xfrm>
            <a:off x="7174067" y="423282"/>
            <a:ext cx="4497268" cy="3358317"/>
            <a:chOff x="198670" y="1492194"/>
            <a:chExt cx="4768059" cy="36581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6E53303-7415-39AD-913A-62941A5B5D40}"/>
                </a:ext>
              </a:extLst>
            </p:cNvPr>
            <p:cNvGrpSpPr/>
            <p:nvPr/>
          </p:nvGrpSpPr>
          <p:grpSpPr>
            <a:xfrm>
              <a:off x="198670" y="1707638"/>
              <a:ext cx="4768059" cy="3442723"/>
              <a:chOff x="1527056" y="1341859"/>
              <a:chExt cx="4768059" cy="3442723"/>
            </a:xfrm>
            <a:noFill/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4F7FD59-7523-A4A8-EA3D-45762AC1D4E4}"/>
                  </a:ext>
                </a:extLst>
              </p:cNvPr>
              <p:cNvGrpSpPr/>
              <p:nvPr/>
            </p:nvGrpSpPr>
            <p:grpSpPr>
              <a:xfrm>
                <a:off x="1527056" y="1341859"/>
                <a:ext cx="4768059" cy="3442723"/>
                <a:chOff x="2673663" y="1911202"/>
                <a:chExt cx="4768059" cy="3442723"/>
              </a:xfrm>
              <a:grpFill/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D351FDEE-64CD-6115-383F-29E96FEA1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73663" y="1911202"/>
                  <a:ext cx="4768059" cy="3442723"/>
                </a:xfrm>
                <a:prstGeom prst="rect">
                  <a:avLst/>
                </a:prstGeom>
                <a:grpFill/>
              </p:spPr>
            </p:pic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D219DB4-5FCF-60F8-C9C1-B173930E409D}"/>
                    </a:ext>
                  </a:extLst>
                </p:cNvPr>
                <p:cNvSpPr/>
                <p:nvPr/>
              </p:nvSpPr>
              <p:spPr>
                <a:xfrm>
                  <a:off x="3927232" y="3631721"/>
                  <a:ext cx="336430" cy="129396"/>
                </a:xfrm>
                <a:prstGeom prst="rect">
                  <a:avLst/>
                </a:prstGeom>
                <a:grp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87920FE1-0760-A3D3-4D59-4DFC6C0B84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3211" y="2044460"/>
                  <a:ext cx="0" cy="2786332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58F86F12-00A2-255D-BB8C-6AE327542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82562" y="2084717"/>
                  <a:ext cx="0" cy="2786332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2BFCDB08-681D-206A-83AA-D4F09A765A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8651" y="2076091"/>
                  <a:ext cx="0" cy="2786332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EFDA9C50-50F4-118C-98E3-655C1B6A38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05165" y="4169766"/>
                  <a:ext cx="827357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C8E5454-14DB-DE69-685D-A0EE004012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70986" y="3830128"/>
                  <a:ext cx="1552036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249AB768-23F4-3DEB-952F-2A1556C4913B}"/>
                    </a:ext>
                  </a:extLst>
                </p:cNvPr>
                <p:cNvSpPr txBox="1"/>
                <p:nvPr/>
              </p:nvSpPr>
              <p:spPr>
                <a:xfrm>
                  <a:off x="5824108" y="2366902"/>
                  <a:ext cx="602891" cy="43391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/>
                    <a:t>CO</a:t>
                  </a:r>
                  <a:r>
                    <a:rPr lang="en-US" sz="1600" b="1" baseline="-25000" dirty="0"/>
                    <a:t>2</a:t>
                  </a:r>
                </a:p>
                <a:p>
                  <a:pPr algn="ctr"/>
                  <a:r>
                    <a:rPr lang="en-US" sz="1600" b="1" dirty="0"/>
                    <a:t>laser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BC0C5EE-0D13-9D0A-61F7-D6D0E5ECC118}"/>
                    </a:ext>
                  </a:extLst>
                </p:cNvPr>
                <p:cNvSpPr txBox="1"/>
                <p:nvPr/>
              </p:nvSpPr>
              <p:spPr>
                <a:xfrm>
                  <a:off x="4186025" y="2997181"/>
                  <a:ext cx="670101" cy="37301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600" b="1" baseline="-25000" dirty="0"/>
                </a:p>
                <a:p>
                  <a:pPr algn="ctr"/>
                  <a:r>
                    <a:rPr lang="en-US" sz="1600" b="1" dirty="0"/>
                    <a:t>FF laser</a:t>
                  </a:r>
                </a:p>
              </p:txBody>
            </p: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A381B260-B193-6E6F-1577-C0FA82E0F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50965" y="2597734"/>
                  <a:ext cx="0" cy="1163383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82B48D3C-D879-B44C-5A55-A572CBECB3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3024" y="2983526"/>
                      <a:ext cx="461626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70B463C6-49C8-1397-6DCA-640C31955CD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83024" y="2983526"/>
                      <a:ext cx="461626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51265BC0-B42E-F154-635C-7DA08B7C9655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223270" y="2828567"/>
                      <a:ext cx="302589" cy="184666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</m:sSub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𝝃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49274D22-CAA9-0616-88C0-A9D4A97861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223270" y="2828567"/>
                      <a:ext cx="302589" cy="18466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1940" r="-41791" b="-292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05A3300C-F2E4-3430-2526-EC1D32F82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47928" y="2838018"/>
                  <a:ext cx="0" cy="923099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1CA60941-2CC3-BDE8-9DCA-B2C5A1359D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42857" y="4142283"/>
                      <a:ext cx="461626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𝚿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61E5D6C4-0774-1907-68E0-4E07F26ECAC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42857" y="4142283"/>
                      <a:ext cx="461626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2C0808D6-8FEB-2C34-D947-5B114FBDFB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8435" y="3829695"/>
                      <a:ext cx="461626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𝚿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𝐢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7BD9A0A0-45A0-ED8E-CE3E-8D8E22225D3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8435" y="3829695"/>
                      <a:ext cx="461626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9A1A0A39-6693-9BEF-637B-1357EB7555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25742" y="4493092"/>
                      <a:ext cx="230812" cy="184666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516F92BB-8250-506E-1449-3729F67EE89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5742" y="4493092"/>
                      <a:ext cx="230812" cy="18466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7843" b="-292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892704B7-93A5-FC84-9B65-D456F209FC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8435" y="4549840"/>
                      <a:ext cx="230812" cy="184666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</m:e>
                              <m:sub>
                                <m: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𝐢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2D82FB20-199F-4CDF-4954-FC1CCA1231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8435" y="4549840"/>
                      <a:ext cx="230812" cy="184666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7843" b="-317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E9C20893-FC61-6092-B6B6-195A7DBB2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61187" y="2438643"/>
                  <a:ext cx="162872" cy="0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75BE44A4-C0C9-631B-3969-17490795C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3865" y="2366759"/>
                  <a:ext cx="162872" cy="0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1837FDA-2CC0-DD89-996F-43498C0FEB14}"/>
                  </a:ext>
                </a:extLst>
              </p:cNvPr>
              <p:cNvSpPr txBox="1"/>
              <p:nvPr/>
            </p:nvSpPr>
            <p:spPr>
              <a:xfrm>
                <a:off x="2037498" y="1515374"/>
                <a:ext cx="494323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(a)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90D5950-B410-405F-39AA-431FC775834A}"/>
                  </a:ext>
                </a:extLst>
              </p:cNvPr>
              <p:cNvSpPr txBox="1"/>
              <p:nvPr/>
            </p:nvSpPr>
            <p:spPr>
              <a:xfrm>
                <a:off x="2081237" y="3257375"/>
                <a:ext cx="494323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A5BF464-7421-B9FE-9596-FBEB7EFCB706}"/>
                </a:ext>
              </a:extLst>
            </p:cNvPr>
            <p:cNvSpPr txBox="1"/>
            <p:nvPr/>
          </p:nvSpPr>
          <p:spPr>
            <a:xfrm>
              <a:off x="2826691" y="1492194"/>
              <a:ext cx="2006955" cy="36540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/>
                <a:t>Plasma formed by ionization of  Krypton gas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3E452F8-45CA-8BB6-DDCB-681F70C2BA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6718" y="1733623"/>
              <a:ext cx="169796" cy="2778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9CD50E7-E619-53A9-8AB4-E4689AE9D7B1}"/>
                </a:ext>
              </a:extLst>
            </p:cNvPr>
            <p:cNvSpPr txBox="1"/>
            <p:nvPr/>
          </p:nvSpPr>
          <p:spPr>
            <a:xfrm>
              <a:off x="808706" y="2100903"/>
              <a:ext cx="1467815" cy="43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Plasma wake driven by CO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 laser pulse</a:t>
              </a: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3B66E75C-4C5A-C8B3-886A-9AC2B2F6A5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1313" y="3670582"/>
            <a:ext cx="4410688" cy="295279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27CB724-2E0C-095E-9574-6DC4CD326E73}"/>
                  </a:ext>
                </a:extLst>
              </p:cNvPr>
              <p:cNvSpPr txBox="1"/>
              <p:nvPr/>
            </p:nvSpPr>
            <p:spPr>
              <a:xfrm>
                <a:off x="305781" y="1212855"/>
                <a:ext cx="5567545" cy="696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27CB724-2E0C-095E-9574-6DC4CD326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81" y="1212855"/>
                <a:ext cx="5567545" cy="6963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6A2C453-D749-8146-9D75-3C207EFD8AC2}"/>
                  </a:ext>
                </a:extLst>
              </p:cNvPr>
              <p:cNvSpPr txBox="1"/>
              <p:nvPr/>
            </p:nvSpPr>
            <p:spPr>
              <a:xfrm>
                <a:off x="1482840" y="2027606"/>
                <a:ext cx="2318350" cy="704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6A2C453-D749-8146-9D75-3C207EFD8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840" y="2027606"/>
                <a:ext cx="2318350" cy="70487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121438D-9708-2018-D764-F90A2427EA97}"/>
                  </a:ext>
                </a:extLst>
              </p:cNvPr>
              <p:cNvSpPr txBox="1"/>
              <p:nvPr/>
            </p:nvSpPr>
            <p:spPr>
              <a:xfrm>
                <a:off x="457425" y="2732479"/>
                <a:ext cx="4633472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121438D-9708-2018-D764-F90A2427E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25" y="2732479"/>
                <a:ext cx="4633472" cy="6182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EBB6310-8A64-2B2F-5FBB-63EFAAEE5004}"/>
                  </a:ext>
                </a:extLst>
              </p:cNvPr>
              <p:cNvSpPr txBox="1"/>
              <p:nvPr/>
            </p:nvSpPr>
            <p:spPr>
              <a:xfrm>
                <a:off x="520665" y="3455860"/>
                <a:ext cx="4633472" cy="7181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EBB6310-8A64-2B2F-5FBB-63EFAAEE5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65" y="3455860"/>
                <a:ext cx="4633472" cy="7181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9194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049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237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BNL’s Accelerator Test Facility (ATF) has unique infrastructure</a:t>
            </a:r>
          </a:p>
          <a:p>
            <a:r>
              <a:rPr lang="en-US" sz="2800" b="1" dirty="0"/>
              <a:t>for developing such photoinjector.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67073" y="1190745"/>
            <a:ext cx="3166555" cy="2390116"/>
            <a:chOff x="482949" y="1343145"/>
            <a:chExt cx="3572933" cy="2771653"/>
          </a:xfrm>
        </p:grpSpPr>
        <p:grpSp>
          <p:nvGrpSpPr>
            <p:cNvPr id="14" name="Group 13"/>
            <p:cNvGrpSpPr/>
            <p:nvPr/>
          </p:nvGrpSpPr>
          <p:grpSpPr>
            <a:xfrm>
              <a:off x="482949" y="1343145"/>
              <a:ext cx="3572933" cy="2771653"/>
              <a:chOff x="110423" y="1343145"/>
              <a:chExt cx="3572933" cy="2771653"/>
            </a:xfrm>
          </p:grpSpPr>
          <p:pic>
            <p:nvPicPr>
              <p:cNvPr id="16" name="Picture 15" descr="New-York-outline-map.gi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15" b="111"/>
              <a:stretch/>
            </p:blipFill>
            <p:spPr>
              <a:xfrm>
                <a:off x="110423" y="1343145"/>
                <a:ext cx="3572933" cy="277165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236133" y="2540001"/>
                <a:ext cx="1113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New York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533400" y="3879135"/>
              <a:ext cx="1024467" cy="23566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BNL_aer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20" y="1037564"/>
            <a:ext cx="3927880" cy="54735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851367" y="23029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03078" y="5010668"/>
            <a:ext cx="65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NSLS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7239291" y="1066800"/>
            <a:ext cx="1034759" cy="5452533"/>
            <a:chOff x="7239291" y="1066800"/>
            <a:chExt cx="1034759" cy="5452533"/>
          </a:xfrm>
        </p:grpSpPr>
        <p:sp>
          <p:nvSpPr>
            <p:cNvPr id="19" name="Oval 18"/>
            <p:cNvSpPr/>
            <p:nvPr/>
          </p:nvSpPr>
          <p:spPr>
            <a:xfrm>
              <a:off x="7239291" y="3210203"/>
              <a:ext cx="254000" cy="2540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7276488" y="1066800"/>
              <a:ext cx="997562" cy="218060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242703" y="3376203"/>
              <a:ext cx="1020764" cy="314313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8128000" y="3526868"/>
            <a:ext cx="3831819" cy="2941665"/>
            <a:chOff x="8128000" y="3526868"/>
            <a:chExt cx="3831819" cy="2941665"/>
          </a:xfrm>
        </p:grpSpPr>
        <p:grpSp>
          <p:nvGrpSpPr>
            <p:cNvPr id="27" name="Group 26"/>
            <p:cNvGrpSpPr/>
            <p:nvPr/>
          </p:nvGrpSpPr>
          <p:grpSpPr>
            <a:xfrm>
              <a:off x="11142100" y="3526868"/>
              <a:ext cx="817719" cy="471040"/>
              <a:chOff x="8009495" y="3696198"/>
              <a:chExt cx="817719" cy="47104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009495" y="3696198"/>
                <a:ext cx="254000" cy="254000"/>
              </a:xfrm>
              <a:prstGeom prst="ellipse">
                <a:avLst/>
              </a:prstGeom>
              <a:noFill/>
              <a:ln w="3810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229599" y="3767128"/>
                <a:ext cx="5976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rgbClr val="FFFFFF"/>
                    </a:solidFill>
                  </a:rPr>
                  <a:t>ATF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 flipH="1">
              <a:off x="8195734" y="3534664"/>
              <a:ext cx="3073207" cy="22453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8128000" y="3760599"/>
              <a:ext cx="3230972" cy="270793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7566" y="1219200"/>
            <a:ext cx="4388239" cy="5291915"/>
            <a:chOff x="47566" y="1219200"/>
            <a:chExt cx="4388239" cy="5291915"/>
          </a:xfrm>
        </p:grpSpPr>
        <p:pic>
          <p:nvPicPr>
            <p:cNvPr id="10" name="Picture 9" descr="BNL-ATF-CO2-laser phot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8" y="1219200"/>
              <a:ext cx="4385007" cy="526626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7566" y="5433897"/>
              <a:ext cx="3442289" cy="107721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Multi-TW discharge-pumped CO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 laser</a:t>
              </a:r>
            </a:p>
            <a:p>
              <a:r>
                <a:rPr lang="en-US" sz="1600" b="1" dirty="0"/>
                <a:t>• 8J, 2 </a:t>
              </a:r>
              <a:r>
                <a:rPr lang="en-US" sz="1600" b="1" dirty="0" err="1"/>
                <a:t>ps</a:t>
              </a:r>
              <a:r>
                <a:rPr lang="en-US" sz="1600" b="1" dirty="0"/>
                <a:t> (2024)</a:t>
              </a:r>
            </a:p>
            <a:p>
              <a:r>
                <a:rPr lang="en-US" sz="1600" b="1" dirty="0"/>
                <a:t>• 10 J, 0.5 </a:t>
              </a:r>
              <a:r>
                <a:rPr lang="en-US" sz="1600" b="1" dirty="0" err="1"/>
                <a:t>ps</a:t>
              </a:r>
              <a:r>
                <a:rPr lang="en-US" sz="1600" b="1" dirty="0"/>
                <a:t> (projected 2027)</a:t>
              </a:r>
            </a:p>
            <a:p>
              <a:r>
                <a:rPr lang="en-US" sz="1600" b="1" dirty="0"/>
                <a:t>TW – class </a:t>
              </a:r>
              <a:r>
                <a:rPr lang="en-US" sz="1600" b="1" dirty="0" err="1"/>
                <a:t>Ti:Sapphire</a:t>
              </a:r>
              <a:r>
                <a:rPr lang="en-US" sz="1600" b="1" dirty="0"/>
                <a:t> Laser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569515" y="3793063"/>
            <a:ext cx="3589867" cy="2692401"/>
            <a:chOff x="4569515" y="3793063"/>
            <a:chExt cx="3589867" cy="2692401"/>
          </a:xfrm>
        </p:grpSpPr>
        <p:pic>
          <p:nvPicPr>
            <p:cNvPr id="12" name="Picture 11" descr="Two people standing in front of a store&#10;&#10;Description automatically generated">
              <a:extLst>
                <a:ext uri="{FF2B5EF4-FFF2-40B4-BE49-F238E27FC236}">
                  <a16:creationId xmlns:a16="http://schemas.microsoft.com/office/drawing/2014/main" id="{B12674BA-13C9-9F45-83E2-A916A7721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515" y="3793063"/>
              <a:ext cx="3589867" cy="269240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162797" y="5655728"/>
              <a:ext cx="8983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Dr. Rafal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Zgadzaj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97599" y="5164668"/>
              <a:ext cx="108204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</a:rPr>
                <a:t>Dr. Irina</a:t>
              </a:r>
            </a:p>
            <a:p>
              <a:pPr algn="ctr"/>
              <a:r>
                <a:rPr lang="en-US" sz="1600" dirty="0" err="1">
                  <a:solidFill>
                    <a:srgbClr val="FFFFFF"/>
                  </a:solidFill>
                </a:rPr>
                <a:t>Petrushina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22800" y="5825066"/>
              <a:ext cx="2050369" cy="58477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Synched S-band </a:t>
              </a:r>
            </a:p>
            <a:p>
              <a:r>
                <a:rPr lang="en-US" sz="1600" b="1" dirty="0" err="1"/>
                <a:t>linac</a:t>
              </a:r>
              <a:r>
                <a:rPr lang="en-US" sz="1600" b="1" dirty="0"/>
                <a:t> (50 MeV, 100 fs) 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CE2E1228-1EBF-3349-A0B3-BD14963FC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6533" y="371992"/>
            <a:ext cx="2792069" cy="6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23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Plasma accelerators create accelerating gradients that are hundreds of times higher than conventional accelerators</a:t>
            </a:r>
          </a:p>
          <a:p>
            <a:r>
              <a:rPr lang="en-US" dirty="0"/>
              <a:t>A “plasma photoinjector” for a collider application needs to create </a:t>
            </a:r>
          </a:p>
          <a:p>
            <a:pPr lvl="1"/>
            <a:r>
              <a:rPr lang="en-US" dirty="0"/>
              <a:t>Low emittance (&lt;100 nm) </a:t>
            </a:r>
          </a:p>
          <a:p>
            <a:pPr lvl="1"/>
            <a:r>
              <a:rPr lang="en-US" dirty="0"/>
              <a:t>High charge (order of </a:t>
            </a:r>
            <a:r>
              <a:rPr lang="en-US" dirty="0" err="1"/>
              <a:t>nC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Trapezoidal shape for low energy spread in subsequent accelerating plasma stages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Such plasma photoinjector can be generated by applying the spatiotemporal pulse shaping to two-color ionization injection. </a:t>
            </a:r>
          </a:p>
        </p:txBody>
      </p:sp>
    </p:spTree>
    <p:extLst>
      <p:ext uri="{BB962C8B-B14F-4D97-AF65-F5344CB8AC3E}">
        <p14:creationId xmlns:p14="http://schemas.microsoft.com/office/powerpoint/2010/main" val="2017195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D667A5-F921-072D-902B-FA30E38BB72A}"/>
              </a:ext>
            </a:extLst>
          </p:cNvPr>
          <p:cNvSpPr txBox="1">
            <a:spLocks/>
          </p:cNvSpPr>
          <p:nvPr/>
        </p:nvSpPr>
        <p:spPr>
          <a:xfrm>
            <a:off x="838200" y="3247044"/>
            <a:ext cx="5857068" cy="1971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Solution:</a:t>
            </a:r>
          </a:p>
          <a:p>
            <a:r>
              <a:rPr lang="en-US" dirty="0"/>
              <a:t>Inject a trapezoidal beam and flatten the plasma wakefield through </a:t>
            </a:r>
            <a:r>
              <a:rPr lang="en-US" dirty="0" err="1"/>
              <a:t>beamloading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3F694-2EB5-3355-2777-906C3C5D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901" y="2637832"/>
            <a:ext cx="3947899" cy="38788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12DB22-E28D-D68C-F2BA-95D0E9AF87ED}"/>
              </a:ext>
            </a:extLst>
          </p:cNvPr>
          <p:cNvSpPr/>
          <p:nvPr/>
        </p:nvSpPr>
        <p:spPr>
          <a:xfrm>
            <a:off x="110861" y="6521706"/>
            <a:ext cx="3655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Tzoufras</a:t>
            </a:r>
            <a:r>
              <a:rPr lang="en-US" sz="1400" dirty="0"/>
              <a:t>, Phys. Rev. Lett. 101, 145002 (2008)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886746A-C6C9-0BFB-1AC0-8605B373190C}"/>
              </a:ext>
            </a:extLst>
          </p:cNvPr>
          <p:cNvSpPr/>
          <p:nvPr/>
        </p:nvSpPr>
        <p:spPr>
          <a:xfrm>
            <a:off x="7451098" y="2424110"/>
            <a:ext cx="1925377" cy="5499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5E40E-E0B9-50C0-511C-89FAD63CF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6723"/>
            <a:ext cx="10515600" cy="19714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Shortcomings:</a:t>
            </a:r>
          </a:p>
          <a:p>
            <a:r>
              <a:rPr lang="en-US" dirty="0"/>
              <a:t>The charge produced is low (3-30 </a:t>
            </a:r>
            <a:r>
              <a:rPr lang="en-US" dirty="0" err="1"/>
              <a:t>pC</a:t>
            </a:r>
            <a:r>
              <a:rPr lang="en-US" dirty="0"/>
              <a:t>)</a:t>
            </a:r>
          </a:p>
          <a:p>
            <a:r>
              <a:rPr lang="en-US" dirty="0"/>
              <a:t>Lack of beam loading results in relatively large energy spread (few %)</a:t>
            </a:r>
          </a:p>
          <a:p>
            <a:r>
              <a:rPr lang="en-US" dirty="0"/>
              <a:t>Key constraint is a very </a:t>
            </a:r>
            <a:r>
              <a:rPr lang="en-US" i="1" dirty="0"/>
              <a:t>localized</a:t>
            </a:r>
            <a:r>
              <a:rPr lang="en-US" dirty="0"/>
              <a:t> injection of high-quality electrons</a:t>
            </a:r>
          </a:p>
        </p:txBody>
      </p:sp>
    </p:spTree>
    <p:extLst>
      <p:ext uri="{BB962C8B-B14F-4D97-AF65-F5344CB8AC3E}">
        <p14:creationId xmlns:p14="http://schemas.microsoft.com/office/powerpoint/2010/main" val="23674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“plasma photoinjector” for a collider application needs to create </a:t>
                </a:r>
              </a:p>
              <a:p>
                <a:pPr lvl="1"/>
                <a:r>
                  <a:rPr lang="en-US" dirty="0"/>
                  <a:t>Low emittance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100 nm) </a:t>
                </a:r>
              </a:p>
              <a:p>
                <a:pPr lvl="1"/>
                <a:r>
                  <a:rPr lang="en-US" dirty="0"/>
                  <a:t>High charge (order of </a:t>
                </a:r>
                <a:r>
                  <a:rPr lang="en-US" dirty="0" err="1"/>
                  <a:t>nC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Trapezoidal shape for low energy spread in subsequent accelerating plasma stages</a:t>
                </a:r>
              </a:p>
              <a:p>
                <a:r>
                  <a:rPr lang="en-US" dirty="0"/>
                  <a:t>By applying the spatiotemporal pulse shaping to two-color ionization injection, such plasma photoinjector can be demonstrated at ATF, BNL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 r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2520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Plasma accelerators create accelerating gradients that are hundreds of times higher than conventional accelerators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“plasma photoinjector” for a collider application needs to create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Low emittance (&lt;100 nm)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High charge (order of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nC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Trapezoidal shape for low energy spread in subsequent accelerating plasma stages</a:t>
            </a:r>
          </a:p>
          <a:p>
            <a:r>
              <a:rPr lang="en-US" dirty="0"/>
              <a:t>Such plasma photoinjector can be generated by applying the spatiotemporal pulse shaping to two-color ionization injection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26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2783-9C3A-434A-8B21-9EAEBC97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quality electron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20087-81BF-1A40-8DB1-058F18489C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addition to energy, beam quality is a critical consideration </a:t>
                </a:r>
              </a:p>
              <a:p>
                <a:r>
                  <a:rPr lang="en-US" dirty="0"/>
                  <a:t>In colliders, quality is measured by Luminosity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20087-81BF-1A40-8DB1-058F18489C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DA65E72-44F2-A64F-BFFA-55CC5F71117C}"/>
              </a:ext>
            </a:extLst>
          </p:cNvPr>
          <p:cNvSpPr txBox="1"/>
          <p:nvPr/>
        </p:nvSpPr>
        <p:spPr>
          <a:xfrm>
            <a:off x="64942" y="6437333"/>
            <a:ext cx="281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C.B. Schroeder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inherit"/>
              </a:rPr>
              <a:t>et al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2023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inherit"/>
              </a:rPr>
              <a:t>JINST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1" i="0" u="none" strike="noStrike" dirty="0">
                <a:solidFill>
                  <a:srgbClr val="333333"/>
                </a:solidFill>
                <a:effectLst/>
                <a:latin typeface="inherit"/>
              </a:rPr>
              <a:t>18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T06001</a:t>
            </a:r>
          </a:p>
          <a:p>
            <a:r>
              <a:rPr lang="en-US" sz="1200" b="1" i="0" u="none" strike="noStrike" dirty="0">
                <a:solidFill>
                  <a:srgbClr val="333333"/>
                </a:solidFill>
                <a:effectLst/>
                <a:latin typeface="inherit"/>
              </a:rPr>
              <a:t>DOI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10.1088/1748-0221/18/06/T06001</a:t>
            </a:r>
          </a:p>
          <a:p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9D268C-DDD1-0E42-BCDC-F2CB2204F7F4}"/>
              </a:ext>
            </a:extLst>
          </p:cNvPr>
          <p:cNvGrpSpPr/>
          <p:nvPr/>
        </p:nvGrpSpPr>
        <p:grpSpPr>
          <a:xfrm>
            <a:off x="6709720" y="2827646"/>
            <a:ext cx="3611829" cy="665711"/>
            <a:chOff x="6652570" y="2884796"/>
            <a:chExt cx="3611829" cy="66571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4A1D138-489E-114E-A567-B29DB767E9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2570" y="3284837"/>
              <a:ext cx="308920" cy="26567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BCB3F4-EE50-864B-960A-B9E5E715C57E}"/>
                    </a:ext>
                  </a:extLst>
                </p:cNvPr>
                <p:cNvSpPr txBox="1"/>
                <p:nvPr/>
              </p:nvSpPr>
              <p:spPr>
                <a:xfrm>
                  <a:off x="7077373" y="2884796"/>
                  <a:ext cx="31870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Beam charge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</m:oMath>
                  </a14:m>
                  <a:r>
                    <a:rPr lang="en-US" sz="2000" dirty="0"/>
                    <a:t>High charge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BCB3F4-EE50-864B-960A-B9E5E715C5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7373" y="2884796"/>
                  <a:ext cx="3187026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984" t="-9375" r="-794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77DAAD-969F-134C-A7CF-CF974D9C33A8}"/>
              </a:ext>
            </a:extLst>
          </p:cNvPr>
          <p:cNvGrpSpPr/>
          <p:nvPr/>
        </p:nvGrpSpPr>
        <p:grpSpPr>
          <a:xfrm>
            <a:off x="6448684" y="4314887"/>
            <a:ext cx="5310428" cy="807361"/>
            <a:chOff x="6505834" y="4448237"/>
            <a:chExt cx="5310428" cy="80736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10178B8-F85F-E147-B552-E1FBCA7AFA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3955" y="4448237"/>
              <a:ext cx="191530" cy="39644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764B71-C722-8546-8CD4-CBE67145C0C3}"/>
                    </a:ext>
                  </a:extLst>
                </p:cNvPr>
                <p:cNvSpPr txBox="1"/>
                <p:nvPr/>
              </p:nvSpPr>
              <p:spPr>
                <a:xfrm>
                  <a:off x="6505834" y="4855488"/>
                  <a:ext cx="531042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Focusability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a14:m>
                  <a:r>
                    <a:rPr lang="en-US" sz="2000" dirty="0"/>
                    <a:t> low emittance and energy spread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764B71-C722-8546-8CD4-CBE67145C0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5834" y="4855488"/>
                  <a:ext cx="5310428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1193" t="-9375" r="-239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64A007E-8169-3C4D-8B16-7BCA445FA348}"/>
                  </a:ext>
                </a:extLst>
              </p:cNvPr>
              <p:cNvSpPr/>
              <p:nvPr/>
            </p:nvSpPr>
            <p:spPr>
              <a:xfrm>
                <a:off x="4167251" y="6103428"/>
                <a:ext cx="3077424" cy="356145"/>
              </a:xfrm>
              <a:prstGeom prst="roundRect">
                <a:avLst/>
              </a:prstGeom>
              <a:solidFill>
                <a:srgbClr val="9B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 ⟹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  &amp;</a:t>
                </a:r>
                <a:r>
                  <a:rPr lang="en-US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 &amp; Q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64A007E-8169-3C4D-8B16-7BCA445FA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251" y="6103428"/>
                <a:ext cx="3077424" cy="356145"/>
              </a:xfrm>
              <a:prstGeom prst="round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B9C96BA-A5EC-CB4F-A79B-5BB77BDE6D31}"/>
              </a:ext>
            </a:extLst>
          </p:cNvPr>
          <p:cNvGrpSpPr/>
          <p:nvPr/>
        </p:nvGrpSpPr>
        <p:grpSpPr>
          <a:xfrm>
            <a:off x="2827757" y="2857958"/>
            <a:ext cx="3529684" cy="640333"/>
            <a:chOff x="2865857" y="2896058"/>
            <a:chExt cx="3529684" cy="6403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CC0294E-5D29-8F4A-AF11-41B8D0465185}"/>
                    </a:ext>
                  </a:extLst>
                </p:cNvPr>
                <p:cNvSpPr txBox="1"/>
                <p:nvPr/>
              </p:nvSpPr>
              <p:spPr>
                <a:xfrm>
                  <a:off x="2865857" y="2896058"/>
                  <a:ext cx="35296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Beam collision rate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</m:oMath>
                  </a14:m>
                  <a:r>
                    <a:rPr lang="en-US" sz="2000" dirty="0"/>
                    <a:t>High rate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CC0294E-5D29-8F4A-AF11-41B8D0465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5857" y="2896058"/>
                  <a:ext cx="3529684" cy="400110"/>
                </a:xfrm>
                <a:prstGeom prst="rect">
                  <a:avLst/>
                </a:prstGeom>
                <a:blipFill>
                  <a:blip r:embed="rId8"/>
                  <a:stretch>
                    <a:fillRect l="-1792" t="-9375" r="-71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76B80C-FDC0-9C41-90CE-E98FB9208C76}"/>
                </a:ext>
              </a:extLst>
            </p:cNvPr>
            <p:cNvCxnSpPr>
              <a:cxnSpLocks/>
            </p:cNvCxnSpPr>
            <p:nvPr/>
          </p:nvCxnSpPr>
          <p:spPr>
            <a:xfrm>
              <a:off x="5661747" y="3270721"/>
              <a:ext cx="248165" cy="26567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A9249E-FCC6-BE46-9D03-9142EA1D4A80}"/>
              </a:ext>
            </a:extLst>
          </p:cNvPr>
          <p:cNvGrpSpPr/>
          <p:nvPr/>
        </p:nvGrpSpPr>
        <p:grpSpPr>
          <a:xfrm>
            <a:off x="2882188" y="3204119"/>
            <a:ext cx="9209896" cy="2808387"/>
            <a:chOff x="2882188" y="3204119"/>
            <a:chExt cx="9209896" cy="280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812CE5E-9058-2C45-89BC-046C4A80A7AE}"/>
                    </a:ext>
                  </a:extLst>
                </p:cNvPr>
                <p:cNvSpPr txBox="1"/>
                <p:nvPr/>
              </p:nvSpPr>
              <p:spPr>
                <a:xfrm>
                  <a:off x="2882188" y="3256990"/>
                  <a:ext cx="26872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Plasma Collider: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~50 </m:t>
                      </m:r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kHz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812CE5E-9058-2C45-89BC-046C4A80A7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188" y="3256990"/>
                  <a:ext cx="268727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358" t="-6667" r="-94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2B54A7-3DF5-CD42-B0C3-F63214378CDB}"/>
                    </a:ext>
                  </a:extLst>
                </p:cNvPr>
                <p:cNvSpPr txBox="1"/>
                <p:nvPr/>
              </p:nvSpPr>
              <p:spPr>
                <a:xfrm>
                  <a:off x="7077282" y="3204119"/>
                  <a:ext cx="37201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Plasma Collider:</a:t>
                  </a:r>
                  <a14:m>
                    <m:oMath xmlns:m="http://schemas.openxmlformats.org/officeDocument/2006/math">
                      <m:r>
                        <a:rPr lang="en-US" b="0" i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~200</m:t>
                      </m:r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pC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2B54A7-3DF5-CD42-B0C3-F63214378C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7282" y="3204119"/>
                  <a:ext cx="3720186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361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796534F-0482-ED40-964F-C5E588E09D66}"/>
                    </a:ext>
                  </a:extLst>
                </p:cNvPr>
                <p:cNvSpPr txBox="1"/>
                <p:nvPr/>
              </p:nvSpPr>
              <p:spPr>
                <a:xfrm>
                  <a:off x="6558917" y="5089176"/>
                  <a:ext cx="5533167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Plasma Collider: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800" b="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Emittance,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&lt;100</m:t>
                      </m:r>
                    </m:oMath>
                  </a14:m>
                  <a:r>
                    <a:rPr lang="en-US" sz="18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nm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800" b="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Energy spread,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a14:m>
                  <a:r>
                    <a:rPr lang="en-US" sz="18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1% </a:t>
                  </a:r>
                  <a:endParaRPr lang="en-US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796534F-0482-ED40-964F-C5E588E09D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917" y="5089176"/>
                  <a:ext cx="5533167" cy="923330"/>
                </a:xfrm>
                <a:prstGeom prst="rect">
                  <a:avLst/>
                </a:prstGeom>
                <a:blipFill>
                  <a:blip r:embed="rId11"/>
                  <a:stretch>
                    <a:fillRect l="-915" t="-2703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31266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0D0F6-B22D-18DB-CFD0-BEB3D4F3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Two-color ionization injection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CDB4618-D477-C437-5BAB-E2844E8C1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6996" y="3531914"/>
            <a:ext cx="6716804" cy="27352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9F516-DF3A-EBB3-4798-10D31A8C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AEDDCE73-76D8-617F-56D7-1F09E4DF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816" y="915718"/>
            <a:ext cx="3056233" cy="2451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BA249-3D1F-21BE-8D5A-ED0C53739484}"/>
              </a:ext>
            </a:extLst>
          </p:cNvPr>
          <p:cNvSpPr txBox="1"/>
          <p:nvPr/>
        </p:nvSpPr>
        <p:spPr>
          <a:xfrm>
            <a:off x="9311355" y="3367672"/>
            <a:ext cx="17722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Yu, </a:t>
            </a:r>
            <a:r>
              <a:rPr lang="en-US" sz="1100" i="1" dirty="0"/>
              <a:t>PRL </a:t>
            </a:r>
            <a:r>
              <a:rPr lang="en-US" sz="1100" b="1" dirty="0"/>
              <a:t>112</a:t>
            </a:r>
            <a:r>
              <a:rPr lang="en-US" sz="1100" dirty="0"/>
              <a:t>, 125001 (2014)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D20E3B-9F17-7290-1710-C101DC8EFD58}"/>
              </a:ext>
            </a:extLst>
          </p:cNvPr>
          <p:cNvSpPr txBox="1"/>
          <p:nvPr/>
        </p:nvSpPr>
        <p:spPr>
          <a:xfrm>
            <a:off x="5848216" y="6237613"/>
            <a:ext cx="460747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European Conference on Lasers and Electro-Optics</a:t>
            </a:r>
            <a:r>
              <a:rPr lang="en-US" sz="1100" dirty="0"/>
              <a:t> (2015) </a:t>
            </a:r>
          </a:p>
          <a:p>
            <a:r>
              <a:rPr lang="en-US" sz="1100" dirty="0"/>
              <a:t>See also  Xu, PRSTAB, 17, 061301 (2014)</a:t>
            </a:r>
          </a:p>
          <a:p>
            <a:endParaRPr lang="en-US" sz="11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292AFE-9525-9062-F4F4-93EC21BC3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379" y="1036526"/>
            <a:ext cx="4080304" cy="2448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025C80-6E94-CC53-2352-799EDDE051A4}"/>
              </a:ext>
            </a:extLst>
          </p:cNvPr>
          <p:cNvSpPr txBox="1"/>
          <p:nvPr/>
        </p:nvSpPr>
        <p:spPr>
          <a:xfrm>
            <a:off x="5505231" y="3424034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PRSTAB </a:t>
            </a:r>
            <a:r>
              <a:rPr lang="en-US" sz="1100" b="1" dirty="0"/>
              <a:t>17</a:t>
            </a:r>
            <a:r>
              <a:rPr lang="en-US" sz="1100" dirty="0"/>
              <a:t>, 101301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/>
              <p:nvPr/>
            </p:nvSpPr>
            <p:spPr>
              <a:xfrm>
                <a:off x="628650" y="1690688"/>
                <a:ext cx="4033263" cy="4133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Long-wavelength laser to drive the </a:t>
                </a:r>
                <a:r>
                  <a:rPr lang="en-US" sz="2000" dirty="0" err="1"/>
                  <a:t>wakefield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Short-wavelength laser to trigger ionization within the </a:t>
                </a:r>
                <a:r>
                  <a:rPr lang="en-US" sz="2000" dirty="0" err="1"/>
                  <a:t>wakefield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Drive laser needs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to form plasma wakefield, but we want low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000" dirty="0"/>
                  <a:t> field to avoid prematurely ionizing the gas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Injector laser needs high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000" dirty="0"/>
                  <a:t> field to ionize the gas, but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to avoid emittance degradation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690688"/>
                <a:ext cx="4033263" cy="4133696"/>
              </a:xfrm>
              <a:prstGeom prst="rect">
                <a:avLst/>
              </a:prstGeom>
              <a:blipFill>
                <a:blip r:embed="rId5"/>
                <a:stretch>
                  <a:fillRect l="-1360" r="-2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1BAB958-5A14-0A1F-361E-84AF5104C562}"/>
              </a:ext>
            </a:extLst>
          </p:cNvPr>
          <p:cNvSpPr txBox="1"/>
          <p:nvPr/>
        </p:nvSpPr>
        <p:spPr>
          <a:xfrm>
            <a:off x="6157694" y="4858669"/>
            <a:ext cx="2014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emittance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BDE66-A4BF-7EA0-4D9B-D13728F4DBF6}"/>
              </a:ext>
            </a:extLst>
          </p:cNvPr>
          <p:cNvSpPr txBox="1"/>
          <p:nvPr/>
        </p:nvSpPr>
        <p:spPr>
          <a:xfrm>
            <a:off x="10994231" y="4486658"/>
            <a:ext cx="119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Excellent phase space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B65C82-4CAA-638F-A4AA-2458C21BED22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73232" y="693559"/>
            <a:ext cx="80368" cy="67804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23CB90-9010-B850-DBC7-C43FB8F86385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73232" y="693559"/>
            <a:ext cx="70204" cy="142588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B9189E-4135-380E-E102-E2277AF6488D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901020" y="693559"/>
            <a:ext cx="497434" cy="16278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21AD237-E350-2081-E498-28586C666BCC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854531" y="693559"/>
            <a:ext cx="543923" cy="48754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/>
              <p:nvPr/>
            </p:nvSpPr>
            <p:spPr>
              <a:xfrm>
                <a:off x="8782283" y="385782"/>
                <a:ext cx="17818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Very intense,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283" y="385782"/>
                <a:ext cx="1781898" cy="307777"/>
              </a:xfrm>
              <a:prstGeom prst="rect">
                <a:avLst/>
              </a:prstGeom>
              <a:blipFill>
                <a:blip r:embed="rId6"/>
                <a:stretch>
                  <a:fillRect l="-1027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/>
              <p:nvPr/>
            </p:nvSpPr>
            <p:spPr>
              <a:xfrm>
                <a:off x="10529498" y="385782"/>
                <a:ext cx="17379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Less intense,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498" y="385782"/>
                <a:ext cx="1737912" cy="307777"/>
              </a:xfrm>
              <a:prstGeom prst="rect">
                <a:avLst/>
              </a:prstGeom>
              <a:blipFill>
                <a:blip r:embed="rId7"/>
                <a:stretch>
                  <a:fillRect l="-1053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22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850F9E9-CC12-BED7-A15D-4483B22667A7}"/>
              </a:ext>
            </a:extLst>
          </p:cNvPr>
          <p:cNvGrpSpPr/>
          <p:nvPr/>
        </p:nvGrpSpPr>
        <p:grpSpPr>
          <a:xfrm>
            <a:off x="1112774" y="1116310"/>
            <a:ext cx="9638646" cy="5168734"/>
            <a:chOff x="381254" y="1"/>
            <a:chExt cx="9889090" cy="677009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6259C90-530F-F11E-9C7F-9163242E90DB}"/>
                </a:ext>
              </a:extLst>
            </p:cNvPr>
            <p:cNvGrpSpPr/>
            <p:nvPr/>
          </p:nvGrpSpPr>
          <p:grpSpPr>
            <a:xfrm>
              <a:off x="381254" y="1"/>
              <a:ext cx="9889090" cy="6770092"/>
              <a:chOff x="506899" y="547069"/>
              <a:chExt cx="9889090" cy="6770092"/>
            </a:xfrm>
          </p:grpSpPr>
          <p:pic>
            <p:nvPicPr>
              <p:cNvPr id="17" name="Picture 16" descr="A colorful image of a circle and a black arrow&#10;&#10;Description automatically generated with medium confidence">
                <a:extLst>
                  <a:ext uri="{FF2B5EF4-FFF2-40B4-BE49-F238E27FC236}">
                    <a16:creationId xmlns:a16="http://schemas.microsoft.com/office/drawing/2014/main" id="{07AA76F5-B352-9AF5-48AA-2F1DB9BA6E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89" t="4672" r="4978" b="15397"/>
              <a:stretch/>
            </p:blipFill>
            <p:spPr>
              <a:xfrm>
                <a:off x="5535579" y="1290717"/>
                <a:ext cx="2023716" cy="1313048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20AF46F-9AAC-4845-D561-701A613B8673}"/>
                  </a:ext>
                </a:extLst>
              </p:cNvPr>
              <p:cNvGrpSpPr/>
              <p:nvPr/>
            </p:nvGrpSpPr>
            <p:grpSpPr>
              <a:xfrm>
                <a:off x="506899" y="4346867"/>
                <a:ext cx="9889090" cy="2970294"/>
                <a:chOff x="-1213274" y="3093402"/>
                <a:chExt cx="7740877" cy="2919926"/>
              </a:xfrm>
            </p:grpSpPr>
            <p:pic>
              <p:nvPicPr>
                <p:cNvPr id="37" name="Picture 36" descr="A red and blue circles with a black dot&#10;&#10;Description automatically generated">
                  <a:extLst>
                    <a:ext uri="{FF2B5EF4-FFF2-40B4-BE49-F238E27FC236}">
                      <a16:creationId xmlns:a16="http://schemas.microsoft.com/office/drawing/2014/main" id="{4D9E45F7-52E2-90F4-20DF-0A96BF1EB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71" t="16600" r="5253" b="27277"/>
                <a:stretch/>
              </p:blipFill>
              <p:spPr>
                <a:xfrm>
                  <a:off x="1757084" y="3843380"/>
                  <a:ext cx="2591378" cy="1354198"/>
                </a:xfrm>
                <a:prstGeom prst="rect">
                  <a:avLst/>
                </a:prstGeom>
              </p:spPr>
            </p:pic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2834D390-446B-E2ED-5633-7905614F19C8}"/>
                    </a:ext>
                  </a:extLst>
                </p:cNvPr>
                <p:cNvGrpSpPr/>
                <p:nvPr/>
              </p:nvGrpSpPr>
              <p:grpSpPr>
                <a:xfrm>
                  <a:off x="-1213274" y="3093402"/>
                  <a:ext cx="7740877" cy="2919926"/>
                  <a:chOff x="2565149" y="2497178"/>
                  <a:chExt cx="5492991" cy="1583863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DF193791-2363-A5E4-AEF9-843F9CC8D913}"/>
                      </a:ext>
                    </a:extLst>
                  </p:cNvPr>
                  <p:cNvGrpSpPr/>
                  <p:nvPr/>
                </p:nvGrpSpPr>
                <p:grpSpPr>
                  <a:xfrm>
                    <a:off x="2565149" y="2497178"/>
                    <a:ext cx="5492991" cy="1583863"/>
                    <a:chOff x="-3026050" y="1749000"/>
                    <a:chExt cx="5492991" cy="1583863"/>
                  </a:xfrm>
                </p:grpSpPr>
                <p:sp>
                  <p:nvSpPr>
                    <p:cNvPr id="2" name="TextBox 1">
                      <a:extLst>
                        <a:ext uri="{FF2B5EF4-FFF2-40B4-BE49-F238E27FC236}">
                          <a16:creationId xmlns:a16="http://schemas.microsoft.com/office/drawing/2014/main" id="{B15BA191-4C5B-EE00-8A48-23EF15BAEE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529618" y="1749000"/>
                      <a:ext cx="2851294" cy="2003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Acceleration stage</a:t>
                      </a:r>
                    </a:p>
                  </p:txBody>
                </p:sp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D98A5F16-D16A-CFA2-4020-759619B6C7A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3026050" y="2964297"/>
                      <a:ext cx="983378" cy="3446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Trapezoidal electron bunch</a:t>
                      </a:r>
                    </a:p>
                  </p:txBody>
                </p:sp>
                <p:sp>
                  <p:nvSpPr>
                    <p:cNvPr id="14" name="Flowchart: Manual Input 13">
                      <a:extLst>
                        <a:ext uri="{FF2B5EF4-FFF2-40B4-BE49-F238E27FC236}">
                          <a16:creationId xmlns:a16="http://schemas.microsoft.com/office/drawing/2014/main" id="{C6B68CE7-0702-CC78-BC15-8D94DC0B6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3717" y="2319760"/>
                      <a:ext cx="208694" cy="246640"/>
                    </a:xfrm>
                    <a:custGeom>
                      <a:avLst/>
                      <a:gdLst>
                        <a:gd name="connsiteX0" fmla="*/ 0 w 10000"/>
                        <a:gd name="connsiteY0" fmla="*/ 2000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2000 h 10000"/>
                        <a:gd name="connsiteX0" fmla="*/ 0 w 10000"/>
                        <a:gd name="connsiteY0" fmla="*/ 5947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5947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5947"/>
                          </a:moveTo>
                          <a:lnTo>
                            <a:pt x="10000" y="0"/>
                          </a:lnTo>
                          <a:lnTo>
                            <a:pt x="10000" y="10000"/>
                          </a:lnTo>
                          <a:lnTo>
                            <a:pt x="0" y="10000"/>
                          </a:lnTo>
                          <a:lnTo>
                            <a:pt x="0" y="5947"/>
                          </a:lnTo>
                          <a:close/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" name="Oval 4">
                      <a:extLst>
                        <a:ext uri="{FF2B5EF4-FFF2-40B4-BE49-F238E27FC236}">
                          <a16:creationId xmlns:a16="http://schemas.microsoft.com/office/drawing/2014/main" id="{EB0FF289-9F20-03F9-D094-910E5C9078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-2523717" y="2523093"/>
                      <a:ext cx="208694" cy="86615"/>
                    </a:xfrm>
                    <a:prstGeom prst="ellipse">
                      <a:avLst/>
                    </a:prstGeom>
                    <a:solidFill>
                      <a:srgbClr val="FC7E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AF13C89A-C338-F065-2BE3-0EEB13D5D9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2067579" y="2984091"/>
                      <a:ext cx="589836" cy="3446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/>
                        <a:t>Driver</a:t>
                      </a:r>
                    </a:p>
                    <a:p>
                      <a:pPr algn="ctr"/>
                      <a:r>
                        <a:rPr lang="en-US" dirty="0"/>
                        <a:t>Beam 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" name="TextBox 9">
                          <a:extLst>
                            <a:ext uri="{FF2B5EF4-FFF2-40B4-BE49-F238E27FC236}">
                              <a16:creationId xmlns:a16="http://schemas.microsoft.com/office/drawing/2014/main" id="{6F28A4F5-44B5-3750-22EB-CB1CEE8F5D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737012" y="3083505"/>
                          <a:ext cx="1446219" cy="19693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dirty="0"/>
                            <a:t>Plasma cell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~ 2</m:t>
                              </m:r>
                            </m:oMath>
                          </a14:m>
                          <a:r>
                            <a:rPr lang="en-US" dirty="0"/>
                            <a:t> m 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10" name="TextBox 9">
                          <a:extLst>
                            <a:ext uri="{FF2B5EF4-FFF2-40B4-BE49-F238E27FC236}">
                              <a16:creationId xmlns:a16="http://schemas.microsoft.com/office/drawing/2014/main" id="{6F28A4F5-44B5-3750-22EB-CB1CEE8F5DB3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737012" y="3083505"/>
                          <a:ext cx="1446219" cy="196939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1918" t="-10638" b="-61702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12" name="Straight Arrow Connector 11">
                      <a:extLst>
                        <a:ext uri="{FF2B5EF4-FFF2-40B4-BE49-F238E27FC236}">
                          <a16:creationId xmlns:a16="http://schemas.microsoft.com/office/drawing/2014/main" id="{DCD44445-5E55-EB0E-DA96-1CC12F2EA5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274987" y="3062368"/>
                      <a:ext cx="2419163" cy="0"/>
                    </a:xfrm>
                    <a:prstGeom prst="straightConnector1">
                      <a:avLst/>
                    </a:prstGeom>
                    <a:ln>
                      <a:headEnd type="triangl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6" name="TextBox 15">
                          <a:extLst>
                            <a:ext uri="{FF2B5EF4-FFF2-40B4-BE49-F238E27FC236}">
                              <a16:creationId xmlns:a16="http://schemas.microsoft.com/office/drawing/2014/main" id="{68AC7657-321C-8006-2B81-88244D43589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20604" y="2988220"/>
                          <a:ext cx="1546337" cy="34464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dirty="0"/>
                            <a:t>20 GeV beam </a:t>
                          </a:r>
                        </a:p>
                        <a:p>
                          <a:pPr algn="ctr"/>
                          <a:r>
                            <a:rPr lang="en-US" dirty="0"/>
                            <a:t>energy spread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&lt;1%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16" name="TextBox 15">
                          <a:extLst>
                            <a:ext uri="{FF2B5EF4-FFF2-40B4-BE49-F238E27FC236}">
                              <a16:creationId xmlns:a16="http://schemas.microsoft.com/office/drawing/2014/main" id="{68AC7657-321C-8006-2B81-88244D43589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20604" y="2988220"/>
                          <a:ext cx="1546337" cy="344643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 t="-6173" b="-4938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9" name="Flowchart: Manual Input 13">
                      <a:extLst>
                        <a:ext uri="{FF2B5EF4-FFF2-40B4-BE49-F238E27FC236}">
                          <a16:creationId xmlns:a16="http://schemas.microsoft.com/office/drawing/2014/main" id="{768E8FD2-8902-2FCA-EB93-F8F282E2D5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181" y="2336478"/>
                      <a:ext cx="208694" cy="246640"/>
                    </a:xfrm>
                    <a:custGeom>
                      <a:avLst/>
                      <a:gdLst>
                        <a:gd name="connsiteX0" fmla="*/ 0 w 10000"/>
                        <a:gd name="connsiteY0" fmla="*/ 2000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2000 h 10000"/>
                        <a:gd name="connsiteX0" fmla="*/ 0 w 10000"/>
                        <a:gd name="connsiteY0" fmla="*/ 5947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5947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5947"/>
                          </a:moveTo>
                          <a:lnTo>
                            <a:pt x="10000" y="0"/>
                          </a:lnTo>
                          <a:lnTo>
                            <a:pt x="10000" y="10000"/>
                          </a:lnTo>
                          <a:lnTo>
                            <a:pt x="0" y="10000"/>
                          </a:lnTo>
                          <a:lnTo>
                            <a:pt x="0" y="5947"/>
                          </a:lnTo>
                          <a:close/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" name="Oval 19">
                      <a:extLst>
                        <a:ext uri="{FF2B5EF4-FFF2-40B4-BE49-F238E27FC236}">
                          <a16:creationId xmlns:a16="http://schemas.microsoft.com/office/drawing/2014/main" id="{C5D3C886-5D2C-F414-8527-5C87D378C73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501181" y="2539816"/>
                      <a:ext cx="208694" cy="86615"/>
                    </a:xfrm>
                    <a:prstGeom prst="ellipse">
                      <a:avLst/>
                    </a:prstGeom>
                    <a:solidFill>
                      <a:srgbClr val="FC7E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" name="Cylinder 5">
                      <a:extLst>
                        <a:ext uri="{FF2B5EF4-FFF2-40B4-BE49-F238E27FC236}">
                          <a16:creationId xmlns:a16="http://schemas.microsoft.com/office/drawing/2014/main" id="{C4068D19-ACB6-4971-2E77-59CA9555B7A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571588" y="1110245"/>
                      <a:ext cx="998821" cy="2787707"/>
                    </a:xfrm>
                    <a:prstGeom prst="can">
                      <a:avLst/>
                    </a:prstGeom>
                    <a:solidFill>
                      <a:schemeClr val="accent1">
                        <a:alpha val="15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" name="Flowchart: Manual Input 13">
                      <a:extLst>
                        <a:ext uri="{FF2B5EF4-FFF2-40B4-BE49-F238E27FC236}">
                          <a16:creationId xmlns:a16="http://schemas.microsoft.com/office/drawing/2014/main" id="{BEC682B1-9A68-1FBA-B60E-6A8C58A3B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61713" y="2366951"/>
                      <a:ext cx="189128" cy="177501"/>
                    </a:xfrm>
                    <a:custGeom>
                      <a:avLst/>
                      <a:gdLst>
                        <a:gd name="connsiteX0" fmla="*/ 0 w 10000"/>
                        <a:gd name="connsiteY0" fmla="*/ 2000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2000 h 10000"/>
                        <a:gd name="connsiteX0" fmla="*/ 0 w 10000"/>
                        <a:gd name="connsiteY0" fmla="*/ 5947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5947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5947"/>
                          </a:moveTo>
                          <a:lnTo>
                            <a:pt x="10000" y="0"/>
                          </a:lnTo>
                          <a:lnTo>
                            <a:pt x="10000" y="10000"/>
                          </a:lnTo>
                          <a:lnTo>
                            <a:pt x="0" y="10000"/>
                          </a:lnTo>
                          <a:lnTo>
                            <a:pt x="0" y="5947"/>
                          </a:lnTo>
                          <a:close/>
                        </a:path>
                      </a:pathLst>
                    </a:custGeom>
                    <a:noFill/>
                    <a:ln w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8" name="Picture 27" descr="A black line on a white background with Gateway Arch in the background&#10;&#10;Description automatically generated">
                    <a:extLst>
                      <a:ext uri="{FF2B5EF4-FFF2-40B4-BE49-F238E27FC236}">
                        <a16:creationId xmlns:a16="http://schemas.microsoft.com/office/drawing/2014/main" id="{3FED08A4-A9AF-C2DA-3C61-408B3AD99D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692" t="3888" r="13873" b="23842"/>
                  <a:stretch/>
                </p:blipFill>
                <p:spPr>
                  <a:xfrm>
                    <a:off x="3548526" y="2941387"/>
                    <a:ext cx="515744" cy="383672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 descr="A graph of a dotted lin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C4411251-3AB2-3223-5F40-94D35C1972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41113" b="52630" l="20019" r="33507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333" t="39673" r="64807" b="45930"/>
                  <a:stretch/>
                </p:blipFill>
                <p:spPr>
                  <a:xfrm>
                    <a:off x="3425012" y="3053903"/>
                    <a:ext cx="794034" cy="521349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D232AD1-F0D3-DAF7-F5D6-52F8732030C4}"/>
                  </a:ext>
                </a:extLst>
              </p:cNvPr>
              <p:cNvGrpSpPr/>
              <p:nvPr/>
            </p:nvGrpSpPr>
            <p:grpSpPr>
              <a:xfrm>
                <a:off x="660571" y="547069"/>
                <a:ext cx="9136991" cy="2819159"/>
                <a:chOff x="582791" y="1926937"/>
                <a:chExt cx="4947194" cy="1551332"/>
              </a:xfrm>
            </p:grpSpPr>
            <p:sp>
              <p:nvSpPr>
                <p:cNvPr id="3" name="Cylinder 2">
                  <a:extLst>
                    <a:ext uri="{FF2B5EF4-FFF2-40B4-BE49-F238E27FC236}">
                      <a16:creationId xmlns:a16="http://schemas.microsoft.com/office/drawing/2014/main" id="{0F23F6DA-C41B-8C9B-7580-EC57E2D5DD88}"/>
                    </a:ext>
                  </a:extLst>
                </p:cNvPr>
                <p:cNvSpPr/>
                <p:nvPr/>
              </p:nvSpPr>
              <p:spPr>
                <a:xfrm rot="16200000">
                  <a:off x="3262942" y="1781331"/>
                  <a:ext cx="932688" cy="1821968"/>
                </a:xfrm>
                <a:prstGeom prst="can">
                  <a:avLst/>
                </a:prstGeom>
                <a:solidFill>
                  <a:schemeClr val="accent1">
                    <a:alpha val="15000"/>
                  </a:schemeClr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5287C87E-1C72-C2B7-3BE0-EB9DFEEE1D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27" t="5099" r="4977" b="19422"/>
                <a:stretch/>
              </p:blipFill>
              <p:spPr>
                <a:xfrm>
                  <a:off x="1292592" y="2239953"/>
                  <a:ext cx="1477417" cy="835719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66EF078-E822-AAF4-ACF5-1891A8F4AC0E}"/>
                    </a:ext>
                  </a:extLst>
                </p:cNvPr>
                <p:cNvSpPr txBox="1"/>
                <p:nvPr/>
              </p:nvSpPr>
              <p:spPr>
                <a:xfrm>
                  <a:off x="3083394" y="1926937"/>
                  <a:ext cx="1187199" cy="2032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Injection stage</a:t>
                  </a:r>
                </a:p>
              </p:txBody>
            </p:sp>
            <p:sp>
              <p:nvSpPr>
                <p:cNvPr id="22" name="Flowchart: Manual Input 13">
                  <a:extLst>
                    <a:ext uri="{FF2B5EF4-FFF2-40B4-BE49-F238E27FC236}">
                      <a16:creationId xmlns:a16="http://schemas.microsoft.com/office/drawing/2014/main" id="{A9969E14-FF12-440D-2F85-C6541D6A5D0F}"/>
                    </a:ext>
                  </a:extLst>
                </p:cNvPr>
                <p:cNvSpPr/>
                <p:nvPr/>
              </p:nvSpPr>
              <p:spPr>
                <a:xfrm>
                  <a:off x="4886780" y="2455321"/>
                  <a:ext cx="208694" cy="246640"/>
                </a:xfrm>
                <a:custGeom>
                  <a:avLst/>
                  <a:gdLst>
                    <a:gd name="connsiteX0" fmla="*/ 0 w 10000"/>
                    <a:gd name="connsiteY0" fmla="*/ 2000 h 10000"/>
                    <a:gd name="connsiteX1" fmla="*/ 10000 w 10000"/>
                    <a:gd name="connsiteY1" fmla="*/ 0 h 10000"/>
                    <a:gd name="connsiteX2" fmla="*/ 10000 w 10000"/>
                    <a:gd name="connsiteY2" fmla="*/ 10000 h 10000"/>
                    <a:gd name="connsiteX3" fmla="*/ 0 w 10000"/>
                    <a:gd name="connsiteY3" fmla="*/ 10000 h 10000"/>
                    <a:gd name="connsiteX4" fmla="*/ 0 w 10000"/>
                    <a:gd name="connsiteY4" fmla="*/ 2000 h 10000"/>
                    <a:gd name="connsiteX0" fmla="*/ 0 w 10000"/>
                    <a:gd name="connsiteY0" fmla="*/ 5947 h 10000"/>
                    <a:gd name="connsiteX1" fmla="*/ 10000 w 10000"/>
                    <a:gd name="connsiteY1" fmla="*/ 0 h 10000"/>
                    <a:gd name="connsiteX2" fmla="*/ 10000 w 10000"/>
                    <a:gd name="connsiteY2" fmla="*/ 10000 h 10000"/>
                    <a:gd name="connsiteX3" fmla="*/ 0 w 10000"/>
                    <a:gd name="connsiteY3" fmla="*/ 10000 h 10000"/>
                    <a:gd name="connsiteX4" fmla="*/ 0 w 10000"/>
                    <a:gd name="connsiteY4" fmla="*/ 5947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5947"/>
                      </a:moveTo>
                      <a:lnTo>
                        <a:pt x="10000" y="0"/>
                      </a:lnTo>
                      <a:lnTo>
                        <a:pt x="10000" y="10000"/>
                      </a:lnTo>
                      <a:lnTo>
                        <a:pt x="0" y="10000"/>
                      </a:lnTo>
                      <a:lnTo>
                        <a:pt x="0" y="5947"/>
                      </a:ln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63DFEBC-035B-BCD4-21D8-75D82D98A717}"/>
                    </a:ext>
                  </a:extLst>
                </p:cNvPr>
                <p:cNvSpPr/>
                <p:nvPr/>
              </p:nvSpPr>
              <p:spPr>
                <a:xfrm flipH="1">
                  <a:off x="4887097" y="2665264"/>
                  <a:ext cx="208694" cy="86615"/>
                </a:xfrm>
                <a:prstGeom prst="ellipse">
                  <a:avLst/>
                </a:prstGeom>
                <a:solidFill>
                  <a:srgbClr val="FC7E00"/>
                </a:solidFill>
                <a:ln>
                  <a:solidFill>
                    <a:srgbClr val="FC7E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58D7D4E-2C9E-199D-4E96-67A1A29831A9}"/>
                    </a:ext>
                  </a:extLst>
                </p:cNvPr>
                <p:cNvSpPr txBox="1"/>
                <p:nvPr/>
              </p:nvSpPr>
              <p:spPr>
                <a:xfrm>
                  <a:off x="4571417" y="3035673"/>
                  <a:ext cx="958568" cy="355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Trapezoidal  electron bunch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458A7CD-D9A7-EDF5-A79F-FADAB48D69CE}"/>
                    </a:ext>
                  </a:extLst>
                </p:cNvPr>
                <p:cNvSpPr txBox="1"/>
                <p:nvPr/>
              </p:nvSpPr>
              <p:spPr>
                <a:xfrm>
                  <a:off x="582791" y="3081804"/>
                  <a:ext cx="1386952" cy="355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Ionization laser </a:t>
                  </a:r>
                </a:p>
                <a:p>
                  <a:pPr algn="ctr"/>
                  <a:r>
                    <a:rPr lang="en-US" dirty="0"/>
                    <a:t>Flying focus laser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DFE5CC1-2693-40FC-2498-7FF06595B1A2}"/>
                    </a:ext>
                  </a:extLst>
                </p:cNvPr>
                <p:cNvSpPr txBox="1"/>
                <p:nvPr/>
              </p:nvSpPr>
              <p:spPr>
                <a:xfrm>
                  <a:off x="1859734" y="3124163"/>
                  <a:ext cx="958568" cy="2032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CO</a:t>
                  </a:r>
                  <a:r>
                    <a:rPr lang="en-US" baseline="-25000" dirty="0"/>
                    <a:t>2</a:t>
                  </a:r>
                  <a:r>
                    <a:rPr lang="en-US" dirty="0"/>
                    <a:t> laser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E6E8B9BF-666D-B237-667F-A75EA7444F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56357" y="3212066"/>
                      <a:ext cx="1227716" cy="26620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Plasma cell </a:t>
                      </a:r>
                      <a14:m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~ 6</m:t>
                          </m:r>
                        </m:oMath>
                      </a14:m>
                      <a:r>
                        <a:rPr lang="en-US" dirty="0"/>
                        <a:t> mm </a:t>
                      </a: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E6E8B9BF-666D-B237-667F-A75EA7444F3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56357" y="3212066"/>
                      <a:ext cx="1227716" cy="266203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204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BB340BFA-3DCF-89CD-2C94-647DF18E7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7955" y="3190253"/>
                  <a:ext cx="150504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25A44F35-4EEC-E5DF-5761-1A018C34F633}"/>
                </a:ext>
              </a:extLst>
            </p:cNvPr>
            <p:cNvSpPr/>
            <p:nvPr/>
          </p:nvSpPr>
          <p:spPr>
            <a:xfrm>
              <a:off x="8610586" y="2819159"/>
              <a:ext cx="124857" cy="700342"/>
            </a:xfrm>
            <a:prstGeom prst="flowChart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Bent-Up 37">
              <a:extLst>
                <a:ext uri="{FF2B5EF4-FFF2-40B4-BE49-F238E27FC236}">
                  <a16:creationId xmlns:a16="http://schemas.microsoft.com/office/drawing/2014/main" id="{CE020F9C-8A05-BB38-19D6-91AFA436649E}"/>
                </a:ext>
              </a:extLst>
            </p:cNvPr>
            <p:cNvSpPr/>
            <p:nvPr/>
          </p:nvSpPr>
          <p:spPr>
            <a:xfrm rot="10800000">
              <a:off x="1383738" y="3428600"/>
              <a:ext cx="7351705" cy="1117635"/>
            </a:xfrm>
            <a:prstGeom prst="bentUpArrow">
              <a:avLst>
                <a:gd name="adj1" fmla="val 9988"/>
                <a:gd name="adj2" fmla="val 13167"/>
                <a:gd name="adj3" fmla="val 1294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125E86E5-DE28-4AC8-9853-7969EAB5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propose a method for generating collider quality electron beam</a:t>
            </a:r>
          </a:p>
        </p:txBody>
      </p:sp>
    </p:spTree>
    <p:extLst>
      <p:ext uri="{BB962C8B-B14F-4D97-AF65-F5344CB8AC3E}">
        <p14:creationId xmlns:p14="http://schemas.microsoft.com/office/powerpoint/2010/main" val="2861077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A8C32A-C029-76C0-0535-BE1264677725}"/>
              </a:ext>
            </a:extLst>
          </p:cNvPr>
          <p:cNvSpPr txBox="1"/>
          <p:nvPr/>
        </p:nvSpPr>
        <p:spPr>
          <a:xfrm>
            <a:off x="0" y="3075057"/>
            <a:ext cx="12192000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Injection Stage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208A6C-2EDC-C1BF-9C8C-05E5F557F720}"/>
              </a:ext>
            </a:extLst>
          </p:cNvPr>
          <p:cNvGrpSpPr/>
          <p:nvPr/>
        </p:nvGrpSpPr>
        <p:grpSpPr>
          <a:xfrm>
            <a:off x="1301269" y="510659"/>
            <a:ext cx="8905594" cy="2152332"/>
            <a:chOff x="660571" y="547069"/>
            <a:chExt cx="9136991" cy="2819159"/>
          </a:xfrm>
        </p:grpSpPr>
        <p:pic>
          <p:nvPicPr>
            <p:cNvPr id="7" name="Picture 6" descr="A colorful image of a circle and a black arrow&#10;&#10;Description automatically generated with medium confidence">
              <a:extLst>
                <a:ext uri="{FF2B5EF4-FFF2-40B4-BE49-F238E27FC236}">
                  <a16:creationId xmlns:a16="http://schemas.microsoft.com/office/drawing/2014/main" id="{B05C7516-B742-B990-82DC-18651445E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9" t="4672" r="4978" b="15397"/>
            <a:stretch/>
          </p:blipFill>
          <p:spPr>
            <a:xfrm>
              <a:off x="5535579" y="1290717"/>
              <a:ext cx="2023716" cy="1313048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BFF2E6-D736-A8EB-6B56-6DB8E2B376CA}"/>
                </a:ext>
              </a:extLst>
            </p:cNvPr>
            <p:cNvGrpSpPr/>
            <p:nvPr/>
          </p:nvGrpSpPr>
          <p:grpSpPr>
            <a:xfrm>
              <a:off x="660571" y="547069"/>
              <a:ext cx="9136991" cy="2819159"/>
              <a:chOff x="582791" y="1926937"/>
              <a:chExt cx="4947194" cy="1551332"/>
            </a:xfrm>
          </p:grpSpPr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2A87CAC8-E459-A516-F6B7-99B091E0E207}"/>
                  </a:ext>
                </a:extLst>
              </p:cNvPr>
              <p:cNvSpPr/>
              <p:nvPr/>
            </p:nvSpPr>
            <p:spPr>
              <a:xfrm rot="16200000">
                <a:off x="3262942" y="1781331"/>
                <a:ext cx="932688" cy="1821968"/>
              </a:xfrm>
              <a:prstGeom prst="can">
                <a:avLst/>
              </a:prstGeom>
              <a:solidFill>
                <a:schemeClr val="accent1">
                  <a:alpha val="15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5F946DC-D662-0FE1-C3B3-83ADE84682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27" t="5099" r="4977" b="19422"/>
              <a:stretch/>
            </p:blipFill>
            <p:spPr>
              <a:xfrm>
                <a:off x="1292592" y="2239953"/>
                <a:ext cx="1477417" cy="83571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306CF4-E035-F7BD-3005-8A9E590161F1}"/>
                  </a:ext>
                </a:extLst>
              </p:cNvPr>
              <p:cNvSpPr txBox="1"/>
              <p:nvPr/>
            </p:nvSpPr>
            <p:spPr>
              <a:xfrm>
                <a:off x="3083394" y="1926937"/>
                <a:ext cx="1187199" cy="20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Injection stage</a:t>
                </a:r>
              </a:p>
            </p:txBody>
          </p:sp>
          <p:sp>
            <p:nvSpPr>
              <p:cNvPr id="13" name="Flowchart: Manual Input 13">
                <a:extLst>
                  <a:ext uri="{FF2B5EF4-FFF2-40B4-BE49-F238E27FC236}">
                    <a16:creationId xmlns:a16="http://schemas.microsoft.com/office/drawing/2014/main" id="{0664ECCD-BAB5-7070-9990-99A90FE43643}"/>
                  </a:ext>
                </a:extLst>
              </p:cNvPr>
              <p:cNvSpPr/>
              <p:nvPr/>
            </p:nvSpPr>
            <p:spPr>
              <a:xfrm>
                <a:off x="4886780" y="2455321"/>
                <a:ext cx="208694" cy="246640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5947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594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947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5947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5206487-659A-C914-7E00-78128BE0C06A}"/>
                  </a:ext>
                </a:extLst>
              </p:cNvPr>
              <p:cNvSpPr/>
              <p:nvPr/>
            </p:nvSpPr>
            <p:spPr>
              <a:xfrm flipH="1">
                <a:off x="4887097" y="2665264"/>
                <a:ext cx="208694" cy="86615"/>
              </a:xfrm>
              <a:prstGeom prst="ellipse">
                <a:avLst/>
              </a:prstGeom>
              <a:solidFill>
                <a:srgbClr val="FC7E00"/>
              </a:solidFill>
              <a:ln>
                <a:solidFill>
                  <a:srgbClr val="FC7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3C8E42-5748-C09E-6FE2-CDD599617DAE}"/>
                  </a:ext>
                </a:extLst>
              </p:cNvPr>
              <p:cNvSpPr txBox="1"/>
              <p:nvPr/>
            </p:nvSpPr>
            <p:spPr>
              <a:xfrm>
                <a:off x="4571417" y="3035673"/>
                <a:ext cx="958568" cy="355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Trapezoidal  electron bunch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A64E8C-FC80-77C8-3772-D08CCED75410}"/>
                  </a:ext>
                </a:extLst>
              </p:cNvPr>
              <p:cNvSpPr txBox="1"/>
              <p:nvPr/>
            </p:nvSpPr>
            <p:spPr>
              <a:xfrm>
                <a:off x="582791" y="3081804"/>
                <a:ext cx="1386952" cy="355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Ionization laser </a:t>
                </a:r>
              </a:p>
              <a:p>
                <a:pPr algn="ctr"/>
                <a:r>
                  <a:rPr lang="en-US" dirty="0"/>
                  <a:t>Flying focus laser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0211E4-7CBB-AFE3-42A2-D3651C5D15F3}"/>
                  </a:ext>
                </a:extLst>
              </p:cNvPr>
              <p:cNvSpPr txBox="1"/>
              <p:nvPr/>
            </p:nvSpPr>
            <p:spPr>
              <a:xfrm>
                <a:off x="1859734" y="3124163"/>
                <a:ext cx="958568" cy="20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</a:t>
                </a:r>
                <a:r>
                  <a:rPr lang="en-US" baseline="-25000" dirty="0"/>
                  <a:t>2</a:t>
                </a:r>
                <a:r>
                  <a:rPr lang="en-US" dirty="0"/>
                  <a:t> laser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41ECAA7-2572-8A1A-8BAA-0A97727E1C4F}"/>
                      </a:ext>
                    </a:extLst>
                  </p:cNvPr>
                  <p:cNvSpPr txBox="1"/>
                  <p:nvPr/>
                </p:nvSpPr>
                <p:spPr>
                  <a:xfrm>
                    <a:off x="3156357" y="3212066"/>
                    <a:ext cx="1227716" cy="2662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Plasma cell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 6</m:t>
                        </m:r>
                      </m:oMath>
                    </a14:m>
                    <a:r>
                      <a:rPr lang="en-US" dirty="0"/>
                      <a:t> mm </a:t>
                    </a: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41ECAA7-2572-8A1A-8BAA-0A97727E1C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6357" y="3212066"/>
                    <a:ext cx="1227716" cy="26620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204" t="-8197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60934AE-F380-7593-CEAB-4D497FE85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7955" y="3190253"/>
                <a:ext cx="150504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6598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866-F3F1-A8FC-FF3F-249F3349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Varying the location of ionization is possible through spatiotemporal control of the ionizing laser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48A0D-2345-17BE-23F4-16CEFD00D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 r="45268" b="17514"/>
          <a:stretch/>
        </p:blipFill>
        <p:spPr>
          <a:xfrm>
            <a:off x="480281" y="1612195"/>
            <a:ext cx="4750430" cy="3764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1C454-18BF-71C9-3A3F-D54A0DDE2B12}"/>
              </a:ext>
            </a:extLst>
          </p:cNvPr>
          <p:cNvSpPr txBox="1"/>
          <p:nvPr/>
        </p:nvSpPr>
        <p:spPr>
          <a:xfrm>
            <a:off x="2214612" y="5269854"/>
            <a:ext cx="4215063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By varying the chirp, the region of peak intensity (focus) can be made to travel at any velocity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2EC49-A47C-226F-3A60-055CA12AC4CD}"/>
              </a:ext>
            </a:extLst>
          </p:cNvPr>
          <p:cNvSpPr txBox="1"/>
          <p:nvPr/>
        </p:nvSpPr>
        <p:spPr>
          <a:xfrm>
            <a:off x="0" y="6545574"/>
            <a:ext cx="365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H. </a:t>
            </a:r>
            <a:r>
              <a:rPr lang="en-US" sz="1400" dirty="0" err="1"/>
              <a:t>Froula</a:t>
            </a:r>
            <a:r>
              <a:rPr lang="en-US" sz="1400" dirty="0"/>
              <a:t>, Nature Photon 12, 262–265 (2018)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43D3B-62AB-0C39-BBC2-9A0A2352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864"/>
          <a:stretch/>
        </p:blipFill>
        <p:spPr>
          <a:xfrm>
            <a:off x="6853187" y="1376712"/>
            <a:ext cx="4081112" cy="3860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C85D0-4E2E-0F26-444D-167470CA011C}"/>
              </a:ext>
            </a:extLst>
          </p:cNvPr>
          <p:cNvSpPr txBox="1"/>
          <p:nvPr/>
        </p:nvSpPr>
        <p:spPr>
          <a:xfrm>
            <a:off x="6936608" y="5177522"/>
            <a:ext cx="445970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While maintaining the same spot size, the focus region can be extended to be much longer than the Rayleigh length</a:t>
            </a:r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D0A248-12AF-D5E8-EB51-298C05F2E46F}"/>
              </a:ext>
            </a:extLst>
          </p:cNvPr>
          <p:cNvSpPr txBox="1"/>
          <p:nvPr/>
        </p:nvSpPr>
        <p:spPr>
          <a:xfrm>
            <a:off x="0" y="1053546"/>
            <a:ext cx="61264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A chirped laser pulse focused by a chromatic lens exhibits a dynamic, or “flying”, focus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77757"/>
      </p:ext>
    </p:extLst>
  </p:cSld>
  <p:clrMapOvr>
    <a:masterClrMapping/>
  </p:clrMapOvr>
</p:sld>
</file>

<file path=ppt/theme/theme1.xml><?xml version="1.0" encoding="utf-8"?>
<a:theme xmlns:a="http://schemas.openxmlformats.org/drawingml/2006/main" name="2022_0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2022_01</Template>
  <TotalTime>32438</TotalTime>
  <Words>2029</Words>
  <Application>Microsoft Office PowerPoint</Application>
  <PresentationFormat>Widescreen</PresentationFormat>
  <Paragraphs>324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-apple-system</vt:lpstr>
      <vt:lpstr>Arial</vt:lpstr>
      <vt:lpstr>Calibri</vt:lpstr>
      <vt:lpstr>Calibri Light</vt:lpstr>
      <vt:lpstr>Cambria Math</vt:lpstr>
      <vt:lpstr>Century Gothic</vt:lpstr>
      <vt:lpstr>Georgia</vt:lpstr>
      <vt:lpstr>Gill Sans</vt:lpstr>
      <vt:lpstr>Gill Sans Light</vt:lpstr>
      <vt:lpstr>inherit</vt:lpstr>
      <vt:lpstr>Symbol</vt:lpstr>
      <vt:lpstr>Times</vt:lpstr>
      <vt:lpstr>Times New Roman</vt:lpstr>
      <vt:lpstr>Verdana</vt:lpstr>
      <vt:lpstr>2022_01</vt:lpstr>
      <vt:lpstr>Collider-quality electron bunches from an all-optical plasma photoinjector</vt:lpstr>
      <vt:lpstr>Synthesis</vt:lpstr>
      <vt:lpstr>Synthesis</vt:lpstr>
      <vt:lpstr>Synthesis</vt:lpstr>
      <vt:lpstr>Collider quality electron beam</vt:lpstr>
      <vt:lpstr>Two-color ionization injection</vt:lpstr>
      <vt:lpstr>We propose a method for generating collider quality electron beam</vt:lpstr>
      <vt:lpstr>PowerPoint Presentation</vt:lpstr>
      <vt:lpstr>Varying the location of ionization is possible through spatiotemporal control of the ionizing laser</vt:lpstr>
      <vt:lpstr>Osiris simulations performed on Perlmutter@Nersc and SEAWULF@SBU</vt:lpstr>
      <vt:lpstr>PowerPoint Presentation</vt:lpstr>
      <vt:lpstr>The injected beam is gradually assembled with the motion of the ionization front</vt:lpstr>
      <vt:lpstr>Charge and emittance are consistent with collider requirements</vt:lpstr>
      <vt:lpstr>PowerPoint Presentation</vt:lpstr>
      <vt:lpstr>PowerPoint Presentation</vt:lpstr>
      <vt:lpstr>Beam generated in this photo injector can be accelerated in subsequent stages at 10 GeV/m and at high efficiency</vt:lpstr>
      <vt:lpstr>This method can easily be scaled to higher charge, albeit with higher emittance</vt:lpstr>
      <vt:lpstr>Beam loading of the nC beam </vt:lpstr>
      <vt:lpstr>Conclusions</vt:lpstr>
      <vt:lpstr>PowerPoint Presentation</vt:lpstr>
      <vt:lpstr>Beam energy after injection stage</vt:lpstr>
      <vt:lpstr>Beam loading</vt:lpstr>
      <vt:lpstr>Integration of Ti:Saph at ATF</vt:lpstr>
      <vt:lpstr>The injected beam is gradually assembled with the motion of the ionization front</vt:lpstr>
      <vt:lpstr>A relatively low-power LWIR laser generates a clean, highly nonlinear wakefield</vt:lpstr>
      <vt:lpstr>CO2 and flying focus (FF) laser intensities are chosen based on Kr8+ -&gt; Kr9+ ionization rates</vt:lpstr>
      <vt:lpstr>Motion of the ionization location and the shape of the ψ function result in injection of a trapezoidal profile</vt:lpstr>
      <vt:lpstr>Flying Focus Injection Theory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Navid Vafaei</dc:creator>
  <cp:lastModifiedBy>Li, William</cp:lastModifiedBy>
  <cp:revision>357</cp:revision>
  <dcterms:created xsi:type="dcterms:W3CDTF">2017-03-04T22:27:29Z</dcterms:created>
  <dcterms:modified xsi:type="dcterms:W3CDTF">2025-09-22T13:57:30Z</dcterms:modified>
</cp:coreProperties>
</file>