
<file path=[Content_Types].xml><?xml version="1.0" encoding="utf-8"?>
<Types xmlns="http://schemas.openxmlformats.org/package/2006/content-types">
  <Default Extension="wmf" ContentType="image/x-wmf"/>
  <Default Extension="png" ContentType="image/png"/>
  <Default Extension="jpeg" ContentType="image/jpeg"/>
  <Default Extension="xml" ContentType="application/xml"/>
  <Default Extension="rels" ContentType="application/vnd.openxmlformats-package.relationships+xml"/>
  <Default Extension="bin" ContentType="application/vnd.openxmlformats-officedocument.oleObject"/>
  <Override PartName="/ppt/notesSlides/notesSlide13.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0.xml" ContentType="application/vnd.openxmlformats-officedocument.presentationml.notesSlide+xml"/>
  <Override PartName="/ppt/notesSlides/notesSlide1.xml" ContentType="application/vnd.openxmlformats-officedocument.presentationml.notesSlide+xml"/>
  <Override PartName="/ppt/slides/slide13.xml" ContentType="application/vnd.openxmlformats-officedocument.presentationml.slide+xml"/>
  <Override PartName="/ppt/slides/slide11.xml" ContentType="application/vnd.openxmlformats-officedocument.presentationml.slide+xml"/>
  <Override PartName="/ppt/notesSlides/notesSlide11.xml" ContentType="application/vnd.openxmlformats-officedocument.presentationml.notes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notesSlides/notesSlide15.xml" ContentType="application/vnd.openxmlformats-officedocument.presentationml.notesSlide+xml"/>
  <Override PartName="/ppt/slides/slide8.xml" ContentType="application/vnd.openxmlformats-officedocument.presentationml.slide+xml"/>
  <Override PartName="/ppt/slideLayouts/slideLayout9.xml" ContentType="application/vnd.openxmlformats-officedocument.presentationml.slideLayout+xml"/>
  <Override PartName="/ppt/slides/slide1.xml" ContentType="application/vnd.openxmlformats-officedocument.presentationml.slide+xml"/>
  <Override PartName="/ppt/notesSlides/notesSlide14.xml" ContentType="application/vnd.openxmlformats-officedocument.presentationml.notesSlide+xml"/>
  <Override PartName="/ppt/slideLayouts/slideLayout8.xml" ContentType="application/vnd.openxmlformats-officedocument.presentationml.slideLayout+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s/slide9.xml" ContentType="application/vnd.openxmlformats-officedocument.presentationml.slide+xml"/>
  <Override PartName="/ppt/slideLayouts/slideLayout2.xml" ContentType="application/vnd.openxmlformats-officedocument.presentationml.slideLayout+xml"/>
  <Override PartName="/ppt/slides/slide5.xml" ContentType="application/vnd.openxmlformats-officedocument.presentationml.slide+xml"/>
  <Override PartName="/ppt/slides/slide15.xml" ContentType="application/vnd.openxmlformats-officedocument.presentationml.slide+xml"/>
  <Override PartName="/ppt/slides/slide1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s/slide14.xml" ContentType="application/vnd.openxmlformats-officedocument.presentationml.slide+xml"/>
  <Override PartName="/ppt/slideMasters/slideMaster1.xml" ContentType="application/vnd.openxmlformats-officedocument.presentationml.slideMaster+xml"/>
  <Override PartName="/ppt/theme/theme2.xml" ContentType="application/vnd.openxmlformats-officedocument.theme+xml"/>
  <Override PartName="/ppt/slideLayouts/slideLayout11.xml" ContentType="application/vnd.openxmlformats-officedocument.presentationml.slideLayout+xml"/>
  <Override PartName="/ppt/tableStyles.xml" ContentType="application/vnd.openxmlformats-officedocument.presentationml.tableStyles+xml"/>
  <Override PartName="/ppt/theme/theme1.xml" ContentType="application/vnd.openxmlformats-officedocument.theme+xml"/>
  <Override PartName="/ppt/slideLayouts/slideLayout1.xml" ContentType="application/vnd.openxmlformats-officedocument.presentationml.slideLayout+xml"/>
  <Override PartName="/ppt/slides/slide2.xml" ContentType="application/vnd.openxmlformats-officedocument.presentationml.slide+xml"/>
  <Override PartName="/ppt/viewProps.xml" ContentType="application/vnd.openxmlformats-officedocument.presentationml.viewProps+xml"/>
  <Override PartName="/ppt/slideLayouts/slideLayout6.xml" ContentType="application/vnd.openxmlformats-officedocument.presentationml.slideLayout+xml"/>
  <Override PartName="/ppt/presProps.xml" ContentType="application/vnd.openxmlformats-officedocument.presentationml.presProps+xml"/>
  <Override PartName="/ppt/notesSlides/notesSlide12.xml" ContentType="application/vnd.openxmlformats-officedocument.presentationml.notesSlide+xml"/>
  <Override PartName="/ppt/slideLayouts/slideLayout5.xml" ContentType="application/vnd.openxmlformats-officedocument.presentationml.slideLayout+xml"/>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Types>
</file>

<file path=_rels/.rels><?xml version="1.0" encoding="UTF-8" standalone="yes"?><Relationships xmlns="http://schemas.openxmlformats.org/package/2006/relationships"><Relationship Id="rId3" Type="http://schemas.openxmlformats.org/package/2006/relationships/metadata/core-properties" Target="docProps/core.xml"/><Relationship Id="rId1" Type="http://schemas.openxmlformats.org/officeDocument/2006/relationships/officeDocument" Target="ppt/presentation.xml"/><Relationship Id="rId2"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aveSubsetFonts="1">
  <p:sldMasterIdLst>
    <p:sldMasterId id="2147483648" r:id="rId1"/>
  </p:sldMasterIdLst>
  <p:notesMasterIdLst>
    <p:notesMasterId r:id="rId19"/>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Lst>
  <p:sldSz cx="12192000" cy="6858000"/>
  <p:notesSz cx="6858000" cy="9144000"/>
  <p:defaultTextStyle>
    <a:defPPr>
      <a:defRPr lang="it-IT"/>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a:solidFill>
                <a:schemeClr val="lt1"/>
              </a:solidFill>
            </a:ln>
          </a:left>
          <a:right>
            <a:ln w="12700">
              <a:solidFill>
                <a:schemeClr val="lt1"/>
              </a:solidFill>
            </a:ln>
          </a:right>
          <a:top>
            <a:ln w="12700">
              <a:solidFill>
                <a:schemeClr val="lt1"/>
              </a:solidFill>
            </a:ln>
          </a:top>
          <a:bottom>
            <a:ln w="12700">
              <a:solidFill>
                <a:schemeClr val="lt1"/>
              </a:solidFill>
            </a:ln>
          </a:bottom>
          <a:insideH>
            <a:ln w="12700">
              <a:solidFill>
                <a:schemeClr val="lt1"/>
              </a:solidFill>
            </a:ln>
          </a:insideH>
          <a:insideV>
            <a:ln w="12700">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fill>
          <a:solidFill>
            <a:schemeClr val="accent1">
              <a:tint val="40000"/>
            </a:schemeClr>
          </a:solidFill>
        </a:fill>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a:solidFill>
                <a:schemeClr val="lt1"/>
              </a:solidFill>
            </a:ln>
          </a:top>
        </a:tcBdr>
        <a:fill>
          <a:solidFill>
            <a:schemeClr val="accent1"/>
          </a:solidFill>
        </a:fill>
      </a:tcStyle>
    </a:lastRow>
    <a:seCell>
      <a:tcStyle>
        <a:tcBdr/>
      </a:tcStyle>
    </a:seCell>
    <a:swCell>
      <a:tcStyle>
        <a:tcBdr/>
      </a:tcStyle>
    </a:swCell>
    <a:firstRow>
      <a:tcTxStyle b="on">
        <a:fontRef idx="minor">
          <a:prstClr val="black"/>
        </a:fontRef>
        <a:schemeClr val="lt1"/>
      </a:tcTxStyle>
      <a:tcStyle>
        <a:tcBdr>
          <a:bottom>
            <a:ln w="38100">
              <a:solidFill>
                <a:schemeClr val="lt1"/>
              </a:solidFill>
            </a:ln>
          </a:bottom>
        </a:tcBdr>
        <a:fill>
          <a:solidFill>
            <a:schemeClr val="accent1"/>
          </a:solidFill>
        </a:fill>
      </a:tcStyle>
    </a:firstRow>
    <a:neCell>
      <a:tcStyle>
        <a:tcBdr/>
      </a:tcStyle>
    </a:neCell>
    <a:nwCell>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124" d="100"/>
          <a:sy n="124" d="100"/>
        </p:scale>
        <p:origin x="640" y="168"/>
      </p:cViewPr>
      <p:guideLst>
        <p:guide pos="3840"/>
        <p:guide pos="2160" orient="horz"/>
      </p:guideLst>
    </p:cSldViewPr>
  </p:slideViewPr>
  <p:gridSpacing cx="72008" cy="72008"/>
</p:viewPr>
</file>

<file path=ppt/_rels/presentation.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theme" Target="theme/theme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notesMaster" Target="notesMasters/notesMaster1.xml"/><Relationship Id="rId20" Type="http://schemas.openxmlformats.org/officeDocument/2006/relationships/presProps" Target="presProps.xml" /><Relationship Id="rId21" Type="http://schemas.openxmlformats.org/officeDocument/2006/relationships/tableStyles" Target="tableStyles.xml" /><Relationship Id="rId22" Type="http://schemas.openxmlformats.org/officeDocument/2006/relationships/viewProps" Target="viewProps.xml" /></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name="">
    <p:bg>
      <p:bgRef idx="1001">
        <a:schemeClr val="bg1"/>
      </p:bgRef>
    </p:bg>
    <p:spTree>
      <p:nvGrpSpPr>
        <p:cNvPr id="1" name=""/>
        <p:cNvGrpSpPr/>
        <p:nvPr/>
      </p:nvGrpSpPr>
      <p:grpSpPr bwMode="auto">
        <a:xfrm>
          <a:off x="0" y="0"/>
          <a:ext cx="0" cy="0"/>
          <a:chOff x="0" y="0"/>
          <a:chExt cx="0" cy="0"/>
        </a:xfrm>
      </p:grpSpPr>
      <p:sp>
        <p:nvSpPr>
          <p:cNvPr id="2" name="Segnaposto intestazione 1"/>
          <p:cNvSpPr>
            <a:spLocks noGrp="1"/>
          </p:cNvSpPr>
          <p:nvPr>
            <p:ph type="hdr" sz="quarter"/>
          </p:nvPr>
        </p:nvSpPr>
        <p:spPr bwMode="auto">
          <a:xfrm>
            <a:off x="0" y="0"/>
            <a:ext cx="2971800" cy="458788"/>
          </a:xfrm>
          <a:prstGeom prst="rect">
            <a:avLst/>
          </a:prstGeom>
        </p:spPr>
        <p:txBody>
          <a:bodyPr vert="horz" lIns="91440" tIns="45720" rIns="91440" bIns="45720" rtlCol="0"/>
          <a:lstStyle>
            <a:lvl1pPr algn="l">
              <a:defRPr sz="1200"/>
            </a:lvl1pPr>
          </a:lstStyle>
          <a:p>
            <a:pPr>
              <a:defRPr/>
            </a:pPr>
            <a:endParaRPr lang="it-IT"/>
          </a:p>
        </p:txBody>
      </p:sp>
      <p:sp>
        <p:nvSpPr>
          <p:cNvPr id="3" name="Segnaposto data 2"/>
          <p:cNvSpPr>
            <a:spLocks noGrp="1"/>
          </p:cNvSpPr>
          <p:nvPr>
            <p:ph type="dt" idx="1"/>
          </p:nvPr>
        </p:nvSpPr>
        <p:spPr bwMode="auto">
          <a:xfrm>
            <a:off x="3884613" y="0"/>
            <a:ext cx="2971800" cy="458788"/>
          </a:xfrm>
          <a:prstGeom prst="rect">
            <a:avLst/>
          </a:prstGeom>
        </p:spPr>
        <p:txBody>
          <a:bodyPr vert="horz" lIns="91440" tIns="45720" rIns="91440" bIns="45720" rtlCol="0"/>
          <a:lstStyle>
            <a:lvl1pPr algn="r">
              <a:defRPr sz="1200"/>
            </a:lvl1pPr>
          </a:lstStyle>
          <a:p>
            <a:pPr>
              <a:defRPr/>
            </a:pPr>
            <a:fld id="{3632E96E-41F7-40C5-8419-297958CC00FA}" type="datetimeFigureOut">
              <a:rPr lang="it-IT"/>
              <a:t>09/01/25</a:t>
            </a:fld>
            <a:endParaRPr lang="it-IT"/>
          </a:p>
        </p:txBody>
      </p:sp>
      <p:sp>
        <p:nvSpPr>
          <p:cNvPr id="4" name="Segnaposto immagine diapositiva 3"/>
          <p:cNvSpPr>
            <a:spLocks noChangeAspect="1" noGrp="1" noRot="1"/>
          </p:cNvSpPr>
          <p:nvPr>
            <p:ph type="sldImg" idx="2"/>
          </p:nvPr>
        </p:nvSpPr>
        <p:spPr bwMode="auto">
          <a:xfrm>
            <a:off x="685800" y="1143000"/>
            <a:ext cx="5486400" cy="3086100"/>
          </a:xfrm>
          <a:prstGeom prst="rect">
            <a:avLst/>
          </a:prstGeom>
          <a:noFill/>
          <a:ln w="12700">
            <a:solidFill>
              <a:prstClr val="black"/>
            </a:solidFill>
          </a:ln>
        </p:spPr>
        <p:txBody>
          <a:bodyPr vert="horz" lIns="91440" tIns="45720" rIns="91440" bIns="45720" rtlCol="0" anchor="ctr"/>
          <a:lstStyle/>
          <a:p>
            <a:pPr>
              <a:defRPr/>
            </a:pPr>
            <a:endParaRPr lang="it-IT"/>
          </a:p>
        </p:txBody>
      </p:sp>
      <p:sp>
        <p:nvSpPr>
          <p:cNvPr id="5" name="Segnaposto Note 4"/>
          <p:cNvSpPr>
            <a:spLocks noGrp="1"/>
          </p:cNvSpPr>
          <p:nvPr>
            <p:ph type="body" sz="quarter" idx="3"/>
          </p:nvPr>
        </p:nvSpPr>
        <p:spPr bwMode="auto">
          <a:xfrm>
            <a:off x="685800" y="4400550"/>
            <a:ext cx="5486400" cy="3600450"/>
          </a:xfrm>
          <a:prstGeom prst="rect">
            <a:avLst/>
          </a:prstGeom>
        </p:spPr>
        <p:txBody>
          <a:bodyPr vert="horz" lIns="91440" tIns="45720" rIns="91440" bIns="45720" rtlCol="0"/>
          <a:lstStyle/>
          <a:p>
            <a:pPr lvl="0">
              <a:defRPr/>
            </a:pPr>
            <a:r>
              <a:rPr lang="it-IT"/>
              <a:t>Fare clic per modificare stili del testo dello schema</a:t>
            </a:r>
            <a:endParaRPr/>
          </a:p>
          <a:p>
            <a:pPr lvl="1">
              <a:defRPr/>
            </a:pPr>
            <a:r>
              <a:rPr lang="it-IT"/>
              <a:t>Secondo livello</a:t>
            </a:r>
            <a:endParaRPr/>
          </a:p>
          <a:p>
            <a:pPr lvl="2">
              <a:defRPr/>
            </a:pPr>
            <a:r>
              <a:rPr lang="it-IT"/>
              <a:t>Terzo livello</a:t>
            </a:r>
            <a:endParaRPr/>
          </a:p>
          <a:p>
            <a:pPr lvl="3">
              <a:defRPr/>
            </a:pPr>
            <a:r>
              <a:rPr lang="it-IT"/>
              <a:t>Quarto livello</a:t>
            </a:r>
            <a:endParaRPr/>
          </a:p>
          <a:p>
            <a:pPr lvl="4">
              <a:defRPr/>
            </a:pPr>
            <a:r>
              <a:rPr lang="it-IT"/>
              <a:t>Quinto livello</a:t>
            </a:r>
            <a:endParaRPr/>
          </a:p>
        </p:txBody>
      </p:sp>
      <p:sp>
        <p:nvSpPr>
          <p:cNvPr id="6" name="Segnaposto piè di pagina 5"/>
          <p:cNvSpPr>
            <a:spLocks noGrp="1"/>
          </p:cNvSpPr>
          <p:nvPr>
            <p:ph type="ftr" sz="quarter" idx="4"/>
          </p:nvPr>
        </p:nvSpPr>
        <p:spPr bwMode="auto">
          <a:xfrm>
            <a:off x="0" y="8685213"/>
            <a:ext cx="2971800" cy="458787"/>
          </a:xfrm>
          <a:prstGeom prst="rect">
            <a:avLst/>
          </a:prstGeom>
        </p:spPr>
        <p:txBody>
          <a:bodyPr vert="horz" lIns="91440" tIns="45720" rIns="91440" bIns="45720" rtlCol="0" anchor="b"/>
          <a:lstStyle>
            <a:lvl1pPr algn="l">
              <a:defRPr sz="1200"/>
            </a:lvl1pPr>
          </a:lstStyle>
          <a:p>
            <a:pPr>
              <a:defRPr/>
            </a:pPr>
            <a:endParaRPr lang="it-IT"/>
          </a:p>
        </p:txBody>
      </p:sp>
      <p:sp>
        <p:nvSpPr>
          <p:cNvPr id="7" name="Segnaposto numero diapositiva 6"/>
          <p:cNvSpPr>
            <a:spLocks noGrp="1"/>
          </p:cNvSpPr>
          <p:nvPr>
            <p:ph type="sldNum" sz="quarter" idx="5"/>
          </p:nvPr>
        </p:nvSpPr>
        <p:spPr bwMode="auto">
          <a:xfrm>
            <a:off x="3884613" y="8685213"/>
            <a:ext cx="2971800" cy="458787"/>
          </a:xfrm>
          <a:prstGeom prst="rect">
            <a:avLst/>
          </a:prstGeom>
        </p:spPr>
        <p:txBody>
          <a:bodyPr vert="horz" lIns="91440" tIns="45720" rIns="91440" bIns="45720" rtlCol="0" anchor="b"/>
          <a:lstStyle>
            <a:lvl1pPr algn="r">
              <a:defRPr sz="1200"/>
            </a:lvl1pPr>
          </a:lstStyle>
          <a:p>
            <a:pPr>
              <a:defRPr/>
            </a:pPr>
            <a:fld id="{2E6999B8-B6B4-4561-A3CD-BBCDAB9FC9D9}" type="slidenum">
              <a:rPr lang="it-IT"/>
              <a:t>‹#›</a:t>
            </a:fld>
            <a:endParaRPr lang="it-IT"/>
          </a:p>
        </p:txBody>
      </p:sp>
    </p:spTree>
  </p:cSld>
  <p:clrMap bg1="lt1" tx1="dk1" bg2="lt2" tx2="dk2" accent1="accent1" accent2="accent2" accent3="accent3" accent4="accent4" accent5="accent5" accent6="accent6" hlink="hlink" folHlink="folHlink"/>
  <p:hf dt="0" ftr="0" hdr="0" sldNum="1"/>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1116142746" name="Segnaposto immagine diapositiva 1"/>
          <p:cNvSpPr>
            <a:spLocks noChangeAspect="1" noGrp="1" noRot="1"/>
          </p:cNvSpPr>
          <p:nvPr>
            <p:ph type="sldImg"/>
          </p:nvPr>
        </p:nvSpPr>
        <p:spPr bwMode="auto">
          <a:xfrm>
            <a:off x="685800" y="1143000"/>
            <a:ext cx="5486400" cy="3086100"/>
          </a:xfrm>
        </p:spPr>
      </p:sp>
      <p:sp>
        <p:nvSpPr>
          <p:cNvPr id="902267211" name="Segnaposto Note 2"/>
          <p:cNvSpPr>
            <a:spLocks noGrp="1"/>
          </p:cNvSpPr>
          <p:nvPr>
            <p:ph type="body" idx="1"/>
          </p:nvPr>
        </p:nvSpPr>
        <p:spPr bwMode="auto"/>
        <p:txBody>
          <a:bodyPr/>
          <a:lstStyle/>
          <a:p>
            <a:pPr>
              <a:defRPr/>
            </a:pPr>
            <a:endParaRPr lang="it-IT">
              <a:latin typeface="Arial"/>
              <a:cs typeface="Arial"/>
            </a:endParaRPr>
          </a:p>
        </p:txBody>
      </p:sp>
      <p:sp>
        <p:nvSpPr>
          <p:cNvPr id="1406363852" name="Segnaposto numero diapositiva 3"/>
          <p:cNvSpPr>
            <a:spLocks noGrp="1"/>
          </p:cNvSpPr>
          <p:nvPr>
            <p:ph type="sldNum" sz="quarter" idx="10"/>
          </p:nvPr>
        </p:nvSpPr>
        <p:spPr bwMode="auto"/>
        <p:txBody>
          <a:bodyPr/>
          <a:lstStyle/>
          <a:p>
            <a:pPr>
              <a:defRPr/>
            </a:pPr>
            <a:fld id="{41500D90-18E1-73DC-263D-0BD7055C41AA}" type="slidenum">
              <a:rPr lang="it-IT"/>
              <a:t/>
            </a:fld>
            <a:endParaRPr lang="it-IT"/>
          </a:p>
        </p:txBody>
      </p:sp>
    </p:spTree>
  </p:cSld>
</p:notes>
</file>

<file path=ppt/notesSlides/notesSlide10.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FFBB91AB-2FA7-38C7-496C-DA2008AABC3A}" type="slidenum">
              <a:rPr/>
              <a:t/>
            </a:fld>
            <a:endParaRPr/>
          </a:p>
        </p:txBody>
      </p:sp>
    </p:spTree>
  </p:cSld>
</p:notes>
</file>

<file path=ppt/notesSlides/notesSlide11.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egnaposto immagine diapositiva 1"/>
          <p:cNvSpPr>
            <a:spLocks noChangeAspect="1" noGrp="1" noRot="1"/>
          </p:cNvSpPr>
          <p:nvPr>
            <p:ph type="sldImg"/>
          </p:nvPr>
        </p:nvSpPr>
        <p:spPr bwMode="auto">
          <a:xfrm>
            <a:off x="685800" y="1143000"/>
            <a:ext cx="5486400" cy="3086100"/>
          </a:xfrm>
        </p:spPr>
      </p:sp>
      <p:sp>
        <p:nvSpPr>
          <p:cNvPr id="3" name="Segnaposto Note 2"/>
          <p:cNvSpPr>
            <a:spLocks noGrp="1"/>
          </p:cNvSpPr>
          <p:nvPr>
            <p:ph type="body" idx="1"/>
          </p:nvPr>
        </p:nvSpPr>
        <p:spPr bwMode="auto"/>
        <p:txBody>
          <a:bodyPr/>
          <a:lstStyle/>
          <a:p>
            <a:pPr>
              <a:defRPr/>
            </a:pPr>
            <a:endParaRPr lang="it-IT">
              <a:latin typeface="Arial"/>
              <a:cs typeface="Arial"/>
            </a:endParaRPr>
          </a:p>
        </p:txBody>
      </p:sp>
      <p:sp>
        <p:nvSpPr>
          <p:cNvPr id="4" name="Segnaposto numero diapositiva 3"/>
          <p:cNvSpPr>
            <a:spLocks noGrp="1"/>
          </p:cNvSpPr>
          <p:nvPr>
            <p:ph type="sldNum" sz="quarter" idx="10"/>
          </p:nvPr>
        </p:nvSpPr>
        <p:spPr bwMode="auto"/>
        <p:txBody>
          <a:bodyPr/>
          <a:lstStyle/>
          <a:p>
            <a:pPr>
              <a:defRPr/>
            </a:pPr>
            <a:fld id="{2E6999B8-B6B4-4561-A3CD-BBCDAB9FC9D9}" type="slidenum">
              <a:rPr lang="it-IT"/>
              <a:t>1</a:t>
            </a:fld>
            <a:endParaRPr lang="it-IT"/>
          </a:p>
        </p:txBody>
      </p:sp>
    </p:spTree>
  </p:cSld>
</p:notes>
</file>

<file path=ppt/notesSlides/notesSlide12.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BB4268E0-238E-DD8E-874D-17FA3E95D08D}" type="slidenum">
              <a:rPr/>
              <a:t/>
            </a:fld>
            <a:endParaRPr/>
          </a:p>
        </p:txBody>
      </p:sp>
    </p:spTree>
  </p:cSld>
</p:notes>
</file>

<file path=ppt/notesSlides/notesSlide13.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C670687E-AF3B-1F7E-7A00-F1B3F05CF62F}" type="slidenum">
              <a:rPr/>
              <a:t/>
            </a:fld>
            <a:endParaRPr/>
          </a:p>
        </p:txBody>
      </p:sp>
    </p:spTree>
  </p:cSld>
</p:notes>
</file>

<file path=ppt/notesSlides/notesSlide14.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314218163" name="Segnaposto immagine diapositiva 1"/>
          <p:cNvSpPr>
            <a:spLocks noChangeAspect="1" noGrp="1" noRot="1"/>
          </p:cNvSpPr>
          <p:nvPr>
            <p:ph type="sldImg"/>
          </p:nvPr>
        </p:nvSpPr>
        <p:spPr bwMode="auto">
          <a:xfrm>
            <a:off x="685800" y="1143000"/>
            <a:ext cx="5486400" cy="3086100"/>
          </a:xfrm>
        </p:spPr>
      </p:sp>
      <p:sp>
        <p:nvSpPr>
          <p:cNvPr id="824752717" name="Segnaposto Note 2"/>
          <p:cNvSpPr>
            <a:spLocks noGrp="1"/>
          </p:cNvSpPr>
          <p:nvPr>
            <p:ph type="body" idx="1"/>
          </p:nvPr>
        </p:nvSpPr>
        <p:spPr bwMode="auto"/>
        <p:txBody>
          <a:bodyPr/>
          <a:lstStyle/>
          <a:p>
            <a:pPr>
              <a:defRPr/>
            </a:pPr>
            <a:endParaRPr lang="it-IT">
              <a:latin typeface="Arial"/>
              <a:cs typeface="Arial"/>
            </a:endParaRPr>
          </a:p>
        </p:txBody>
      </p:sp>
      <p:sp>
        <p:nvSpPr>
          <p:cNvPr id="1735291458" name="Segnaposto numero diapositiva 3"/>
          <p:cNvSpPr>
            <a:spLocks noGrp="1"/>
          </p:cNvSpPr>
          <p:nvPr>
            <p:ph type="sldNum" sz="quarter" idx="10"/>
          </p:nvPr>
        </p:nvSpPr>
        <p:spPr bwMode="auto"/>
        <p:txBody>
          <a:bodyPr/>
          <a:lstStyle/>
          <a:p>
            <a:pPr>
              <a:defRPr/>
            </a:pPr>
            <a:fld id="{2CF0E24C-6B0A-9207-C0F2-F7CADC0CF328}" type="slidenum">
              <a:rPr lang="it-IT"/>
              <a:t/>
            </a:fld>
            <a:endParaRPr lang="it-IT"/>
          </a:p>
        </p:txBody>
      </p:sp>
    </p:spTree>
  </p:cSld>
</p:notes>
</file>

<file path=ppt/notesSlides/notesSlide15.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67C929F5-0424-7EFF-7D15-5C34FDD35784}" type="slidenum">
              <a:rPr/>
              <a:t>2</a:t>
            </a:fld>
            <a:endParaRPr/>
          </a:p>
        </p:txBody>
      </p:sp>
    </p:spTree>
  </p:cSld>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18F1835C-A223-A4AF-907A-08301CF5D5EF}" type="slidenum">
              <a:rPr/>
              <a:t/>
            </a:fld>
            <a:endParaRPr/>
          </a:p>
        </p:txBody>
      </p:sp>
    </p:spTree>
  </p:cSld>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8C4C1C78-D1A7-2F9B-16F3-001629C4B167}" type="slidenum">
              <a:rPr/>
              <a:t/>
            </a:fld>
            <a:endParaRPr/>
          </a:p>
        </p:txBody>
      </p:sp>
    </p:spTree>
  </p:cSld>
</p:notes>
</file>

<file path=ppt/notesSlides/notesSlide4.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FDC3E2EF-8177-BF63-B0DF-3BFD0A852236}" type="slidenum">
              <a:rPr/>
              <a:t/>
            </a:fld>
            <a:endParaRPr/>
          </a:p>
        </p:txBody>
      </p:sp>
    </p:spTree>
  </p:cSld>
</p:notes>
</file>

<file path=ppt/notesSlides/notesSlide5.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033D0B97-1620-409B-85CC-4E3368177787}" type="slidenum">
              <a:rPr/>
              <a:t>3</a:t>
            </a:fld>
            <a:endParaRPr/>
          </a:p>
        </p:txBody>
      </p:sp>
    </p:spTree>
  </p:cSld>
</p:notes>
</file>

<file path=ppt/notesSlides/notesSlide6.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1534820713" name="Slide Image Placeholder 1"/>
          <p:cNvSpPr>
            <a:spLocks noChangeAspect="1" noGrp="1" noRot="1"/>
          </p:cNvSpPr>
          <p:nvPr>
            <p:ph type="sldImg"/>
          </p:nvPr>
        </p:nvSpPr>
        <p:spPr bwMode="auto"/>
      </p:sp>
      <p:sp>
        <p:nvSpPr>
          <p:cNvPr id="1791478185" name="Notes Placeholder 2"/>
          <p:cNvSpPr>
            <a:spLocks noGrp="1"/>
          </p:cNvSpPr>
          <p:nvPr>
            <p:ph type="body" idx="1"/>
          </p:nvPr>
        </p:nvSpPr>
        <p:spPr bwMode="auto"/>
        <p:txBody>
          <a:bodyPr/>
          <a:lstStyle/>
          <a:p>
            <a:pPr>
              <a:defRPr/>
            </a:pPr>
            <a:endParaRPr/>
          </a:p>
        </p:txBody>
      </p:sp>
      <p:sp>
        <p:nvSpPr>
          <p:cNvPr id="1330217561" name="Slide Number Placeholder 3"/>
          <p:cNvSpPr>
            <a:spLocks noGrp="1"/>
          </p:cNvSpPr>
          <p:nvPr>
            <p:ph type="sldNum" sz="quarter" idx="10"/>
          </p:nvPr>
        </p:nvSpPr>
        <p:spPr bwMode="auto"/>
        <p:txBody>
          <a:bodyPr/>
          <a:lstStyle/>
          <a:p>
            <a:pPr>
              <a:defRPr/>
            </a:pPr>
            <a:fld id="{F570399C-F72E-F346-B2E6-0B95BE5752A8}" type="slidenum">
              <a:rPr/>
              <a:t/>
            </a:fld>
            <a:endParaRPr/>
          </a:p>
        </p:txBody>
      </p:sp>
    </p:spTree>
  </p:cSld>
</p:notes>
</file>

<file path=ppt/notesSlides/notesSlide7.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FBD21755-F33C-2DCE-693B-F9A715C2E159}" type="slidenum">
              <a:rPr/>
              <a:t/>
            </a:fld>
            <a:endParaRPr/>
          </a:p>
        </p:txBody>
      </p:sp>
    </p:spTree>
  </p:cSld>
</p:notes>
</file>

<file path=ppt/notesSlides/notesSlide8.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B267B2FE-55F4-8C77-43AE-133F3A4C33B4}" type="slidenum">
              <a:rPr/>
              <a:t/>
            </a:fld>
            <a:endParaRPr/>
          </a:p>
        </p:txBody>
      </p:sp>
    </p:spTree>
  </p:cSld>
</p:notes>
</file>

<file path=ppt/notesSlides/notesSlide9.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138235224" name="Slide Image Placeholder 1"/>
          <p:cNvSpPr>
            <a:spLocks noChangeAspect="1" noGrp="1" noRot="1"/>
          </p:cNvSpPr>
          <p:nvPr>
            <p:ph type="sldImg"/>
          </p:nvPr>
        </p:nvSpPr>
        <p:spPr bwMode="auto"/>
      </p:sp>
      <p:sp>
        <p:nvSpPr>
          <p:cNvPr id="2138002756" name="Notes Placeholder 2"/>
          <p:cNvSpPr>
            <a:spLocks noGrp="1"/>
          </p:cNvSpPr>
          <p:nvPr>
            <p:ph type="body" idx="1"/>
          </p:nvPr>
        </p:nvSpPr>
        <p:spPr bwMode="auto"/>
        <p:txBody>
          <a:bodyPr/>
          <a:lstStyle/>
          <a:p>
            <a:pPr>
              <a:defRPr/>
            </a:pPr>
            <a:endParaRPr/>
          </a:p>
        </p:txBody>
      </p:sp>
      <p:sp>
        <p:nvSpPr>
          <p:cNvPr id="2107079126" name="Slide Number Placeholder 3"/>
          <p:cNvSpPr>
            <a:spLocks noGrp="1"/>
          </p:cNvSpPr>
          <p:nvPr>
            <p:ph type="sldNum" sz="quarter" idx="10"/>
          </p:nvPr>
        </p:nvSpPr>
        <p:spPr bwMode="auto"/>
        <p:txBody>
          <a:bodyPr/>
          <a:lstStyle/>
          <a:p>
            <a:pPr>
              <a:defRPr/>
            </a:pPr>
            <a:fld id="{9D8CFC58-443A-6E3D-0065-E14E9B53CB29}" type="slidenum">
              <a:rPr/>
              <a:t/>
            </a:fld>
            <a:endParaRPr/>
          </a:p>
        </p:txBody>
      </p:sp>
    </p:spTree>
  </p:cSld>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title" userDrawn="1">
  <p:cSld name="Diapositiva titolo">
    <p:spTree>
      <p:nvGrpSpPr>
        <p:cNvPr id="1" name=""/>
        <p:cNvGrpSpPr/>
        <p:nvPr/>
      </p:nvGrpSpPr>
      <p:grpSpPr bwMode="auto">
        <a:xfrm>
          <a:off x="0" y="0"/>
          <a:ext cx="0" cy="0"/>
          <a:chOff x="0" y="0"/>
          <a:chExt cx="0" cy="0"/>
        </a:xfrm>
      </p:grpSpPr>
      <p:sp>
        <p:nvSpPr>
          <p:cNvPr id="2" name="Titolo 1"/>
          <p:cNvSpPr>
            <a:spLocks noGrp="1"/>
          </p:cNvSpPr>
          <p:nvPr>
            <p:ph type="ctrTitle"/>
          </p:nvPr>
        </p:nvSpPr>
        <p:spPr bwMode="auto">
          <a:xfrm>
            <a:off x="1524000" y="1122363"/>
            <a:ext cx="9144000" cy="2387600"/>
          </a:xfrm>
        </p:spPr>
        <p:txBody>
          <a:bodyPr anchor="b"/>
          <a:lstStyle>
            <a:lvl1pPr algn="ctr">
              <a:defRPr sz="6000"/>
            </a:lvl1pPr>
          </a:lstStyle>
          <a:p>
            <a:pPr>
              <a:defRPr/>
            </a:pPr>
            <a:r>
              <a:rPr lang="it-IT"/>
              <a:t>Fare clic per modificare lo stile del titolo</a:t>
            </a:r>
            <a:endParaRPr/>
          </a:p>
        </p:txBody>
      </p:sp>
      <p:sp>
        <p:nvSpPr>
          <p:cNvPr id="3" name="Sottotitolo 2"/>
          <p:cNvSpPr>
            <a:spLocks noGrp="1"/>
          </p:cNvSpPr>
          <p:nvPr>
            <p:ph type="subTitle" idx="1"/>
          </p:nvPr>
        </p:nvSpPr>
        <p:spPr bwMode="auto">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it-IT"/>
              <a:t>Fare clic per modificare lo stile del sottotitolo dello schema</a:t>
            </a:r>
            <a:endParaRPr/>
          </a:p>
        </p:txBody>
      </p:sp>
      <p:sp>
        <p:nvSpPr>
          <p:cNvPr id="4" name="Segnaposto data 3"/>
          <p:cNvSpPr>
            <a:spLocks noGrp="1"/>
          </p:cNvSpPr>
          <p:nvPr>
            <p:ph type="dt" sz="half" idx="10"/>
          </p:nvPr>
        </p:nvSpPr>
        <p:spPr bwMode="auto"/>
        <p:txBody>
          <a:bodyPr/>
          <a:lstStyle/>
          <a:p>
            <a:pPr>
              <a:defRPr/>
            </a:pPr>
            <a:fld id="{15F6E26A-D3A2-8BB8-6866-93A5E2C27EF7}" type="datetime1">
              <a:rPr lang="it-IT"/>
              <a:t>13/03/2025</a:t>
            </a:fld>
            <a:endParaRPr/>
          </a:p>
        </p:txBody>
      </p:sp>
      <p:sp>
        <p:nvSpPr>
          <p:cNvPr id="5" name="Segnaposto piè di pagina 4"/>
          <p:cNvSpPr>
            <a:spLocks noGrp="1"/>
          </p:cNvSpPr>
          <p:nvPr>
            <p:ph type="ftr" sz="quarter" idx="11"/>
          </p:nvPr>
        </p:nvSpPr>
        <p:spPr bwMode="auto"/>
        <p:txBody>
          <a:bodyPr/>
          <a:lstStyle/>
          <a:p>
            <a:pPr>
              <a:defRPr/>
            </a:pPr>
            <a:endParaRPr lang="it-IT"/>
          </a:p>
        </p:txBody>
      </p:sp>
      <p:sp>
        <p:nvSpPr>
          <p:cNvPr id="6" name="Segnaposto numero diapositiva 5"/>
          <p:cNvSpPr>
            <a:spLocks noGrp="1"/>
          </p:cNvSpPr>
          <p:nvPr>
            <p:ph type="sldNum" sz="quarter" idx="12"/>
          </p:nvPr>
        </p:nvSpPr>
        <p:spPr bwMode="auto"/>
        <p:txBody>
          <a:bodyPr/>
          <a:lstStyle/>
          <a:p>
            <a:pPr>
              <a:defRPr/>
            </a:pPr>
            <a:fld id="{08395586-F03A-48D1-94DF-16B239DF4FB5}" type="slidenum">
              <a:rPr lang="it-IT"/>
              <a:t>‹#›</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vertTx" userDrawn="1">
  <p:cSld name="Titolo e testo verticale">
    <p:spTree>
      <p:nvGrpSpPr>
        <p:cNvPr id="1" name=""/>
        <p:cNvGrpSpPr/>
        <p:nvPr/>
      </p:nvGrpSpPr>
      <p:grpSpPr bwMode="auto">
        <a:xfrm>
          <a:off x="0" y="0"/>
          <a:ext cx="0" cy="0"/>
          <a:chOff x="0" y="0"/>
          <a:chExt cx="0" cy="0"/>
        </a:xfrm>
      </p:grpSpPr>
      <p:sp>
        <p:nvSpPr>
          <p:cNvPr id="2" name="Titolo 1"/>
          <p:cNvSpPr>
            <a:spLocks noGrp="1"/>
          </p:cNvSpPr>
          <p:nvPr>
            <p:ph type="title"/>
          </p:nvPr>
        </p:nvSpPr>
        <p:spPr bwMode="auto"/>
        <p:txBody>
          <a:bodyPr/>
          <a:lstStyle/>
          <a:p>
            <a:pPr>
              <a:defRPr/>
            </a:pPr>
            <a:r>
              <a:rPr lang="it-IT"/>
              <a:t>Fare clic per modificare lo stile del titolo</a:t>
            </a:r>
            <a:endParaRPr/>
          </a:p>
        </p:txBody>
      </p:sp>
      <p:sp>
        <p:nvSpPr>
          <p:cNvPr id="3" name="Segnaposto testo verticale 2"/>
          <p:cNvSpPr>
            <a:spLocks noGrp="1"/>
          </p:cNvSpPr>
          <p:nvPr>
            <p:ph type="body" orient="vert" idx="1"/>
          </p:nvPr>
        </p:nvSpPr>
        <p:spPr bwMode="auto"/>
        <p:txBody>
          <a:bodyPr vert="eaVert"/>
          <a:lstStyle/>
          <a:p>
            <a:pPr lvl="0">
              <a:defRPr/>
            </a:pPr>
            <a:r>
              <a:rPr lang="it-IT"/>
              <a:t>Fare clic per modificare stili del testo dello schema</a:t>
            </a:r>
            <a:endParaRPr/>
          </a:p>
          <a:p>
            <a:pPr lvl="1">
              <a:defRPr/>
            </a:pPr>
            <a:r>
              <a:rPr lang="it-IT"/>
              <a:t>Secondo livello</a:t>
            </a:r>
            <a:endParaRPr/>
          </a:p>
          <a:p>
            <a:pPr lvl="2">
              <a:defRPr/>
            </a:pPr>
            <a:r>
              <a:rPr lang="it-IT"/>
              <a:t>Terzo livello</a:t>
            </a:r>
            <a:endParaRPr/>
          </a:p>
          <a:p>
            <a:pPr lvl="3">
              <a:defRPr/>
            </a:pPr>
            <a:r>
              <a:rPr lang="it-IT"/>
              <a:t>Quarto livello</a:t>
            </a:r>
            <a:endParaRPr/>
          </a:p>
          <a:p>
            <a:pPr lvl="4">
              <a:defRPr/>
            </a:pPr>
            <a:r>
              <a:rPr lang="it-IT"/>
              <a:t>Quinto livello</a:t>
            </a:r>
            <a:endParaRPr/>
          </a:p>
        </p:txBody>
      </p:sp>
      <p:sp>
        <p:nvSpPr>
          <p:cNvPr id="4" name="Segnaposto data 3"/>
          <p:cNvSpPr>
            <a:spLocks noGrp="1"/>
          </p:cNvSpPr>
          <p:nvPr>
            <p:ph type="dt" sz="half" idx="10"/>
          </p:nvPr>
        </p:nvSpPr>
        <p:spPr bwMode="auto"/>
        <p:txBody>
          <a:bodyPr/>
          <a:lstStyle/>
          <a:p>
            <a:pPr>
              <a:defRPr/>
            </a:pPr>
            <a:fld id="{9AC7AB13-932D-47A0-1E00-8D47E723956A}" type="datetime1">
              <a:rPr lang="it-IT"/>
              <a:t>13/03/2025</a:t>
            </a:fld>
            <a:endParaRPr/>
          </a:p>
        </p:txBody>
      </p:sp>
      <p:sp>
        <p:nvSpPr>
          <p:cNvPr id="5" name="Segnaposto piè di pagina 4"/>
          <p:cNvSpPr>
            <a:spLocks noGrp="1"/>
          </p:cNvSpPr>
          <p:nvPr>
            <p:ph type="ftr" sz="quarter" idx="11"/>
          </p:nvPr>
        </p:nvSpPr>
        <p:spPr bwMode="auto"/>
        <p:txBody>
          <a:bodyPr/>
          <a:lstStyle/>
          <a:p>
            <a:pPr>
              <a:defRPr/>
            </a:pPr>
            <a:endParaRPr lang="it-IT"/>
          </a:p>
        </p:txBody>
      </p:sp>
      <p:sp>
        <p:nvSpPr>
          <p:cNvPr id="6" name="Segnaposto numero diapositiva 5"/>
          <p:cNvSpPr>
            <a:spLocks noGrp="1"/>
          </p:cNvSpPr>
          <p:nvPr>
            <p:ph type="sldNum" sz="quarter" idx="12"/>
          </p:nvPr>
        </p:nvSpPr>
        <p:spPr bwMode="auto"/>
        <p:txBody>
          <a:bodyPr/>
          <a:lstStyle/>
          <a:p>
            <a:pPr>
              <a:defRPr/>
            </a:pPr>
            <a:fld id="{08395586-F03A-48D1-94DF-16B239DF4FB5}" type="slidenum">
              <a:rPr lang="it-IT"/>
              <a:t>‹#›</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vertTitleAndTx" userDrawn="1">
  <p:cSld name="Titolo e testo verticale">
    <p:spTree>
      <p:nvGrpSpPr>
        <p:cNvPr id="1" name=""/>
        <p:cNvGrpSpPr/>
        <p:nvPr/>
      </p:nvGrpSpPr>
      <p:grpSpPr bwMode="auto">
        <a:xfrm>
          <a:off x="0" y="0"/>
          <a:ext cx="0" cy="0"/>
          <a:chOff x="0" y="0"/>
          <a:chExt cx="0" cy="0"/>
        </a:xfrm>
      </p:grpSpPr>
      <p:sp>
        <p:nvSpPr>
          <p:cNvPr id="2" name="Titolo verticale 1"/>
          <p:cNvSpPr>
            <a:spLocks noGrp="1"/>
          </p:cNvSpPr>
          <p:nvPr>
            <p:ph type="title" orient="vert"/>
          </p:nvPr>
        </p:nvSpPr>
        <p:spPr bwMode="auto">
          <a:xfrm>
            <a:off x="8724900" y="365125"/>
            <a:ext cx="2628900" cy="5811838"/>
          </a:xfrm>
        </p:spPr>
        <p:txBody>
          <a:bodyPr vert="eaVert"/>
          <a:lstStyle/>
          <a:p>
            <a:pPr>
              <a:defRPr/>
            </a:pPr>
            <a:r>
              <a:rPr lang="it-IT"/>
              <a:t>Fare clic per modificare lo stile del titolo</a:t>
            </a:r>
            <a:endParaRPr/>
          </a:p>
        </p:txBody>
      </p:sp>
      <p:sp>
        <p:nvSpPr>
          <p:cNvPr id="3" name="Segnaposto testo verticale 2"/>
          <p:cNvSpPr>
            <a:spLocks noGrp="1"/>
          </p:cNvSpPr>
          <p:nvPr>
            <p:ph type="body" orient="vert" idx="1"/>
          </p:nvPr>
        </p:nvSpPr>
        <p:spPr bwMode="auto">
          <a:xfrm>
            <a:off x="838200" y="365125"/>
            <a:ext cx="7734300" cy="5811838"/>
          </a:xfrm>
        </p:spPr>
        <p:txBody>
          <a:bodyPr vert="eaVert"/>
          <a:lstStyle/>
          <a:p>
            <a:pPr lvl="0">
              <a:defRPr/>
            </a:pPr>
            <a:r>
              <a:rPr lang="it-IT"/>
              <a:t>Fare clic per modificare stili del testo dello schema</a:t>
            </a:r>
            <a:endParaRPr/>
          </a:p>
          <a:p>
            <a:pPr lvl="1">
              <a:defRPr/>
            </a:pPr>
            <a:r>
              <a:rPr lang="it-IT"/>
              <a:t>Secondo livello</a:t>
            </a:r>
            <a:endParaRPr/>
          </a:p>
          <a:p>
            <a:pPr lvl="2">
              <a:defRPr/>
            </a:pPr>
            <a:r>
              <a:rPr lang="it-IT"/>
              <a:t>Terzo livello</a:t>
            </a:r>
            <a:endParaRPr/>
          </a:p>
          <a:p>
            <a:pPr lvl="3">
              <a:defRPr/>
            </a:pPr>
            <a:r>
              <a:rPr lang="it-IT"/>
              <a:t>Quarto livello</a:t>
            </a:r>
            <a:endParaRPr/>
          </a:p>
          <a:p>
            <a:pPr lvl="4">
              <a:defRPr/>
            </a:pPr>
            <a:r>
              <a:rPr lang="it-IT"/>
              <a:t>Quinto livello</a:t>
            </a:r>
            <a:endParaRPr/>
          </a:p>
        </p:txBody>
      </p:sp>
      <p:sp>
        <p:nvSpPr>
          <p:cNvPr id="4" name="Segnaposto data 3"/>
          <p:cNvSpPr>
            <a:spLocks noGrp="1"/>
          </p:cNvSpPr>
          <p:nvPr>
            <p:ph type="dt" sz="half" idx="10"/>
          </p:nvPr>
        </p:nvSpPr>
        <p:spPr bwMode="auto"/>
        <p:txBody>
          <a:bodyPr/>
          <a:lstStyle/>
          <a:p>
            <a:pPr>
              <a:defRPr/>
            </a:pPr>
            <a:fld id="{52FA9BD1-96AE-288E-8F4E-AB2E7CBA36F0}" type="datetime1">
              <a:rPr lang="it-IT"/>
              <a:t>13/03/2025</a:t>
            </a:fld>
            <a:endParaRPr/>
          </a:p>
        </p:txBody>
      </p:sp>
      <p:sp>
        <p:nvSpPr>
          <p:cNvPr id="5" name="Segnaposto piè di pagina 4"/>
          <p:cNvSpPr>
            <a:spLocks noGrp="1"/>
          </p:cNvSpPr>
          <p:nvPr>
            <p:ph type="ftr" sz="quarter" idx="11"/>
          </p:nvPr>
        </p:nvSpPr>
        <p:spPr bwMode="auto"/>
        <p:txBody>
          <a:bodyPr/>
          <a:lstStyle/>
          <a:p>
            <a:pPr>
              <a:defRPr/>
            </a:pPr>
            <a:endParaRPr lang="it-IT"/>
          </a:p>
        </p:txBody>
      </p:sp>
      <p:sp>
        <p:nvSpPr>
          <p:cNvPr id="6" name="Segnaposto numero diapositiva 5"/>
          <p:cNvSpPr>
            <a:spLocks noGrp="1"/>
          </p:cNvSpPr>
          <p:nvPr>
            <p:ph type="sldNum" sz="quarter" idx="12"/>
          </p:nvPr>
        </p:nvSpPr>
        <p:spPr bwMode="auto"/>
        <p:txBody>
          <a:bodyPr/>
          <a:lstStyle/>
          <a:p>
            <a:pPr>
              <a:defRPr/>
            </a:pPr>
            <a:fld id="{08395586-F03A-48D1-94DF-16B239DF4FB5}" type="slidenum">
              <a:rPr lang="it-IT"/>
              <a:t>‹#›</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obj" userDrawn="1">
  <p:cSld name="Titolo e contenuto">
    <p:spTree>
      <p:nvGrpSpPr>
        <p:cNvPr id="1" name=""/>
        <p:cNvGrpSpPr/>
        <p:nvPr/>
      </p:nvGrpSpPr>
      <p:grpSpPr bwMode="auto">
        <a:xfrm>
          <a:off x="0" y="0"/>
          <a:ext cx="0" cy="0"/>
          <a:chOff x="0" y="0"/>
          <a:chExt cx="0" cy="0"/>
        </a:xfrm>
      </p:grpSpPr>
      <p:sp>
        <p:nvSpPr>
          <p:cNvPr id="2" name="Titolo 1"/>
          <p:cNvSpPr>
            <a:spLocks noGrp="1"/>
          </p:cNvSpPr>
          <p:nvPr>
            <p:ph type="title"/>
          </p:nvPr>
        </p:nvSpPr>
        <p:spPr bwMode="auto"/>
        <p:txBody>
          <a:bodyPr/>
          <a:lstStyle/>
          <a:p>
            <a:pPr>
              <a:defRPr/>
            </a:pPr>
            <a:r>
              <a:rPr lang="it-IT"/>
              <a:t>Fare clic per modificare lo stile del titolo</a:t>
            </a:r>
            <a:endParaRPr/>
          </a:p>
        </p:txBody>
      </p:sp>
      <p:sp>
        <p:nvSpPr>
          <p:cNvPr id="3" name="Segnaposto contenuto 2"/>
          <p:cNvSpPr>
            <a:spLocks noGrp="1"/>
          </p:cNvSpPr>
          <p:nvPr>
            <p:ph idx="1"/>
          </p:nvPr>
        </p:nvSpPr>
        <p:spPr bwMode="auto"/>
        <p:txBody>
          <a:bodyPr/>
          <a:lstStyle/>
          <a:p>
            <a:pPr lvl="0">
              <a:defRPr/>
            </a:pPr>
            <a:r>
              <a:rPr lang="it-IT"/>
              <a:t>Fare clic per modificare stili del testo dello schema</a:t>
            </a:r>
            <a:endParaRPr/>
          </a:p>
          <a:p>
            <a:pPr lvl="1">
              <a:defRPr/>
            </a:pPr>
            <a:r>
              <a:rPr lang="it-IT"/>
              <a:t>Secondo livello</a:t>
            </a:r>
            <a:endParaRPr/>
          </a:p>
          <a:p>
            <a:pPr lvl="2">
              <a:defRPr/>
            </a:pPr>
            <a:r>
              <a:rPr lang="it-IT"/>
              <a:t>Terzo livello</a:t>
            </a:r>
            <a:endParaRPr/>
          </a:p>
          <a:p>
            <a:pPr lvl="3">
              <a:defRPr/>
            </a:pPr>
            <a:r>
              <a:rPr lang="it-IT"/>
              <a:t>Quarto livello</a:t>
            </a:r>
            <a:endParaRPr/>
          </a:p>
          <a:p>
            <a:pPr lvl="4">
              <a:defRPr/>
            </a:pPr>
            <a:r>
              <a:rPr lang="it-IT"/>
              <a:t>Quinto livello</a:t>
            </a:r>
            <a:endParaRPr/>
          </a:p>
        </p:txBody>
      </p:sp>
      <p:sp>
        <p:nvSpPr>
          <p:cNvPr id="4" name="Segnaposto data 3"/>
          <p:cNvSpPr>
            <a:spLocks noGrp="1"/>
          </p:cNvSpPr>
          <p:nvPr>
            <p:ph type="dt" sz="half" idx="10"/>
          </p:nvPr>
        </p:nvSpPr>
        <p:spPr bwMode="auto"/>
        <p:txBody>
          <a:bodyPr/>
          <a:lstStyle/>
          <a:p>
            <a:pPr>
              <a:defRPr/>
            </a:pPr>
            <a:fld id="{9E25C008-9806-1EE3-6B36-D1A5A9C9B845}" type="datetime1">
              <a:rPr lang="it-IT"/>
              <a:t>13/03/2025</a:t>
            </a:fld>
            <a:endParaRPr/>
          </a:p>
        </p:txBody>
      </p:sp>
      <p:sp>
        <p:nvSpPr>
          <p:cNvPr id="5" name="Segnaposto piè di pagina 4"/>
          <p:cNvSpPr>
            <a:spLocks noGrp="1"/>
          </p:cNvSpPr>
          <p:nvPr>
            <p:ph type="ftr" sz="quarter" idx="11"/>
          </p:nvPr>
        </p:nvSpPr>
        <p:spPr bwMode="auto"/>
        <p:txBody>
          <a:bodyPr/>
          <a:lstStyle/>
          <a:p>
            <a:pPr>
              <a:defRPr/>
            </a:pPr>
            <a:endParaRPr lang="it-IT"/>
          </a:p>
        </p:txBody>
      </p:sp>
      <p:sp>
        <p:nvSpPr>
          <p:cNvPr id="6" name="Segnaposto numero diapositiva 5"/>
          <p:cNvSpPr>
            <a:spLocks noGrp="1"/>
          </p:cNvSpPr>
          <p:nvPr>
            <p:ph type="sldNum" sz="quarter" idx="12"/>
          </p:nvPr>
        </p:nvSpPr>
        <p:spPr bwMode="auto"/>
        <p:txBody>
          <a:bodyPr/>
          <a:lstStyle/>
          <a:p>
            <a:pPr>
              <a:defRPr/>
            </a:pPr>
            <a:fld id="{08395586-F03A-48D1-94DF-16B239DF4FB5}" type="slidenum">
              <a:rPr lang="it-IT"/>
              <a:t>‹#›</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secHead" userDrawn="1">
  <p:cSld name="Intestazione sezione">
    <p:spTree>
      <p:nvGrpSpPr>
        <p:cNvPr id="1" name=""/>
        <p:cNvGrpSpPr/>
        <p:nvPr/>
      </p:nvGrpSpPr>
      <p:grpSpPr bwMode="auto">
        <a:xfrm>
          <a:off x="0" y="0"/>
          <a:ext cx="0" cy="0"/>
          <a:chOff x="0" y="0"/>
          <a:chExt cx="0" cy="0"/>
        </a:xfrm>
      </p:grpSpPr>
      <p:sp>
        <p:nvSpPr>
          <p:cNvPr id="2" name="Titolo 1"/>
          <p:cNvSpPr>
            <a:spLocks noGrp="1"/>
          </p:cNvSpPr>
          <p:nvPr>
            <p:ph type="title"/>
          </p:nvPr>
        </p:nvSpPr>
        <p:spPr bwMode="auto">
          <a:xfrm>
            <a:off x="831850" y="1709738"/>
            <a:ext cx="10515600" cy="2852737"/>
          </a:xfrm>
        </p:spPr>
        <p:txBody>
          <a:bodyPr anchor="b"/>
          <a:lstStyle>
            <a:lvl1pPr>
              <a:defRPr sz="6000"/>
            </a:lvl1pPr>
          </a:lstStyle>
          <a:p>
            <a:pPr>
              <a:defRPr/>
            </a:pPr>
            <a:r>
              <a:rPr lang="it-IT"/>
              <a:t>Fare clic per modificare lo stile del titolo</a:t>
            </a:r>
            <a:endParaRPr/>
          </a:p>
        </p:txBody>
      </p:sp>
      <p:sp>
        <p:nvSpPr>
          <p:cNvPr id="3" name="Segnaposto testo 2"/>
          <p:cNvSpPr>
            <a:spLocks noGrp="1"/>
          </p:cNvSpPr>
          <p:nvPr>
            <p:ph type="body" idx="1"/>
          </p:nvPr>
        </p:nvSpPr>
        <p:spPr bwMode="auto">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it-IT"/>
              <a:t>Fare clic per modificare stili del testo dello schema</a:t>
            </a:r>
            <a:endParaRPr/>
          </a:p>
        </p:txBody>
      </p:sp>
      <p:sp>
        <p:nvSpPr>
          <p:cNvPr id="4" name="Segnaposto data 3"/>
          <p:cNvSpPr>
            <a:spLocks noGrp="1"/>
          </p:cNvSpPr>
          <p:nvPr>
            <p:ph type="dt" sz="half" idx="10"/>
          </p:nvPr>
        </p:nvSpPr>
        <p:spPr bwMode="auto"/>
        <p:txBody>
          <a:bodyPr/>
          <a:lstStyle/>
          <a:p>
            <a:pPr>
              <a:defRPr/>
            </a:pPr>
            <a:fld id="{AF5E11E4-1162-2876-80D3-F2F3DB23059F}" type="datetime1">
              <a:rPr lang="it-IT"/>
              <a:t>13/03/2025</a:t>
            </a:fld>
            <a:endParaRPr/>
          </a:p>
        </p:txBody>
      </p:sp>
      <p:sp>
        <p:nvSpPr>
          <p:cNvPr id="5" name="Segnaposto piè di pagina 4"/>
          <p:cNvSpPr>
            <a:spLocks noGrp="1"/>
          </p:cNvSpPr>
          <p:nvPr>
            <p:ph type="ftr" sz="quarter" idx="11"/>
          </p:nvPr>
        </p:nvSpPr>
        <p:spPr bwMode="auto"/>
        <p:txBody>
          <a:bodyPr/>
          <a:lstStyle/>
          <a:p>
            <a:pPr>
              <a:defRPr/>
            </a:pPr>
            <a:endParaRPr lang="it-IT"/>
          </a:p>
        </p:txBody>
      </p:sp>
      <p:sp>
        <p:nvSpPr>
          <p:cNvPr id="6" name="Segnaposto numero diapositiva 5"/>
          <p:cNvSpPr>
            <a:spLocks noGrp="1"/>
          </p:cNvSpPr>
          <p:nvPr>
            <p:ph type="sldNum" sz="quarter" idx="12"/>
          </p:nvPr>
        </p:nvSpPr>
        <p:spPr bwMode="auto"/>
        <p:txBody>
          <a:bodyPr/>
          <a:lstStyle/>
          <a:p>
            <a:pPr>
              <a:defRPr/>
            </a:pPr>
            <a:fld id="{08395586-F03A-48D1-94DF-16B239DF4FB5}" type="slidenum">
              <a:rPr lang="it-IT"/>
              <a:t>‹#›</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twoObj" userDrawn="1">
  <p:cSld name="Due contenuti">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it-IT"/>
              <a:t>Fare clic per modificare lo stile del titolo</a:t>
            </a:r>
            <a:endParaRPr/>
          </a:p>
        </p:txBody>
      </p:sp>
      <p:sp>
        <p:nvSpPr>
          <p:cNvPr id="3" name="Segnaposto contenuto 2"/>
          <p:cNvSpPr>
            <a:spLocks noGrp="1"/>
          </p:cNvSpPr>
          <p:nvPr>
            <p:ph sz="half" idx="1"/>
          </p:nvPr>
        </p:nvSpPr>
        <p:spPr bwMode="auto">
          <a:xfrm>
            <a:off x="838200" y="1825625"/>
            <a:ext cx="5181600" cy="4351338"/>
          </a:xfrm>
        </p:spPr>
        <p:txBody>
          <a:bodyPr/>
          <a:lstStyle/>
          <a:p>
            <a:pPr lvl="0">
              <a:defRPr/>
            </a:pPr>
            <a:r>
              <a:rPr lang="it-IT"/>
              <a:t>Fare clic per modificare stili del testo dello schema</a:t>
            </a:r>
            <a:endParaRPr/>
          </a:p>
          <a:p>
            <a:pPr lvl="1">
              <a:defRPr/>
            </a:pPr>
            <a:r>
              <a:rPr lang="it-IT"/>
              <a:t>Secondo livello</a:t>
            </a:r>
            <a:endParaRPr/>
          </a:p>
          <a:p>
            <a:pPr lvl="2">
              <a:defRPr/>
            </a:pPr>
            <a:r>
              <a:rPr lang="it-IT"/>
              <a:t>Terzo livello</a:t>
            </a:r>
            <a:endParaRPr/>
          </a:p>
          <a:p>
            <a:pPr lvl="3">
              <a:defRPr/>
            </a:pPr>
            <a:r>
              <a:rPr lang="it-IT"/>
              <a:t>Quarto livello</a:t>
            </a:r>
            <a:endParaRPr/>
          </a:p>
          <a:p>
            <a:pPr lvl="4">
              <a:defRPr/>
            </a:pPr>
            <a:r>
              <a:rPr lang="it-IT"/>
              <a:t>Quinto livello</a:t>
            </a:r>
            <a:endParaRPr/>
          </a:p>
        </p:txBody>
      </p:sp>
      <p:sp>
        <p:nvSpPr>
          <p:cNvPr id="4" name="Segnaposto contenuto 3"/>
          <p:cNvSpPr>
            <a:spLocks noGrp="1"/>
          </p:cNvSpPr>
          <p:nvPr>
            <p:ph sz="half" idx="2"/>
          </p:nvPr>
        </p:nvSpPr>
        <p:spPr bwMode="auto">
          <a:xfrm>
            <a:off x="6172200" y="1825625"/>
            <a:ext cx="5181600" cy="4351338"/>
          </a:xfrm>
        </p:spPr>
        <p:txBody>
          <a:bodyPr/>
          <a:lstStyle/>
          <a:p>
            <a:pPr lvl="0">
              <a:defRPr/>
            </a:pPr>
            <a:r>
              <a:rPr lang="it-IT"/>
              <a:t>Fare clic per modificare stili del testo dello schema</a:t>
            </a:r>
            <a:endParaRPr/>
          </a:p>
          <a:p>
            <a:pPr lvl="1">
              <a:defRPr/>
            </a:pPr>
            <a:r>
              <a:rPr lang="it-IT"/>
              <a:t>Secondo livello</a:t>
            </a:r>
            <a:endParaRPr/>
          </a:p>
          <a:p>
            <a:pPr lvl="2">
              <a:defRPr/>
            </a:pPr>
            <a:r>
              <a:rPr lang="it-IT"/>
              <a:t>Terzo livello</a:t>
            </a:r>
            <a:endParaRPr/>
          </a:p>
          <a:p>
            <a:pPr lvl="3">
              <a:defRPr/>
            </a:pPr>
            <a:r>
              <a:rPr lang="it-IT"/>
              <a:t>Quarto livello</a:t>
            </a:r>
            <a:endParaRPr/>
          </a:p>
          <a:p>
            <a:pPr lvl="4">
              <a:defRPr/>
            </a:pPr>
            <a:r>
              <a:rPr lang="it-IT"/>
              <a:t>Quinto livello</a:t>
            </a:r>
            <a:endParaRPr/>
          </a:p>
        </p:txBody>
      </p:sp>
      <p:sp>
        <p:nvSpPr>
          <p:cNvPr id="5" name="Segnaposto data 4"/>
          <p:cNvSpPr>
            <a:spLocks noGrp="1"/>
          </p:cNvSpPr>
          <p:nvPr>
            <p:ph type="dt" sz="half" idx="10"/>
          </p:nvPr>
        </p:nvSpPr>
        <p:spPr bwMode="auto"/>
        <p:txBody>
          <a:bodyPr/>
          <a:lstStyle/>
          <a:p>
            <a:pPr>
              <a:defRPr/>
            </a:pPr>
            <a:fld id="{0ADEF12B-1D8F-B2E4-1EAE-74F8369F8C24}" type="datetime1">
              <a:rPr lang="it-IT"/>
              <a:t>13/03/2025</a:t>
            </a:fld>
            <a:endParaRPr/>
          </a:p>
        </p:txBody>
      </p:sp>
      <p:sp>
        <p:nvSpPr>
          <p:cNvPr id="6" name="Segnaposto piè di pagina 5"/>
          <p:cNvSpPr>
            <a:spLocks noGrp="1"/>
          </p:cNvSpPr>
          <p:nvPr>
            <p:ph type="ftr" sz="quarter" idx="11"/>
          </p:nvPr>
        </p:nvSpPr>
        <p:spPr bwMode="auto"/>
        <p:txBody>
          <a:bodyPr/>
          <a:lstStyle/>
          <a:p>
            <a:pPr>
              <a:defRPr/>
            </a:pPr>
            <a:endParaRPr lang="it-IT"/>
          </a:p>
        </p:txBody>
      </p:sp>
      <p:sp>
        <p:nvSpPr>
          <p:cNvPr id="7" name="Segnaposto numero diapositiva 6"/>
          <p:cNvSpPr>
            <a:spLocks noGrp="1"/>
          </p:cNvSpPr>
          <p:nvPr>
            <p:ph type="sldNum" sz="quarter" idx="12"/>
          </p:nvPr>
        </p:nvSpPr>
        <p:spPr bwMode="auto"/>
        <p:txBody>
          <a:bodyPr/>
          <a:lstStyle/>
          <a:p>
            <a:pPr>
              <a:defRPr/>
            </a:pPr>
            <a:fld id="{08395586-F03A-48D1-94DF-16B239DF4FB5}" type="slidenum">
              <a:rPr lang="it-IT"/>
              <a:t>‹#›</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twoTxTwoObj" userDrawn="1">
  <p:cSld name="Confronto">
    <p:spTree>
      <p:nvGrpSpPr>
        <p:cNvPr id="1" name=""/>
        <p:cNvGrpSpPr/>
        <p:nvPr/>
      </p:nvGrpSpPr>
      <p:grpSpPr bwMode="auto">
        <a:xfrm>
          <a:off x="0" y="0"/>
          <a:ext cx="0" cy="0"/>
          <a:chOff x="0" y="0"/>
          <a:chExt cx="0" cy="0"/>
        </a:xfrm>
      </p:grpSpPr>
      <p:sp>
        <p:nvSpPr>
          <p:cNvPr id="2" name="Titolo 1"/>
          <p:cNvSpPr>
            <a:spLocks noGrp="1"/>
          </p:cNvSpPr>
          <p:nvPr>
            <p:ph type="title"/>
          </p:nvPr>
        </p:nvSpPr>
        <p:spPr bwMode="auto">
          <a:xfrm>
            <a:off x="839788" y="365125"/>
            <a:ext cx="10515600" cy="1325563"/>
          </a:xfrm>
        </p:spPr>
        <p:txBody>
          <a:bodyPr/>
          <a:lstStyle/>
          <a:p>
            <a:pPr>
              <a:defRPr/>
            </a:pPr>
            <a:r>
              <a:rPr lang="it-IT"/>
              <a:t>Fare clic per modificare lo stile del titolo</a:t>
            </a:r>
            <a:endParaRPr/>
          </a:p>
        </p:txBody>
      </p:sp>
      <p:sp>
        <p:nvSpPr>
          <p:cNvPr id="3" name="Segnaposto testo 2"/>
          <p:cNvSpPr>
            <a:spLocks noGrp="1"/>
          </p:cNvSpPr>
          <p:nvPr>
            <p:ph type="body" idx="1"/>
          </p:nvPr>
        </p:nvSpPr>
        <p:spPr bwMode="auto">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it-IT"/>
              <a:t>Fare clic per modificare stili del testo dello schema</a:t>
            </a:r>
            <a:endParaRPr/>
          </a:p>
        </p:txBody>
      </p:sp>
      <p:sp>
        <p:nvSpPr>
          <p:cNvPr id="4" name="Segnaposto contenuto 3"/>
          <p:cNvSpPr>
            <a:spLocks noGrp="1"/>
          </p:cNvSpPr>
          <p:nvPr>
            <p:ph sz="half" idx="2"/>
          </p:nvPr>
        </p:nvSpPr>
        <p:spPr bwMode="auto">
          <a:xfrm>
            <a:off x="839788" y="2505074"/>
            <a:ext cx="5157787" cy="3684588"/>
          </a:xfrm>
        </p:spPr>
        <p:txBody>
          <a:bodyPr/>
          <a:lstStyle/>
          <a:p>
            <a:pPr lvl="0">
              <a:defRPr/>
            </a:pPr>
            <a:r>
              <a:rPr lang="it-IT"/>
              <a:t>Fare clic per modificare stili del testo dello schema</a:t>
            </a:r>
            <a:endParaRPr/>
          </a:p>
          <a:p>
            <a:pPr lvl="1">
              <a:defRPr/>
            </a:pPr>
            <a:r>
              <a:rPr lang="it-IT"/>
              <a:t>Secondo livello</a:t>
            </a:r>
            <a:endParaRPr/>
          </a:p>
          <a:p>
            <a:pPr lvl="2">
              <a:defRPr/>
            </a:pPr>
            <a:r>
              <a:rPr lang="it-IT"/>
              <a:t>Terzo livello</a:t>
            </a:r>
            <a:endParaRPr/>
          </a:p>
          <a:p>
            <a:pPr lvl="3">
              <a:defRPr/>
            </a:pPr>
            <a:r>
              <a:rPr lang="it-IT"/>
              <a:t>Quarto livello</a:t>
            </a:r>
            <a:endParaRPr/>
          </a:p>
          <a:p>
            <a:pPr lvl="4">
              <a:defRPr/>
            </a:pPr>
            <a:r>
              <a:rPr lang="it-IT"/>
              <a:t>Quinto livello</a:t>
            </a:r>
            <a:endParaRPr/>
          </a:p>
        </p:txBody>
      </p:sp>
      <p:sp>
        <p:nvSpPr>
          <p:cNvPr id="5" name="Segnaposto testo 4"/>
          <p:cNvSpPr>
            <a:spLocks noGrp="1"/>
          </p:cNvSpPr>
          <p:nvPr>
            <p:ph type="body" sz="quarter" idx="3"/>
          </p:nvPr>
        </p:nvSpPr>
        <p:spPr bwMode="auto">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it-IT"/>
              <a:t>Fare clic per modificare stili del testo dello schema</a:t>
            </a:r>
            <a:endParaRPr/>
          </a:p>
        </p:txBody>
      </p:sp>
      <p:sp>
        <p:nvSpPr>
          <p:cNvPr id="6" name="Segnaposto contenuto 5"/>
          <p:cNvSpPr>
            <a:spLocks noGrp="1"/>
          </p:cNvSpPr>
          <p:nvPr>
            <p:ph sz="quarter" idx="4"/>
          </p:nvPr>
        </p:nvSpPr>
        <p:spPr bwMode="auto">
          <a:xfrm>
            <a:off x="6172200" y="2505074"/>
            <a:ext cx="5183188" cy="3684588"/>
          </a:xfrm>
        </p:spPr>
        <p:txBody>
          <a:bodyPr/>
          <a:lstStyle/>
          <a:p>
            <a:pPr lvl="0">
              <a:defRPr/>
            </a:pPr>
            <a:r>
              <a:rPr lang="it-IT"/>
              <a:t>Fare clic per modificare stili del testo dello schema</a:t>
            </a:r>
            <a:endParaRPr/>
          </a:p>
          <a:p>
            <a:pPr lvl="1">
              <a:defRPr/>
            </a:pPr>
            <a:r>
              <a:rPr lang="it-IT"/>
              <a:t>Secondo livello</a:t>
            </a:r>
            <a:endParaRPr/>
          </a:p>
          <a:p>
            <a:pPr lvl="2">
              <a:defRPr/>
            </a:pPr>
            <a:r>
              <a:rPr lang="it-IT"/>
              <a:t>Terzo livello</a:t>
            </a:r>
            <a:endParaRPr/>
          </a:p>
          <a:p>
            <a:pPr lvl="3">
              <a:defRPr/>
            </a:pPr>
            <a:r>
              <a:rPr lang="it-IT"/>
              <a:t>Quarto livello</a:t>
            </a:r>
            <a:endParaRPr/>
          </a:p>
          <a:p>
            <a:pPr lvl="4">
              <a:defRPr/>
            </a:pPr>
            <a:r>
              <a:rPr lang="it-IT"/>
              <a:t>Quinto livello</a:t>
            </a:r>
            <a:endParaRPr/>
          </a:p>
        </p:txBody>
      </p:sp>
      <p:sp>
        <p:nvSpPr>
          <p:cNvPr id="7" name="Segnaposto data 6"/>
          <p:cNvSpPr>
            <a:spLocks noGrp="1"/>
          </p:cNvSpPr>
          <p:nvPr>
            <p:ph type="dt" sz="half" idx="10"/>
          </p:nvPr>
        </p:nvSpPr>
        <p:spPr bwMode="auto"/>
        <p:txBody>
          <a:bodyPr/>
          <a:lstStyle/>
          <a:p>
            <a:pPr>
              <a:defRPr/>
            </a:pPr>
            <a:fld id="{86C55714-163D-5BC2-3003-7AF894B998E8}" type="datetime1">
              <a:rPr lang="it-IT"/>
              <a:t>13/03/2025</a:t>
            </a:fld>
            <a:endParaRPr/>
          </a:p>
        </p:txBody>
      </p:sp>
      <p:sp>
        <p:nvSpPr>
          <p:cNvPr id="8" name="Segnaposto piè di pagina 7"/>
          <p:cNvSpPr>
            <a:spLocks noGrp="1"/>
          </p:cNvSpPr>
          <p:nvPr>
            <p:ph type="ftr" sz="quarter" idx="11"/>
          </p:nvPr>
        </p:nvSpPr>
        <p:spPr bwMode="auto"/>
        <p:txBody>
          <a:bodyPr/>
          <a:lstStyle/>
          <a:p>
            <a:pPr>
              <a:defRPr/>
            </a:pPr>
            <a:endParaRPr lang="it-IT"/>
          </a:p>
        </p:txBody>
      </p:sp>
      <p:sp>
        <p:nvSpPr>
          <p:cNvPr id="9" name="Segnaposto numero diapositiva 8"/>
          <p:cNvSpPr>
            <a:spLocks noGrp="1"/>
          </p:cNvSpPr>
          <p:nvPr>
            <p:ph type="sldNum" sz="quarter" idx="12"/>
          </p:nvPr>
        </p:nvSpPr>
        <p:spPr bwMode="auto"/>
        <p:txBody>
          <a:bodyPr/>
          <a:lstStyle/>
          <a:p>
            <a:pPr>
              <a:defRPr/>
            </a:pPr>
            <a:fld id="{08395586-F03A-48D1-94DF-16B239DF4FB5}" type="slidenum">
              <a:rPr lang="it-IT"/>
              <a:t>‹#›</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titleOnly" userDrawn="1">
  <p:cSld name="Solo titolo">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it-IT"/>
              <a:t>Fare clic per modificare lo stile del titolo</a:t>
            </a:r>
            <a:endParaRPr/>
          </a:p>
        </p:txBody>
      </p:sp>
      <p:sp>
        <p:nvSpPr>
          <p:cNvPr id="3" name="Segnaposto data 2"/>
          <p:cNvSpPr>
            <a:spLocks noGrp="1"/>
          </p:cNvSpPr>
          <p:nvPr>
            <p:ph type="dt" sz="half" idx="10"/>
          </p:nvPr>
        </p:nvSpPr>
        <p:spPr bwMode="auto"/>
        <p:txBody>
          <a:bodyPr/>
          <a:lstStyle/>
          <a:p>
            <a:pPr>
              <a:defRPr/>
            </a:pPr>
            <a:fld id="{157A2081-C4E7-97B5-64E9-E23803F54195}" type="datetime1">
              <a:rPr lang="it-IT"/>
              <a:t>13/03/2025</a:t>
            </a:fld>
            <a:endParaRPr/>
          </a:p>
        </p:txBody>
      </p:sp>
      <p:sp>
        <p:nvSpPr>
          <p:cNvPr id="4" name="Segnaposto piè di pagina 3"/>
          <p:cNvSpPr>
            <a:spLocks noGrp="1"/>
          </p:cNvSpPr>
          <p:nvPr>
            <p:ph type="ftr" sz="quarter" idx="11"/>
          </p:nvPr>
        </p:nvSpPr>
        <p:spPr bwMode="auto"/>
        <p:txBody>
          <a:bodyPr/>
          <a:lstStyle/>
          <a:p>
            <a:pPr>
              <a:defRPr/>
            </a:pPr>
            <a:endParaRPr lang="it-IT"/>
          </a:p>
        </p:txBody>
      </p:sp>
      <p:sp>
        <p:nvSpPr>
          <p:cNvPr id="5" name="Segnaposto numero diapositiva 4"/>
          <p:cNvSpPr>
            <a:spLocks noGrp="1"/>
          </p:cNvSpPr>
          <p:nvPr>
            <p:ph type="sldNum" sz="quarter" idx="12"/>
          </p:nvPr>
        </p:nvSpPr>
        <p:spPr bwMode="auto"/>
        <p:txBody>
          <a:bodyPr/>
          <a:lstStyle/>
          <a:p>
            <a:pPr>
              <a:defRPr/>
            </a:pPr>
            <a:fld id="{08395586-F03A-48D1-94DF-16B239DF4FB5}" type="slidenum">
              <a:rPr lang="it-IT"/>
              <a:t>‹#›</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blank" userDrawn="1">
  <p:cSld name="Vuota">
    <p:spTree>
      <p:nvGrpSpPr>
        <p:cNvPr id="1" name=""/>
        <p:cNvGrpSpPr/>
        <p:nvPr/>
      </p:nvGrpSpPr>
      <p:grpSpPr bwMode="auto">
        <a:xfrm>
          <a:off x="0" y="0"/>
          <a:ext cx="0" cy="0"/>
          <a:chOff x="0" y="0"/>
          <a:chExt cx="0" cy="0"/>
        </a:xfrm>
      </p:grpSpPr>
      <p:sp>
        <p:nvSpPr>
          <p:cNvPr id="2" name="Segnaposto data 1"/>
          <p:cNvSpPr>
            <a:spLocks noGrp="1"/>
          </p:cNvSpPr>
          <p:nvPr>
            <p:ph type="dt" sz="half" idx="10"/>
          </p:nvPr>
        </p:nvSpPr>
        <p:spPr bwMode="auto"/>
        <p:txBody>
          <a:bodyPr/>
          <a:lstStyle/>
          <a:p>
            <a:pPr>
              <a:defRPr/>
            </a:pPr>
            <a:fld id="{BD0F0469-6D58-E25E-56E0-71FE238FD300}" type="datetime1">
              <a:rPr lang="it-IT"/>
              <a:t>13/03/2025</a:t>
            </a:fld>
            <a:endParaRPr/>
          </a:p>
        </p:txBody>
      </p:sp>
      <p:sp>
        <p:nvSpPr>
          <p:cNvPr id="3" name="Segnaposto piè di pagina 2"/>
          <p:cNvSpPr>
            <a:spLocks noGrp="1"/>
          </p:cNvSpPr>
          <p:nvPr>
            <p:ph type="ftr" sz="quarter" idx="11"/>
          </p:nvPr>
        </p:nvSpPr>
        <p:spPr bwMode="auto"/>
        <p:txBody>
          <a:bodyPr/>
          <a:lstStyle/>
          <a:p>
            <a:pPr>
              <a:defRPr/>
            </a:pPr>
            <a:endParaRPr lang="it-IT"/>
          </a:p>
        </p:txBody>
      </p:sp>
      <p:sp>
        <p:nvSpPr>
          <p:cNvPr id="4" name="Segnaposto numero diapositiva 3"/>
          <p:cNvSpPr>
            <a:spLocks noGrp="1"/>
          </p:cNvSpPr>
          <p:nvPr>
            <p:ph type="sldNum" sz="quarter" idx="12"/>
          </p:nvPr>
        </p:nvSpPr>
        <p:spPr bwMode="auto"/>
        <p:txBody>
          <a:bodyPr/>
          <a:lstStyle/>
          <a:p>
            <a:pPr>
              <a:defRPr/>
            </a:pPr>
            <a:fld id="{08395586-F03A-48D1-94DF-16B239DF4FB5}" type="slidenum">
              <a:rPr lang="it-IT"/>
              <a:t>‹#›</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objTx" userDrawn="1">
  <p:cSld name="Contenuto con didascalia">
    <p:spTree>
      <p:nvGrpSpPr>
        <p:cNvPr id="1" name=""/>
        <p:cNvGrpSpPr/>
        <p:nvPr/>
      </p:nvGrpSpPr>
      <p:grpSpPr bwMode="auto">
        <a:xfrm>
          <a:off x="0" y="0"/>
          <a:ext cx="0" cy="0"/>
          <a:chOff x="0" y="0"/>
          <a:chExt cx="0" cy="0"/>
        </a:xfrm>
      </p:grpSpPr>
      <p:sp>
        <p:nvSpPr>
          <p:cNvPr id="2" name="Titolo 1"/>
          <p:cNvSpPr>
            <a:spLocks noGrp="1"/>
          </p:cNvSpPr>
          <p:nvPr>
            <p:ph type="title"/>
          </p:nvPr>
        </p:nvSpPr>
        <p:spPr bwMode="auto">
          <a:xfrm>
            <a:off x="839788" y="457200"/>
            <a:ext cx="3932237" cy="1600200"/>
          </a:xfrm>
        </p:spPr>
        <p:txBody>
          <a:bodyPr anchor="b"/>
          <a:lstStyle>
            <a:lvl1pPr>
              <a:defRPr sz="3200"/>
            </a:lvl1pPr>
          </a:lstStyle>
          <a:p>
            <a:pPr>
              <a:defRPr/>
            </a:pPr>
            <a:r>
              <a:rPr lang="it-IT"/>
              <a:t>Fare clic per modificare lo stile del titolo</a:t>
            </a:r>
            <a:endParaRPr/>
          </a:p>
        </p:txBody>
      </p:sp>
      <p:sp>
        <p:nvSpPr>
          <p:cNvPr id="3" name="Segnaposto contenuto 2"/>
          <p:cNvSpPr>
            <a:spLocks noGrp="1"/>
          </p:cNvSpPr>
          <p:nvPr>
            <p:ph idx="1"/>
          </p:nvPr>
        </p:nvSpPr>
        <p:spPr bwMode="auto">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a:pPr>
            <a:r>
              <a:rPr lang="it-IT"/>
              <a:t>Fare clic per modificare stili del testo dello schema</a:t>
            </a:r>
            <a:endParaRPr/>
          </a:p>
          <a:p>
            <a:pPr lvl="1">
              <a:defRPr/>
            </a:pPr>
            <a:r>
              <a:rPr lang="it-IT"/>
              <a:t>Secondo livello</a:t>
            </a:r>
            <a:endParaRPr/>
          </a:p>
          <a:p>
            <a:pPr lvl="2">
              <a:defRPr/>
            </a:pPr>
            <a:r>
              <a:rPr lang="it-IT"/>
              <a:t>Terzo livello</a:t>
            </a:r>
            <a:endParaRPr/>
          </a:p>
          <a:p>
            <a:pPr lvl="3">
              <a:defRPr/>
            </a:pPr>
            <a:r>
              <a:rPr lang="it-IT"/>
              <a:t>Quarto livello</a:t>
            </a:r>
            <a:endParaRPr/>
          </a:p>
          <a:p>
            <a:pPr lvl="4">
              <a:defRPr/>
            </a:pPr>
            <a:r>
              <a:rPr lang="it-IT"/>
              <a:t>Quinto livello</a:t>
            </a:r>
            <a:endParaRPr/>
          </a:p>
        </p:txBody>
      </p:sp>
      <p:sp>
        <p:nvSpPr>
          <p:cNvPr id="4" name="Segnaposto testo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it-IT"/>
              <a:t>Fare clic per modificare stili del testo dello schema</a:t>
            </a:r>
            <a:endParaRPr/>
          </a:p>
        </p:txBody>
      </p:sp>
      <p:sp>
        <p:nvSpPr>
          <p:cNvPr id="5" name="Segnaposto data 4"/>
          <p:cNvSpPr>
            <a:spLocks noGrp="1"/>
          </p:cNvSpPr>
          <p:nvPr>
            <p:ph type="dt" sz="half" idx="10"/>
          </p:nvPr>
        </p:nvSpPr>
        <p:spPr bwMode="auto"/>
        <p:txBody>
          <a:bodyPr/>
          <a:lstStyle/>
          <a:p>
            <a:pPr>
              <a:defRPr/>
            </a:pPr>
            <a:fld id="{8D71840E-8FF8-0C0A-D565-54FA7AD7EA1A}" type="datetime1">
              <a:rPr lang="it-IT"/>
              <a:t>13/03/2025</a:t>
            </a:fld>
            <a:endParaRPr/>
          </a:p>
        </p:txBody>
      </p:sp>
      <p:sp>
        <p:nvSpPr>
          <p:cNvPr id="6" name="Segnaposto piè di pagina 5"/>
          <p:cNvSpPr>
            <a:spLocks noGrp="1"/>
          </p:cNvSpPr>
          <p:nvPr>
            <p:ph type="ftr" sz="quarter" idx="11"/>
          </p:nvPr>
        </p:nvSpPr>
        <p:spPr bwMode="auto"/>
        <p:txBody>
          <a:bodyPr/>
          <a:lstStyle/>
          <a:p>
            <a:pPr>
              <a:defRPr/>
            </a:pPr>
            <a:endParaRPr lang="it-IT"/>
          </a:p>
        </p:txBody>
      </p:sp>
      <p:sp>
        <p:nvSpPr>
          <p:cNvPr id="7" name="Segnaposto numero diapositiva 6"/>
          <p:cNvSpPr>
            <a:spLocks noGrp="1"/>
          </p:cNvSpPr>
          <p:nvPr>
            <p:ph type="sldNum" sz="quarter" idx="12"/>
          </p:nvPr>
        </p:nvSpPr>
        <p:spPr bwMode="auto"/>
        <p:txBody>
          <a:bodyPr/>
          <a:lstStyle/>
          <a:p>
            <a:pPr>
              <a:defRPr/>
            </a:pPr>
            <a:fld id="{08395586-F03A-48D1-94DF-16B239DF4FB5}" type="slidenum">
              <a:rPr lang="it-IT"/>
              <a:t>‹#›</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picTx" userDrawn="1">
  <p:cSld name="Immagine con didascalia">
    <p:spTree>
      <p:nvGrpSpPr>
        <p:cNvPr id="1" name=""/>
        <p:cNvGrpSpPr/>
        <p:nvPr/>
      </p:nvGrpSpPr>
      <p:grpSpPr bwMode="auto">
        <a:xfrm>
          <a:off x="0" y="0"/>
          <a:ext cx="0" cy="0"/>
          <a:chOff x="0" y="0"/>
          <a:chExt cx="0" cy="0"/>
        </a:xfrm>
      </p:grpSpPr>
      <p:sp>
        <p:nvSpPr>
          <p:cNvPr id="2" name="Titolo 1"/>
          <p:cNvSpPr>
            <a:spLocks noGrp="1"/>
          </p:cNvSpPr>
          <p:nvPr>
            <p:ph type="title"/>
          </p:nvPr>
        </p:nvSpPr>
        <p:spPr bwMode="auto">
          <a:xfrm>
            <a:off x="839788" y="457200"/>
            <a:ext cx="3932237" cy="1600200"/>
          </a:xfrm>
        </p:spPr>
        <p:txBody>
          <a:bodyPr anchor="b"/>
          <a:lstStyle>
            <a:lvl1pPr>
              <a:defRPr sz="3200"/>
            </a:lvl1pPr>
          </a:lstStyle>
          <a:p>
            <a:pPr>
              <a:defRPr/>
            </a:pPr>
            <a:r>
              <a:rPr lang="it-IT"/>
              <a:t>Fare clic per modificare lo stile del titolo</a:t>
            </a:r>
            <a:endParaRPr/>
          </a:p>
        </p:txBody>
      </p:sp>
      <p:sp>
        <p:nvSpPr>
          <p:cNvPr id="3" name="Segnaposto immagine 2"/>
          <p:cNvSpPr>
            <a:spLocks noChangeAspect="1" noGrp="1"/>
          </p:cNvSpPr>
          <p:nvPr>
            <p:ph type="pic" idx="1"/>
          </p:nvPr>
        </p:nvSpPr>
        <p:spPr bwMode="auto">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r>
              <a:rPr lang="it-IT"/>
              <a:t>Click icon to add picture</a:t>
            </a:r>
            <a:endParaRPr/>
          </a:p>
        </p:txBody>
      </p:sp>
      <p:sp>
        <p:nvSpPr>
          <p:cNvPr id="4" name="Segnaposto testo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it-IT"/>
              <a:t>Fare clic per modificare stili del testo dello schema</a:t>
            </a:r>
            <a:endParaRPr/>
          </a:p>
        </p:txBody>
      </p:sp>
      <p:sp>
        <p:nvSpPr>
          <p:cNvPr id="5" name="Segnaposto data 4"/>
          <p:cNvSpPr>
            <a:spLocks noGrp="1"/>
          </p:cNvSpPr>
          <p:nvPr>
            <p:ph type="dt" sz="half" idx="10"/>
          </p:nvPr>
        </p:nvSpPr>
        <p:spPr bwMode="auto"/>
        <p:txBody>
          <a:bodyPr/>
          <a:lstStyle/>
          <a:p>
            <a:pPr>
              <a:defRPr/>
            </a:pPr>
            <a:fld id="{1D678DD8-9F2F-5666-8098-2563F02FC2FD}" type="datetime1">
              <a:rPr lang="it-IT"/>
              <a:t>13/03/2025</a:t>
            </a:fld>
            <a:endParaRPr/>
          </a:p>
        </p:txBody>
      </p:sp>
      <p:sp>
        <p:nvSpPr>
          <p:cNvPr id="6" name="Segnaposto piè di pagina 5"/>
          <p:cNvSpPr>
            <a:spLocks noGrp="1"/>
          </p:cNvSpPr>
          <p:nvPr>
            <p:ph type="ftr" sz="quarter" idx="11"/>
          </p:nvPr>
        </p:nvSpPr>
        <p:spPr bwMode="auto"/>
        <p:txBody>
          <a:bodyPr/>
          <a:lstStyle/>
          <a:p>
            <a:pPr>
              <a:defRPr/>
            </a:pPr>
            <a:endParaRPr lang="it-IT"/>
          </a:p>
        </p:txBody>
      </p:sp>
      <p:sp>
        <p:nvSpPr>
          <p:cNvPr id="7" name="Segnaposto numero diapositiva 6"/>
          <p:cNvSpPr>
            <a:spLocks noGrp="1"/>
          </p:cNvSpPr>
          <p:nvPr>
            <p:ph type="sldNum" sz="quarter" idx="12"/>
          </p:nvPr>
        </p:nvSpPr>
        <p:spPr bwMode="auto"/>
        <p:txBody>
          <a:bodyPr/>
          <a:lstStyle/>
          <a:p>
            <a:pPr>
              <a:defRPr/>
            </a:pPr>
            <a:fld id="{08395586-F03A-48D1-94DF-16B239DF4FB5}" type="slidenum">
              <a:rPr lang="it-IT"/>
              <a:t>‹#›</a:t>
            </a:fld>
            <a:endParaRPr lang="it-IT"/>
          </a:p>
        </p:txBody>
      </p:sp>
    </p:spTree>
  </p:cSld>
  <p:clrMapOvr>
    <a:masterClrMapping/>
  </p:clrMapOvr>
</p:sldLayout>
</file>

<file path=ppt/slideMasters/_rels/slideMaster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reserve="0">
  <p:cSld name="">
    <p:bg>
      <p:bgRef idx="1001">
        <a:schemeClr val="bg1"/>
      </p:bgRef>
    </p:bg>
    <p:spTree>
      <p:nvGrpSpPr>
        <p:cNvPr id="1" name=""/>
        <p:cNvGrpSpPr/>
        <p:nvPr/>
      </p:nvGrpSpPr>
      <p:grpSpPr bwMode="auto">
        <a:xfrm>
          <a:off x="0" y="0"/>
          <a:ext cx="0" cy="0"/>
          <a:chOff x="0" y="0"/>
          <a:chExt cx="0" cy="0"/>
        </a:xfrm>
      </p:grpSpPr>
      <p:sp>
        <p:nvSpPr>
          <p:cNvPr id="2" name="Segnaposto titolo 1"/>
          <p:cNvSpPr>
            <a:spLocks noGrp="1"/>
          </p:cNvSpPr>
          <p:nvPr>
            <p:ph type="title"/>
          </p:nvPr>
        </p:nvSpPr>
        <p:spPr bwMode="auto">
          <a:xfrm>
            <a:off x="838200" y="365125"/>
            <a:ext cx="10515600" cy="1325563"/>
          </a:xfrm>
          <a:prstGeom prst="rect">
            <a:avLst/>
          </a:prstGeom>
        </p:spPr>
        <p:txBody>
          <a:bodyPr vert="horz" lIns="91440" tIns="45720" rIns="91440" bIns="45720" rtlCol="0" anchor="ctr">
            <a:normAutofit/>
          </a:bodyPr>
          <a:lstStyle/>
          <a:p>
            <a:pPr>
              <a:defRPr/>
            </a:pPr>
            <a:r>
              <a:rPr lang="it-IT"/>
              <a:t>Fare clic per modificare lo stile del titolo</a:t>
            </a:r>
            <a:endParaRPr/>
          </a:p>
        </p:txBody>
      </p:sp>
      <p:sp>
        <p:nvSpPr>
          <p:cNvPr id="3" name="Segnaposto testo 2"/>
          <p:cNvSpPr>
            <a:spLocks noGrp="1"/>
          </p:cNvSpPr>
          <p:nvPr>
            <p:ph type="body" idx="1"/>
          </p:nvPr>
        </p:nvSpPr>
        <p:spPr bwMode="auto">
          <a:xfrm>
            <a:off x="838200" y="1825625"/>
            <a:ext cx="10515600" cy="4351338"/>
          </a:xfrm>
          <a:prstGeom prst="rect">
            <a:avLst/>
          </a:prstGeom>
        </p:spPr>
        <p:txBody>
          <a:bodyPr vert="horz" lIns="91440" tIns="45720" rIns="91440" bIns="45720" rtlCol="0">
            <a:normAutofit/>
          </a:bodyPr>
          <a:lstStyle/>
          <a:p>
            <a:pPr lvl="0">
              <a:defRPr/>
            </a:pPr>
            <a:r>
              <a:rPr lang="it-IT"/>
              <a:t>Fare clic per modificare stili del testo dello schema</a:t>
            </a:r>
            <a:endParaRPr/>
          </a:p>
          <a:p>
            <a:pPr lvl="1">
              <a:defRPr/>
            </a:pPr>
            <a:r>
              <a:rPr lang="it-IT"/>
              <a:t>Secondo livello</a:t>
            </a:r>
            <a:endParaRPr/>
          </a:p>
          <a:p>
            <a:pPr lvl="2">
              <a:defRPr/>
            </a:pPr>
            <a:r>
              <a:rPr lang="it-IT"/>
              <a:t>Terzo livello</a:t>
            </a:r>
            <a:endParaRPr/>
          </a:p>
          <a:p>
            <a:pPr lvl="3">
              <a:defRPr/>
            </a:pPr>
            <a:r>
              <a:rPr lang="it-IT"/>
              <a:t>Quarto livello</a:t>
            </a:r>
            <a:endParaRPr/>
          </a:p>
          <a:p>
            <a:pPr lvl="4">
              <a:defRPr/>
            </a:pPr>
            <a:r>
              <a:rPr lang="it-IT"/>
              <a:t>Quinto livello</a:t>
            </a:r>
            <a:endParaRPr/>
          </a:p>
        </p:txBody>
      </p:sp>
      <p:sp>
        <p:nvSpPr>
          <p:cNvPr id="4" name="Segnaposto data 3"/>
          <p:cNvSpPr>
            <a:spLocks noGrp="1"/>
          </p:cNvSpPr>
          <p:nvPr>
            <p:ph type="dt" sz="half" idx="2"/>
          </p:nvPr>
        </p:nvSpPr>
        <p:spPr bwMode="auto">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5D5928B-F064-03E3-946B-4B7ECDE14014}" type="datetime1">
              <a:rPr lang="it-IT"/>
              <a:t>13/03/2025</a:t>
            </a:fld>
            <a:endParaRPr/>
          </a:p>
        </p:txBody>
      </p:sp>
      <p:sp>
        <p:nvSpPr>
          <p:cNvPr id="5" name="Segnaposto piè di pagina 4"/>
          <p:cNvSpPr>
            <a:spLocks noGrp="1"/>
          </p:cNvSpPr>
          <p:nvPr>
            <p:ph type="ftr" sz="quarter" idx="3"/>
          </p:nvPr>
        </p:nvSpPr>
        <p:spPr bwMode="auto">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it-IT"/>
          </a:p>
        </p:txBody>
      </p:sp>
      <p:sp>
        <p:nvSpPr>
          <p:cNvPr id="6" name="Segnaposto numero diapositiva 5"/>
          <p:cNvSpPr>
            <a:spLocks noGrp="1"/>
          </p:cNvSpPr>
          <p:nvPr>
            <p:ph type="sldNum" sz="quarter" idx="4"/>
          </p:nvPr>
        </p:nvSpPr>
        <p:spPr bwMode="auto">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8395586-F03A-48D1-94DF-16B239DF4FB5}" type="slidenum">
              <a:rPr lang="it-IT"/>
              <a:t>‹#›</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1" ftr="0" hdr="0" sldNum="1"/>
  <p:txStyles>
    <p:titleStyle>
      <a:lvl1pPr algn="l" defTabSz="914400">
        <a:lnSpc>
          <a:spcPct val="90000"/>
        </a:lnSpc>
        <a:spcBef>
          <a:spcPts val="0"/>
        </a:spcBef>
        <a:buNone/>
        <a:defRPr sz="4400">
          <a:solidFill>
            <a:schemeClr val="tx1"/>
          </a:solidFill>
          <a:latin typeface="+mj-lt"/>
          <a:ea typeface="+mj-ea"/>
          <a:cs typeface="+mj-cs"/>
        </a:defRPr>
      </a:lvl1pPr>
    </p:titleStyle>
    <p:bodyStyle>
      <a:lvl1pPr marL="228600" indent="-228600" algn="l" defTabSz="914400">
        <a:lnSpc>
          <a:spcPct val="90000"/>
        </a:lnSpc>
        <a:spcBef>
          <a:spcPts val="1000"/>
        </a:spcBef>
        <a:buFont typeface="Arial"/>
        <a:buChar char="•"/>
        <a:defRPr sz="2800">
          <a:solidFill>
            <a:schemeClr val="tx1"/>
          </a:solidFill>
          <a:latin typeface="+mn-lt"/>
          <a:ea typeface="+mn-ea"/>
          <a:cs typeface="+mn-cs"/>
        </a:defRPr>
      </a:lvl1pPr>
      <a:lvl2pPr marL="685800" indent="-228600" algn="l" defTabSz="914400">
        <a:lnSpc>
          <a:spcPct val="90000"/>
        </a:lnSpc>
        <a:spcBef>
          <a:spcPts val="500"/>
        </a:spcBef>
        <a:buFont typeface="Arial"/>
        <a:buChar char="•"/>
        <a:defRPr sz="2400">
          <a:solidFill>
            <a:schemeClr val="tx1"/>
          </a:solidFill>
          <a:latin typeface="+mn-lt"/>
          <a:ea typeface="+mn-ea"/>
          <a:cs typeface="+mn-cs"/>
        </a:defRPr>
      </a:lvl2pPr>
      <a:lvl3pPr marL="1143000" indent="-228600" algn="l" defTabSz="914400">
        <a:lnSpc>
          <a:spcPct val="90000"/>
        </a:lnSpc>
        <a:spcBef>
          <a:spcPts val="500"/>
        </a:spcBef>
        <a:buFont typeface="Arial"/>
        <a:buChar char="•"/>
        <a:defRPr sz="2000">
          <a:solidFill>
            <a:schemeClr val="tx1"/>
          </a:solidFill>
          <a:latin typeface="+mn-lt"/>
          <a:ea typeface="+mn-ea"/>
          <a:cs typeface="+mn-cs"/>
        </a:defRPr>
      </a:lvl3pPr>
      <a:lvl4pPr marL="1600200" indent="-228600" algn="l" defTabSz="914400">
        <a:lnSpc>
          <a:spcPct val="90000"/>
        </a:lnSpc>
        <a:spcBef>
          <a:spcPts val="500"/>
        </a:spcBef>
        <a:buFont typeface="Arial"/>
        <a:buChar char="•"/>
        <a:defRPr sz="1800">
          <a:solidFill>
            <a:schemeClr val="tx1"/>
          </a:solidFill>
          <a:latin typeface="+mn-lt"/>
          <a:ea typeface="+mn-ea"/>
          <a:cs typeface="+mn-cs"/>
        </a:defRPr>
      </a:lvl4pPr>
      <a:lvl5pPr marL="2057400" indent="-228600" algn="l" defTabSz="914400">
        <a:lnSpc>
          <a:spcPct val="90000"/>
        </a:lnSpc>
        <a:spcBef>
          <a:spcPts val="500"/>
        </a:spcBef>
        <a:buFont typeface="Arial"/>
        <a:buChar char="•"/>
        <a:defRPr sz="18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p:bodyStyle>
    <p:otherStyle>
      <a:defPPr>
        <a:defRPr lang="it-IT"/>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openscience.infn.workplace.garr.it/Products/Files/DocEditor.aspx?fileid=666" TargetMode="External"/><Relationship Id="rId4" Type="http://schemas.openxmlformats.org/officeDocument/2006/relationships/hyperlink" Target="https://baltig.infn.it/invenio/invenio-infn/-/issues/140" TargetMode="Externa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agenda.infn.it/e/primocorsonazionalescienzaaperta" TargetMode="Externa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ui.adsabs.harvard.edu/" TargetMode="Externa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hyperlink" Target="https://web.infn.it/openscience/pubblicare-nel-repository-infn/normativa-legale/" TargetMode="Externa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baltig.infn.it/invenio/invenio-infn/-/issues/140" TargetMode="External"/><Relationship Id="rId4" Type="http://schemas.openxmlformats.org/officeDocument/2006/relationships/hyperlink" Target="https://zenodo-dev.infn.it/records/cez5g-8g534" TargetMode="Externa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openscience.infn.workplace.garr.it/Products/Files/DocEditor.aspx?fileid=666" TargetMode="External"/><Relationship Id="rId4" Type="http://schemas.openxmlformats.org/officeDocument/2006/relationships/hyperlink" Target="https://newdle.infn.it/newdle/g7q7KJrK" TargetMode="External"/><Relationship Id="rId5" Type="http://schemas.openxmlformats.org/officeDocument/2006/relationships/hyperlink" Target="https://inveniordm.docs.cern.ch/develop/howtos/route_migration/" TargetMode="Externa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baltig.infn.it/invenio/invenio-infn/-/issues/48" TargetMode="Externa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web.infn.it/openscience/pubblicare-nel-repository-infn/normativa-legale/" TargetMode="External"/><Relationship Id="rId4" Type="http://schemas.openxmlformats.org/officeDocument/2006/relationships/hyperlink" Target="http://aai@openaire.eu" TargetMode="Externa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baltig.infn.it/invenio/invenio-infn/-/issues/129" TargetMode="Externa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baltig.infn.it/invenio/invenio-infn/-/issues/48" TargetMode="Externa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1808631354" name="Title 1"/>
          <p:cNvSpPr>
            <a:spLocks noGrp="1"/>
          </p:cNvSpPr>
          <p:nvPr>
            <p:ph type="ctrTitle"/>
          </p:nvPr>
        </p:nvSpPr>
        <p:spPr bwMode="auto">
          <a:xfrm flipH="0" flipV="0">
            <a:off x="1523997" y="182071"/>
            <a:ext cx="9144000" cy="746001"/>
          </a:xfrm>
        </p:spPr>
        <p:txBody>
          <a:bodyPr vertOverflow="overflow" horzOverflow="overflow" vert="horz" wrap="square" lIns="91440" tIns="45720" rIns="91440" bIns="45720" numCol="1" spcCol="0" rtlCol="0" fromWordArt="0" anchor="b" anchorCtr="0" forceAA="0" upright="0" compatLnSpc="0">
            <a:normAutofit fontScale="90000" lnSpcReduction="2000"/>
          </a:bodyPr>
          <a:lstStyle/>
          <a:p>
            <a:pPr>
              <a:defRPr/>
            </a:pPr>
            <a:r>
              <a:rPr lang="it-IT" sz="2400"/>
              <a:t>2025.03.27</a:t>
            </a:r>
            <a:br>
              <a:rPr lang="it-IT" sz="2400"/>
            </a:br>
            <a:r>
              <a:rPr lang="it-IT" sz="2400"/>
              <a:t>e appunti durante la riunione</a:t>
            </a:r>
            <a:br>
              <a:rPr lang="it-IT" sz="2400"/>
            </a:br>
            <a:r>
              <a:rPr lang="it-IT" sz="2000" b="0" i="0" u="none" strike="noStrike" cap="none" spc="0">
                <a:solidFill>
                  <a:schemeClr val="tx1"/>
                </a:solidFill>
                <a:latin typeface="Arial"/>
                <a:ea typeface="Arial"/>
                <a:cs typeface="Arial"/>
              </a:rPr>
              <a:t>https://</a:t>
            </a:r>
            <a:r>
              <a:rPr lang="it-IT" sz="2000" b="0" i="0" u="none" strike="noStrike" cap="none" spc="0">
                <a:solidFill>
                  <a:schemeClr val="tx1"/>
                </a:solidFill>
                <a:latin typeface="Arial"/>
                <a:ea typeface="Arial"/>
                <a:cs typeface="Arial"/>
              </a:rPr>
              <a:t>openscience.infn.workplace.garr.it</a:t>
            </a:r>
            <a:r>
              <a:rPr lang="it-IT" sz="2000" b="0" i="0" u="none" strike="noStrike" cap="none" spc="0">
                <a:solidFill>
                  <a:schemeClr val="tx1"/>
                </a:solidFill>
                <a:latin typeface="Arial"/>
                <a:ea typeface="Arial"/>
                <a:cs typeface="Arial"/>
              </a:rPr>
              <a:t>/Products/Files/#21</a:t>
            </a:r>
            <a:endParaRPr lang="it-IT" sz="3600"/>
          </a:p>
        </p:txBody>
      </p:sp>
      <p:sp>
        <p:nvSpPr>
          <p:cNvPr id="401446139" name="Subtitle 2"/>
          <p:cNvSpPr>
            <a:spLocks noGrp="1"/>
          </p:cNvSpPr>
          <p:nvPr>
            <p:ph type="subTitle" idx="1"/>
          </p:nvPr>
        </p:nvSpPr>
        <p:spPr bwMode="auto">
          <a:xfrm flipH="0" flipV="0">
            <a:off x="1088073" y="1034253"/>
            <a:ext cx="10697309" cy="5322096"/>
          </a:xfrm>
        </p:spPr>
        <p:txBody>
          <a:bodyPr vertOverflow="overflow" horzOverflow="overflow" vert="horz" wrap="square" lIns="91440" tIns="45720" rIns="91440" bIns="45720" numCol="1" spcCol="0" rtlCol="0" fromWordArt="0" anchor="t" anchorCtr="0" forceAA="0" upright="0" compatLnSpc="0">
            <a:normAutofit fontScale="85000" lnSpcReduction="3000"/>
          </a:bodyPr>
          <a:lstStyle/>
          <a:p>
            <a:pPr>
              <a:defRPr/>
            </a:pPr>
            <a:r>
              <a:rPr lang="it-IT"/>
              <a:t>Comunicazioni </a:t>
            </a:r>
            <a:endParaRPr lang="it-IT"/>
          </a:p>
          <a:p>
            <a:pPr lvl="1" algn="l">
              <a:defRPr/>
            </a:pPr>
            <a:r>
              <a:rPr sz="1800" b="0" i="0" u="none">
                <a:solidFill>
                  <a:srgbClr val="222222"/>
                </a:solidFill>
                <a:latin typeface="Arial"/>
                <a:ea typeface="Arial"/>
                <a:cs typeface="Arial"/>
              </a:rPr>
              <a:t>Obiettivi:</a:t>
            </a:r>
            <a:br>
              <a:rPr sz="1800" b="0" i="0" u="none">
                <a:solidFill>
                  <a:srgbClr val="222222"/>
                </a:solidFill>
                <a:latin typeface="Arial"/>
                <a:ea typeface="Arial"/>
                <a:cs typeface="Arial"/>
              </a:rPr>
            </a:br>
            <a:br>
              <a:rPr sz="1800" b="0" i="0" u="none">
                <a:solidFill>
                  <a:srgbClr val="222222"/>
                </a:solidFill>
                <a:latin typeface="Arial"/>
                <a:ea typeface="Arial"/>
                <a:cs typeface="Arial"/>
              </a:rPr>
            </a:br>
            <a:r>
              <a:rPr sz="1800" b="0" i="0" u="none">
                <a:solidFill>
                  <a:srgbClr val="222222"/>
                </a:solidFill>
                <a:latin typeface="Arial"/>
                <a:ea typeface="Arial"/>
                <a:cs typeface="Arial"/>
              </a:rPr>
              <a:t>giovedi 27 marzo - completate le questioni bloccanti rimaste (poche)</a:t>
            </a:r>
            <a:br>
              <a:rPr sz="1800" b="0" i="0" u="none">
                <a:solidFill>
                  <a:srgbClr val="222222"/>
                </a:solidFill>
                <a:latin typeface="Arial"/>
                <a:ea typeface="Arial"/>
                <a:cs typeface="Arial"/>
              </a:rPr>
            </a:br>
            <a:br>
              <a:rPr sz="1800" b="0" i="0" u="none">
                <a:solidFill>
                  <a:srgbClr val="222222"/>
                </a:solidFill>
                <a:latin typeface="Arial"/>
                <a:ea typeface="Arial"/>
                <a:cs typeface="Arial"/>
              </a:rPr>
            </a:br>
            <a:r>
              <a:rPr sz="1800" b="0" i="0" u="none" strike="sngStrike">
                <a:solidFill>
                  <a:srgbClr val="222222"/>
                </a:solidFill>
                <a:latin typeface="Arial"/>
                <a:ea typeface="Arial"/>
                <a:cs typeface="Arial"/>
              </a:rPr>
              <a:t> lunedi 31 marzo - istanza zenodo multiserver aperta ai test dei </a:t>
            </a:r>
            <a:r>
              <a:rPr sz="1800" b="0" i="0" u="none" strike="sngStrike">
                <a:solidFill>
                  <a:srgbClr val="222222"/>
                </a:solidFill>
                <a:latin typeface="Arial"/>
                <a:ea typeface="Arial"/>
                <a:cs typeface="Arial"/>
              </a:rPr>
              <a:t>partecipanti a questa lista + altri utenti "sodali" (ISPRA, Lubrano, </a:t>
            </a:r>
            <a:r>
              <a:rPr sz="1800" b="0" i="0" u="none" strike="sngStrike">
                <a:solidFill>
                  <a:srgbClr val="222222"/>
                </a:solidFill>
                <a:latin typeface="Arial"/>
                <a:ea typeface="Arial"/>
                <a:cs typeface="Arial"/>
              </a:rPr>
              <a:t>etc)</a:t>
            </a:r>
            <a:r>
              <a:rPr sz="1800" b="0" i="0" u="none" strike="sngStrike">
                <a:solidFill>
                  <a:srgbClr val="222222"/>
                </a:solidFill>
                <a:latin typeface="Arial"/>
                <a:ea typeface="Arial"/>
                <a:cs typeface="Arial"/>
              </a:rPr>
              <a:t> </a:t>
            </a:r>
            <a:r>
              <a:rPr sz="1800" b="0" i="0" u="none">
                <a:solidFill>
                  <a:srgbClr val="222222"/>
                </a:solidFill>
                <a:latin typeface="Arial"/>
                <a:ea typeface="Arial"/>
                <a:cs typeface="Arial"/>
              </a:rPr>
              <a:t>     lunedi 7 aprile</a:t>
            </a:r>
            <a:br>
              <a:rPr sz="1800" b="0" i="0" u="none">
                <a:solidFill>
                  <a:srgbClr val="222222"/>
                </a:solidFill>
                <a:latin typeface="Arial"/>
                <a:ea typeface="Arial"/>
                <a:cs typeface="Arial"/>
              </a:rPr>
            </a:br>
            <a:br>
              <a:rPr sz="1800" b="0" i="0" u="none">
                <a:solidFill>
                  <a:srgbClr val="222222"/>
                </a:solidFill>
                <a:latin typeface="Arial"/>
                <a:ea typeface="Arial"/>
                <a:cs typeface="Arial"/>
              </a:rPr>
            </a:br>
            <a:r>
              <a:rPr sz="1800" b="0" i="0" u="none">
                <a:solidFill>
                  <a:srgbClr val="222222"/>
                </a:solidFill>
                <a:latin typeface="Arial"/>
                <a:ea typeface="Arial"/>
                <a:cs typeface="Arial"/>
              </a:rPr>
              <a:t> </a:t>
            </a:r>
            <a:r>
              <a:rPr sz="1800" b="0" i="0" u="none" strike="noStrike">
                <a:solidFill>
                  <a:srgbClr val="222222"/>
                </a:solidFill>
                <a:latin typeface="Arial"/>
                <a:ea typeface="Arial"/>
                <a:cs typeface="Arial"/>
              </a:rPr>
              <a:t>lunedi 14 aprile - invio email/pubblicizzazione dello switchover</a:t>
            </a:r>
            <a:r>
              <a:rPr sz="1800" b="0" i="0" u="none" strike="noStrike">
                <a:solidFill>
                  <a:srgbClr val="222222"/>
                </a:solidFill>
                <a:latin typeface="Arial"/>
                <a:ea typeface="Arial"/>
                <a:cs typeface="Arial"/>
              </a:rPr>
              <a:t> </a:t>
            </a:r>
            <a:br>
              <a:rPr sz="1800" b="0" i="0" u="none">
                <a:solidFill>
                  <a:srgbClr val="222222"/>
                </a:solidFill>
                <a:latin typeface="Arial"/>
                <a:ea typeface="Arial"/>
                <a:cs typeface="Arial"/>
              </a:rPr>
            </a:br>
            <a:br>
              <a:rPr sz="1800" b="0" i="0" u="none">
                <a:solidFill>
                  <a:srgbClr val="222222"/>
                </a:solidFill>
                <a:latin typeface="Arial"/>
                <a:ea typeface="Arial"/>
                <a:cs typeface="Arial"/>
              </a:rPr>
            </a:br>
            <a:r>
              <a:rPr sz="1800" b="0" i="0" u="none" strike="sngStrike">
                <a:solidFill>
                  <a:srgbClr val="222222"/>
                </a:solidFill>
                <a:latin typeface="Arial"/>
                <a:ea typeface="Arial"/>
                <a:cs typeface="Arial"/>
              </a:rPr>
              <a:t> lunedi 22 aprile - lunedi 28 aprile chiusura istanza Catania e </a:t>
            </a:r>
            <a:r>
              <a:rPr sz="1800" b="0" i="0" u="none" strike="sngStrike">
                <a:solidFill>
                  <a:srgbClr val="222222"/>
                </a:solidFill>
                <a:latin typeface="Arial"/>
                <a:ea typeface="Arial"/>
                <a:cs typeface="Arial"/>
              </a:rPr>
              <a:t>switchover (vedi issue baltig n. 109)</a:t>
            </a:r>
            <a:br>
              <a:rPr sz="1800" b="0" i="0" u="none">
                <a:solidFill>
                  <a:srgbClr val="222222"/>
                </a:solidFill>
                <a:latin typeface="Arial"/>
                <a:ea typeface="Arial"/>
                <a:cs typeface="Arial"/>
              </a:rPr>
            </a:br>
            <a:br>
              <a:rPr sz="1800" b="0" i="0" u="none">
                <a:solidFill>
                  <a:srgbClr val="222222"/>
                </a:solidFill>
                <a:latin typeface="Arial"/>
                <a:ea typeface="Arial"/>
                <a:cs typeface="Arial"/>
              </a:rPr>
            </a:br>
            <a:r>
              <a:rPr sz="1800" b="0" i="0" u="none" strike="sngStrike">
                <a:solidFill>
                  <a:srgbClr val="222222"/>
                </a:solidFill>
                <a:latin typeface="Arial"/>
                <a:ea typeface="Arial"/>
                <a:cs typeface="Arial"/>
              </a:rPr>
              <a:t>martedi 29 aprile  - apertura dell' istanza CNAF </a:t>
            </a:r>
            <a:r>
              <a:rPr sz="1800" b="0" i="1" u="none" strike="sngStrike">
                <a:solidFill>
                  <a:srgbClr val="222222"/>
                </a:solidFill>
                <a:latin typeface="Arial"/>
                <a:ea typeface="Arial"/>
                <a:cs typeface="Arial"/>
              </a:rPr>
              <a:t>urbi et orbi</a:t>
            </a:r>
            <a:r>
              <a:rPr sz="1800" b="0" i="0" u="none" strike="sngStrike">
                <a:solidFill>
                  <a:srgbClr val="222222"/>
                </a:solidFill>
                <a:latin typeface="Arial"/>
                <a:ea typeface="Arial"/>
                <a:cs typeface="Arial"/>
              </a:rPr>
              <a:t>.</a:t>
            </a:r>
            <a:br>
              <a:rPr sz="1800" b="0" i="0" u="none">
                <a:solidFill>
                  <a:srgbClr val="222222"/>
                </a:solidFill>
                <a:latin typeface="Arial"/>
                <a:ea typeface="Arial"/>
                <a:cs typeface="Arial"/>
              </a:rPr>
            </a:br>
            <a:br>
              <a:rPr sz="1800" b="0" i="0" u="none">
                <a:solidFill>
                  <a:srgbClr val="222222"/>
                </a:solidFill>
                <a:latin typeface="Arial"/>
                <a:ea typeface="Arial"/>
                <a:cs typeface="Arial"/>
              </a:rPr>
            </a:br>
            <a:r>
              <a:rPr sz="1800" b="0" i="0" u="none" strike="sngStrike">
                <a:solidFill>
                  <a:srgbClr val="222222"/>
                </a:solidFill>
                <a:latin typeface="Arial"/>
                <a:ea typeface="Arial"/>
                <a:cs typeface="Arial"/>
              </a:rPr>
              <a:t> @Riccardo </a:t>
            </a:r>
            <a:r>
              <a:rPr sz="1800" b="0" i="0" u="none" strike="sngStrike">
                <a:solidFill>
                  <a:srgbClr val="222222"/>
                </a:solidFill>
                <a:latin typeface="Arial"/>
                <a:ea typeface="Arial"/>
                <a:cs typeface="Arial"/>
              </a:rPr>
              <a:t>Rotondo per favore controlla il baltig n.109 e fornisci </a:t>
            </a:r>
            <a:r>
              <a:rPr sz="1800" b="0" i="0" u="none" strike="sngStrike">
                <a:solidFill>
                  <a:srgbClr val="222222"/>
                </a:solidFill>
                <a:latin typeface="Arial"/>
                <a:ea typeface="Arial"/>
                <a:cs typeface="Arial"/>
              </a:rPr>
              <a:t>conferma che sia la procedura sia la tempistica sono ok per Catania. FATTO OK</a:t>
            </a:r>
            <a:endParaRPr sz="1800" b="0" i="0" u="none" strike="sngStrike">
              <a:solidFill>
                <a:srgbClr val="222222"/>
              </a:solidFill>
              <a:latin typeface="Arial"/>
              <a:ea typeface="Arial"/>
              <a:cs typeface="Arial"/>
            </a:endParaRPr>
          </a:p>
          <a:p>
            <a:pPr lvl="1" algn="l">
              <a:defRPr/>
            </a:pPr>
            <a:endParaRPr sz="1800"/>
          </a:p>
          <a:p>
            <a:pPr lvl="1" algn="l">
              <a:defRPr/>
            </a:pPr>
            <a:r>
              <a:rPr sz="1800" b="0" i="0" u="none" strike="noStrike">
                <a:solidFill>
                  <a:srgbClr val="222222"/>
                </a:solidFill>
                <a:latin typeface="Arial"/>
                <a:ea typeface="Arial"/>
                <a:cs typeface="Arial"/>
              </a:rPr>
              <a:t>28 aprile - 5 maggio </a:t>
            </a:r>
            <a:r>
              <a:rPr sz="1800" b="0" i="0" u="none" strike="noStrike">
                <a:solidFill>
                  <a:srgbClr val="222222"/>
                </a:solidFill>
                <a:highlight>
                  <a:srgbClr val="FFFF00"/>
                </a:highlight>
                <a:latin typeface="Arial"/>
                <a:ea typeface="Arial"/>
                <a:cs typeface="Arial"/>
              </a:rPr>
              <a:t>da verificare CNAF</a:t>
            </a:r>
            <a:r>
              <a:rPr sz="1800" b="0" i="0" u="none" strike="noStrike">
                <a:solidFill>
                  <a:srgbClr val="222222"/>
                </a:solidFill>
                <a:latin typeface="Arial"/>
                <a:ea typeface="Arial"/>
                <a:cs typeface="Arial"/>
              </a:rPr>
              <a:t> switchover</a:t>
            </a:r>
            <a:endParaRPr sz="1800" b="0" i="0" u="none" strike="noStrike">
              <a:solidFill>
                <a:srgbClr val="222222"/>
              </a:solidFill>
              <a:latin typeface="Arial"/>
              <a:ea typeface="Arial"/>
              <a:cs typeface="Arial"/>
            </a:endParaRPr>
          </a:p>
          <a:p>
            <a:pPr lvl="1" algn="l">
              <a:defRPr/>
            </a:pPr>
            <a:r>
              <a:rPr sz="1800" b="0" i="0" u="none" strike="noStrike">
                <a:solidFill>
                  <a:srgbClr val="222222"/>
                </a:solidFill>
                <a:latin typeface="Arial"/>
                <a:ea typeface="Arial"/>
                <a:cs typeface="Arial"/>
              </a:rPr>
              <a:t>6 maggio apertura dell'; istanza CNAF </a:t>
            </a:r>
            <a:r>
              <a:rPr sz="1800" b="0" i="1" u="none" strike="noStrike">
                <a:solidFill>
                  <a:srgbClr val="222222"/>
                </a:solidFill>
                <a:latin typeface="Arial"/>
                <a:ea typeface="Arial"/>
                <a:cs typeface="Arial"/>
              </a:rPr>
              <a:t>urbi et orbi</a:t>
            </a:r>
            <a:endParaRPr sz="1800" b="0" i="0" u="none" strike="noStrike">
              <a:solidFill>
                <a:srgbClr val="222222"/>
              </a:solidFill>
              <a:highlight>
                <a:srgbClr val="FFFF00"/>
              </a:highlight>
              <a:latin typeface="Arial"/>
              <a:ea typeface="Arial"/>
              <a:cs typeface="Arial"/>
            </a:endParaRPr>
          </a:p>
          <a:p>
            <a:pPr lvl="1" algn="l">
              <a:defRPr/>
            </a:pPr>
            <a:r>
              <a:rPr sz="1800" b="0" i="0" u="none" strike="noStrike">
                <a:solidFill>
                  <a:srgbClr val="222222"/>
                </a:solidFill>
                <a:latin typeface="Arial"/>
                <a:ea typeface="Arial"/>
                <a:cs typeface="Arial"/>
              </a:rPr>
              <a:t>Stefano: fornisce a stefanoDP elenco tester di  ISPRA</a:t>
            </a:r>
            <a:endParaRPr sz="1800" b="0" i="0" u="none" strike="noStrike">
              <a:solidFill>
                <a:srgbClr val="222222"/>
              </a:solidFill>
              <a:latin typeface="Arial"/>
              <a:ea typeface="Arial"/>
              <a:cs typeface="Arial"/>
            </a:endParaRPr>
          </a:p>
          <a:p>
            <a:pPr lvl="1" algn="l">
              <a:defRPr/>
            </a:pPr>
            <a:endParaRPr sz="1800" b="0" i="0" u="none" strike="noStrike">
              <a:solidFill>
                <a:srgbClr val="222222"/>
              </a:solidFill>
              <a:highlight>
                <a:srgbClr val="FFFF00"/>
              </a:highlight>
              <a:latin typeface="Arial"/>
              <a:ea typeface="Arial"/>
              <a:cs typeface="Arial"/>
            </a:endParaRPr>
          </a:p>
          <a:p>
            <a:pPr lvl="1" algn="l">
              <a:defRPr/>
            </a:pPr>
            <a:r>
              <a:rPr sz="1800" b="0" i="0" u="none" strike="noStrike">
                <a:solidFill>
                  <a:srgbClr val="222222"/>
                </a:solidFill>
                <a:highlight>
                  <a:srgbClr val="FFFF00"/>
                </a:highlight>
                <a:latin typeface="Arial"/>
                <a:ea typeface="Arial"/>
                <a:cs typeface="Arial"/>
              </a:rPr>
              <a:t>Massima priorita' concept doi</a:t>
            </a:r>
            <a:endParaRPr sz="1800" b="0" i="0" u="none" strike="noStrike">
              <a:solidFill>
                <a:srgbClr val="222222"/>
              </a:solidFill>
              <a:highlight>
                <a:srgbClr val="FFFF00"/>
              </a:highlight>
              <a:latin typeface="Arial"/>
              <a:ea typeface="Arial"/>
              <a:cs typeface="Arial"/>
            </a:endParaRPr>
          </a:p>
          <a:p>
            <a:pPr lvl="1" algn="l">
              <a:defRPr/>
            </a:pPr>
            <a:endParaRPr sz="1800"/>
          </a:p>
        </p:txBody>
      </p:sp>
      <p:sp>
        <p:nvSpPr>
          <p:cNvPr id="15529802" name="Segnaposto numero diapositiva 5"/>
          <p:cNvSpPr>
            <a:spLocks noGrp="1"/>
          </p:cNvSpPr>
          <p:nvPr>
            <p:ph type="sldNum" sz="quarter" idx="12"/>
          </p:nvPr>
        </p:nvSpPr>
        <p:spPr bwMode="auto"/>
        <p:txBody>
          <a:bodyPr/>
          <a:lstStyle/>
          <a:p>
            <a:pPr>
              <a:defRPr/>
            </a:pPr>
            <a:fld id="{0BE04422-9251-3E60-2D00-100D3F7BF30B}" type="slidenum">
              <a:rPr lang="it-IT"/>
              <a:t/>
            </a:fld>
            <a:endParaRPr/>
          </a:p>
        </p:txBody>
      </p:sp>
      <p:sp>
        <p:nvSpPr>
          <p:cNvPr id="766706049" name="Segnaposto data 3"/>
          <p:cNvSpPr>
            <a:spLocks noGrp="1"/>
          </p:cNvSpPr>
          <p:nvPr>
            <p:ph type="dt" sz="half" idx="10"/>
          </p:nvPr>
        </p:nvSpPr>
        <p:spPr bwMode="auto"/>
        <p:txBody>
          <a:bodyPr/>
          <a:lstStyle/>
          <a:p>
            <a:pPr>
              <a:defRPr/>
            </a:pPr>
            <a:fld id="{96332C18-F3DD-6636-A985-D2A7F7D55500}" type="datetime1">
              <a:rPr lang="it-IT"/>
              <a:t/>
            </a:fld>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1315572859" name="Titolo 1"/>
          <p:cNvSpPr>
            <a:spLocks noGrp="1"/>
          </p:cNvSpPr>
          <p:nvPr>
            <p:ph type="title"/>
          </p:nvPr>
        </p:nvSpPr>
        <p:spPr bwMode="auto"/>
        <p:txBody>
          <a:bodyPr/>
          <a:lstStyle/>
          <a:p>
            <a:pPr>
              <a:defRPr/>
            </a:pPr>
            <a:endParaRPr/>
          </a:p>
        </p:txBody>
      </p:sp>
      <p:sp>
        <p:nvSpPr>
          <p:cNvPr id="69737272" name="Segnaposto contenuto 2"/>
          <p:cNvSpPr>
            <a:spLocks noGrp="1"/>
          </p:cNvSpPr>
          <p:nvPr>
            <p:ph idx="1"/>
          </p:nvPr>
        </p:nvSpPr>
        <p:spPr bwMode="auto"/>
        <p:txBody>
          <a:bodyPr vertOverflow="overflow" horzOverflow="overflow" vert="horz" wrap="square" lIns="91440" tIns="45720" rIns="91440" bIns="45720" numCol="1" spcCol="0" rtlCol="0" fromWordArt="0" anchor="t" anchorCtr="0" forceAA="0" upright="0" compatLnSpc="0">
            <a:normAutofit fontScale="90000" lnSpcReduction="2000"/>
          </a:bodyPr>
          <a:lstStyle/>
          <a:p>
            <a:pPr>
              <a:defRPr/>
            </a:pPr>
            <a:r>
              <a:rPr u="sng">
                <a:solidFill>
                  <a:schemeClr val="hlink"/>
                </a:solidFill>
                <a:hlinkClick r:id="rId3" tooltip="https://openscience.infn.workplace.garr.it/Products/Files/DocEditor.aspx?fileid=666"/>
              </a:rPr>
              <a:t>https://openscience.infn.workplace.garr.it/Products/Files/DocEditor.aspx?fileid=666</a:t>
            </a:r>
            <a:r>
              <a:rPr u="sng">
                <a:solidFill>
                  <a:schemeClr val="hlink"/>
                </a:solidFill>
                <a:hlinkClick r:id="rId4" tooltip="https://baltig.infn.it/invenio/invenio-infn/-/issues/140"/>
              </a:rPr>
              <a:t>https://baltig.infn.it/invenio/invenio-infn/-/issues/140</a:t>
            </a:r>
            <a:endParaRPr/>
          </a:p>
          <a:p>
            <a:pPr>
              <a:defRPr/>
            </a:pPr>
            <a:r>
              <a:rPr sz="1200" b="1" i="0" u="none">
                <a:solidFill>
                  <a:srgbClr val="06172A"/>
                </a:solidFill>
                <a:latin typeface="Arial"/>
                <a:ea typeface="Arial"/>
                <a:cs typeface="Arial"/>
              </a:rPr>
              <a:t>Stefano Bianco</a:t>
            </a:r>
            <a:endParaRPr/>
          </a:p>
          <a:p>
            <a:pPr>
              <a:defRPr/>
            </a:pPr>
            <a:r>
              <a:rPr sz="800" b="0" i="0" u="none">
                <a:solidFill>
                  <a:srgbClr val="787675"/>
                </a:solidFill>
                <a:latin typeface="Arial"/>
                <a:ea typeface="Arial"/>
                <a:cs typeface="Arial"/>
              </a:rPr>
              <a:t>9:53 AM</a:t>
            </a:r>
            <a:endParaRPr/>
          </a:p>
          <a:p>
            <a:pPr>
              <a:defRPr/>
            </a:pPr>
            <a:r>
              <a:rPr sz="1000" b="0" i="0" u="none">
                <a:solidFill>
                  <a:srgbClr val="FFFFFF"/>
                </a:solidFill>
                <a:latin typeface="Arial"/>
                <a:ea typeface="Arial"/>
                <a:cs typeface="Arial"/>
              </a:rPr>
              <a:t>fr</a:t>
            </a:r>
            <a:endParaRPr/>
          </a:p>
          <a:p>
            <a:pPr>
              <a:defRPr/>
            </a:pPr>
            <a:r>
              <a:rPr sz="1200" b="1" i="0" u="none">
                <a:solidFill>
                  <a:srgbClr val="06172A"/>
                </a:solidFill>
                <a:latin typeface="Arial"/>
                <a:ea typeface="Arial"/>
                <a:cs typeface="Arial"/>
              </a:rPr>
              <a:t>Francesca Marchegiani</a:t>
            </a:r>
            <a:endParaRPr/>
          </a:p>
          <a:p>
            <a:pPr>
              <a:defRPr/>
            </a:pPr>
            <a:r>
              <a:rPr sz="800" b="0" i="0" u="none">
                <a:solidFill>
                  <a:srgbClr val="787675"/>
                </a:solidFill>
                <a:latin typeface="Arial"/>
                <a:ea typeface="Arial"/>
                <a:cs typeface="Arial"/>
              </a:rPr>
              <a:t>9:59 AM</a:t>
            </a:r>
            <a:endParaRPr/>
          </a:p>
          <a:p>
            <a:pPr>
              <a:defRPr/>
            </a:pPr>
            <a:r>
              <a:rPr sz="1200" b="0" i="0" u="none">
                <a:solidFill>
                  <a:srgbClr val="4E5A66"/>
                </a:solidFill>
                <a:latin typeface="Arial"/>
                <a:ea typeface="Arial"/>
                <a:cs typeface="Arial"/>
              </a:rPr>
              <a:t>Buongiorno a tutti</a:t>
            </a:r>
            <a:endParaRPr/>
          </a:p>
          <a:p>
            <a:pPr>
              <a:defRPr/>
            </a:pPr>
            <a:r>
              <a:rPr sz="1000" b="0" i="0" u="none">
                <a:solidFill>
                  <a:srgbClr val="FFFFFF"/>
                </a:solidFill>
                <a:latin typeface="Arial"/>
                <a:ea typeface="Arial"/>
                <a:cs typeface="Arial"/>
              </a:rPr>
              <a:t>ir</a:t>
            </a:r>
            <a:endParaRPr/>
          </a:p>
          <a:p>
            <a:pPr>
              <a:defRPr/>
            </a:pPr>
            <a:r>
              <a:rPr sz="1200" b="1" i="0" u="none">
                <a:solidFill>
                  <a:srgbClr val="06172A"/>
                </a:solidFill>
                <a:latin typeface="Arial"/>
                <a:ea typeface="Arial"/>
                <a:cs typeface="Arial"/>
              </a:rPr>
              <a:t>Irene Piergentili</a:t>
            </a:r>
            <a:endParaRPr/>
          </a:p>
          <a:p>
            <a:pPr>
              <a:defRPr/>
            </a:pPr>
            <a:r>
              <a:rPr sz="800" b="0" i="0" u="none">
                <a:solidFill>
                  <a:srgbClr val="787675"/>
                </a:solidFill>
                <a:latin typeface="Arial"/>
                <a:ea typeface="Arial"/>
                <a:cs typeface="Arial"/>
              </a:rPr>
              <a:t>10:16 AM</a:t>
            </a:r>
            <a:endParaRPr/>
          </a:p>
          <a:p>
            <a:pPr>
              <a:defRPr/>
            </a:pPr>
            <a:r>
              <a:rPr sz="1000" b="0" i="0" u="none">
                <a:solidFill>
                  <a:srgbClr val="FFFFFF"/>
                </a:solidFill>
                <a:latin typeface="Arial"/>
                <a:ea typeface="Arial"/>
                <a:cs typeface="Arial"/>
              </a:rPr>
              <a:t>ir</a:t>
            </a:r>
            <a:endParaRPr/>
          </a:p>
          <a:p>
            <a:pPr>
              <a:defRPr/>
            </a:pPr>
            <a:r>
              <a:rPr sz="1200" b="1" i="0" u="none">
                <a:solidFill>
                  <a:srgbClr val="06172A"/>
                </a:solidFill>
                <a:latin typeface="Arial"/>
                <a:ea typeface="Arial"/>
                <a:cs typeface="Arial"/>
              </a:rPr>
              <a:t>Irene Piergentili</a:t>
            </a:r>
            <a:endParaRPr/>
          </a:p>
          <a:p>
            <a:pPr>
              <a:defRPr/>
            </a:pPr>
            <a:r>
              <a:rPr sz="800" b="0" i="0" u="none">
                <a:solidFill>
                  <a:srgbClr val="787675"/>
                </a:solidFill>
                <a:latin typeface="Arial"/>
                <a:ea typeface="Arial"/>
                <a:cs typeface="Arial"/>
              </a:rPr>
              <a:t>10:27 AM</a:t>
            </a:r>
            <a:endParaRPr/>
          </a:p>
          <a:p>
            <a:pPr>
              <a:defRPr/>
            </a:pPr>
            <a:r>
              <a:rPr sz="1200" b="1" i="0" u="none">
                <a:solidFill>
                  <a:srgbClr val="4E5A66"/>
                </a:solidFill>
                <a:latin typeface="Arial"/>
                <a:ea typeface="Arial"/>
                <a:cs typeface="Arial"/>
              </a:rPr>
              <a:t>in oar-ct: (minimum 1 file required, max 50 GB per dataset - contact us for larger datasets)</a:t>
            </a:r>
            <a:endParaRPr/>
          </a:p>
        </p:txBody>
      </p:sp>
      <p:sp>
        <p:nvSpPr>
          <p:cNvPr id="1350055783" name="Segnaposto numero diapositiva 5"/>
          <p:cNvSpPr>
            <a:spLocks noGrp="1"/>
          </p:cNvSpPr>
          <p:nvPr>
            <p:ph type="sldNum" sz="quarter" idx="12"/>
          </p:nvPr>
        </p:nvSpPr>
        <p:spPr bwMode="auto"/>
        <p:txBody>
          <a:bodyPr/>
          <a:lstStyle/>
          <a:p>
            <a:pPr>
              <a:defRPr/>
            </a:pPr>
            <a:fld id="{BB3ADABA-8151-6762-EF86-3390297A9F1B}" type="slidenum">
              <a:rPr lang="it-IT"/>
              <a:t/>
            </a:fld>
            <a:endParaRPr lang="it-IT"/>
          </a:p>
        </p:txBody>
      </p:sp>
      <p:sp>
        <p:nvSpPr>
          <p:cNvPr id="207915930" name="Segnaposto data 3"/>
          <p:cNvSpPr>
            <a:spLocks noGrp="1"/>
          </p:cNvSpPr>
          <p:nvPr>
            <p:ph type="dt" sz="half" idx="10"/>
          </p:nvPr>
        </p:nvSpPr>
        <p:spPr bwMode="auto"/>
        <p:txBody>
          <a:bodyPr/>
          <a:lstStyle/>
          <a:p>
            <a:pPr>
              <a:defRPr/>
            </a:pPr>
            <a:fld id="{79FD850E-6F3A-6A3D-8083-17159977B766}" type="datetime1">
              <a:rPr lang="it-IT"/>
              <a:t/>
            </a:fld>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a:xfrm flipH="0" flipV="0">
            <a:off x="1523998" y="182073"/>
            <a:ext cx="9144000" cy="746002"/>
          </a:xfrm>
        </p:spPr>
        <p:txBody>
          <a:bodyPr vertOverflow="overflow" horzOverflow="overflow" vert="horz" wrap="square" lIns="91440" tIns="45720" rIns="91440" bIns="45720" numCol="1" spcCol="0" rtlCol="0" fromWordArt="0" anchor="b" anchorCtr="0" forceAA="0" upright="0" compatLnSpc="0">
            <a:normAutofit fontScale="90000" lnSpcReduction="2000"/>
          </a:bodyPr>
          <a:lstStyle/>
          <a:p>
            <a:pPr>
              <a:defRPr/>
            </a:pPr>
            <a:r>
              <a:rPr lang="it-IT" sz="2400"/>
              <a:t>2025.02.27</a:t>
            </a:r>
            <a:br>
              <a:rPr lang="it-IT" sz="2400"/>
            </a:br>
            <a:r>
              <a:rPr lang="it-IT" sz="2400"/>
              <a:t>e appunti durante la riunione</a:t>
            </a:r>
            <a:br>
              <a:rPr lang="it-IT" sz="2400"/>
            </a:br>
            <a:r>
              <a:rPr lang="it-IT" sz="2000" b="0" i="0" u="none" strike="noStrike" cap="none" spc="0">
                <a:solidFill>
                  <a:schemeClr val="tx1"/>
                </a:solidFill>
                <a:latin typeface="Arial"/>
                <a:ea typeface="Arial"/>
                <a:cs typeface="Arial"/>
              </a:rPr>
              <a:t>https://</a:t>
            </a:r>
            <a:r>
              <a:rPr lang="it-IT" sz="2000" b="0" i="0" u="none" strike="noStrike" cap="none" spc="0">
                <a:solidFill>
                  <a:schemeClr val="tx1"/>
                </a:solidFill>
                <a:latin typeface="Arial"/>
                <a:ea typeface="Arial"/>
                <a:cs typeface="Arial"/>
              </a:rPr>
              <a:t>openscience.infn.workplace.garr.it</a:t>
            </a:r>
            <a:r>
              <a:rPr lang="it-IT" sz="2000" b="0" i="0" u="none" strike="noStrike" cap="none" spc="0">
                <a:solidFill>
                  <a:schemeClr val="tx1"/>
                </a:solidFill>
                <a:latin typeface="Arial"/>
                <a:ea typeface="Arial"/>
                <a:cs typeface="Arial"/>
              </a:rPr>
              <a:t>/Products/Files/#21</a:t>
            </a:r>
            <a:endParaRPr lang="it-IT" sz="3600"/>
          </a:p>
        </p:txBody>
      </p:sp>
      <p:sp>
        <p:nvSpPr>
          <p:cNvPr id="3" name="Subtitle 2"/>
          <p:cNvSpPr>
            <a:spLocks noGrp="1"/>
          </p:cNvSpPr>
          <p:nvPr>
            <p:ph type="subTitle" idx="1"/>
          </p:nvPr>
        </p:nvSpPr>
        <p:spPr bwMode="auto">
          <a:xfrm flipH="0" flipV="0">
            <a:off x="1197979" y="863294"/>
            <a:ext cx="9633026" cy="5413435"/>
          </a:xfrm>
        </p:spPr>
        <p:txBody>
          <a:bodyPr vertOverflow="overflow" horzOverflow="overflow" vert="horz" wrap="square" lIns="91440" tIns="45720" rIns="91440" bIns="45720" numCol="1" spcCol="0" rtlCol="0" fromWordArt="0" anchor="t" anchorCtr="0" forceAA="0" upright="0" compatLnSpc="0">
            <a:normAutofit fontScale="80000" lnSpcReduction="4000"/>
          </a:bodyPr>
          <a:lstStyle/>
          <a:p>
            <a:pPr>
              <a:defRPr/>
            </a:pPr>
            <a:r>
              <a:rPr lang="it-IT"/>
              <a:t>Comunicazioni </a:t>
            </a:r>
            <a:endParaRPr lang="it-IT"/>
          </a:p>
          <a:p>
            <a:pPr marL="349965" indent="-349965" algn="l">
              <a:buFont typeface="Arial"/>
              <a:buAutoNum type="arabicPeriod"/>
              <a:defRPr/>
            </a:pPr>
            <a:r>
              <a:rPr lang="it-IT"/>
              <a:t>Primo corso nazionale</a:t>
            </a:r>
            <a:endParaRPr lang="it-IT"/>
          </a:p>
          <a:p>
            <a:pPr marL="750015" lvl="1" indent="-349965" algn="l">
              <a:buFont typeface="Arial"/>
              <a:buAutoNum type="arabicPeriod"/>
              <a:defRPr/>
            </a:pPr>
            <a:r>
              <a:rPr lang="it-IT"/>
              <a:t>Bene in generale – OPIS mostrano gradimento studenti</a:t>
            </a:r>
            <a:endParaRPr lang="it-IT"/>
          </a:p>
          <a:p>
            <a:pPr marL="750015" lvl="1" indent="-349965" algn="l">
              <a:buFont typeface="Arial"/>
              <a:buAutoNum type="arabicPeriod"/>
              <a:defRPr/>
            </a:pPr>
            <a:r>
              <a:rPr lang="it-IT"/>
              <a:t>Solo 50% dei partecipanti ha svolto l'esercitazione, non abbiamo inviato un sollecito. Faremo meglio in futuro.</a:t>
            </a:r>
            <a:endParaRPr lang="it-IT"/>
          </a:p>
          <a:p>
            <a:pPr marL="705957" lvl="1" indent="-305907" algn="l">
              <a:buFont typeface="Arial"/>
              <a:buChar char="•"/>
              <a:defRPr/>
            </a:pPr>
            <a:r>
              <a:rPr lang="it-IT"/>
              <a:t>Materiale in </a:t>
            </a:r>
            <a:r>
              <a:rPr u="sng">
                <a:solidFill>
                  <a:schemeClr val="hlink"/>
                </a:solidFill>
                <a:hlinkClick r:id="rId3" tooltip="https://agenda.infn.it/e/primocorsonazionalescienzaaperta"/>
              </a:rPr>
              <a:t>https://agenda.infn.it/e/primocorsonazionalescienzaaperta</a:t>
            </a:r>
            <a:endParaRPr lang="it-IT"/>
          </a:p>
          <a:p>
            <a:pPr marL="349965" indent="-349965" algn="l">
              <a:buFont typeface="Arial"/>
              <a:buAutoNum type="arabicPeriod"/>
              <a:defRPr/>
            </a:pPr>
            <a:r>
              <a:rPr lang="it-IT"/>
              <a:t>Irene – analisi dei prodotti depositati dagli studenti. Non cancelliamo fino a quando il controllo sara' stato completato. </a:t>
            </a:r>
            <a:r>
              <a:rPr lang="it-IT" strike="sngStrike"/>
              <a:t>StefanoB scrive a Catia per sollecitare i mancanti (circa la meta'dei partecipanti)</a:t>
            </a:r>
            <a:r>
              <a:rPr lang="it-IT"/>
              <a:t>. zenodo-dev rimane congelato fino a martedi mattina.</a:t>
            </a:r>
            <a:endParaRPr lang="it-IT"/>
          </a:p>
          <a:p>
            <a:pPr marL="750015" lvl="1" indent="-349965" algn="l">
              <a:buFont typeface="Arial"/>
              <a:buAutoNum type="arabicPeriod"/>
              <a:defRPr/>
            </a:pPr>
            <a:r>
              <a:rPr lang="it-IT">
                <a:highlight>
                  <a:srgbClr val="FFFF00"/>
                </a:highlight>
              </a:rPr>
              <a:t>Possiamo dare ok a cancellare ?</a:t>
            </a:r>
            <a:r>
              <a:rPr lang="it-IT"/>
              <a:t> OK si puo'cancellare tutto </a:t>
            </a:r>
            <a:endParaRPr lang="it-IT"/>
          </a:p>
          <a:p>
            <a:pPr marL="349965" indent="-349965" algn="l">
              <a:buFont typeface="Arial"/>
              <a:buAutoNum type="arabicPeriod"/>
              <a:defRPr/>
            </a:pPr>
            <a:r>
              <a:rPr lang="it-IT"/>
              <a:t>Irene. Molte domande ricevute: </a:t>
            </a:r>
            <a:r>
              <a:rPr lang="it-IT">
                <a:highlight>
                  <a:srgbClr val="FFFF00"/>
                </a:highlight>
              </a:rPr>
              <a:t>vedi slide 4 non bloccanti per deployment</a:t>
            </a:r>
            <a:endParaRPr lang="it-IT">
              <a:highlight>
                <a:srgbClr val="FFFF00"/>
              </a:highlight>
            </a:endParaRPr>
          </a:p>
          <a:p>
            <a:pPr marL="349965" indent="-349965" algn="l">
              <a:buFont typeface="Arial"/>
              <a:buAutoNum type="arabicPeriod"/>
              <a:defRPr/>
            </a:pPr>
            <a:r>
              <a:rPr lang="it-IT"/>
              <a:t>Problema complesso DOI/arxiv/AAM/VOR scoperto da Marcello e Irene</a:t>
            </a:r>
            <a:endParaRPr lang="it-IT"/>
          </a:p>
          <a:p>
            <a:pPr marL="750015" lvl="1" indent="-349965" algn="l">
              <a:buFont typeface="Arial"/>
              <a:buAutoNum type="arabicPeriod"/>
              <a:defRPr/>
            </a:pPr>
            <a:r>
              <a:rPr lang="it-IT"/>
              <a:t>Da discutere, non bloccante per deployment</a:t>
            </a:r>
            <a:endParaRPr lang="it-IT"/>
          </a:p>
          <a:p>
            <a:pPr marL="349965" indent="-349965" algn="l">
              <a:buFont typeface="Arial"/>
              <a:buAutoNum type="arabicPeriod"/>
              <a:defRPr/>
            </a:pPr>
            <a:r>
              <a:rPr lang="it-IT"/>
              <a:t>Procedura per deposito negli archivi satelliti</a:t>
            </a:r>
            <a:endParaRPr lang="it-IT"/>
          </a:p>
          <a:p>
            <a:pPr marL="750015" lvl="1" indent="-349965" algn="l">
              <a:buFont typeface="Arial"/>
              <a:buAutoNum type="arabicPeriod"/>
              <a:defRPr/>
            </a:pPr>
            <a:r>
              <a:rPr lang="it-IT"/>
              <a:t>Pilota LNGS</a:t>
            </a:r>
            <a:endParaRPr lang="it-IT"/>
          </a:p>
          <a:p>
            <a:pPr marL="1150065" lvl="2" indent="-349965" algn="l">
              <a:buFont typeface="Arial"/>
              <a:buAutoNum type="arabicPeriod"/>
              <a:defRPr/>
            </a:pPr>
            <a:r>
              <a:rPr lang="it-IT"/>
              <a:t>Comitato: scrive semplici </a:t>
            </a:r>
            <a:r>
              <a:rPr lang="it-IT" strike="noStrike"/>
              <a:t> linee guida</a:t>
            </a:r>
            <a:r>
              <a:rPr lang="it-IT" strike="noStrike">
                <a:highlight>
                  <a:srgbClr val="FFFF00"/>
                </a:highlight>
              </a:rPr>
              <a:t> in corso quasi finito</a:t>
            </a:r>
            <a:endParaRPr lang="it-IT"/>
          </a:p>
          <a:p>
            <a:pPr marL="1150065" lvl="2" indent="-349965" algn="l">
              <a:buFont typeface="Arial"/>
              <a:buAutoNum type="arabicPeriod"/>
              <a:defRPr/>
            </a:pPr>
            <a:r>
              <a:rPr lang="it-IT"/>
              <a:t>A seguire,  Irene, Francesca, StefanoDP Sandra et al preparano una proposta </a:t>
            </a:r>
            <a:endParaRPr lang="it-IT"/>
          </a:p>
          <a:p>
            <a:pPr marL="1150065" lvl="2" indent="-349965" algn="l">
              <a:buFont typeface="Arial"/>
              <a:buAutoNum type="arabicPeriod"/>
              <a:defRPr/>
            </a:pPr>
            <a:r>
              <a:rPr lang="it-IT" strike="noStrike"/>
              <a:t>Tempistica delle riunioni da concordare ma comunque senza interferenze con deployment</a:t>
            </a:r>
            <a:endParaRPr lang="it-IT"/>
          </a:p>
        </p:txBody>
      </p:sp>
      <p:sp>
        <p:nvSpPr>
          <p:cNvPr id="1550982875" name="Segnaposto numero diapositiva 5"/>
          <p:cNvSpPr>
            <a:spLocks noGrp="1"/>
          </p:cNvSpPr>
          <p:nvPr>
            <p:ph type="sldNum" sz="quarter" idx="12"/>
          </p:nvPr>
        </p:nvSpPr>
        <p:spPr bwMode="auto"/>
        <p:txBody>
          <a:bodyPr/>
          <a:lstStyle/>
          <a:p>
            <a:pPr>
              <a:defRPr/>
            </a:pPr>
            <a:fld id="{8A6F3376-A80F-CD22-D7D4-FDEC444A4EDD}" type="slidenum">
              <a:rPr lang="it-IT"/>
              <a:t>1</a:t>
            </a:fld>
            <a:endParaRPr/>
          </a:p>
        </p:txBody>
      </p:sp>
      <p:sp>
        <p:nvSpPr>
          <p:cNvPr id="958315898" name="Segnaposto data 3"/>
          <p:cNvSpPr>
            <a:spLocks noGrp="1"/>
          </p:cNvSpPr>
          <p:nvPr>
            <p:ph type="dt" sz="half" idx="10"/>
          </p:nvPr>
        </p:nvSpPr>
        <p:spPr bwMode="auto"/>
        <p:txBody>
          <a:bodyPr/>
          <a:lstStyle/>
          <a:p>
            <a:pPr>
              <a:defRPr/>
            </a:pPr>
            <a:fld id="{4430218D-C60F-7229-A25C-73F6FA51B34F}" type="datetime1">
              <a:rPr lang="it-IT"/>
              <a:t/>
            </a:fld>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836947489" name="Titolo 1"/>
          <p:cNvSpPr>
            <a:spLocks noGrp="1"/>
          </p:cNvSpPr>
          <p:nvPr>
            <p:ph type="title"/>
          </p:nvPr>
        </p:nvSpPr>
        <p:spPr bwMode="auto"/>
        <p:txBody>
          <a:bodyPr/>
          <a:lstStyle/>
          <a:p>
            <a:pPr>
              <a:defRPr/>
            </a:pPr>
            <a:r>
              <a:rPr sz="2800" b="1"/>
              <a:t>3. Dalla riunione del 2025.02.20:  </a:t>
            </a:r>
            <a:r>
              <a:rPr lang="it-IT" sz="2800" b="1" i="0" u="none" strike="noStrike" cap="none" spc="0">
                <a:solidFill>
                  <a:schemeClr val="tx1"/>
                </a:solidFill>
                <a:latin typeface="+mj-lt"/>
                <a:ea typeface="+mj-ea"/>
                <a:cs typeface="+mj-cs"/>
              </a:rPr>
              <a:t>Irene. Molte domande ricevute:</a:t>
            </a:r>
            <a:endParaRPr sz="2800" b="1"/>
          </a:p>
        </p:txBody>
      </p:sp>
      <p:sp>
        <p:nvSpPr>
          <p:cNvPr id="827747209" name="Segnaposto contenuto 2"/>
          <p:cNvSpPr>
            <a:spLocks noGrp="1"/>
          </p:cNvSpPr>
          <p:nvPr>
            <p:ph idx="1"/>
          </p:nvPr>
        </p:nvSpPr>
        <p:spPr bwMode="auto"/>
        <p:txBody>
          <a:bodyPr vertOverflow="overflow" horzOverflow="overflow" vert="horz" wrap="square" lIns="91440" tIns="45720" rIns="91440" bIns="45720" numCol="1" spcCol="0" rtlCol="0" fromWordArt="0" anchor="t" anchorCtr="0" forceAA="0" upright="0" compatLnSpc="0">
            <a:normAutofit fontScale="90000" lnSpcReduction="2000"/>
          </a:bodyPr>
          <a:lstStyle/>
          <a:p>
            <a:pPr marL="0" indent="0">
              <a:buFont typeface="Arial"/>
              <a:buNone/>
              <a:defRPr/>
            </a:pPr>
            <a:endParaRPr sz="1800">
              <a:latin typeface="Arial"/>
              <a:cs typeface="Arial"/>
            </a:endParaRPr>
          </a:p>
          <a:p>
            <a:pPr>
              <a:defRPr/>
            </a:pPr>
            <a:r>
              <a:rPr sz="1800" b="0" i="0" u="none">
                <a:solidFill>
                  <a:srgbClr val="000000"/>
                </a:solidFill>
                <a:latin typeface="Arial"/>
                <a:ea typeface="Arial"/>
                <a:cs typeface="Arial"/>
              </a:rPr>
              <a:t>Inserire metadato settori ERC (o si crea metadato o si inserisce l’informazione in altri campi)</a:t>
            </a:r>
            <a:endParaRPr sz="1800">
              <a:latin typeface="Arial"/>
              <a:cs typeface="Arial"/>
            </a:endParaRPr>
          </a:p>
          <a:p>
            <a:pPr>
              <a:defRPr/>
            </a:pPr>
            <a:r>
              <a:rPr sz="1800" b="0" i="0" u="none">
                <a:solidFill>
                  <a:srgbClr val="000000"/>
                </a:solidFill>
                <a:latin typeface="Arial"/>
                <a:ea typeface="Arial"/>
                <a:cs typeface="Arial"/>
              </a:rPr>
              <a:t>impostazioni membri communities: ci chiedono di poter creare communities per fare in modo che alcuni contenuti vengano visti solo dai membri (io ho comunque detto che anche se l'allegato non si può condividere ad accesso aperto è buona norma caricare record Metadata only)</a:t>
            </a:r>
            <a:endParaRPr sz="1800" b="0" i="0" u="none">
              <a:solidFill>
                <a:srgbClr val="000000"/>
              </a:solidFill>
              <a:latin typeface="Arial"/>
              <a:ea typeface="Arial"/>
              <a:cs typeface="Arial"/>
            </a:endParaRPr>
          </a:p>
          <a:p>
            <a:pPr>
              <a:defRPr/>
            </a:pPr>
            <a:r>
              <a:rPr sz="1800">
                <a:latin typeface="Arial"/>
                <a:ea typeface="Arial"/>
                <a:cs typeface="Arial"/>
              </a:rPr>
              <a:t>Ingestion:</a:t>
            </a:r>
            <a:endParaRPr sz="1800">
              <a:latin typeface="Arial"/>
              <a:ea typeface="Arial"/>
              <a:cs typeface="Arial"/>
            </a:endParaRPr>
          </a:p>
          <a:p>
            <a:pPr lvl="1">
              <a:defRPr/>
            </a:pPr>
            <a:r>
              <a:rPr lang="it-IT" sz="1600" b="0" i="0" u="none" strike="noStrike" cap="none" spc="0">
                <a:solidFill>
                  <a:srgbClr val="000000"/>
                </a:solidFill>
                <a:latin typeface="Arial"/>
                <a:ea typeface="Arial"/>
                <a:cs typeface="Arial"/>
              </a:rPr>
              <a:t>Ingestion da ORCID (utilizzato da giovani ricercatori): </a:t>
            </a:r>
            <a:r>
              <a:rPr lang="it-IT" sz="1600" b="1" i="0" u="none" strike="noStrike" cap="none" spc="0">
                <a:solidFill>
                  <a:srgbClr val="000000"/>
                </a:solidFill>
                <a:latin typeface="Arial"/>
                <a:ea typeface="Arial"/>
                <a:cs typeface="Arial"/>
              </a:rPr>
              <a:t>verificare accesso a ORCID con API</a:t>
            </a:r>
            <a:r>
              <a:rPr lang="it-IT" sz="1600" b="0" i="0" u="none" strike="noStrike" cap="none" spc="0">
                <a:solidFill>
                  <a:srgbClr val="000000"/>
                </a:solidFill>
                <a:latin typeface="Arial"/>
                <a:ea typeface="Arial"/>
                <a:cs typeface="Arial"/>
              </a:rPr>
              <a:t> -</a:t>
            </a:r>
            <a:r>
              <a:rPr lang="it-IT" sz="1600" b="0" i="0" u="none" strike="noStrike" cap="none" spc="0">
                <a:solidFill>
                  <a:srgbClr val="000000"/>
                </a:solidFill>
                <a:highlight>
                  <a:srgbClr val="FFFF00"/>
                </a:highlight>
                <a:latin typeface="Arial"/>
                <a:ea typeface="Arial"/>
                <a:cs typeface="Arial"/>
              </a:rPr>
              <a:t>StefanoB chiede a ORCID</a:t>
            </a:r>
            <a:endParaRPr lang="it-IT" sz="1400" b="0" i="0" u="none" strike="noStrike" cap="none" spc="0">
              <a:solidFill>
                <a:srgbClr val="000000"/>
              </a:solidFill>
              <a:latin typeface="Times New Roman"/>
              <a:cs typeface="Times New Roman"/>
            </a:endParaRPr>
          </a:p>
          <a:p>
            <a:pPr lvl="1">
              <a:defRPr/>
            </a:pPr>
            <a:r>
              <a:rPr sz="1800" b="0" i="0" u="none">
                <a:solidFill>
                  <a:srgbClr val="000000"/>
                </a:solidFill>
                <a:latin typeface="Arial"/>
                <a:ea typeface="Arial"/>
                <a:cs typeface="Arial"/>
              </a:rPr>
              <a:t>un ricercatore mi ha consigliato di fare ingestion anche da </a:t>
            </a:r>
            <a:r>
              <a:rPr lang="it-IT" sz="1800" b="0" i="0" u="sng" strike="noStrike" cap="none" spc="0">
                <a:solidFill>
                  <a:schemeClr val="hlink"/>
                </a:solidFill>
                <a:latin typeface="Arial"/>
                <a:ea typeface="Arial"/>
                <a:cs typeface="Arial"/>
                <a:hlinkClick r:id="rId3" tooltip="https://ui.adsabs.harvard.edu/"/>
              </a:rPr>
              <a:t>https://ui.adsabs.harvard.edu/ </a:t>
            </a:r>
            <a:br>
              <a:rPr lang="it-IT" sz="1800" b="0" i="0" u="sng" strike="noStrike" cap="none" spc="0">
                <a:solidFill>
                  <a:schemeClr val="hlink"/>
                </a:solidFill>
                <a:latin typeface="Arial"/>
                <a:ea typeface="Arial"/>
                <a:cs typeface="Arial"/>
                <a:hlinkClick r:id="rId3" tooltip="https://ui.adsabs.harvard.edu/"/>
              </a:rPr>
            </a:br>
            <a:endParaRPr sz="1800">
              <a:latin typeface="Arial"/>
              <a:cs typeface="Arial"/>
            </a:endParaRPr>
          </a:p>
          <a:p>
            <a:pPr>
              <a:defRPr/>
            </a:pPr>
            <a:r>
              <a:rPr sz="1800" b="0" i="0" u="none">
                <a:solidFill>
                  <a:srgbClr val="000000"/>
                </a:solidFill>
                <a:latin typeface="Arial"/>
                <a:ea typeface="Arial"/>
                <a:cs typeface="Arial"/>
              </a:rPr>
              <a:t>Quale politica per la creazione delle communities? Io ho detto esperimento/progetto</a:t>
            </a:r>
            <a:endParaRPr sz="1800" b="0" i="0" u="none">
              <a:solidFill>
                <a:srgbClr val="000000"/>
              </a:solidFill>
              <a:latin typeface="Arial"/>
              <a:ea typeface="Arial"/>
              <a:cs typeface="Arial"/>
            </a:endParaRPr>
          </a:p>
          <a:p>
            <a:pPr>
              <a:defRPr/>
            </a:pPr>
            <a:r>
              <a:rPr sz="1800" b="0" i="0" u="none">
                <a:solidFill>
                  <a:srgbClr val="000000"/>
                </a:solidFill>
                <a:latin typeface="Arial"/>
                <a:ea typeface="Arial"/>
                <a:cs typeface="Arial"/>
              </a:rPr>
              <a:t>visibilita'dei prodotti accesso limitato ? a chi ? Come ? </a:t>
            </a:r>
            <a:endParaRPr sz="1800" b="0" i="0" u="none">
              <a:solidFill>
                <a:srgbClr val="000000"/>
              </a:solidFill>
              <a:latin typeface="Arial"/>
              <a:ea typeface="Arial"/>
              <a:cs typeface="Arial"/>
            </a:endParaRPr>
          </a:p>
          <a:p>
            <a:pPr lvl="1">
              <a:defRPr/>
            </a:pPr>
            <a:r>
              <a:rPr sz="1400" b="0" i="0" u="none">
                <a:solidFill>
                  <a:srgbClr val="000000"/>
                </a:solidFill>
                <a:latin typeface="Arial"/>
                <a:ea typeface="Arial"/>
                <a:cs typeface="Arial"/>
              </a:rPr>
              <a:t>accesso ad albero ? StefanoDP e decidiamo entro settimana prossima</a:t>
            </a:r>
            <a:endParaRPr sz="1400" b="0" i="0" u="none">
              <a:solidFill>
                <a:srgbClr val="000000"/>
              </a:solidFill>
              <a:latin typeface="Arial"/>
              <a:ea typeface="Arial"/>
              <a:cs typeface="Arial"/>
            </a:endParaRPr>
          </a:p>
          <a:p>
            <a:pPr lvl="1">
              <a:defRPr/>
            </a:pPr>
            <a:r>
              <a:rPr lang="it-IT" sz="1400" b="0" i="0" u="none" strike="noStrike" cap="none" spc="0">
                <a:solidFill>
                  <a:srgbClr val="000000"/>
                </a:solidFill>
                <a:latin typeface="Arial"/>
                <a:ea typeface="Arial"/>
                <a:cs typeface="Arial"/>
              </a:rPr>
              <a:t>definire policy su Visibilità e deposito prodotti in specifiche communities</a:t>
            </a:r>
            <a:endParaRPr sz="1800">
              <a:latin typeface="Arial"/>
              <a:cs typeface="Arial"/>
            </a:endParaRPr>
          </a:p>
          <a:p>
            <a:pPr>
              <a:defRPr/>
            </a:pPr>
            <a:r>
              <a:rPr sz="1800">
                <a:latin typeface="Arial"/>
                <a:ea typeface="Arial"/>
                <a:cs typeface="Arial"/>
              </a:rPr>
              <a:t>collegamento OAR con database prodotti del GLV?</a:t>
            </a:r>
            <a:endParaRPr sz="1800">
              <a:latin typeface="Arial"/>
              <a:cs typeface="Arial"/>
            </a:endParaRPr>
          </a:p>
          <a:p>
            <a:pPr>
              <a:defRPr/>
            </a:pPr>
            <a:r>
              <a:rPr sz="1800" b="0" i="0" u="none">
                <a:solidFill>
                  <a:srgbClr val="000000"/>
                </a:solidFill>
                <a:latin typeface="Arial"/>
                <a:ea typeface="Arial"/>
                <a:cs typeface="Arial"/>
              </a:rPr>
              <a:t>Diego Tonini: utilizzo del repository anche per i documenti TT: serve un vocabolario technical fields</a:t>
            </a:r>
            <a:endParaRPr/>
          </a:p>
        </p:txBody>
      </p:sp>
      <p:sp>
        <p:nvSpPr>
          <p:cNvPr id="1881040526" name="Segnaposto numero diapositiva 5"/>
          <p:cNvSpPr>
            <a:spLocks noGrp="1"/>
          </p:cNvSpPr>
          <p:nvPr>
            <p:ph type="sldNum" sz="quarter" idx="12"/>
          </p:nvPr>
        </p:nvSpPr>
        <p:spPr bwMode="auto"/>
        <p:txBody>
          <a:bodyPr/>
          <a:lstStyle/>
          <a:p>
            <a:pPr>
              <a:defRPr/>
            </a:pPr>
            <a:fld id="{4E8C6330-03A2-A0FE-3D1F-35E13E6EEE9F}" type="slidenum">
              <a:rPr lang="it-IT"/>
              <a:t/>
            </a:fld>
            <a:endParaRPr/>
          </a:p>
        </p:txBody>
      </p:sp>
      <p:sp>
        <p:nvSpPr>
          <p:cNvPr id="1446881609" name="Segnaposto data 3"/>
          <p:cNvSpPr>
            <a:spLocks noGrp="1"/>
          </p:cNvSpPr>
          <p:nvPr>
            <p:ph type="dt" sz="half" idx="10"/>
          </p:nvPr>
        </p:nvSpPr>
        <p:spPr bwMode="auto"/>
        <p:txBody>
          <a:bodyPr/>
          <a:lstStyle/>
          <a:p>
            <a:pPr>
              <a:defRPr/>
            </a:pPr>
            <a:fld id="{3EAEDF17-409A-7A55-33CC-F6383BF37D71}" type="datetime1">
              <a:rPr lang="it-IT"/>
              <a:t/>
            </a:fld>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817801153" name="Subtitle 2"/>
          <p:cNvSpPr>
            <a:spLocks noGrp="1"/>
          </p:cNvSpPr>
          <p:nvPr/>
        </p:nvSpPr>
        <p:spPr bwMode="auto">
          <a:xfrm flipH="0" flipV="0">
            <a:off x="958008" y="423680"/>
            <a:ext cx="10754106" cy="6146127"/>
          </a:xfrm>
        </p:spPr>
        <p:txBody>
          <a:bodyPr vertOverflow="overflow" horzOverflow="overflow" vert="horz" wrap="square" lIns="91440" tIns="45720" rIns="91440" bIns="45720" numCol="1" spcCol="0" rtlCol="0" fromWordArt="0" anchor="t" anchorCtr="0" forceAA="0" upright="0" compatLnSpc="0">
            <a:normAutofit fontScale="90000" lnSpcReduction="2000"/>
          </a:bodyPr>
          <a:lstStyle>
            <a:lvl1pPr marL="228600" indent="-228600" algn="l" defTabSz="914400">
              <a:lnSpc>
                <a:spcPct val="90000"/>
              </a:lnSpc>
              <a:spcBef>
                <a:spcPts val="999"/>
              </a:spcBef>
              <a:buFont typeface="Arial"/>
              <a:buChar char="•"/>
              <a:defRPr sz="2800">
                <a:solidFill>
                  <a:schemeClr val="tx1"/>
                </a:solidFill>
                <a:latin typeface="+mn-lt"/>
                <a:ea typeface="+mn-ea"/>
                <a:cs typeface="+mn-cs"/>
              </a:defRPr>
            </a:lvl1pPr>
            <a:lvl2pPr marL="685800" indent="-228600" algn="l" defTabSz="914400">
              <a:lnSpc>
                <a:spcPct val="90000"/>
              </a:lnSpc>
              <a:spcBef>
                <a:spcPts val="499"/>
              </a:spcBef>
              <a:buFont typeface="Arial"/>
              <a:buChar char="•"/>
              <a:defRPr sz="2400">
                <a:solidFill>
                  <a:schemeClr val="tx1"/>
                </a:solidFill>
                <a:latin typeface="+mn-lt"/>
                <a:ea typeface="+mn-ea"/>
                <a:cs typeface="+mn-cs"/>
              </a:defRPr>
            </a:lvl2pPr>
            <a:lvl3pPr marL="1143000" indent="-228600" algn="l" defTabSz="914400">
              <a:lnSpc>
                <a:spcPct val="90000"/>
              </a:lnSpc>
              <a:spcBef>
                <a:spcPts val="499"/>
              </a:spcBef>
              <a:buFont typeface="Arial"/>
              <a:buChar char="•"/>
              <a:defRPr sz="2000">
                <a:solidFill>
                  <a:schemeClr val="tx1"/>
                </a:solidFill>
                <a:latin typeface="+mn-lt"/>
                <a:ea typeface="+mn-ea"/>
                <a:cs typeface="+mn-cs"/>
              </a:defRPr>
            </a:lvl3pPr>
            <a:lvl4pPr marL="1600200" indent="-228600" algn="l" defTabSz="914400">
              <a:lnSpc>
                <a:spcPct val="90000"/>
              </a:lnSpc>
              <a:spcBef>
                <a:spcPts val="499"/>
              </a:spcBef>
              <a:buFont typeface="Arial"/>
              <a:buChar char="•"/>
              <a:defRPr sz="1800">
                <a:solidFill>
                  <a:schemeClr val="tx1"/>
                </a:solidFill>
                <a:latin typeface="+mn-lt"/>
                <a:ea typeface="+mn-ea"/>
                <a:cs typeface="+mn-cs"/>
              </a:defRPr>
            </a:lvl4pPr>
            <a:lvl5pPr marL="2057400" indent="-228600" algn="l" defTabSz="914400">
              <a:lnSpc>
                <a:spcPct val="90000"/>
              </a:lnSpc>
              <a:spcBef>
                <a:spcPts val="499"/>
              </a:spcBef>
              <a:buFont typeface="Arial"/>
              <a:buChar char="•"/>
              <a:defRPr sz="1800">
                <a:solidFill>
                  <a:schemeClr val="tx1"/>
                </a:solidFill>
                <a:latin typeface="+mn-lt"/>
                <a:ea typeface="+mn-ea"/>
                <a:cs typeface="+mn-cs"/>
              </a:defRPr>
            </a:lvl5pPr>
            <a:lvl6pPr marL="2514599" indent="-228600" algn="l" defTabSz="914400">
              <a:lnSpc>
                <a:spcPct val="90000"/>
              </a:lnSpc>
              <a:spcBef>
                <a:spcPts val="499"/>
              </a:spcBef>
              <a:buFont typeface="Arial"/>
              <a:buChar char="•"/>
              <a:defRPr sz="1800">
                <a:solidFill>
                  <a:schemeClr val="tx1"/>
                </a:solidFill>
                <a:latin typeface="+mn-lt"/>
                <a:ea typeface="+mn-ea"/>
                <a:cs typeface="+mn-cs"/>
              </a:defRPr>
            </a:lvl6pPr>
            <a:lvl7pPr marL="2971800" indent="-228600" algn="l" defTabSz="914400">
              <a:lnSpc>
                <a:spcPct val="90000"/>
              </a:lnSpc>
              <a:spcBef>
                <a:spcPts val="499"/>
              </a:spcBef>
              <a:buFont typeface="Arial"/>
              <a:buChar char="•"/>
              <a:defRPr sz="1800">
                <a:solidFill>
                  <a:schemeClr val="tx1"/>
                </a:solidFill>
                <a:latin typeface="+mn-lt"/>
                <a:ea typeface="+mn-ea"/>
                <a:cs typeface="+mn-cs"/>
              </a:defRPr>
            </a:lvl7pPr>
            <a:lvl8pPr marL="3429000" indent="-228600" algn="l" defTabSz="914400">
              <a:lnSpc>
                <a:spcPct val="90000"/>
              </a:lnSpc>
              <a:spcBef>
                <a:spcPts val="499"/>
              </a:spcBef>
              <a:buFont typeface="Arial"/>
              <a:buChar char="•"/>
              <a:defRPr sz="1800">
                <a:solidFill>
                  <a:schemeClr val="tx1"/>
                </a:solidFill>
                <a:latin typeface="+mn-lt"/>
                <a:ea typeface="+mn-ea"/>
                <a:cs typeface="+mn-cs"/>
              </a:defRPr>
            </a:lvl8pPr>
            <a:lvl9pPr marL="3886200" indent="-228600" algn="l" defTabSz="914400">
              <a:lnSpc>
                <a:spcPct val="90000"/>
              </a:lnSpc>
              <a:spcBef>
                <a:spcPts val="499"/>
              </a:spcBef>
              <a:buFont typeface="Arial"/>
              <a:buChar char="•"/>
              <a:defRPr sz="1800">
                <a:solidFill>
                  <a:schemeClr val="tx1"/>
                </a:solidFill>
                <a:latin typeface="+mn-lt"/>
                <a:ea typeface="+mn-ea"/>
                <a:cs typeface="+mn-cs"/>
              </a:defRPr>
            </a:lvl9pPr>
          </a:lstStyle>
          <a:p>
            <a:pPr marL="400050" lvl="1" indent="0" algn="l">
              <a:buFont typeface="Arial"/>
              <a:buNone/>
              <a:defRPr/>
            </a:pPr>
            <a:endParaRPr lang="it-IT"/>
          </a:p>
          <a:p>
            <a:pPr marL="327935" indent="-327935" algn="l">
              <a:buFont typeface="Arial"/>
              <a:buAutoNum type="arabicPeriod"/>
              <a:defRPr/>
            </a:pPr>
            <a:r>
              <a:rPr lang="it-IT" strike="sngStrike"/>
              <a:t>Unfreeze di zenodo-dev fino a giovedi prossimo</a:t>
            </a:r>
            <a:endParaRPr strike="sngStrike"/>
          </a:p>
          <a:p>
            <a:pPr marL="327935" indent="-327935" algn="l">
              <a:buFont typeface="Arial"/>
              <a:buAutoNum type="arabicPeriod"/>
              <a:defRPr/>
            </a:pPr>
            <a:r>
              <a:rPr lang="it-IT"/>
              <a:t>Problema delle community (stefanoB)</a:t>
            </a:r>
            <a:endParaRPr lang="it-IT"/>
          </a:p>
          <a:p>
            <a:pPr marL="727985" lvl="1" indent="-327935" algn="l">
              <a:buFont typeface="Arial"/>
              <a:buAutoNum type="arabicPeriod"/>
              <a:defRPr/>
            </a:pPr>
            <a:r>
              <a:rPr lang="it-IT"/>
              <a:t>Policy:  se le community ad albero non sono possibili, ogni utente deve inserire il prodotto nella community INFN e opzionalmente puo' anche creare una sua community. </a:t>
            </a:r>
            <a:r>
              <a:rPr lang="it-IT" sz="2400" b="0" i="0" u="none" strike="noStrike" cap="none" spc="0">
                <a:solidFill>
                  <a:schemeClr val="tx1"/>
                </a:solidFill>
                <a:latin typeface="+mn-lt"/>
                <a:ea typeface="+mn-ea"/>
                <a:cs typeface="+mn-cs"/>
              </a:rPr>
              <a:t> per la produzione , testare plug-in (StefanoDP)</a:t>
            </a:r>
            <a:r>
              <a:rPr lang="it-IT" sz="2400" b="0" i="0" u="none" strike="noStrike" cap="none" spc="0">
                <a:solidFill>
                  <a:schemeClr val="tx1"/>
                </a:solidFill>
                <a:highlight>
                  <a:srgbClr val="FFFF00"/>
                </a:highlight>
                <a:latin typeface="Arial"/>
                <a:ea typeface="Arial"/>
                <a:cs typeface="Arial"/>
              </a:rPr>
              <a:t> DAFARE</a:t>
            </a:r>
            <a:endParaRPr lang="it-IT"/>
          </a:p>
          <a:p>
            <a:pPr marL="327935" lvl="0" indent="-327935" algn="l">
              <a:buFont typeface="Arial"/>
              <a:buAutoNum type="arabicPeriod"/>
              <a:defRPr/>
            </a:pPr>
            <a:r>
              <a:rPr lang="it-IT" strike="sngStrike"/>
              <a:t>stefanoDP: caricare icone dei loghi che si perdono ogni revisione-  lo fa Irene</a:t>
            </a:r>
            <a:r>
              <a:rPr lang="it-IT" strike="sngStrike"/>
              <a:t> ——  </a:t>
            </a:r>
            <a:r>
              <a:rPr lang="it-IT" strike="noStrike">
                <a:highlight>
                  <a:srgbClr val="FFFF00"/>
                </a:highlight>
              </a:rPr>
              <a:t>FATTO, MA LA SOLUZIONE PER IL DEPLOYMENT ?</a:t>
            </a:r>
            <a:endParaRPr>
              <a:highlight>
                <a:srgbClr val="FFFF00"/>
              </a:highlight>
            </a:endParaRPr>
          </a:p>
          <a:p>
            <a:pPr marL="327935" indent="-327935" algn="l">
              <a:buFont typeface="Arial"/>
              <a:buAutoNum type="arabicPeriod"/>
              <a:defRPr/>
            </a:pPr>
            <a:r>
              <a:rPr lang="it-IT">
                <a:highlight>
                  <a:srgbClr val="FFFF00"/>
                </a:highlight>
              </a:rPr>
              <a:t>problema di risposta NO alla dichiarazione legale che produce " the server encountered an internal error..."(stefanoDP)</a:t>
            </a:r>
            <a:r>
              <a:rPr lang="it-IT"/>
              <a:t> NON FARE, FAREMO DOPO PER PRODUZIONE</a:t>
            </a:r>
            <a:endParaRPr lang="it-IT"/>
          </a:p>
          <a:p>
            <a:pPr marL="327935" indent="-327935" algn="l">
              <a:buFont typeface="Arial"/>
              <a:buAutoNum type="arabicPeriod"/>
              <a:defRPr/>
            </a:pPr>
            <a:r>
              <a:rPr lang="it-IT"/>
              <a:t> stefanoDP irrobustisce la macchina virtuale per sovraccarico 160 utenti</a:t>
            </a:r>
            <a:r>
              <a:rPr lang="it-IT"/>
              <a:t>. </a:t>
            </a:r>
            <a:r>
              <a:rPr lang="it-IT">
                <a:highlight>
                  <a:srgbClr val="FFFF00"/>
                </a:highlight>
              </a:rPr>
              <a:t>FATTO</a:t>
            </a:r>
            <a:endParaRPr lang="it-IT">
              <a:highlight>
                <a:srgbClr val="FFFF00"/>
              </a:highlight>
            </a:endParaRPr>
          </a:p>
          <a:p>
            <a:pPr marL="327935" indent="-327935" algn="l">
              <a:buFont typeface="Arial"/>
              <a:buAutoNum type="arabicPeriod"/>
              <a:defRPr/>
            </a:pPr>
            <a:r>
              <a:rPr lang="it-IT"/>
              <a:t>Lunedi 10 febbraio mattina</a:t>
            </a:r>
            <a:r>
              <a:rPr lang="it-IT"/>
              <a:t> </a:t>
            </a:r>
            <a:r>
              <a:rPr lang="it-IT"/>
              <a:t> congeliamo l istanza della scuola</a:t>
            </a:r>
            <a:r>
              <a:rPr lang="it-IT"/>
              <a:t> </a:t>
            </a:r>
            <a:r>
              <a:rPr lang="it-IT">
                <a:highlight>
                  <a:srgbClr val="FFFF00"/>
                </a:highlight>
              </a:rPr>
              <a:t>FATTO</a:t>
            </a:r>
            <a:endParaRPr>
              <a:highlight>
                <a:srgbClr val="FFFF00"/>
              </a:highlight>
            </a:endParaRPr>
          </a:p>
        </p:txBody>
      </p:sp>
      <p:sp>
        <p:nvSpPr>
          <p:cNvPr id="887418396" name="Segnaposto numero diapositiva 5"/>
          <p:cNvSpPr>
            <a:spLocks noGrp="1"/>
          </p:cNvSpPr>
          <p:nvPr>
            <p:ph type="sldNum" sz="quarter" idx="12"/>
          </p:nvPr>
        </p:nvSpPr>
        <p:spPr bwMode="auto"/>
        <p:txBody>
          <a:bodyPr/>
          <a:lstStyle/>
          <a:p>
            <a:pPr>
              <a:defRPr/>
            </a:pPr>
            <a:fld id="{65F875F8-D87F-9BDC-2B57-26B4EA99CF94}" type="slidenum">
              <a:rPr lang="it-IT"/>
              <a:t/>
            </a:fld>
            <a:endParaRPr/>
          </a:p>
        </p:txBody>
      </p:sp>
      <p:sp>
        <p:nvSpPr>
          <p:cNvPr id="848493933" name="Segnaposto data 3"/>
          <p:cNvSpPr>
            <a:spLocks noGrp="1"/>
          </p:cNvSpPr>
          <p:nvPr>
            <p:ph type="dt" sz="half" idx="10"/>
          </p:nvPr>
        </p:nvSpPr>
        <p:spPr bwMode="auto"/>
        <p:txBody>
          <a:bodyPr/>
          <a:lstStyle/>
          <a:p>
            <a:pPr>
              <a:defRPr/>
            </a:pPr>
            <a:fld id="{1B850A5A-5C0B-7EE9-C2A8-B8BDAC424D15}" type="datetime1">
              <a:rPr lang="it-IT"/>
              <a:t/>
            </a:fld>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1359907020" name="Title 1"/>
          <p:cNvSpPr>
            <a:spLocks noGrp="1"/>
          </p:cNvSpPr>
          <p:nvPr>
            <p:ph type="ctrTitle"/>
          </p:nvPr>
        </p:nvSpPr>
        <p:spPr bwMode="auto">
          <a:xfrm flipH="0" flipV="0">
            <a:off x="1523998" y="182073"/>
            <a:ext cx="9144000" cy="1148981"/>
          </a:xfrm>
        </p:spPr>
        <p:txBody>
          <a:bodyPr vertOverflow="overflow" horzOverflow="overflow" vert="horz" wrap="square" lIns="91440" tIns="45720" rIns="91440" bIns="45720" numCol="1" spcCol="0" rtlCol="0" fromWordArt="0" anchor="b" anchorCtr="0" forceAA="0" upright="0" compatLnSpc="0">
            <a:normAutofit fontScale="90000" lnSpcReduction="2000"/>
          </a:bodyPr>
          <a:lstStyle/>
          <a:p>
            <a:pPr>
              <a:defRPr/>
            </a:pPr>
            <a:r>
              <a:rPr lang="it-IT" sz="3600"/>
              <a:t>2025.02.20</a:t>
            </a:r>
            <a:br>
              <a:rPr lang="it-IT" sz="3600"/>
            </a:br>
            <a:r>
              <a:rPr lang="it-IT" sz="3600"/>
              <a:t>e appunti durante la riunione</a:t>
            </a:r>
            <a:br>
              <a:rPr lang="it-IT" sz="3600"/>
            </a:br>
            <a:r>
              <a:rPr lang="it-IT" sz="2200" b="0" i="0" u="none" strike="noStrike" cap="none" spc="0">
                <a:solidFill>
                  <a:schemeClr val="tx1"/>
                </a:solidFill>
                <a:latin typeface="Arial"/>
                <a:ea typeface="Arial"/>
                <a:cs typeface="Arial"/>
              </a:rPr>
              <a:t>https://</a:t>
            </a:r>
            <a:r>
              <a:rPr lang="it-IT" sz="2200" b="0" i="0" u="none" strike="noStrike" cap="none" spc="0">
                <a:solidFill>
                  <a:schemeClr val="tx1"/>
                </a:solidFill>
                <a:latin typeface="Arial"/>
                <a:ea typeface="Arial"/>
                <a:cs typeface="Arial"/>
              </a:rPr>
              <a:t>openscience.infn.workplace.garr.it</a:t>
            </a:r>
            <a:r>
              <a:rPr lang="it-IT" sz="2200" b="0" i="0" u="none" strike="noStrike" cap="none" spc="0">
                <a:solidFill>
                  <a:schemeClr val="tx1"/>
                </a:solidFill>
                <a:latin typeface="Arial"/>
                <a:ea typeface="Arial"/>
                <a:cs typeface="Arial"/>
              </a:rPr>
              <a:t>/Products/Files/#21</a:t>
            </a:r>
            <a:endParaRPr lang="it-IT" sz="3600"/>
          </a:p>
        </p:txBody>
      </p:sp>
      <p:sp>
        <p:nvSpPr>
          <p:cNvPr id="1984924361" name="Subtitle 2"/>
          <p:cNvSpPr>
            <a:spLocks noGrp="1"/>
          </p:cNvSpPr>
          <p:nvPr>
            <p:ph type="subTitle" idx="1"/>
          </p:nvPr>
        </p:nvSpPr>
        <p:spPr bwMode="auto">
          <a:xfrm flipH="0" flipV="0">
            <a:off x="1409834" y="1486083"/>
            <a:ext cx="9372326" cy="4870264"/>
          </a:xfrm>
        </p:spPr>
        <p:txBody>
          <a:bodyPr vertOverflow="overflow" horzOverflow="overflow" vert="horz" wrap="square" lIns="91440" tIns="45720" rIns="91440" bIns="45720" numCol="1" spcCol="0" rtlCol="0" fromWordArt="0" anchor="t" anchorCtr="0" forceAA="0" upright="0" compatLnSpc="0">
            <a:normAutofit fontScale="50000" lnSpcReduction="10000"/>
          </a:bodyPr>
          <a:lstStyle/>
          <a:p>
            <a:pPr>
              <a:defRPr/>
            </a:pPr>
            <a:r>
              <a:rPr lang="it-IT"/>
              <a:t>Comunicazioni </a:t>
            </a:r>
            <a:r>
              <a:rPr lang="it-IT" sz="2400" b="0" i="0" u="none" strike="noStrike" cap="none" spc="0">
                <a:solidFill>
                  <a:schemeClr val="tx1"/>
                </a:solidFill>
                <a:highlight>
                  <a:srgbClr val="FFFF00"/>
                </a:highlight>
                <a:latin typeface="Arial"/>
                <a:ea typeface="Arial"/>
                <a:cs typeface="Arial"/>
              </a:rPr>
              <a:t>(sono evidenziate </a:t>
            </a:r>
            <a:r>
              <a:rPr lang="it-IT" sz="2400" b="0" i="0" u="none" strike="noStrike" cap="none" spc="0">
                <a:solidFill>
                  <a:schemeClr val="tx1"/>
                </a:solidFill>
                <a:latin typeface="Arial"/>
                <a:ea typeface="Arial"/>
                <a:cs typeface="Arial"/>
              </a:rPr>
              <a:t>quelle da fare entro per martedi 4 febbraio)</a:t>
            </a:r>
            <a:endParaRPr lang="it-IT"/>
          </a:p>
          <a:p>
            <a:pPr marL="349965" indent="-349965" algn="l">
              <a:buFont typeface="Arial"/>
              <a:buAutoNum type="arabicPeriod"/>
              <a:defRPr/>
            </a:pPr>
            <a:r>
              <a:rPr lang="it-IT"/>
              <a:t> stefanoDP settimana di freeze di invenio-rdm. Lavoro su istanza di ettore cesarini. </a:t>
            </a:r>
            <a:r>
              <a:rPr lang="it-IT"/>
              <a:t>Community problemi. </a:t>
            </a:r>
            <a:r>
              <a:rPr lang="it-IT"/>
              <a:t>Verifica nuovo problema metadato "esperimento" </a:t>
            </a:r>
            <a:r>
              <a:rPr lang="it-IT"/>
              <a:t>. </a:t>
            </a:r>
            <a:r>
              <a:rPr lang="it-IT"/>
              <a:t>campo bianco compilazione libera. fatto</a:t>
            </a:r>
            <a:endParaRPr lang="it-IT"/>
          </a:p>
          <a:p>
            <a:pPr marL="349965" indent="-349965" algn="l">
              <a:buFont typeface="Arial"/>
              <a:buAutoNum type="arabicPeriod"/>
              <a:defRPr/>
            </a:pPr>
            <a:r>
              <a:rPr lang="it-IT"/>
              <a:t>mancano vocabolari dei soggetti. </a:t>
            </a:r>
            <a:r>
              <a:rPr lang="it-IT">
                <a:highlight>
                  <a:srgbClr val="FFFF00"/>
                </a:highlight>
              </a:rPr>
              <a:t>NON PRIORITARIO PER LUNE</a:t>
            </a:r>
            <a:r>
              <a:rPr lang="it-IT">
                <a:highlight>
                  <a:srgbClr val="FFFF00"/>
                </a:highlight>
              </a:rPr>
              <a:t>DI</a:t>
            </a:r>
            <a:r>
              <a:rPr lang="it-IT">
                <a:highlight>
                  <a:srgbClr val="FFFF00"/>
                </a:highlight>
              </a:rPr>
              <a:t> DA FARE DOPO LA SCUOLA PER DEPLOYMENT</a:t>
            </a:r>
            <a:endParaRPr lang="it-IT"/>
          </a:p>
          <a:p>
            <a:pPr marL="349965" indent="-349965" algn="l">
              <a:buFont typeface="Arial"/>
              <a:buAutoNum type="arabicPeriod"/>
              <a:defRPr/>
            </a:pPr>
            <a:r>
              <a:rPr lang="it-IT"/>
              <a:t>Irene molti test sulle community. </a:t>
            </a:r>
            <a:r>
              <a:rPr lang="it-IT">
                <a:highlight>
                  <a:srgbClr val="FFFFFF"/>
                </a:highlight>
              </a:rPr>
              <a:t>Vocabolari, ROR DAFARE VELOCEMENTE .</a:t>
            </a:r>
            <a:r>
              <a:rPr lang="it-IT">
                <a:highlight>
                  <a:srgbClr val="FFFFFF"/>
                </a:highlight>
              </a:rPr>
              <a:t> </a:t>
            </a:r>
            <a:r>
              <a:rPr lang="it-IT"/>
              <a:t>  Faccette laterali (per l'istanza finale, non corso)</a:t>
            </a:r>
            <a:r>
              <a:rPr lang="it-IT"/>
              <a:t>. </a:t>
            </a:r>
            <a:r>
              <a:rPr lang="it-IT"/>
              <a:t>per lunedi ok file piu recente si puo' fare StefanoDP</a:t>
            </a:r>
            <a:r>
              <a:rPr lang="it-IT"/>
              <a:t> PRIORITA'</a:t>
            </a:r>
            <a:r>
              <a:rPr lang="it-IT"/>
              <a:t>. </a:t>
            </a:r>
            <a:r>
              <a:rPr lang="it-IT">
                <a:highlight>
                  <a:srgbClr val="FFFF00"/>
                </a:highlight>
              </a:rPr>
              <a:t>RIMANGONO PROBLEMI E DISCREPANZE, VEDI BALTIG ISSUE #.....      DA FARE DOPO LA SCUOLA</a:t>
            </a:r>
            <a:endParaRPr lang="it-IT"/>
          </a:p>
          <a:p>
            <a:pPr marL="349965" indent="-349965" algn="l">
              <a:buFont typeface="Arial"/>
              <a:buAutoNum type="arabicPeriod"/>
              <a:defRPr/>
            </a:pPr>
            <a:r>
              <a:rPr lang="it-IT"/>
              <a:t>stefanoB: Obbligatorieta' di ORCID ? NON FATTO </a:t>
            </a:r>
            <a:r>
              <a:rPr lang="it-IT">
                <a:highlight>
                  <a:srgbClr val="FFFF00"/>
                </a:highlight>
              </a:rPr>
              <a:t>StefanoB ha incontrato Attilio Sequi e </a:t>
            </a:r>
            <a:r>
              <a:rPr lang="it-IT">
                <a:highlight>
                  <a:srgbClr val="FFFF00"/>
                </a:highlight>
              </a:rPr>
              <a:t>sollecitato</a:t>
            </a:r>
            <a:r>
              <a:rPr lang="it-IT">
                <a:highlight>
                  <a:srgbClr val="FFFF00"/>
                </a:highlight>
              </a:rPr>
              <a:t> ulteriormente la Direzione Supporto alla ricerca</a:t>
            </a:r>
            <a:endParaRPr lang="it-IT"/>
          </a:p>
          <a:p>
            <a:pPr marL="349965" indent="-349965" algn="l">
              <a:buFont typeface="Arial"/>
              <a:buAutoNum type="arabicPeriod"/>
              <a:defRPr/>
            </a:pPr>
            <a:r>
              <a:rPr lang="it-IT"/>
              <a:t>stefanoB: Autenticazione via ORCID ? Rimanda ad altra pagina con richiesta email e si blocca perche' "email gia' collegato"—&gt;stefanoA passaggio di attributi email che non vengono passati da ORCID-stefanoB mette in contatto stefanoA—— varie prove stefanoA —Irene: Profile-linked accounts-collegare ORCID. </a:t>
            </a:r>
            <a:endParaRPr lang="it-IT"/>
          </a:p>
          <a:p>
            <a:pPr marL="750014" lvl="1" indent="-349965" algn="l">
              <a:buFont typeface="Arial"/>
              <a:buAutoNum type="arabicPeriod"/>
              <a:defRPr/>
            </a:pPr>
            <a:r>
              <a:rPr lang="it-IT"/>
              <a:t>stefanoB chiama ORCID e mette in contatto con stefanoA e stefanoDP per passarci l'email ed evitare la seconda registrazione. Per la produzione. </a:t>
            </a:r>
            <a:r>
              <a:rPr lang="it-IT">
                <a:highlight>
                  <a:srgbClr val="FFFF00"/>
                </a:highlight>
              </a:rPr>
              <a:t>DAFARE</a:t>
            </a:r>
            <a:endParaRPr lang="it-IT"/>
          </a:p>
          <a:p>
            <a:pPr marL="750013" lvl="1" indent="-349965" algn="l">
              <a:buFont typeface="Arial"/>
              <a:buAutoNum type="arabicPeriod"/>
              <a:defRPr/>
            </a:pPr>
            <a:r>
              <a:rPr lang="it-IT"/>
              <a:t>Il problema dell'utente "gia'collegato" non ha soluzione al momento. </a:t>
            </a:r>
            <a:r>
              <a:rPr lang="it-IT">
                <a:highlight>
                  <a:srgbClr val="FFFF00"/>
                </a:highlight>
              </a:rPr>
              <a:t>DA STUDIARE per DEPLOYMENT</a:t>
            </a:r>
            <a:endParaRPr lang="it-IT">
              <a:highlight>
                <a:srgbClr val="FFFF00"/>
              </a:highlight>
            </a:endParaRPr>
          </a:p>
          <a:p>
            <a:pPr marL="750013" lvl="1" indent="-349965" algn="l">
              <a:buFont typeface="Arial"/>
              <a:buAutoNum type="arabicPeriod"/>
              <a:defRPr/>
            </a:pPr>
            <a:r>
              <a:rPr lang="it-IT"/>
              <a:t>stefanoB ha chiesto a ISPRA di fare qualche login con ORCID</a:t>
            </a:r>
            <a:endParaRPr lang="it-IT"/>
          </a:p>
          <a:p>
            <a:pPr marL="349965" indent="-349965" algn="l">
              <a:buFont typeface="Arial"/>
              <a:buAutoNum type="arabicPeriod"/>
              <a:defRPr/>
            </a:pPr>
            <a:r>
              <a:rPr lang="it-IT"/>
              <a:t>stefanoB e Irene organizzano upload di utente generic</a:t>
            </a:r>
            <a:r>
              <a:rPr lang="it-IT"/>
              <a:t>o- </a:t>
            </a:r>
            <a:r>
              <a:rPr lang="it-IT"/>
              <a:t>riprogrammare per lunedi pomeriggio ? attendiamo ok da CNAF</a:t>
            </a:r>
            <a:r>
              <a:rPr lang="it-IT"/>
              <a:t> e fascia oraria. </a:t>
            </a:r>
            <a:r>
              <a:rPr lang="it-IT">
                <a:highlight>
                  <a:srgbClr val="FFFF00"/>
                </a:highlight>
              </a:rPr>
              <a:t>FATTO, OK anche crash test di Marcello</a:t>
            </a:r>
            <a:endParaRPr lang="it-IT"/>
          </a:p>
          <a:p>
            <a:pPr marL="349965" indent="-349965" algn="l">
              <a:buFont typeface="Arial"/>
              <a:buAutoNum type="arabicPeriod"/>
              <a:defRPr/>
            </a:pPr>
            <a:r>
              <a:rPr lang="it-IT"/>
              <a:t>stefanoA: investiga autenticazione edugain/idem via openaire via zenodo per installazione finale </a:t>
            </a:r>
            <a:r>
              <a:rPr lang="it-IT">
                <a:highlight>
                  <a:srgbClr val="FFFF00"/>
                </a:highlight>
              </a:rPr>
              <a:t>DAFARE</a:t>
            </a:r>
            <a:endParaRPr lang="it-IT"/>
          </a:p>
          <a:p>
            <a:pPr marL="349965" indent="-349965" algn="l">
              <a:buFont typeface="Arial"/>
              <a:buAutoNum type="arabicPeriod"/>
              <a:defRPr/>
            </a:pPr>
            <a:r>
              <a:rPr lang="it-IT"/>
              <a:t>stefanoB: Inserire testo nella pagina UPLOAD in coda ad altra liberatoria: dafare per il corso,  </a:t>
            </a:r>
            <a:r>
              <a:rPr lang="it-IT"/>
              <a:t>Irene f</a:t>
            </a:r>
            <a:r>
              <a:rPr lang="it-IT"/>
              <a:t>ornito link </a:t>
            </a:r>
            <a:r>
              <a:rPr u="sng">
                <a:solidFill>
                  <a:schemeClr val="hlink"/>
                </a:solidFill>
                <a:hlinkClick r:id="rId3" tooltip="https://web.infn.it/openscience/pubblicare-nel-repository-infn/normativa-legale/"/>
              </a:rPr>
              <a:t>https://web.infn.it/openscience/pubblicare-nel-repository-infn/normativa-legale/    </a:t>
            </a:r>
            <a:r>
              <a:rPr u="sng">
                <a:solidFill>
                  <a:schemeClr val="hlink"/>
                </a:solidFill>
                <a:hlinkClick r:id="rId3" tooltip="https://web.infn.it/openscience/pubblicare-nel-repository-infn/normativa-legale/"/>
              </a:rPr>
              <a:t>FATTO</a:t>
            </a:r>
            <a:endParaRPr/>
          </a:p>
          <a:p>
            <a:pPr marL="595813" lvl="1" indent="-195763" algn="l">
              <a:buFont typeface="Arial"/>
              <a:buChar char="•"/>
              <a:defRPr/>
            </a:pPr>
            <a:r>
              <a:rPr sz="1200" b="0" i="0" u="none">
                <a:solidFill>
                  <a:srgbClr val="000000"/>
                </a:solidFill>
                <a:latin typeface="Calibri"/>
                <a:ea typeface="Calibri"/>
                <a:cs typeface="Calibri"/>
              </a:rPr>
              <a:t>Si ricorda agli utenti INFN l'art.5.4 del Disciplinare per l'accesso ai prodotti della ricerca:  "Può essere oggetto di deposito il Prodotto della ricerca che sia stato almeno visionato dal Coordinatore locale della Commissione Scientifica Nazionale della linea scientifica di riferimento, ovvero, nel caso di Prodotto non collegato ad alcuna linea scientifica, dal Direttore della Struttura di appartenenza dell’Autore. Il Coordinatore locale della Commissione o il Direttore segnalano al Comitato i Prodotti non congrui con i principi e le finalità dell’Ente."</a:t>
            </a:r>
            <a:endParaRPr sz="1200" b="0" i="0" u="none">
              <a:solidFill>
                <a:srgbClr val="000000"/>
              </a:solidFill>
              <a:latin typeface="Calibri"/>
              <a:ea typeface="Calibri"/>
              <a:cs typeface="Calibri"/>
            </a:endParaRPr>
          </a:p>
          <a:p>
            <a:pPr marL="595813" lvl="1" indent="-195763" algn="l">
              <a:buFont typeface="Arial"/>
              <a:buChar char="•"/>
              <a:defRPr/>
            </a:pPr>
            <a:r>
              <a:rPr lang="it-IT" sz="1200" b="0" i="0" u="none">
                <a:solidFill>
                  <a:srgbClr val="000000"/>
                </a:solidFill>
                <a:latin typeface="Calibri"/>
                <a:ea typeface="Calibri"/>
                <a:cs typeface="Calibri"/>
              </a:rPr>
              <a:t>Inserire: </a:t>
            </a:r>
            <a:r>
              <a:rPr lang="it-IT" sz="1200" b="0" i="0" u="none" strike="noStrike" cap="none" spc="0">
                <a:solidFill>
                  <a:schemeClr val="tx1"/>
                </a:solidFill>
                <a:latin typeface="+mn-lt"/>
                <a:ea typeface="+mn-ea"/>
                <a:cs typeface="+mn-cs"/>
              </a:rPr>
              <a:t>sono consapevole che ORCID e ROR saranno obbligatori</a:t>
            </a:r>
            <a:endParaRPr lang="it-IT"/>
          </a:p>
        </p:txBody>
      </p:sp>
      <p:sp>
        <p:nvSpPr>
          <p:cNvPr id="584638828" name="Segnaposto numero diapositiva 5"/>
          <p:cNvSpPr>
            <a:spLocks noGrp="1"/>
          </p:cNvSpPr>
          <p:nvPr>
            <p:ph type="sldNum" sz="quarter" idx="12"/>
          </p:nvPr>
        </p:nvSpPr>
        <p:spPr bwMode="auto"/>
        <p:txBody>
          <a:bodyPr/>
          <a:lstStyle/>
          <a:p>
            <a:pPr>
              <a:defRPr/>
            </a:pPr>
            <a:fld id="{B7FFC1D5-DEBA-DE89-B975-71DAC8011F29}" type="slidenum">
              <a:rPr lang="it-IT"/>
              <a:t/>
            </a:fld>
            <a:endParaRPr/>
          </a:p>
        </p:txBody>
      </p:sp>
      <p:sp>
        <p:nvSpPr>
          <p:cNvPr id="428183466" name="Segnaposto data 3"/>
          <p:cNvSpPr>
            <a:spLocks noGrp="1"/>
          </p:cNvSpPr>
          <p:nvPr>
            <p:ph type="dt" sz="half" idx="10"/>
          </p:nvPr>
        </p:nvSpPr>
        <p:spPr bwMode="auto"/>
        <p:txBody>
          <a:bodyPr/>
          <a:lstStyle/>
          <a:p>
            <a:pPr>
              <a:defRPr/>
            </a:pPr>
            <a:fld id="{E57C42BF-CFA8-92AA-93CF-8A864DDAD075}" type="datetime1">
              <a:rPr lang="it-IT"/>
              <a:t/>
            </a:fld>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1431997417" name="Titolo 1"/>
          <p:cNvSpPr>
            <a:spLocks noGrp="1"/>
          </p:cNvSpPr>
          <p:nvPr>
            <p:ph type="title"/>
          </p:nvPr>
        </p:nvSpPr>
        <p:spPr bwMode="auto">
          <a:xfrm>
            <a:off x="838198" y="114176"/>
            <a:ext cx="10515600" cy="501894"/>
          </a:xfrm>
        </p:spPr>
        <p:txBody>
          <a:bodyPr vertOverflow="overflow" horzOverflow="overflow" vert="horz" wrap="square" lIns="91440" tIns="45720" rIns="91440" bIns="45720" numCol="1" spcCol="0" rtlCol="0" fromWordArt="0" anchor="ctr" anchorCtr="0" forceAA="0" compatLnSpc="0">
            <a:normAutofit fontScale="90000" lnSpcReduction="2000"/>
          </a:bodyPr>
          <a:lstStyle/>
          <a:p>
            <a:pPr>
              <a:defRPr/>
            </a:pPr>
            <a:r>
              <a:rPr sz="3600"/>
              <a:t>Bloccanti per 1 febbraio </a:t>
            </a:r>
            <a:br>
              <a:rPr sz="3600"/>
            </a:br>
            <a:r>
              <a:rPr lang="it-IT" sz="1800" b="0" i="0" u="none" strike="noStrike" cap="none" spc="0">
                <a:solidFill>
                  <a:schemeClr val="tx1"/>
                </a:solidFill>
                <a:latin typeface="Arial"/>
                <a:ea typeface="Arial"/>
                <a:cs typeface="Arial"/>
              </a:rPr>
              <a:t>WBS:  https://openscience.infn.workplace.garr.it/Products/Files/#21</a:t>
            </a:r>
            <a:endParaRPr sz="3600"/>
          </a:p>
        </p:txBody>
      </p:sp>
      <p:graphicFrame>
        <p:nvGraphicFramePr>
          <p:cNvPr id="2026387208" name="Content Placeholder 2026387207"/>
          <p:cNvGraphicFramePr>
            <a:graphicFrameLocks xmlns:a="http://schemas.openxmlformats.org/drawingml/2006/main" noGrp="1"/>
          </p:cNvGraphicFramePr>
          <p:nvPr>
            <p:ph idx="1"/>
          </p:nvPr>
        </p:nvGraphicFramePr>
        <p:xfrm>
          <a:off x="838198" y="753067"/>
          <a:ext cx="10528299" cy="6047739"/>
        </p:xfrm>
        <a:graphic>
          <a:graphicData uri="http://schemas.openxmlformats.org/drawingml/2006/table">
            <a:tbl>
              <a:tblPr firstRow="1" firstCol="0" lastRow="0" lastCol="0" bandRow="1" bandCol="0">
                <a:tableStyleId>{5C22544A-7EE6-4342-B048-85BDC9FD1C3A}</a:tableStyleId>
              </a:tblPr>
              <a:tblGrid>
                <a:gridCol w="1620000"/>
                <a:gridCol w="8895600"/>
              </a:tblGrid>
              <a:tr h="365760">
                <a:tc>
                  <a:txBody>
                    <a:bodyPr/>
                    <a:p>
                      <a:pPr>
                        <a:defRPr/>
                      </a:pPr>
                      <a:r>
                        <a:rPr/>
                        <a:t>WBS WP</a:t>
                      </a:r>
                      <a:endParaRPr/>
                    </a:p>
                  </a:txBody>
                  <a:tcPr/>
                </a:tc>
                <a:tc>
                  <a:txBody>
                    <a:bodyPr/>
                    <a:p>
                      <a:pPr>
                        <a:defRPr/>
                      </a:pPr>
                      <a:r>
                        <a:rPr/>
                        <a:t>descrizione</a:t>
                      </a:r>
                      <a:endParaRPr/>
                    </a:p>
                  </a:txBody>
                  <a:tcPr/>
                </a:tc>
              </a:tr>
              <a:tr h="365760">
                <a:tc>
                  <a:txBody>
                    <a:bodyPr/>
                    <a:p>
                      <a:pPr>
                        <a:defRPr/>
                      </a:pPr>
                      <a:r>
                        <a:rPr sz="1400"/>
                        <a:t>N/A</a:t>
                      </a:r>
                      <a:endParaRPr sz="1400"/>
                    </a:p>
                  </a:txBody>
                  <a:tcPr/>
                </a:tc>
                <a:tc>
                  <a:txBody>
                    <a:bodyPr/>
                    <a:p>
                      <a:pPr>
                        <a:defRPr/>
                      </a:pPr>
                      <a:r>
                        <a:rPr sz="1400" b="1"/>
                        <a:t>Implementazione AAI e ORCID in zenodo-dev - </a:t>
                      </a:r>
                      <a:r>
                        <a:rPr sz="1400" b="1"/>
                        <a:t>STEFANOA e STEFANODP fanno prima della prossima riunione - FATTO</a:t>
                      </a:r>
                      <a:endParaRPr sz="1400" b="1"/>
                    </a:p>
                  </a:txBody>
                  <a:tcPr/>
                </a:tc>
              </a:tr>
              <a:tr h="365760">
                <a:tc>
                  <a:txBody>
                    <a:bodyPr/>
                    <a:p>
                      <a:pPr>
                        <a:defRPr/>
                      </a:pPr>
                      <a:r>
                        <a:rPr sz="1400"/>
                        <a:t>N/A</a:t>
                      </a:r>
                      <a:endParaRPr sz="1400"/>
                    </a:p>
                  </a:txBody>
                  <a:tcPr/>
                </a:tc>
                <a:tc>
                  <a:txBody>
                    <a:bodyPr/>
                    <a:p>
                      <a:pPr>
                        <a:defRPr/>
                      </a:pPr>
                      <a:r>
                        <a:rPr sz="1400"/>
                        <a:t>Creazione istanza per studenti ? </a:t>
                      </a:r>
                      <a:r>
                        <a:rPr sz="1400" b="1"/>
                        <a:t> verra' usato per gli studenti </a:t>
                      </a:r>
                      <a:r>
                        <a:rPr lang="it-IT" sz="1400" b="1" i="0" u="none" strike="noStrike" cap="none" spc="0">
                          <a:solidFill>
                            <a:schemeClr val="dk1"/>
                          </a:solidFill>
                          <a:latin typeface="+mn-lt"/>
                          <a:ea typeface="+mn-ea"/>
                          <a:cs typeface="+mn-cs"/>
                        </a:rPr>
                        <a:t>zenodo-dev@infn FATTO</a:t>
                      </a:r>
                      <a:endParaRPr sz="1400"/>
                    </a:p>
                  </a:txBody>
                  <a:tcPr/>
                </a:tc>
              </a:tr>
              <a:tr h="365760">
                <a:tc>
                  <a:txBody>
                    <a:bodyPr/>
                    <a:p>
                      <a:pPr>
                        <a:defRPr/>
                      </a:pPr>
                      <a:r>
                        <a:rPr sz="1400"/>
                        <a:t>1.1</a:t>
                      </a:r>
                      <a:endParaRPr sz="1400"/>
                    </a:p>
                  </a:txBody>
                  <a:tcPr/>
                </a:tc>
                <a:tc>
                  <a:txBody>
                    <a:bodyPr/>
                    <a:p>
                      <a:pPr>
                        <a:defRPr/>
                      </a:pPr>
                      <a:r>
                        <a:rPr sz="1400"/>
                        <a:t>ORCID e ROR obbligatori, warning nella dashboard -  </a:t>
                      </a:r>
                      <a:r>
                        <a:rPr sz="1400" b="1"/>
                        <a:t>solo bloccante testo nella pagina upload avvertendo che presto sara'  bloccante. </a:t>
                      </a:r>
                      <a:r>
                        <a:rPr sz="1400"/>
                        <a:t> Sezione in fondo con "sono consapevole che ORCID e ROR saranno obbligatori" - DA FARE</a:t>
                      </a:r>
                      <a:endParaRPr sz="1400"/>
                    </a:p>
                  </a:txBody>
                  <a:tcPr/>
                </a:tc>
              </a:tr>
              <a:tr h="365760">
                <a:tc>
                  <a:txBody>
                    <a:bodyPr/>
                    <a:p>
                      <a:pPr>
                        <a:defRPr/>
                      </a:pPr>
                      <a:r>
                        <a:rPr sz="1400"/>
                        <a:t>1.2</a:t>
                      </a:r>
                      <a:endParaRPr sz="1400"/>
                    </a:p>
                  </a:txBody>
                  <a:tcPr/>
                </a:tc>
                <a:tc>
                  <a:txBody>
                    <a:bodyPr/>
                    <a:p>
                      <a:pPr>
                        <a:defRPr/>
                      </a:pPr>
                      <a:r>
                        <a:rPr sz="1400"/>
                        <a:t>Custom field 11 – liberatoria obbligatoria -  </a:t>
                      </a:r>
                      <a:r>
                        <a:rPr sz="1400" b="1"/>
                        <a:t>vedi modifiche inviate da stefanoB su prima bozza di stefanoDP ticket # 97 FATTO</a:t>
                      </a:r>
                      <a:endParaRPr sz="1400"/>
                    </a:p>
                  </a:txBody>
                  <a:tcPr/>
                </a:tc>
              </a:tr>
              <a:tr h="365760">
                <a:tc>
                  <a:txBody>
                    <a:bodyPr/>
                    <a:p>
                      <a:pPr>
                        <a:defRPr/>
                      </a:pPr>
                      <a:r>
                        <a:rPr sz="1400"/>
                        <a:t>1.7</a:t>
                      </a:r>
                      <a:endParaRPr sz="1400"/>
                    </a:p>
                  </a:txBody>
                  <a:tcPr/>
                </a:tc>
                <a:tc>
                  <a:txBody>
                    <a:bodyPr/>
                    <a:p>
                      <a:pPr>
                        <a:defRPr/>
                      </a:pPr>
                      <a:r>
                        <a:rPr sz="1400"/>
                        <a:t>Contatori accessi e download -  </a:t>
                      </a:r>
                      <a:r>
                        <a:rPr sz="1400" b="1"/>
                        <a:t>DAFARE Irene verifica su zenodo-dev se e quando lo aggiorna, NON FUNZIONA, eventualmente rinunciare </a:t>
                      </a:r>
                      <a:endParaRPr sz="1400"/>
                    </a:p>
                  </a:txBody>
                  <a:tcPr/>
                </a:tc>
              </a:tr>
              <a:tr h="365760">
                <a:tc>
                  <a:txBody>
                    <a:bodyPr/>
                    <a:p>
                      <a:pPr>
                        <a:defRPr/>
                      </a:pPr>
                      <a:r>
                        <a:rPr sz="1400"/>
                        <a:t>1.9</a:t>
                      </a:r>
                      <a:endParaRPr sz="1400"/>
                    </a:p>
                  </a:txBody>
                  <a:tcPr/>
                </a:tc>
                <a:tc>
                  <a:txBody>
                    <a:bodyPr/>
                    <a:p>
                      <a:pPr>
                        <a:defRPr/>
                      </a:pPr>
                      <a:r>
                        <a:rPr sz="1400"/>
                        <a:t>Obbligo scelta community      -    </a:t>
                      </a:r>
                      <a:r>
                        <a:rPr sz="1400" b="1"/>
                        <a:t>DAFARE verificare stefanoDP – FATTO PER CORSO, continua sviluppo per DEPLOYMENT, </a:t>
                      </a:r>
                      <a:endParaRPr sz="1400"/>
                    </a:p>
                  </a:txBody>
                  <a:tcPr/>
                </a:tc>
              </a:tr>
              <a:tr h="365760">
                <a:tc>
                  <a:txBody>
                    <a:bodyPr/>
                    <a:p>
                      <a:pPr>
                        <a:defRPr/>
                      </a:pPr>
                      <a:r>
                        <a:rPr sz="1400"/>
                        <a:t>4.11</a:t>
                      </a:r>
                      <a:endParaRPr sz="1400"/>
                    </a:p>
                  </a:txBody>
                  <a:tcPr/>
                </a:tc>
                <a:tc>
                  <a:txBody>
                    <a:bodyPr/>
                    <a:p>
                      <a:pPr>
                        <a:defRPr/>
                      </a:pPr>
                      <a:r>
                        <a:rPr sz="1400"/>
                        <a:t>Custom field 10 – metadati aggiuntivi incluso APC. – </a:t>
                      </a:r>
                      <a:r>
                        <a:rPr sz="1400" b="1"/>
                        <a:t>INCORSO StefanoDP FATTO CI SI FERMA QUA </a:t>
                      </a:r>
                      <a:endParaRPr sz="1400"/>
                    </a:p>
                  </a:txBody>
                  <a:tcPr/>
                </a:tc>
              </a:tr>
              <a:tr h="365760">
                <a:tc>
                  <a:txBody>
                    <a:bodyPr/>
                    <a:p>
                      <a:pPr>
                        <a:defRPr/>
                      </a:pPr>
                      <a:r>
                        <a:rPr sz="1400"/>
                        <a:t>2.5</a:t>
                      </a:r>
                      <a:endParaRPr sz="1400"/>
                    </a:p>
                  </a:txBody>
                  <a:tcPr/>
                </a:tc>
                <a:tc>
                  <a:txBody>
                    <a:bodyPr/>
                    <a:p>
                      <a:pPr>
                        <a:defRPr/>
                      </a:pPr>
                      <a:r>
                        <a:rPr sz="1400"/>
                        <a:t>Autenticazione IDEM   -  </a:t>
                      </a:r>
                      <a:r>
                        <a:rPr sz="1400" b="1"/>
                        <a:t> No, usiamo ORCID ma anche AAI</a:t>
                      </a:r>
                      <a:endParaRPr sz="1400"/>
                    </a:p>
                  </a:txBody>
                  <a:tcPr/>
                </a:tc>
              </a:tr>
              <a:tr h="365760">
                <a:tc>
                  <a:txBody>
                    <a:bodyPr/>
                    <a:p>
                      <a:pPr>
                        <a:defRPr/>
                      </a:pPr>
                      <a:r>
                        <a:rPr sz="1400"/>
                        <a:t>2.2</a:t>
                      </a:r>
                      <a:endParaRPr sz="1400"/>
                    </a:p>
                  </a:txBody>
                  <a:tcPr/>
                </a:tc>
                <a:tc>
                  <a:txBody>
                    <a:bodyPr/>
                    <a:p>
                      <a:pPr>
                        <a:defRPr/>
                      </a:pPr>
                      <a:r>
                        <a:rPr sz="1400"/>
                        <a:t>Autenticazione EDUGAIN -  </a:t>
                      </a:r>
                      <a:r>
                        <a:rPr sz="1400" b="1"/>
                        <a:t>No, usiamo ORCID ma anche AAI</a:t>
                      </a:r>
                      <a:endParaRPr sz="1400"/>
                    </a:p>
                  </a:txBody>
                  <a:tcPr/>
                </a:tc>
              </a:tr>
              <a:tr h="365760">
                <a:tc>
                  <a:txBody>
                    <a:bodyPr/>
                    <a:p>
                      <a:pPr>
                        <a:defRPr/>
                      </a:pPr>
                      <a:r>
                        <a:rPr sz="1400"/>
                        <a:t>?completare</a:t>
                      </a:r>
                      <a:endParaRPr sz="1400"/>
                    </a:p>
                  </a:txBody>
                  <a:tcPr/>
                </a:tc>
                <a:tc>
                  <a:txBody>
                    <a:bodyPr/>
                    <a:p>
                      <a:pPr>
                        <a:defRPr/>
                      </a:pPr>
                      <a:r>
                        <a:rPr sz="1400"/>
                        <a:t>Custom fields aggiuntivi (vedi schema francesca+irene)</a:t>
                      </a:r>
                      <a:endParaRPr sz="1400"/>
                    </a:p>
                  </a:txBody>
                  <a:tcPr/>
                </a:tc>
              </a:tr>
              <a:tr h="365760">
                <a:tc>
                  <a:txBody>
                    <a:bodyPr/>
                    <a:p>
                      <a:pPr>
                        <a:defRPr/>
                      </a:pPr>
                      <a:r>
                        <a:rPr sz="1400"/>
                        <a:t>?da inserire wbs</a:t>
                      </a:r>
                      <a:endParaRPr sz="1400"/>
                    </a:p>
                  </a:txBody>
                  <a:tcPr/>
                </a:tc>
                <a:tc>
                  <a:txBody>
                    <a:bodyPr/>
                    <a:p>
                      <a:pPr>
                        <a:defRPr/>
                      </a:pPr>
                      <a:r>
                        <a:rPr sz="1400"/>
                        <a:t>enforcing autorizzazione utenti - ? </a:t>
                      </a:r>
                      <a:r>
                        <a:rPr sz="1400" b="1"/>
                        <a:t>non per il corso ??? Che significa ? Privilegio creazione community ? Ruoli : admin/adminmoderation/ ? INCORSO StefanoDP</a:t>
                      </a:r>
                      <a:endParaRPr sz="1400"/>
                    </a:p>
                  </a:txBody>
                  <a:tcPr/>
                </a:tc>
              </a:tr>
              <a:tr h="365760">
                <a:tc>
                  <a:txBody>
                    <a:bodyPr/>
                    <a:p>
                      <a:pPr>
                        <a:defRPr/>
                      </a:pPr>
                      <a:r>
                        <a:rPr sz="1400"/>
                        <a:t>N/A</a:t>
                      </a:r>
                      <a:endParaRPr sz="1400"/>
                    </a:p>
                  </a:txBody>
                  <a:tcPr/>
                </a:tc>
                <a:tc>
                  <a:txBody>
                    <a:bodyPr/>
                    <a:p>
                      <a:pPr>
                        <a:defRPr/>
                      </a:pPr>
                      <a:r>
                        <a:rPr sz="1400"/>
                        <a:t>ingerire 200-300 prodotti in zenodo-dev</a:t>
                      </a:r>
                      <a:endParaRPr sz="1400"/>
                    </a:p>
                  </a:txBody>
                  <a:tcPr/>
                </a:tc>
              </a:tr>
              <a:tr h="365760">
                <a:tc>
                  <a:txBody>
                    <a:bodyPr/>
                    <a:p>
                      <a:pPr>
                        <a:defRPr/>
                      </a:pPr>
                      <a:endParaRPr sz="1400"/>
                    </a:p>
                  </a:txBody>
                  <a:tcPr/>
                </a:tc>
                <a:tc>
                  <a:txBody>
                    <a:bodyPr/>
                    <a:p>
                      <a:pPr>
                        <a:defRPr/>
                      </a:pPr>
                      <a:r>
                        <a:rPr sz="1400"/>
                        <a:t>Dichiarazione congruita' del direttore ?  altra dichiarazione o aggiunta al testo legale ?</a:t>
                      </a:r>
                      <a:endParaRPr sz="1400"/>
                    </a:p>
                  </a:txBody>
                  <a:tcPr/>
                </a:tc>
              </a:tr>
              <a:tr h="365760">
                <a:tc>
                  <a:txBody>
                    <a:bodyPr/>
                    <a:p>
                      <a:pPr>
                        <a:defRPr/>
                      </a:pPr>
                      <a:r>
                        <a:rPr sz="1400"/>
                        <a:t>TUTTI </a:t>
                      </a:r>
                      <a:endParaRPr sz="1400"/>
                    </a:p>
                  </a:txBody>
                  <a:tcPr/>
                </a:tc>
                <a:tc>
                  <a:txBody>
                    <a:bodyPr/>
                    <a:p>
                      <a:pPr>
                        <a:defRPr/>
                      </a:pPr>
                      <a:r>
                        <a:rPr sz="1400"/>
                        <a:t>Al piu' presto usare zenodo-dev. E vedere problemi per la scuola entro settimana prossima FREEEZE</a:t>
                      </a:r>
                      <a:endParaRPr sz="1400"/>
                    </a:p>
                  </a:txBody>
                  <a:tcPr/>
                </a:tc>
              </a:tr>
            </a:tbl>
          </a:graphicData>
        </a:graphic>
      </p:graphicFrame>
      <p:sp>
        <p:nvSpPr>
          <p:cNvPr id="1938423051" name="Segnaposto numero diapositiva 5"/>
          <p:cNvSpPr>
            <a:spLocks noGrp="1"/>
          </p:cNvSpPr>
          <p:nvPr>
            <p:ph type="sldNum" sz="quarter" idx="12"/>
          </p:nvPr>
        </p:nvSpPr>
        <p:spPr bwMode="auto"/>
        <p:txBody>
          <a:bodyPr/>
          <a:lstStyle/>
          <a:p>
            <a:pPr>
              <a:defRPr/>
            </a:pPr>
            <a:fld id="{9743E31B-905D-7421-6BA5-257702DA5979}" type="slidenum">
              <a:rPr lang="it-IT"/>
              <a:t>2</a:t>
            </a:fld>
            <a:endParaRPr/>
          </a:p>
        </p:txBody>
      </p:sp>
      <p:sp>
        <p:nvSpPr>
          <p:cNvPr id="412882018" name="Segnaposto data 3"/>
          <p:cNvSpPr>
            <a:spLocks noGrp="1"/>
          </p:cNvSpPr>
          <p:nvPr>
            <p:ph type="dt" sz="half" idx="10"/>
          </p:nvPr>
        </p:nvSpPr>
        <p:spPr bwMode="auto"/>
        <p:txBody>
          <a:bodyPr/>
          <a:lstStyle/>
          <a:p>
            <a:pPr>
              <a:defRPr/>
            </a:pPr>
            <a:fld id="{8DAC58F8-96F8-E0A5-CC74-362D82CDDC89}" type="datetime1">
              <a:rPr lang="it-IT"/>
              <a:t/>
            </a:fld>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1788367572" name="Titolo 1"/>
          <p:cNvSpPr>
            <a:spLocks noGrp="1"/>
          </p:cNvSpPr>
          <p:nvPr>
            <p:ph type="title"/>
          </p:nvPr>
        </p:nvSpPr>
        <p:spPr bwMode="auto"/>
        <p:txBody>
          <a:bodyPr/>
          <a:lstStyle/>
          <a:p>
            <a:pPr>
              <a:defRPr/>
            </a:pPr>
            <a:r>
              <a:rPr/>
              <a:t>chat di oggi</a:t>
            </a:r>
            <a:endParaRPr/>
          </a:p>
        </p:txBody>
      </p:sp>
      <p:sp>
        <p:nvSpPr>
          <p:cNvPr id="798447333" name="Segnaposto contenuto 2"/>
          <p:cNvSpPr>
            <a:spLocks noGrp="1"/>
          </p:cNvSpPr>
          <p:nvPr>
            <p:ph idx="1"/>
          </p:nvPr>
        </p:nvSpPr>
        <p:spPr bwMode="auto"/>
        <p:txBody>
          <a:bodyPr vertOverflow="overflow" horzOverflow="overflow" vert="horz" wrap="square" lIns="91440" tIns="45720" rIns="91440" bIns="45720" numCol="1" spcCol="0" rtlCol="0" fromWordArt="0" anchor="t" anchorCtr="0" forceAA="0" upright="0" compatLnSpc="0">
            <a:normAutofit fontScale="30000" lnSpcReduction="14000"/>
          </a:bodyPr>
          <a:lstStyle/>
          <a:p>
            <a:pPr>
              <a:defRPr/>
            </a:pPr>
            <a:r>
              <a:rPr u="sng">
                <a:solidFill>
                  <a:schemeClr val="hlink"/>
                </a:solidFill>
                <a:hlinkClick r:id="rId3" tooltip="https://baltig.infn.it/invenio/invenio-infn/-/issues/140"/>
              </a:rPr>
              <a:t>https://baltig.infn.it/invenio/invenio-infn/-/issues/140</a:t>
            </a:r>
            <a:r>
              <a:rPr u="sng">
                <a:solidFill>
                  <a:schemeClr val="hlink"/>
                </a:solidFill>
                <a:hlinkClick r:id="rId4" tooltip="https://zenodo-dev.infn.it/records/cez5g-8g534"/>
              </a:rPr>
              <a:t>https://zenodo-dev.infn.it/records/cez5g-8g534</a:t>
            </a:r>
            <a:endParaRPr/>
          </a:p>
          <a:p>
            <a:pPr>
              <a:defRPr/>
            </a:pPr>
            <a:r>
              <a:rPr sz="1200" b="1" i="0" u="none">
                <a:solidFill>
                  <a:srgbClr val="06172A"/>
                </a:solidFill>
                <a:latin typeface="Arial"/>
                <a:ea typeface="Arial"/>
                <a:cs typeface="Arial"/>
              </a:rPr>
              <a:t>Stefano Bianco</a:t>
            </a:r>
            <a:endParaRPr/>
          </a:p>
          <a:p>
            <a:pPr>
              <a:defRPr/>
            </a:pPr>
            <a:r>
              <a:rPr sz="800" b="0" i="0" u="none">
                <a:solidFill>
                  <a:srgbClr val="787675"/>
                </a:solidFill>
                <a:latin typeface="Arial"/>
                <a:ea typeface="Arial"/>
                <a:cs typeface="Arial"/>
              </a:rPr>
              <a:t>10:00 AM</a:t>
            </a:r>
            <a:endParaRPr/>
          </a:p>
          <a:p>
            <a:pPr>
              <a:defRPr/>
            </a:pPr>
            <a:r>
              <a:rPr sz="1200" b="1" i="0" u="none">
                <a:solidFill>
                  <a:srgbClr val="4E5A66"/>
                </a:solidFill>
                <a:latin typeface="Arial"/>
                <a:ea typeface="Arial"/>
                <a:cs typeface="Arial"/>
              </a:rPr>
              <a:t>OPENAIRE:</a:t>
            </a:r>
            <a:br>
              <a:rPr sz="1200" b="1" i="0" u="none">
                <a:solidFill>
                  <a:srgbClr val="4E5A66"/>
                </a:solidFill>
                <a:latin typeface="Arial"/>
                <a:ea typeface="Arial"/>
                <a:cs typeface="Arial"/>
              </a:rPr>
            </a:br>
            <a:r>
              <a:rPr sz="1200" b="1" i="0" u="none">
                <a:solidFill>
                  <a:srgbClr val="4E5A66"/>
                </a:solidFill>
                <a:latin typeface="Arial"/>
                <a:ea typeface="Arial"/>
                <a:cs typeface="Arial"/>
              </a:rPr>
              <a:t>Può contattare Claudio Atzori (claudio.atzori@isti.cnr.it) e Alessia Bardi (alessia.bardi@isti.cnr.it). Buona serata.</a:t>
            </a:r>
            <a:endParaRPr/>
          </a:p>
          <a:p>
            <a:pPr>
              <a:defRPr/>
            </a:pPr>
            <a:r>
              <a:rPr sz="1000" b="0" i="0" u="none">
                <a:solidFill>
                  <a:srgbClr val="FFFFFF"/>
                </a:solidFill>
                <a:latin typeface="Arial"/>
                <a:ea typeface="Arial"/>
                <a:cs typeface="Arial"/>
              </a:rPr>
              <a:t>st</a:t>
            </a:r>
            <a:endParaRPr/>
          </a:p>
          <a:p>
            <a:pPr>
              <a:defRPr/>
            </a:pPr>
            <a:r>
              <a:rPr sz="1200" b="1" i="0" u="none">
                <a:solidFill>
                  <a:srgbClr val="06172A"/>
                </a:solidFill>
                <a:latin typeface="Arial"/>
                <a:ea typeface="Arial"/>
                <a:cs typeface="Arial"/>
              </a:rPr>
              <a:t>Stefano Bianco</a:t>
            </a:r>
            <a:endParaRPr/>
          </a:p>
          <a:p>
            <a:pPr>
              <a:defRPr/>
            </a:pPr>
            <a:r>
              <a:rPr sz="800" b="0" i="0" u="none">
                <a:solidFill>
                  <a:srgbClr val="787675"/>
                </a:solidFill>
                <a:latin typeface="Arial"/>
                <a:ea typeface="Arial"/>
                <a:cs typeface="Arial"/>
              </a:rPr>
              <a:t>10:01 AM</a:t>
            </a:r>
            <a:endParaRPr/>
          </a:p>
          <a:p>
            <a:pPr>
              <a:defRPr/>
            </a:pPr>
            <a:r>
              <a:rPr sz="1200" b="1" i="0" u="none">
                <a:solidFill>
                  <a:srgbClr val="4E5A66"/>
                </a:solidFill>
                <a:latin typeface="Arial"/>
                <a:ea typeface="Arial"/>
                <a:cs typeface="Arial"/>
              </a:rPr>
              <a:t>@stefanoA metti in copia me e donatelli.castelli@cnr.infn.it + chiunque altro tu voglia</a:t>
            </a:r>
            <a:endParaRPr/>
          </a:p>
          <a:p>
            <a:pPr>
              <a:defRPr/>
            </a:pPr>
            <a:r>
              <a:rPr sz="1000" b="0" i="0" u="none">
                <a:solidFill>
                  <a:srgbClr val="FFFFFF"/>
                </a:solidFill>
                <a:latin typeface="Arial"/>
                <a:ea typeface="Arial"/>
                <a:cs typeface="Arial"/>
              </a:rPr>
              <a:t>st</a:t>
            </a:r>
            <a:endParaRPr/>
          </a:p>
          <a:p>
            <a:pPr>
              <a:defRPr/>
            </a:pPr>
            <a:r>
              <a:rPr sz="1200" b="1" i="0" u="none">
                <a:solidFill>
                  <a:srgbClr val="06172A"/>
                </a:solidFill>
                <a:latin typeface="Arial"/>
                <a:ea typeface="Arial"/>
                <a:cs typeface="Arial"/>
              </a:rPr>
              <a:t>Stefano Bianco</a:t>
            </a:r>
            <a:endParaRPr/>
          </a:p>
          <a:p>
            <a:pPr>
              <a:defRPr/>
            </a:pPr>
            <a:r>
              <a:rPr sz="800" b="0" i="0" u="none">
                <a:solidFill>
                  <a:srgbClr val="787675"/>
                </a:solidFill>
                <a:latin typeface="Arial"/>
                <a:ea typeface="Arial"/>
                <a:cs typeface="Arial"/>
              </a:rPr>
              <a:t>10:02 AM</a:t>
            </a:r>
            <a:endParaRPr/>
          </a:p>
          <a:p>
            <a:pPr>
              <a:defRPr/>
            </a:pPr>
            <a:r>
              <a:rPr sz="1200" b="1" i="0" u="none">
                <a:solidFill>
                  <a:srgbClr val="4E5A66"/>
                </a:solidFill>
                <a:latin typeface="Arial"/>
                <a:ea typeface="Arial"/>
                <a:cs typeface="Arial"/>
              </a:rPr>
              <a:t>@cnr.it</a:t>
            </a:r>
            <a:endParaRPr/>
          </a:p>
          <a:p>
            <a:pPr>
              <a:defRPr/>
            </a:pPr>
            <a:r>
              <a:rPr sz="1000" b="0" i="0" u="none">
                <a:solidFill>
                  <a:srgbClr val="FFFFFF"/>
                </a:solidFill>
                <a:latin typeface="Arial"/>
                <a:ea typeface="Arial"/>
                <a:cs typeface="Arial"/>
              </a:rPr>
              <a:t>ir</a:t>
            </a:r>
            <a:endParaRPr/>
          </a:p>
          <a:p>
            <a:pPr>
              <a:defRPr/>
            </a:pPr>
            <a:r>
              <a:rPr sz="1200" b="1" i="0" u="none">
                <a:solidFill>
                  <a:srgbClr val="06172A"/>
                </a:solidFill>
                <a:latin typeface="Arial"/>
                <a:ea typeface="Arial"/>
                <a:cs typeface="Arial"/>
              </a:rPr>
              <a:t>Irene Piergentili</a:t>
            </a:r>
            <a:endParaRPr/>
          </a:p>
          <a:p>
            <a:pPr>
              <a:defRPr/>
            </a:pPr>
            <a:r>
              <a:rPr sz="800" b="0" i="0" u="none">
                <a:solidFill>
                  <a:srgbClr val="787675"/>
                </a:solidFill>
                <a:latin typeface="Arial"/>
                <a:ea typeface="Arial"/>
                <a:cs typeface="Arial"/>
              </a:rPr>
              <a:t>10:07 AM</a:t>
            </a:r>
            <a:endParaRPr/>
          </a:p>
          <a:p>
            <a:pPr>
              <a:defRPr/>
            </a:pPr>
            <a:r>
              <a:rPr sz="1000" b="0" i="0" u="none">
                <a:solidFill>
                  <a:srgbClr val="FFFFFF"/>
                </a:solidFill>
                <a:latin typeface="Arial"/>
                <a:ea typeface="Arial"/>
                <a:cs typeface="Arial"/>
              </a:rPr>
              <a:t>ir</a:t>
            </a:r>
            <a:endParaRPr/>
          </a:p>
          <a:p>
            <a:pPr>
              <a:defRPr/>
            </a:pPr>
            <a:r>
              <a:rPr sz="1200" b="1" i="0" u="none">
                <a:solidFill>
                  <a:srgbClr val="06172A"/>
                </a:solidFill>
                <a:latin typeface="Arial"/>
                <a:ea typeface="Arial"/>
                <a:cs typeface="Arial"/>
              </a:rPr>
              <a:t>Irene Piergentili</a:t>
            </a:r>
            <a:endParaRPr/>
          </a:p>
          <a:p>
            <a:pPr>
              <a:defRPr/>
            </a:pPr>
            <a:r>
              <a:rPr sz="800" b="0" i="0" u="none">
                <a:solidFill>
                  <a:srgbClr val="787675"/>
                </a:solidFill>
                <a:latin typeface="Arial"/>
                <a:ea typeface="Arial"/>
                <a:cs typeface="Arial"/>
              </a:rPr>
              <a:t>10:30 AM</a:t>
            </a:r>
            <a:endParaRPr/>
          </a:p>
          <a:p>
            <a:pPr>
              <a:defRPr/>
            </a:pPr>
            <a:r>
              <a:rPr sz="1000" b="0" i="0" u="none">
                <a:solidFill>
                  <a:srgbClr val="FFFFFF"/>
                </a:solidFill>
                <a:latin typeface="Arial"/>
                <a:ea typeface="Arial"/>
                <a:cs typeface="Arial"/>
              </a:rPr>
              <a:t>st</a:t>
            </a:r>
            <a:endParaRPr/>
          </a:p>
          <a:p>
            <a:pPr>
              <a:defRPr/>
            </a:pPr>
            <a:r>
              <a:rPr sz="1200" b="1" i="1" u="none">
                <a:solidFill>
                  <a:srgbClr val="000000"/>
                </a:solidFill>
                <a:latin typeface="Arial"/>
                <a:ea typeface="Arial"/>
                <a:cs typeface="Arial"/>
              </a:rPr>
              <a:t>Stefano Antonelli</a:t>
            </a:r>
            <a:r>
              <a:rPr sz="950" b="0" i="1" u="none">
                <a:solidFill>
                  <a:srgbClr val="8B9AA8"/>
                </a:solidFill>
                <a:latin typeface="Arial"/>
                <a:ea typeface="Arial"/>
                <a:cs typeface="Arial"/>
              </a:rPr>
              <a:t>(Offline)</a:t>
            </a:r>
            <a:endParaRPr/>
          </a:p>
          <a:p>
            <a:pPr>
              <a:defRPr/>
            </a:pPr>
            <a:r>
              <a:rPr sz="800" b="0" i="0" u="none">
                <a:solidFill>
                  <a:srgbClr val="787675"/>
                </a:solidFill>
                <a:latin typeface="Arial"/>
                <a:ea typeface="Arial"/>
                <a:cs typeface="Arial"/>
              </a:rPr>
              <a:t>10:31 AM</a:t>
            </a:r>
            <a:endParaRPr/>
          </a:p>
          <a:p>
            <a:pPr>
              <a:defRPr/>
            </a:pPr>
            <a:r>
              <a:rPr sz="1200" b="0" i="0" u="none">
                <a:solidFill>
                  <a:srgbClr val="4E5A66"/>
                </a:solidFill>
                <a:latin typeface="Arial"/>
                <a:ea typeface="Arial"/>
                <a:cs typeface="Arial"/>
              </a:rPr>
              <a:t>scusate sono stato bloccato, ci sono</a:t>
            </a:r>
            <a:endParaRPr/>
          </a:p>
          <a:p>
            <a:pPr>
              <a:defRPr/>
            </a:pPr>
            <a:r>
              <a:rPr sz="1000" b="0" i="0" u="none">
                <a:solidFill>
                  <a:srgbClr val="FFFFFF"/>
                </a:solidFill>
                <a:latin typeface="Arial"/>
                <a:ea typeface="Arial"/>
                <a:cs typeface="Arial"/>
              </a:rPr>
              <a:t>st</a:t>
            </a:r>
            <a:endParaRPr/>
          </a:p>
          <a:p>
            <a:pPr>
              <a:defRPr/>
            </a:pPr>
            <a:r>
              <a:rPr sz="1200" b="1" i="0" u="none">
                <a:solidFill>
                  <a:srgbClr val="06172A"/>
                </a:solidFill>
                <a:latin typeface="Arial"/>
                <a:ea typeface="Arial"/>
                <a:cs typeface="Arial"/>
              </a:rPr>
              <a:t>Stefano Bianco</a:t>
            </a:r>
            <a:endParaRPr/>
          </a:p>
          <a:p>
            <a:pPr>
              <a:defRPr/>
            </a:pPr>
            <a:r>
              <a:rPr sz="800" b="0" i="0" u="none">
                <a:solidFill>
                  <a:srgbClr val="787675"/>
                </a:solidFill>
                <a:latin typeface="Arial"/>
                <a:ea typeface="Arial"/>
                <a:cs typeface="Arial"/>
              </a:rPr>
              <a:t>10:35 AM</a:t>
            </a:r>
            <a:endParaRPr/>
          </a:p>
          <a:p>
            <a:pPr>
              <a:defRPr/>
            </a:pPr>
            <a:r>
              <a:rPr sz="1200" b="1" i="0" u="none">
                <a:solidFill>
                  <a:srgbClr val="4E5A66"/>
                </a:solidFill>
                <a:latin typeface="Arial"/>
                <a:ea typeface="Arial"/>
                <a:cs typeface="Arial"/>
              </a:rPr>
              <a:t>attenzione donatella.castelli@cnr.it</a:t>
            </a:r>
            <a:endParaRPr/>
          </a:p>
        </p:txBody>
      </p:sp>
      <p:sp>
        <p:nvSpPr>
          <p:cNvPr id="1626533200" name="Segnaposto data 3"/>
          <p:cNvSpPr>
            <a:spLocks noGrp="1"/>
          </p:cNvSpPr>
          <p:nvPr>
            <p:ph type="dt" sz="half" idx="10"/>
          </p:nvPr>
        </p:nvSpPr>
        <p:spPr bwMode="auto"/>
        <p:txBody>
          <a:bodyPr/>
          <a:lstStyle/>
          <a:p>
            <a:pPr>
              <a:defRPr/>
            </a:pPr>
            <a:fld id="{814BA4B2-273F-4F79-3AC7-ED2BA62BE678}" type="datetime1">
              <a:rPr lang="it-IT"/>
              <a:t/>
            </a:fld>
            <a:endParaRPr/>
          </a:p>
        </p:txBody>
      </p:sp>
      <p:sp>
        <p:nvSpPr>
          <p:cNvPr id="125155898" name="Segnaposto numero diapositiva 5"/>
          <p:cNvSpPr>
            <a:spLocks noGrp="1"/>
          </p:cNvSpPr>
          <p:nvPr>
            <p:ph type="sldNum" sz="quarter" idx="12"/>
          </p:nvPr>
        </p:nvSpPr>
        <p:spPr bwMode="auto"/>
        <p:txBody>
          <a:bodyPr/>
          <a:lstStyle/>
          <a:p>
            <a:pPr>
              <a:defRPr/>
            </a:pPr>
            <a:fld id="{A68A4DF6-A545-826D-AD94-794E96C80E29}" type="slidenum">
              <a:rPr lang="it-IT"/>
              <a:t/>
            </a:fld>
            <a:endParaRPr lang="it-IT"/>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1108517725" name="Titolo 1"/>
          <p:cNvSpPr>
            <a:spLocks noGrp="1"/>
          </p:cNvSpPr>
          <p:nvPr>
            <p:ph type="title"/>
          </p:nvPr>
        </p:nvSpPr>
        <p:spPr bwMode="auto"/>
        <p:txBody>
          <a:bodyPr/>
          <a:lstStyle/>
          <a:p>
            <a:pPr>
              <a:defRPr/>
            </a:pPr>
            <a:r>
              <a:rPr/>
              <a:t>obsolete</a:t>
            </a:r>
            <a:endParaRPr/>
          </a:p>
        </p:txBody>
      </p:sp>
      <p:sp>
        <p:nvSpPr>
          <p:cNvPr id="1426344506" name="Segnaposto contenuto 2"/>
          <p:cNvSpPr>
            <a:spLocks noGrp="1"/>
          </p:cNvSpPr>
          <p:nvPr>
            <p:ph idx="1"/>
          </p:nvPr>
        </p:nvSpPr>
        <p:spPr bwMode="auto"/>
        <p:txBody>
          <a:bodyPr/>
          <a:lstStyle/>
          <a:p>
            <a:pPr>
              <a:defRPr/>
            </a:pPr>
            <a:endParaRPr/>
          </a:p>
        </p:txBody>
      </p:sp>
      <p:sp>
        <p:nvSpPr>
          <p:cNvPr id="127095345" name="Segnaposto numero diapositiva 5"/>
          <p:cNvSpPr>
            <a:spLocks noGrp="1"/>
          </p:cNvSpPr>
          <p:nvPr>
            <p:ph type="sldNum" sz="quarter" idx="12"/>
          </p:nvPr>
        </p:nvSpPr>
        <p:spPr bwMode="auto"/>
        <p:txBody>
          <a:bodyPr/>
          <a:lstStyle/>
          <a:p>
            <a:pPr>
              <a:defRPr/>
            </a:pPr>
            <a:fld id="{492BB53F-BE80-E05D-83DB-61CEE1C26DA1}" type="slidenum">
              <a:rPr lang="it-IT"/>
              <a:t/>
            </a:fld>
            <a:endParaRPr/>
          </a:p>
        </p:txBody>
      </p:sp>
      <p:sp>
        <p:nvSpPr>
          <p:cNvPr id="1867361863" name="Segnaposto data 3"/>
          <p:cNvSpPr>
            <a:spLocks noGrp="1"/>
          </p:cNvSpPr>
          <p:nvPr>
            <p:ph type="dt" sz="half" idx="10"/>
          </p:nvPr>
        </p:nvSpPr>
        <p:spPr bwMode="auto"/>
        <p:txBody>
          <a:bodyPr/>
          <a:lstStyle/>
          <a:p>
            <a:pPr>
              <a:defRPr/>
            </a:pPr>
            <a:fld id="{0B6342F2-6A92-D956-5216-2872F155F198}" type="datetime1">
              <a:rPr lang="it-IT"/>
              <a:t/>
            </a:fld>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53922238" name="Titolo 1"/>
          <p:cNvSpPr>
            <a:spLocks noGrp="1"/>
          </p:cNvSpPr>
          <p:nvPr>
            <p:ph type="title"/>
          </p:nvPr>
        </p:nvSpPr>
        <p:spPr bwMode="auto"/>
        <p:txBody>
          <a:bodyPr/>
          <a:lstStyle/>
          <a:p>
            <a:pPr>
              <a:defRPr/>
            </a:pPr>
            <a:r>
              <a:rPr/>
              <a:t>Dalla chat</a:t>
            </a:r>
            <a:endParaRPr/>
          </a:p>
        </p:txBody>
      </p:sp>
      <p:sp>
        <p:nvSpPr>
          <p:cNvPr id="1017435459" name="Segnaposto contenuto 2"/>
          <p:cNvSpPr>
            <a:spLocks noGrp="1"/>
          </p:cNvSpPr>
          <p:nvPr>
            <p:ph idx="1"/>
          </p:nvPr>
        </p:nvSpPr>
        <p:spPr bwMode="auto"/>
        <p:txBody>
          <a:bodyPr/>
          <a:lstStyle/>
          <a:p>
            <a:pPr>
              <a:defRPr/>
            </a:pPr>
            <a:r>
              <a:rPr u="sng">
                <a:solidFill>
                  <a:schemeClr val="hlink"/>
                </a:solidFill>
                <a:hlinkClick r:id="rId3" tooltip="https://openscience.infn.workplace.garr.it/Products/Files/DocEditor.aspx?fileid=666"/>
              </a:rPr>
              <a:t>https://openscience.infn.workplace.garr.it/Products/Files/DocEditor.aspx?fileid=666</a:t>
            </a:r>
            <a:r>
              <a:rPr u="sng">
                <a:solidFill>
                  <a:schemeClr val="hlink"/>
                </a:solidFill>
                <a:hlinkClick r:id="rId4" tooltip="https://newdle.infn.it/newdle/g7q7KJrK"/>
              </a:rPr>
              <a:t>https://newdle.infn.it/newdle/g7q7KJrK</a:t>
            </a:r>
            <a:r>
              <a:rPr u="sng">
                <a:solidFill>
                  <a:schemeClr val="hlink"/>
                </a:solidFill>
                <a:hlinkClick r:id="rId5" tooltip="https://inveniordm.docs.cern.ch/develop/howtos/route_migration/"/>
              </a:rPr>
              <a:t>https://inveniordm.docs.cern.ch/develop/howtos/route_migration/</a:t>
            </a:r>
            <a:endParaRPr/>
          </a:p>
          <a:p>
            <a:pPr>
              <a:defRPr/>
            </a:pPr>
            <a:br>
              <a:rPr/>
            </a:br>
            <a:endParaRPr/>
          </a:p>
          <a:p>
            <a:pPr>
              <a:defRPr/>
            </a:pPr>
            <a:r>
              <a:rPr sz="1050" b="1" i="0" u="none">
                <a:solidFill>
                  <a:srgbClr val="0F70D7"/>
                </a:solidFill>
                <a:latin typeface="Arial"/>
                <a:ea typeface="Arial"/>
                <a:cs typeface="Arial"/>
              </a:rPr>
              <a:t>https://newdle.infn.it/newdle/g7q7KJrK</a:t>
            </a:r>
            <a:endParaRPr/>
          </a:p>
          <a:p>
            <a:pPr>
              <a:defRPr/>
            </a:pPr>
            <a:r>
              <a:rPr u="sng">
                <a:solidFill>
                  <a:schemeClr val="hlink"/>
                </a:solidFill>
                <a:hlinkClick r:id="rId5" tooltip="https://inveniordm.docs.cern.ch/develop/howtos/route_migration/"/>
              </a:rPr>
              <a:t>https://inveniordm.docs.cern.ch/develop/howtos/route_migration/</a:t>
            </a:r>
            <a:endParaRPr/>
          </a:p>
          <a:p>
            <a:pPr>
              <a:defRPr/>
            </a:pPr>
            <a:endParaRPr/>
          </a:p>
        </p:txBody>
      </p:sp>
      <p:sp>
        <p:nvSpPr>
          <p:cNvPr id="2135590727" name="Segnaposto data 3"/>
          <p:cNvSpPr>
            <a:spLocks noGrp="1"/>
          </p:cNvSpPr>
          <p:nvPr>
            <p:ph type="dt" sz="half" idx="10"/>
          </p:nvPr>
        </p:nvSpPr>
        <p:spPr bwMode="auto"/>
        <p:txBody>
          <a:bodyPr/>
          <a:lstStyle/>
          <a:p>
            <a:pPr>
              <a:defRPr/>
            </a:pPr>
            <a:fld id="{B978AFF5-E5D4-3C21-57C5-CF60C8DAF109}" type="datetime1">
              <a:rPr lang="it-IT"/>
              <a:t/>
            </a:fld>
            <a:endParaRPr/>
          </a:p>
        </p:txBody>
      </p:sp>
      <p:sp>
        <p:nvSpPr>
          <p:cNvPr id="1080388830" name="Segnaposto numero diapositiva 5"/>
          <p:cNvSpPr>
            <a:spLocks noGrp="1"/>
          </p:cNvSpPr>
          <p:nvPr>
            <p:ph type="sldNum" sz="quarter" idx="12"/>
          </p:nvPr>
        </p:nvSpPr>
        <p:spPr bwMode="auto"/>
        <p:txBody>
          <a:bodyPr/>
          <a:lstStyle/>
          <a:p>
            <a:pPr>
              <a:defRPr/>
            </a:pPr>
            <a:fld id="{68502033-AE08-CF02-267D-0B1E46347204}" type="slidenum">
              <a:rPr lang="it-IT"/>
              <a:t/>
            </a:fld>
            <a:endParaRPr lang="it-IT"/>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1851669450" name="Titolo 1"/>
          <p:cNvSpPr>
            <a:spLocks noGrp="1"/>
          </p:cNvSpPr>
          <p:nvPr>
            <p:ph type="title"/>
          </p:nvPr>
        </p:nvSpPr>
        <p:spPr bwMode="auto">
          <a:xfrm flipH="0" flipV="0">
            <a:off x="838197" y="66749"/>
            <a:ext cx="11336308" cy="348440"/>
          </a:xfrm>
        </p:spPr>
        <p:txBody>
          <a:bodyPr vertOverflow="overflow" horzOverflow="overflow" vert="horz" wrap="square" lIns="91440" tIns="45720" rIns="91440" bIns="45720" numCol="1" spcCol="0" rtlCol="0" fromWordArt="0" anchor="ctr" anchorCtr="0" forceAA="0" upright="0" compatLnSpc="0">
            <a:normAutofit fontScale="90000" lnSpcReduction="2000"/>
          </a:bodyPr>
          <a:lstStyle/>
          <a:p>
            <a:pPr>
              <a:defRPr/>
            </a:pPr>
            <a:r>
              <a:rPr sz="2200" b="1"/>
              <a:t>Bloccanti per deployment    OPERAZIONE OVERLORD                                           </a:t>
            </a:r>
            <a:endParaRPr sz="2000" b="1"/>
          </a:p>
        </p:txBody>
      </p:sp>
      <p:sp>
        <p:nvSpPr>
          <p:cNvPr id="562771735" name="Segnaposto contenuto 2"/>
          <p:cNvSpPr>
            <a:spLocks noGrp="1"/>
          </p:cNvSpPr>
          <p:nvPr>
            <p:ph idx="1"/>
          </p:nvPr>
        </p:nvSpPr>
        <p:spPr bwMode="auto">
          <a:xfrm flipH="0" flipV="0">
            <a:off x="168273" y="290632"/>
            <a:ext cx="12006231" cy="6276733"/>
          </a:xfrm>
        </p:spPr>
        <p:txBody>
          <a:bodyPr vertOverflow="overflow" horzOverflow="overflow" vert="horz" wrap="square" lIns="91440" tIns="45720" rIns="91440" bIns="45720" numCol="1" spcCol="0" rtlCol="0" fromWordArt="0" anchor="t" anchorCtr="0" forceAA="0" upright="0" compatLnSpc="0">
            <a:normAutofit/>
          </a:bodyPr>
          <a:lstStyle/>
          <a:p>
            <a:pPr marL="0" indent="0">
              <a:buFont typeface="Arial"/>
              <a:buNone/>
              <a:defRPr/>
            </a:pPr>
            <a:endParaRPr sz="1400"/>
          </a:p>
          <a:p>
            <a:pPr marL="394021" indent="-394021">
              <a:buFont typeface="Arial"/>
              <a:buAutoNum type="arabicPeriod"/>
              <a:defRPr/>
            </a:pPr>
            <a:r>
              <a:rPr sz="1600"/>
              <a:t> </a:t>
            </a:r>
            <a:r>
              <a:rPr lang="it-IT" sz="1600" b="0" i="0" u="none" strike="noStrike" cap="none" spc="0">
                <a:solidFill>
                  <a:schemeClr val="tx1"/>
                </a:solidFill>
                <a:highlight>
                  <a:srgbClr val="FFFF00"/>
                </a:highlight>
                <a:latin typeface="+mn-lt"/>
                <a:ea typeface="+mn-ea"/>
                <a:cs typeface="+mn-cs"/>
              </a:rPr>
              <a:t>Concept </a:t>
            </a:r>
            <a:r>
              <a:rPr lang="it-IT" sz="1600" b="0" i="0" u="none" strike="noStrike" cap="none" spc="0">
                <a:solidFill>
                  <a:schemeClr val="tx1"/>
                </a:solidFill>
                <a:highlight>
                  <a:srgbClr val="FFFF00"/>
                </a:highlight>
                <a:latin typeface="+mn-lt"/>
                <a:ea typeface="+mn-ea"/>
                <a:cs typeface="+mn-cs"/>
              </a:rPr>
              <a:t>DOI </a:t>
            </a:r>
            <a:r>
              <a:rPr lang="it-IT" sz="1600" b="0" i="0" u="none" strike="noStrike" cap="none" spc="0">
                <a:solidFill>
                  <a:schemeClr val="tx1"/>
                </a:solidFill>
                <a:latin typeface="+mn-lt"/>
                <a:ea typeface="+mn-ea"/>
                <a:cs typeface="+mn-cs"/>
              </a:rPr>
              <a:t>vedi issue #xxxx. Probabilmente si risolve con config file </a:t>
            </a:r>
            <a:r>
              <a:rPr lang="it-IT" sz="1600" b="0" i="0" u="none" strike="noStrike" cap="none" spc="0">
                <a:solidFill>
                  <a:schemeClr val="tx1"/>
                </a:solidFill>
                <a:highlight>
                  <a:srgbClr val="FFFF00"/>
                </a:highlight>
                <a:latin typeface="+mn-lt"/>
                <a:ea typeface="+mn-ea"/>
                <a:cs typeface="+mn-cs"/>
              </a:rPr>
              <a:t>StefanoDP</a:t>
            </a:r>
            <a:r>
              <a:rPr lang="it-IT" sz="1600" b="0" i="0" u="none" strike="noStrike" cap="none" spc="0">
                <a:solidFill>
                  <a:schemeClr val="tx1"/>
                </a:solidFill>
                <a:latin typeface="Arial"/>
                <a:ea typeface="Arial"/>
                <a:cs typeface="Arial"/>
              </a:rPr>
              <a:t> </a:t>
            </a:r>
            <a:r>
              <a:rPr lang="it-IT" sz="1600" b="1" i="0" u="none" strike="noStrike" cap="none" spc="0">
                <a:solidFill>
                  <a:schemeClr val="tx1"/>
                </a:solidFill>
                <a:latin typeface="Arial"/>
                <a:ea typeface="Arial"/>
                <a:cs typeface="Arial"/>
              </a:rPr>
              <a:t>RICETTINA IN DISCORD HA FUNZIONATO ? Viene usata modifica a sql – </a:t>
            </a:r>
            <a:r>
              <a:rPr lang="it-IT" sz="1600" b="1" i="0" u="none" strike="noStrike" cap="none" spc="0">
                <a:solidFill>
                  <a:schemeClr val="tx1"/>
                </a:solidFill>
                <a:highlight>
                  <a:srgbClr val="FFFF00"/>
                </a:highlight>
                <a:latin typeface="Arial"/>
                <a:ea typeface="Arial"/>
                <a:cs typeface="Arial"/>
              </a:rPr>
              <a:t>in corso, ma vicini</a:t>
            </a:r>
            <a:endParaRPr lang="it-IT" sz="1600" b="1" i="0" u="none" strike="noStrike" cap="none" spc="0">
              <a:solidFill>
                <a:schemeClr val="tx1"/>
              </a:solidFill>
              <a:latin typeface="Arial"/>
              <a:ea typeface="Arial"/>
              <a:cs typeface="Arial"/>
            </a:endParaRPr>
          </a:p>
          <a:p>
            <a:pPr marL="394022" indent="-394022">
              <a:buFont typeface="Arial"/>
              <a:buAutoNum type="arabicPeriod"/>
              <a:defRPr/>
            </a:pPr>
            <a:r>
              <a:rPr sz="1600"/>
              <a:t>Vocabolario dei soggetti + TT +stefanoDP e irene  e Francesca </a:t>
            </a:r>
            <a:r>
              <a:rPr sz="1600">
                <a:highlight>
                  <a:srgbClr val="FFFF00"/>
                </a:highlight>
              </a:rPr>
              <a:t>sono pronti vanno inseriti</a:t>
            </a:r>
            <a:r>
              <a:rPr sz="1600"/>
              <a:t> (</a:t>
            </a:r>
            <a:r>
              <a:rPr sz="1600" u="sng">
                <a:hlinkClick r:id="rId3" tooltip="https://baltig.infn.it/invenio/invenio-infn/-/issues/48"/>
              </a:rPr>
              <a:t>tkt #48</a:t>
            </a:r>
            <a:r>
              <a:rPr sz="1600"/>
              <a:t>) qualcosa di rivedere, ERC da modificare  e SW scomparso da reinserire baltig issue ...</a:t>
            </a:r>
            <a:endParaRPr sz="1400"/>
          </a:p>
          <a:p>
            <a:pPr marL="394023" indent="-394023">
              <a:buFont typeface="Arial"/>
              <a:buAutoNum type="arabicPeriod"/>
              <a:defRPr/>
            </a:pPr>
            <a:r>
              <a:rPr sz="1600" strike="sngStrike"/>
              <a:t>Macchine virtuali, ridondanza, etc (Ettore+StefanoL, StefanoDP, StefanoA, ...)</a:t>
            </a:r>
            <a:endParaRPr sz="1400" strike="sngStrike"/>
          </a:p>
          <a:p>
            <a:pPr marL="794073" lvl="1" indent="-394023">
              <a:buFont typeface="Arial"/>
              <a:buAutoNum type="arabicPeriod"/>
              <a:defRPr/>
            </a:pPr>
            <a:r>
              <a:rPr sz="1600" strike="sngStrike">
                <a:highlight>
                  <a:srgbClr val="FFFF00"/>
                </a:highlight>
              </a:rPr>
              <a:t>lista dettagliata (su baltig) in corso ma sotto controllo</a:t>
            </a:r>
            <a:r>
              <a:rPr sz="1600" strike="sngStrike"/>
              <a:t>, scansione di sicurezza  stefanoA + Ettore... </a:t>
            </a:r>
            <a:r>
              <a:rPr sz="1600" strike="sngStrike">
                <a:highlight>
                  <a:srgbClr val="FFFF00"/>
                </a:highlight>
              </a:rPr>
              <a:t>Scansione sicurezza OK fatto</a:t>
            </a:r>
            <a:endParaRPr sz="1600"/>
          </a:p>
          <a:p>
            <a:pPr marL="394021" lvl="0" indent="-394021">
              <a:buFont typeface="Arial"/>
              <a:buAutoNum type="arabicPeriod"/>
              <a:defRPr/>
            </a:pPr>
            <a:r>
              <a:rPr sz="1600" strike="sngStrike"/>
              <a:t>Obbligo scelta community ? </a:t>
            </a:r>
            <a:r>
              <a:rPr sz="1600" strike="sngStrike">
                <a:highlight>
                  <a:srgbClr val="FFFF00"/>
                </a:highlight>
              </a:rPr>
              <a:t>NON DISCUSSO, E' POSSIBILE </a:t>
            </a:r>
            <a:r>
              <a:rPr sz="1600" strike="sngStrike">
                <a:highlight>
                  <a:srgbClr val="FFFF00"/>
                </a:highlight>
              </a:rPr>
              <a:t>?</a:t>
            </a:r>
            <a:r>
              <a:rPr sz="1600" strike="sngStrike"/>
              <a:t> </a:t>
            </a:r>
            <a:r>
              <a:rPr sz="1600" b="1" strike="sngStrike"/>
              <a:t>SI'E" OBBLIGATORIO E SI PUO'FARE —-  Francesca ha testato in diretta durante la riunione e funziona.</a:t>
            </a:r>
            <a:endParaRPr sz="1400"/>
          </a:p>
          <a:p>
            <a:pPr marL="394020" indent="-394020">
              <a:buFont typeface="Arial"/>
              <a:buAutoNum type="arabicPeriod"/>
              <a:defRPr/>
            </a:pPr>
            <a:r>
              <a:rPr lang="it-IT" sz="1600" b="0" i="0" u="none" strike="noStrike" cap="none" spc="0">
                <a:solidFill>
                  <a:schemeClr val="tx1"/>
                </a:solidFill>
                <a:latin typeface="Arial"/>
                <a:ea typeface="Arial"/>
                <a:cs typeface="Arial"/>
              </a:rPr>
              <a:t> </a:t>
            </a:r>
            <a:r>
              <a:rPr lang="it-IT" sz="1600" b="0" i="0" u="none" strike="noStrike" cap="none" spc="0">
                <a:solidFill>
                  <a:schemeClr val="tx1"/>
                </a:solidFill>
                <a:latin typeface="Arial"/>
                <a:ea typeface="Arial"/>
                <a:cs typeface="Arial"/>
              </a:rPr>
              <a:t>Procedura di switchover gia' preparata, vedi issue baltig #109 </a:t>
            </a:r>
            <a:r>
              <a:rPr lang="it-IT" sz="1600" b="0" i="0" u="none" strike="noStrike" cap="none" spc="0">
                <a:solidFill>
                  <a:schemeClr val="tx1"/>
                </a:solidFill>
                <a:highlight>
                  <a:srgbClr val="FFFF00"/>
                </a:highlight>
                <a:latin typeface="Arial"/>
                <a:ea typeface="Arial"/>
                <a:cs typeface="Arial"/>
              </a:rPr>
              <a:t>attendiamo OK da Catania</a:t>
            </a:r>
            <a:endParaRPr lang="it-IT" sz="1600" b="0" i="0" u="none" strike="noStrike" cap="none" spc="0">
              <a:solidFill>
                <a:schemeClr val="tx1"/>
              </a:solidFill>
              <a:highlight>
                <a:srgbClr val="FFFF00"/>
              </a:highlight>
              <a:latin typeface="Arial"/>
              <a:ea typeface="Arial"/>
              <a:cs typeface="Arial"/>
            </a:endParaRPr>
          </a:p>
          <a:p>
            <a:pPr marL="394020" indent="-394020">
              <a:buFont typeface="Arial"/>
              <a:buAutoNum type="arabicPeriod"/>
              <a:defRPr/>
            </a:pPr>
            <a:r>
              <a:rPr lang="it-IT" sz="1600" b="0" i="0" u="none" strike="noStrike" cap="none" spc="0">
                <a:solidFill>
                  <a:schemeClr val="tx1"/>
                </a:solidFill>
                <a:latin typeface="Arial"/>
                <a:ea typeface="Arial"/>
                <a:cs typeface="Arial"/>
              </a:rPr>
              <a:t>Campo description e'ora non piu'obbligatorio ? Baltig nuovo. </a:t>
            </a:r>
            <a:r>
              <a:rPr lang="it-IT" sz="1600" b="0" i="0" u="none" strike="noStrike" cap="none" spc="0">
                <a:solidFill>
                  <a:schemeClr val="tx1"/>
                </a:solidFill>
                <a:highlight>
                  <a:srgbClr val="FFFF00"/>
                </a:highlight>
                <a:latin typeface="Arial"/>
                <a:ea typeface="Arial"/>
                <a:cs typeface="Arial"/>
              </a:rPr>
              <a:t> Investigazione rapida e poi lo si passa a non bloccante</a:t>
            </a:r>
            <a:r>
              <a:rPr lang="it-IT" sz="1600" b="0" i="0" u="none" strike="noStrike" cap="none" spc="0">
                <a:solidFill>
                  <a:schemeClr val="tx1"/>
                </a:solidFill>
                <a:latin typeface="Arial"/>
                <a:ea typeface="Arial"/>
                <a:cs typeface="Arial"/>
              </a:rPr>
              <a:t> baltig issue n.....</a:t>
            </a:r>
            <a:endParaRPr lang="it-IT" sz="1600" b="0" i="0" u="none" strike="noStrike" cap="none" spc="0">
              <a:solidFill>
                <a:schemeClr val="tx1"/>
              </a:solidFill>
              <a:latin typeface="Arial"/>
              <a:ea typeface="Arial"/>
              <a:cs typeface="Arial"/>
            </a:endParaRPr>
          </a:p>
          <a:p>
            <a:pPr marL="394020" indent="-394020">
              <a:buFont typeface="Arial"/>
              <a:buAutoNum type="arabicPeriod"/>
              <a:defRPr/>
            </a:pPr>
            <a:r>
              <a:rPr lang="it-IT" sz="1600" b="0" i="0" u="none" strike="noStrike" cap="none" spc="0">
                <a:solidFill>
                  <a:schemeClr val="tx1"/>
                </a:solidFill>
                <a:latin typeface="Arial"/>
                <a:ea typeface="Arial"/>
                <a:cs typeface="Arial"/>
              </a:rPr>
              <a:t>Irene: keywords non trasportate da Catania + doi modificato durante migrazione baltig issues n.....</a:t>
            </a:r>
            <a:r>
              <a:rPr lang="it-IT" sz="1600" b="0" i="0" u="none" strike="noStrike" cap="none" spc="0">
                <a:solidFill>
                  <a:schemeClr val="tx1"/>
                </a:solidFill>
                <a:highlight>
                  <a:srgbClr val="FFFF00"/>
                </a:highlight>
                <a:latin typeface="Arial"/>
                <a:ea typeface="Arial"/>
                <a:cs typeface="Arial"/>
              </a:rPr>
              <a:t> Irene verifica</a:t>
            </a:r>
            <a:endParaRPr lang="it-IT" sz="1600" b="0" i="0" u="none" strike="noStrike" cap="none" spc="0">
              <a:solidFill>
                <a:schemeClr val="tx1"/>
              </a:solidFill>
              <a:latin typeface="Arial"/>
              <a:ea typeface="Arial"/>
              <a:cs typeface="Arial"/>
            </a:endParaRPr>
          </a:p>
          <a:p>
            <a:pPr marL="394020" indent="-394020">
              <a:buFont typeface="Arial"/>
              <a:buAutoNum type="arabicPeriod"/>
              <a:defRPr/>
            </a:pPr>
            <a:r>
              <a:rPr lang="it-IT" sz="1600" b="0" i="0" u="none" strike="sngStrike" cap="none" spc="0">
                <a:solidFill>
                  <a:schemeClr val="tx1"/>
                </a:solidFill>
                <a:latin typeface="Arial"/>
                <a:ea typeface="Arial"/>
                <a:cs typeface="Arial"/>
              </a:rPr>
              <a:t>Verificare ORCID per manager ISPRA etc, essi avranno accesso insieme a noi alla versione multiserver di deployment </a:t>
            </a:r>
            <a:r>
              <a:rPr lang="it-IT" sz="1600" b="0" i="0" u="none" strike="sngStrike" cap="none" spc="0">
                <a:solidFill>
                  <a:schemeClr val="tx1"/>
                </a:solidFill>
                <a:highlight>
                  <a:srgbClr val="FFFF00"/>
                </a:highlight>
                <a:latin typeface="Arial"/>
                <a:ea typeface="Arial"/>
                <a:cs typeface="Arial"/>
              </a:rPr>
              <a:t>FATTO</a:t>
            </a:r>
            <a:endParaRPr sz="1600" b="0" i="0" u="none" strike="sngStrike" cap="none" spc="0">
              <a:solidFill>
                <a:schemeClr val="tx1"/>
              </a:solidFill>
              <a:latin typeface="Arial"/>
              <a:ea typeface="Arial"/>
              <a:cs typeface="Arial"/>
            </a:endParaRPr>
          </a:p>
          <a:p>
            <a:pPr marL="394020" indent="-394020">
              <a:buFont typeface="Arial"/>
              <a:buAutoNum type="arabicPeriod"/>
              <a:defRPr/>
            </a:pPr>
            <a:r>
              <a:rPr lang="it-IT" sz="1600" b="0" i="0" u="none" strike="noStrike" cap="none" spc="0">
                <a:solidFill>
                  <a:schemeClr val="tx1"/>
                </a:solidFill>
                <a:latin typeface="Arial"/>
                <a:ea typeface="Arial"/>
                <a:cs typeface="Arial"/>
              </a:rPr>
              <a:t>stefanoDP verifica con altri esperti CNAF procedura di deployment n.109 switchover, in caso d</a:t>
            </a:r>
            <a:r>
              <a:rPr lang="it-IT" sz="1600" b="0" i="0" u="none" strike="noStrike" cap="none" spc="0">
                <a:solidFill>
                  <a:schemeClr val="tx1"/>
                </a:solidFill>
                <a:highlight>
                  <a:srgbClr val="FFFF00"/>
                </a:highlight>
                <a:latin typeface="Arial"/>
                <a:ea typeface="Arial"/>
                <a:cs typeface="Arial"/>
              </a:rPr>
              <a:t>i aggiornamenti intervenuti</a:t>
            </a:r>
            <a:endParaRPr lang="it-IT" sz="1600"/>
          </a:p>
        </p:txBody>
      </p:sp>
      <p:sp>
        <p:nvSpPr>
          <p:cNvPr id="1491770645" name="Segnaposto numero diapositiva 5"/>
          <p:cNvSpPr>
            <a:spLocks noGrp="1"/>
          </p:cNvSpPr>
          <p:nvPr>
            <p:ph type="sldNum" sz="quarter" idx="12"/>
          </p:nvPr>
        </p:nvSpPr>
        <p:spPr bwMode="auto"/>
        <p:txBody>
          <a:bodyPr/>
          <a:lstStyle/>
          <a:p>
            <a:pPr>
              <a:defRPr/>
            </a:pPr>
            <a:fld id="{AA0FAA80-BD5E-C330-E7FE-95DD605758AB}" type="slidenum">
              <a:rPr lang="it-IT"/>
              <a:t/>
            </a:fld>
            <a:endParaRPr/>
          </a:p>
        </p:txBody>
      </p:sp>
      <p:sp>
        <p:nvSpPr>
          <p:cNvPr id="557617561" name="Segnaposto data 3"/>
          <p:cNvSpPr>
            <a:spLocks noGrp="1"/>
          </p:cNvSpPr>
          <p:nvPr>
            <p:ph type="dt" sz="half" idx="10"/>
          </p:nvPr>
        </p:nvSpPr>
        <p:spPr bwMode="auto"/>
        <p:txBody>
          <a:bodyPr/>
          <a:lstStyle/>
          <a:p>
            <a:pPr>
              <a:defRPr/>
            </a:pPr>
            <a:fld id="{027A52B6-7046-50FC-3DA9-1B4F65BF90E5}" type="datetime1">
              <a:rPr lang="it-IT"/>
              <a:t/>
            </a:fld>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873886319" name="Titolo 1"/>
          <p:cNvSpPr>
            <a:spLocks noGrp="1"/>
          </p:cNvSpPr>
          <p:nvPr>
            <p:ph type="title"/>
          </p:nvPr>
        </p:nvSpPr>
        <p:spPr bwMode="auto">
          <a:xfrm flipH="0" flipV="0">
            <a:off x="838197" y="66748"/>
            <a:ext cx="11336308" cy="348439"/>
          </a:xfrm>
        </p:spPr>
        <p:txBody>
          <a:bodyPr vertOverflow="overflow" horzOverflow="overflow" vert="horz" wrap="square" lIns="91440" tIns="45720" rIns="91440" bIns="45720" numCol="1" spcCol="0" rtlCol="0" fromWordArt="0" anchor="ctr" anchorCtr="0" forceAA="0" upright="0" compatLnSpc="0">
            <a:normAutofit/>
          </a:bodyPr>
          <a:lstStyle/>
          <a:p>
            <a:pPr>
              <a:defRPr/>
            </a:pPr>
            <a:r>
              <a:rPr sz="2200"/>
              <a:t>                                             </a:t>
            </a:r>
            <a:r>
              <a:rPr sz="1800"/>
              <a:t>Non bloccanti per deployment, per messa in opera</a:t>
            </a:r>
            <a:endParaRPr sz="2000"/>
          </a:p>
        </p:txBody>
      </p:sp>
      <p:sp>
        <p:nvSpPr>
          <p:cNvPr id="1924926640" name="Segnaposto contenuto 2"/>
          <p:cNvSpPr>
            <a:spLocks noGrp="1"/>
          </p:cNvSpPr>
          <p:nvPr>
            <p:ph idx="1"/>
          </p:nvPr>
        </p:nvSpPr>
        <p:spPr bwMode="auto"/>
        <p:txBody>
          <a:bodyPr/>
          <a:lstStyle/>
          <a:p>
            <a:pPr>
              <a:defRPr/>
            </a:pPr>
            <a:endParaRPr/>
          </a:p>
        </p:txBody>
      </p:sp>
      <p:sp>
        <p:nvSpPr>
          <p:cNvPr id="1623100596" name="Segnaposto numero diapositiva 5"/>
          <p:cNvSpPr>
            <a:spLocks noGrp="1"/>
          </p:cNvSpPr>
          <p:nvPr>
            <p:ph type="sldNum" sz="quarter" idx="12"/>
          </p:nvPr>
        </p:nvSpPr>
        <p:spPr bwMode="auto">
          <a:xfrm flipH="0" flipV="0">
            <a:off x="782788" y="5570732"/>
            <a:ext cx="11099768" cy="1502019"/>
          </a:xfrm>
        </p:spPr>
        <p:txBody>
          <a:bodyPr/>
          <a:lstStyle/>
          <a:p>
            <a:pPr algn="l">
              <a:defRPr/>
            </a:pPr>
            <a:r>
              <a:rPr sz="1800">
                <a:solidFill>
                  <a:schemeClr val="tx1"/>
                </a:solidFill>
              </a:rPr>
              <a:t>Altre note</a:t>
            </a:r>
            <a:endParaRPr sz="1800">
              <a:solidFill>
                <a:schemeClr val="tx1"/>
              </a:solidFill>
            </a:endParaRPr>
          </a:p>
          <a:p>
            <a:pPr marL="394021" indent="-394021" algn="l">
              <a:buFont typeface="Arial"/>
              <a:buAutoNum type="arabicPeriod"/>
              <a:defRPr/>
            </a:pPr>
            <a:r>
              <a:rPr sz="1800">
                <a:solidFill>
                  <a:schemeClr val="tx1"/>
                </a:solidFill>
              </a:rPr>
              <a:t> </a:t>
            </a:r>
            <a:r>
              <a:rPr lang="it-IT" sz="1800" b="0" i="0" u="none" strike="noStrike" cap="none" spc="0">
                <a:solidFill>
                  <a:schemeClr val="tx1"/>
                </a:solidFill>
                <a:latin typeface="Arial"/>
                <a:ea typeface="Arial"/>
                <a:cs typeface="Arial"/>
              </a:rPr>
              <a:t>no curatele ulteriori su prodotti ingeriti da inspire  ne' da catania.</a:t>
            </a:r>
            <a:r>
              <a:rPr lang="it-IT" sz="1800" b="0" i="0" u="none" strike="noStrike" cap="none" spc="0">
                <a:solidFill>
                  <a:schemeClr val="tx1"/>
                </a:solidFill>
                <a:latin typeface="Arial"/>
                <a:ea typeface="Arial"/>
                <a:cs typeface="Arial"/>
              </a:rPr>
              <a:t> </a:t>
            </a:r>
            <a:endParaRPr lang="it-IT" sz="1800" b="0" i="0" u="none" strike="noStrike" cap="none" spc="0">
              <a:solidFill>
                <a:schemeClr val="tx1">
                  <a:tint val="75000"/>
                </a:schemeClr>
              </a:solidFill>
              <a:latin typeface="Times New Roman"/>
              <a:cs typeface="Times New Roman"/>
            </a:endParaRPr>
          </a:p>
          <a:p>
            <a:pPr marL="394021" indent="-394021" algn="l">
              <a:buFont typeface="Arial"/>
              <a:buAutoNum type="arabicPeriod"/>
              <a:defRPr/>
            </a:pPr>
            <a:endParaRPr sz="1800"/>
          </a:p>
          <a:p>
            <a:pPr marL="283878" indent="-283878" algn="l">
              <a:buAutoNum type="arabicPeriod"/>
              <a:defRPr/>
            </a:pPr>
            <a:endParaRPr sz="1800">
              <a:solidFill>
                <a:schemeClr val="tx1"/>
              </a:solidFill>
            </a:endParaRPr>
          </a:p>
        </p:txBody>
      </p:sp>
      <p:sp>
        <p:nvSpPr>
          <p:cNvPr id="1561281443" name="Segnaposto contenuto 2"/>
          <p:cNvSpPr>
            <a:spLocks noGrp="1"/>
          </p:cNvSpPr>
          <p:nvPr/>
        </p:nvSpPr>
        <p:spPr bwMode="auto">
          <a:xfrm flipH="0" flipV="0">
            <a:off x="838197" y="518741"/>
            <a:ext cx="11155969" cy="5355007"/>
          </a:xfrm>
        </p:spPr>
        <p:txBody>
          <a:bodyPr vertOverflow="overflow" horzOverflow="overflow" vert="horz" wrap="square" lIns="91440" tIns="45720" rIns="91440" bIns="45720" numCol="1" spcCol="0" rtlCol="0" fromWordArt="0" anchor="t" anchorCtr="0" forceAA="0" upright="0" compatLnSpc="0">
            <a:normAutofit fontScale="45000" lnSpcReduction="11000"/>
          </a:bodyPr>
          <a:lstStyle>
            <a:lvl1pPr marL="228600" indent="-228600" algn="l" defTabSz="914400">
              <a:lnSpc>
                <a:spcPct val="90000"/>
              </a:lnSpc>
              <a:spcBef>
                <a:spcPts val="998"/>
              </a:spcBef>
              <a:buFont typeface="Arial"/>
              <a:buChar char="•"/>
              <a:defRPr sz="2800">
                <a:solidFill>
                  <a:schemeClr val="tx1"/>
                </a:solidFill>
                <a:latin typeface="+mn-lt"/>
                <a:ea typeface="+mn-ea"/>
                <a:cs typeface="+mn-cs"/>
              </a:defRPr>
            </a:lvl1pPr>
            <a:lvl2pPr marL="685800" indent="-228600" algn="l" defTabSz="914400">
              <a:lnSpc>
                <a:spcPct val="90000"/>
              </a:lnSpc>
              <a:spcBef>
                <a:spcPts val="498"/>
              </a:spcBef>
              <a:buFont typeface="Arial"/>
              <a:buChar char="•"/>
              <a:defRPr sz="2400">
                <a:solidFill>
                  <a:schemeClr val="tx1"/>
                </a:solidFill>
                <a:latin typeface="+mn-lt"/>
                <a:ea typeface="+mn-ea"/>
                <a:cs typeface="+mn-cs"/>
              </a:defRPr>
            </a:lvl2pPr>
            <a:lvl3pPr marL="1143000" indent="-228600" algn="l" defTabSz="914400">
              <a:lnSpc>
                <a:spcPct val="90000"/>
              </a:lnSpc>
              <a:spcBef>
                <a:spcPts val="498"/>
              </a:spcBef>
              <a:buFont typeface="Arial"/>
              <a:buChar char="•"/>
              <a:defRPr sz="2000">
                <a:solidFill>
                  <a:schemeClr val="tx1"/>
                </a:solidFill>
                <a:latin typeface="+mn-lt"/>
                <a:ea typeface="+mn-ea"/>
                <a:cs typeface="+mn-cs"/>
              </a:defRPr>
            </a:lvl3pPr>
            <a:lvl4pPr marL="1600200" indent="-228600" algn="l" defTabSz="914400">
              <a:lnSpc>
                <a:spcPct val="90000"/>
              </a:lnSpc>
              <a:spcBef>
                <a:spcPts val="498"/>
              </a:spcBef>
              <a:buFont typeface="Arial"/>
              <a:buChar char="•"/>
              <a:defRPr sz="1800">
                <a:solidFill>
                  <a:schemeClr val="tx1"/>
                </a:solidFill>
                <a:latin typeface="+mn-lt"/>
                <a:ea typeface="+mn-ea"/>
                <a:cs typeface="+mn-cs"/>
              </a:defRPr>
            </a:lvl4pPr>
            <a:lvl5pPr marL="2057400" indent="-228600" algn="l" defTabSz="914400">
              <a:lnSpc>
                <a:spcPct val="90000"/>
              </a:lnSpc>
              <a:spcBef>
                <a:spcPts val="498"/>
              </a:spcBef>
              <a:buFont typeface="Arial"/>
              <a:buChar char="•"/>
              <a:defRPr sz="1800">
                <a:solidFill>
                  <a:schemeClr val="tx1"/>
                </a:solidFill>
                <a:latin typeface="+mn-lt"/>
                <a:ea typeface="+mn-ea"/>
                <a:cs typeface="+mn-cs"/>
              </a:defRPr>
            </a:lvl5pPr>
            <a:lvl6pPr marL="2514598" indent="-228600" algn="l" defTabSz="914400">
              <a:lnSpc>
                <a:spcPct val="90000"/>
              </a:lnSpc>
              <a:spcBef>
                <a:spcPts val="498"/>
              </a:spcBef>
              <a:buFont typeface="Arial"/>
              <a:buChar char="•"/>
              <a:defRPr sz="1800">
                <a:solidFill>
                  <a:schemeClr val="tx1"/>
                </a:solidFill>
                <a:latin typeface="+mn-lt"/>
                <a:ea typeface="+mn-ea"/>
                <a:cs typeface="+mn-cs"/>
              </a:defRPr>
            </a:lvl6pPr>
            <a:lvl7pPr marL="2971800" indent="-228600" algn="l" defTabSz="914400">
              <a:lnSpc>
                <a:spcPct val="90000"/>
              </a:lnSpc>
              <a:spcBef>
                <a:spcPts val="498"/>
              </a:spcBef>
              <a:buFont typeface="Arial"/>
              <a:buChar char="•"/>
              <a:defRPr sz="1800">
                <a:solidFill>
                  <a:schemeClr val="tx1"/>
                </a:solidFill>
                <a:latin typeface="+mn-lt"/>
                <a:ea typeface="+mn-ea"/>
                <a:cs typeface="+mn-cs"/>
              </a:defRPr>
            </a:lvl7pPr>
            <a:lvl8pPr marL="3429000" indent="-228600" algn="l" defTabSz="914400">
              <a:lnSpc>
                <a:spcPct val="90000"/>
              </a:lnSpc>
              <a:spcBef>
                <a:spcPts val="498"/>
              </a:spcBef>
              <a:buFont typeface="Arial"/>
              <a:buChar char="•"/>
              <a:defRPr sz="1800">
                <a:solidFill>
                  <a:schemeClr val="tx1"/>
                </a:solidFill>
                <a:latin typeface="+mn-lt"/>
                <a:ea typeface="+mn-ea"/>
                <a:cs typeface="+mn-cs"/>
              </a:defRPr>
            </a:lvl8pPr>
            <a:lvl9pPr marL="3886200" indent="-228600" algn="l" defTabSz="914400">
              <a:lnSpc>
                <a:spcPct val="90000"/>
              </a:lnSpc>
              <a:spcBef>
                <a:spcPts val="498"/>
              </a:spcBef>
              <a:buFont typeface="Arial"/>
              <a:buChar char="•"/>
              <a:defRPr sz="1800">
                <a:solidFill>
                  <a:schemeClr val="tx1"/>
                </a:solidFill>
                <a:latin typeface="+mn-lt"/>
                <a:ea typeface="+mn-ea"/>
                <a:cs typeface="+mn-cs"/>
              </a:defRPr>
            </a:lvl9pPr>
          </a:lstStyle>
          <a:p>
            <a:pPr marL="394021" lvl="0" indent="-394021">
              <a:buFont typeface="Arial"/>
              <a:buAutoNum type="arabicPeriod"/>
              <a:defRPr/>
            </a:pPr>
            <a:r>
              <a:rPr lang="it-IT" sz="2800" b="0" i="0" u="none" strike="noStrike" cap="none" spc="0">
                <a:solidFill>
                  <a:schemeClr val="tx1"/>
                </a:solidFill>
                <a:latin typeface="Arial"/>
                <a:ea typeface="Arial"/>
                <a:cs typeface="Arial"/>
              </a:rPr>
              <a:t>stefanoB  si informa per collaborazione ufficiale con gruppo zenodo cern</a:t>
            </a:r>
            <a:endParaRPr lang="it-IT" sz="2800" b="0" i="0" u="none" strike="noStrike" cap="none" spc="0">
              <a:solidFill>
                <a:schemeClr val="tx1"/>
              </a:solidFill>
              <a:latin typeface="Arial"/>
              <a:ea typeface="Arial"/>
              <a:cs typeface="Arial"/>
            </a:endParaRPr>
          </a:p>
          <a:p>
            <a:pPr marL="349965" indent="-349965" algn="l">
              <a:buFont typeface="Arial"/>
              <a:buAutoNum type="arabicPeriod"/>
              <a:defRPr/>
            </a:pPr>
            <a:r>
              <a:rPr lang="it-IT" sz="2800" b="0" i="0" u="none" strike="noStrike" cap="none" spc="0">
                <a:solidFill>
                  <a:schemeClr val="tx1"/>
                </a:solidFill>
                <a:latin typeface="+mn-lt"/>
                <a:ea typeface="+mn-ea"/>
                <a:cs typeface="+mn-cs"/>
              </a:rPr>
              <a:t>Problema complesso DOI/arxiv/AAM/VOR \</a:t>
            </a:r>
            <a:r>
              <a:rPr lang="it-IT" sz="2800" b="0" i="0" u="none" strike="noStrike" cap="none" spc="0">
                <a:solidFill>
                  <a:schemeClr val="tx1"/>
                </a:solidFill>
                <a:latin typeface="Arial"/>
                <a:ea typeface="Arial"/>
                <a:cs typeface="Arial"/>
              </a:rPr>
              <a:t>Da discutere, non bloccante per deployment i</a:t>
            </a:r>
            <a:r>
              <a:rPr lang="it-IT" sz="2800" b="0" i="0" u="none" strike="noStrike" cap="none" spc="0">
                <a:solidFill>
                  <a:schemeClr val="tx1"/>
                </a:solidFill>
                <a:highlight>
                  <a:srgbClr val="FFFF00"/>
                </a:highlight>
                <a:latin typeface="Arial"/>
                <a:ea typeface="Arial"/>
                <a:cs typeface="Arial"/>
              </a:rPr>
              <a:t>n corso</a:t>
            </a:r>
            <a:endParaRPr sz="2800"/>
          </a:p>
          <a:p>
            <a:pPr marL="394021" indent="-394021">
              <a:buFont typeface="Arial"/>
              <a:buAutoNum type="arabicPeriod"/>
              <a:defRPr/>
            </a:pPr>
            <a:r>
              <a:rPr/>
              <a:t>StefanoB sollecita circolare obbligo ORCID</a:t>
            </a:r>
            <a:endParaRPr/>
          </a:p>
          <a:p>
            <a:pPr marL="394020" indent="-394020">
              <a:buFont typeface="Arial"/>
              <a:buAutoNum type="arabicPeriod"/>
              <a:defRPr/>
            </a:pPr>
            <a:r>
              <a:rPr/>
              <a:t>StefanoB recupera elenco completo LDAP ORCID bloccante</a:t>
            </a:r>
            <a:endParaRPr/>
          </a:p>
          <a:p>
            <a:pPr marL="394021" indent="-394021">
              <a:buFont typeface="Arial"/>
              <a:buAutoNum type="arabicPeriod"/>
              <a:defRPr/>
            </a:pPr>
            <a:r>
              <a:rPr/>
              <a:t>  </a:t>
            </a:r>
            <a:r>
              <a:rPr lang="it-IT" sz="2800" b="0" i="0" u="none" strike="noStrike" cap="none" spc="0">
                <a:solidFill>
                  <a:schemeClr val="tx1"/>
                </a:solidFill>
                <a:latin typeface="Arial"/>
                <a:ea typeface="Arial"/>
                <a:cs typeface="Arial"/>
              </a:rPr>
              <a:t>IDEM+EDUGAIN WP... StefanoA chiarire se possibile via OpenAIRE ? Assegnato a </a:t>
            </a:r>
            <a:r>
              <a:rPr lang="it-IT" sz="2800" b="0" i="0" u="none" strike="noStrike" cap="none" spc="0">
                <a:solidFill>
                  <a:schemeClr val="tx1"/>
                </a:solidFill>
                <a:highlight>
                  <a:srgbClr val="FFFF00"/>
                </a:highlight>
                <a:latin typeface="Arial"/>
                <a:ea typeface="Arial"/>
                <a:cs typeface="Arial"/>
              </a:rPr>
              <a:t>StefanoB</a:t>
            </a:r>
            <a:endParaRPr/>
          </a:p>
          <a:p>
            <a:pPr marL="394020" lvl="0" indent="-394020">
              <a:buFont typeface="Arial"/>
              <a:buAutoNum type="arabicPeriod"/>
              <a:defRPr/>
            </a:pPr>
            <a:r>
              <a:rPr/>
              <a:t>StefanoB chiede a ORCID di passarci l'email</a:t>
            </a:r>
            <a:endParaRPr/>
          </a:p>
          <a:p>
            <a:pPr marL="394020" lvl="0" indent="-394020">
              <a:buFont typeface="Arial"/>
              <a:buAutoNum type="arabicPeriod"/>
              <a:defRPr/>
            </a:pPr>
            <a:r>
              <a:rPr>
                <a:highlight>
                  <a:srgbClr val="FFFF00"/>
                </a:highlight>
              </a:rPr>
              <a:t>Interazione con zenodo LNGS e protocollo di deposito</a:t>
            </a:r>
            <a:r>
              <a:rPr>
                <a:highlight>
                  <a:srgbClr val="FFFF00"/>
                </a:highlight>
              </a:rPr>
              <a:t> in corso – </a:t>
            </a:r>
            <a:endParaRPr>
              <a:highlight>
                <a:srgbClr val="FFFF00"/>
              </a:highlight>
            </a:endParaRPr>
          </a:p>
          <a:p>
            <a:pPr marL="394020" lvl="0" indent="-394020">
              <a:buFont typeface="Arial"/>
              <a:buAutoNum type="arabicPeriod"/>
              <a:defRPr/>
            </a:pPr>
            <a:r>
              <a:rPr lang="it-IT" sz="2800" b="0" i="0" u="none" strike="noStrike" cap="none" spc="0">
                <a:solidFill>
                  <a:schemeClr val="tx1"/>
                </a:solidFill>
                <a:latin typeface="Arial"/>
                <a:ea typeface="Arial"/>
                <a:cs typeface="Arial"/>
              </a:rPr>
              <a:t> Bollini tool-tip  StefanoDP </a:t>
            </a:r>
            <a:endParaRPr lang="it-IT" sz="2800" b="0" i="0" u="none" strike="noStrike" cap="none" spc="0">
              <a:solidFill>
                <a:schemeClr val="tx1"/>
              </a:solidFill>
              <a:latin typeface="Arial"/>
              <a:ea typeface="Arial"/>
              <a:cs typeface="Arial"/>
            </a:endParaRPr>
          </a:p>
          <a:p>
            <a:pPr marL="394020" indent="-394020">
              <a:buFont typeface="Arial"/>
              <a:buAutoNum type="arabicPeriod"/>
              <a:defRPr/>
            </a:pPr>
            <a:r>
              <a:rPr lang="it-IT" sz="2800" b="0" i="0" u="none" strike="noStrike" cap="none" spc="0">
                <a:solidFill>
                  <a:schemeClr val="tx1"/>
                </a:solidFill>
                <a:latin typeface="Arial"/>
                <a:ea typeface="Arial"/>
                <a:cs typeface="Arial"/>
              </a:rPr>
              <a:t>Ingestion norme interne ? pdf ci sono ? Irene e stefanoDP controllo da fare ? Irene verifica non bloccanti per deployment</a:t>
            </a:r>
            <a:endParaRPr sz="2800" b="0" i="0" u="none" strike="noStrike" cap="none" spc="0">
              <a:solidFill>
                <a:schemeClr val="tx1"/>
              </a:solidFill>
              <a:latin typeface="Arial"/>
              <a:ea typeface="Arial"/>
              <a:cs typeface="Arial"/>
            </a:endParaRPr>
          </a:p>
          <a:p>
            <a:pPr marL="394020" lvl="0" indent="-394020">
              <a:buFont typeface="Arial"/>
              <a:buAutoNum type="arabicPeriod"/>
              <a:defRPr/>
            </a:pPr>
            <a:r>
              <a:rPr lang="it-IT" sz="2800" b="0" i="0" u="none" strike="noStrike" cap="none" spc="0">
                <a:solidFill>
                  <a:schemeClr val="tx1"/>
                </a:solidFill>
                <a:latin typeface="Arial"/>
                <a:ea typeface="Arial"/>
                <a:cs typeface="Arial"/>
              </a:rPr>
              <a:t>problema di risposta NO alla dichiarazione legale che produce " the server encountered an internal error..."(stefanoDP)</a:t>
            </a:r>
            <a:r>
              <a:rPr lang="it-IT" sz="2800" b="0" i="0" u="none" strike="noStrike" cap="none" spc="0">
                <a:solidFill>
                  <a:schemeClr val="tx1"/>
                </a:solidFill>
                <a:latin typeface="Arial"/>
                <a:ea typeface="Arial"/>
                <a:cs typeface="Arial"/>
              </a:rPr>
              <a:t> </a:t>
            </a:r>
            <a:endParaRPr lang="it-IT" sz="2800" b="0" i="0" u="none" strike="noStrike" cap="none" spc="0">
              <a:solidFill>
                <a:schemeClr val="tx1"/>
              </a:solidFill>
              <a:latin typeface="Times New Roman"/>
              <a:cs typeface="Times New Roman"/>
            </a:endParaRPr>
          </a:p>
          <a:p>
            <a:pPr marL="394020" lvl="0" indent="-394020">
              <a:buFont typeface="Arial"/>
              <a:buAutoNum type="arabicPeriod"/>
              <a:defRPr/>
            </a:pPr>
            <a:r>
              <a:rPr lang="it-IT" sz="2800" b="0" i="0" u="none" strike="noStrike" cap="none" spc="0">
                <a:solidFill>
                  <a:schemeClr val="tx1"/>
                </a:solidFill>
                <a:latin typeface="Arial"/>
                <a:ea typeface="Arial"/>
                <a:cs typeface="Arial"/>
              </a:rPr>
              <a:t>Custom fields aggiuntivi dal DMP </a:t>
            </a:r>
            <a:endParaRPr lang="it-IT" sz="2800" b="0" i="0" u="none" strike="noStrike" cap="none" spc="0">
              <a:solidFill>
                <a:schemeClr val="tx1"/>
              </a:solidFill>
              <a:latin typeface="Arial"/>
              <a:ea typeface="Arial"/>
              <a:cs typeface="Arial"/>
            </a:endParaRPr>
          </a:p>
          <a:p>
            <a:pPr marL="349965" indent="-349965" algn="l">
              <a:buFont typeface="Arial"/>
              <a:buAutoNum type="arabicPeriod"/>
              <a:defRPr/>
            </a:pPr>
            <a:r>
              <a:rPr lang="it-IT" sz="2800" b="0" i="0" u="none" strike="noStrike" cap="none" spc="0">
                <a:solidFill>
                  <a:schemeClr val="tx1"/>
                </a:solidFill>
                <a:latin typeface="Arial"/>
                <a:ea typeface="Arial"/>
                <a:cs typeface="Arial"/>
              </a:rPr>
              <a:t>stefanoB: Inserire testo nella pagina UPLOAD in coda ad altra liberatoria: dafare per il corso,  </a:t>
            </a:r>
            <a:r>
              <a:rPr lang="it-IT" sz="2800" b="0" i="0" u="none" strike="noStrike" cap="none" spc="0">
                <a:solidFill>
                  <a:schemeClr val="tx1"/>
                </a:solidFill>
                <a:latin typeface="Arial"/>
                <a:ea typeface="Arial"/>
                <a:cs typeface="Arial"/>
              </a:rPr>
              <a:t>Irene f</a:t>
            </a:r>
            <a:r>
              <a:rPr lang="it-IT" sz="2800" b="0" i="0" u="none" strike="noStrike" cap="none" spc="0">
                <a:solidFill>
                  <a:schemeClr val="tx1"/>
                </a:solidFill>
                <a:latin typeface="Arial"/>
                <a:ea typeface="Arial"/>
                <a:cs typeface="Arial"/>
              </a:rPr>
              <a:t>ornito link </a:t>
            </a:r>
            <a:r>
              <a:rPr lang="it-IT" sz="2800" b="0" i="0" u="sng" strike="noStrike" cap="none" spc="0">
                <a:solidFill>
                  <a:schemeClr val="hlink"/>
                </a:solidFill>
                <a:latin typeface="Arial"/>
                <a:ea typeface="Arial"/>
                <a:cs typeface="Arial"/>
                <a:hlinkClick r:id="rId3" tooltip="https://web.infn.it/openscience/pubblicare-nel-repository-infn/normativa-legale/"/>
              </a:rPr>
              <a:t>https://web.infn.it/openscience/pubblicare-nel-repository-infn/normativa-legale/    </a:t>
            </a:r>
            <a:endParaRPr sz="2800"/>
          </a:p>
          <a:p>
            <a:pPr marL="794070" lvl="1" indent="-394020">
              <a:buFont typeface="Arial"/>
              <a:buAutoNum type="arabicPeriod"/>
              <a:defRPr/>
            </a:pPr>
            <a:r>
              <a:rPr lang="it-IT" sz="2800" b="0" i="0" u="none" strike="noStrike" cap="none" spc="0">
                <a:solidFill>
                  <a:srgbClr val="000000"/>
                </a:solidFill>
                <a:latin typeface="Calibri"/>
                <a:ea typeface="Calibri"/>
                <a:cs typeface="Calibri"/>
              </a:rPr>
              <a:t>Inserire: </a:t>
            </a:r>
            <a:r>
              <a:rPr lang="it-IT" sz="2800" b="0" i="0" u="none" strike="noStrike" cap="none" spc="0">
                <a:solidFill>
                  <a:schemeClr val="tx1"/>
                </a:solidFill>
                <a:latin typeface="Arial"/>
                <a:ea typeface="Arial"/>
                <a:cs typeface="Arial"/>
              </a:rPr>
              <a:t>sono consapevole che ORCID e ROR saranno obbligatori</a:t>
            </a:r>
            <a:endParaRPr sz="2800" b="0" i="0" u="none" strike="noStrike" cap="none" spc="0">
              <a:solidFill>
                <a:schemeClr val="tx1"/>
              </a:solidFill>
              <a:latin typeface="Times New Roman"/>
              <a:cs typeface="Times New Roman"/>
            </a:endParaRPr>
          </a:p>
          <a:p>
            <a:pPr marL="394020" lvl="0" indent="-394020">
              <a:buFont typeface="Arial"/>
              <a:buAutoNum type="arabicPeriod"/>
              <a:defRPr/>
            </a:pPr>
            <a:r>
              <a:rPr lang="it-IT" sz="2800" b="0" i="0" u="none" strike="noStrike" cap="none" spc="0">
                <a:solidFill>
                  <a:schemeClr val="tx1"/>
                </a:solidFill>
                <a:latin typeface="Arial"/>
                <a:ea typeface="Arial"/>
                <a:cs typeface="Arial"/>
              </a:rPr>
              <a:t>StefanoB propone: dichiarazione complessiva si inserisce con DOI nell'archivio e si toglie dalla pagina openscience</a:t>
            </a:r>
            <a:endParaRPr lang="it-IT" sz="2800" b="0" i="0" u="none" strike="noStrike" cap="none" spc="0">
              <a:solidFill>
                <a:schemeClr val="tx1"/>
              </a:solidFill>
              <a:latin typeface="Times New Roman"/>
              <a:cs typeface="Times New Roman"/>
            </a:endParaRPr>
          </a:p>
          <a:p>
            <a:pPr marL="394020" lvl="0" indent="-394020">
              <a:buFont typeface="Arial"/>
              <a:buAutoNum type="arabicPeriod"/>
              <a:defRPr/>
            </a:pPr>
            <a:r>
              <a:rPr lang="it-IT" sz="2800" b="0" i="0" u="none" strike="noStrike" cap="none" spc="0">
                <a:solidFill>
                  <a:schemeClr val="tx1"/>
                </a:solidFill>
                <a:latin typeface="Arial"/>
                <a:ea typeface="Arial"/>
                <a:cs typeface="Arial"/>
              </a:rPr>
              <a:t>Marcello e irene segnalano problema complesso DOI / arxiv/ AAM che puo'portare a duplicazione indebita </a:t>
            </a:r>
            <a:r>
              <a:rPr lang="it-IT" sz="2800" b="0" i="0" u="none" strike="noStrike" cap="none" spc="0">
                <a:solidFill>
                  <a:schemeClr val="tx1"/>
                </a:solidFill>
                <a:highlight>
                  <a:srgbClr val="FFFF00"/>
                </a:highlight>
                <a:latin typeface="Arial"/>
                <a:ea typeface="Arial"/>
                <a:cs typeface="Arial"/>
              </a:rPr>
              <a:t>da discutere</a:t>
            </a:r>
            <a:endParaRPr lang="it-IT" sz="2800" b="0" i="0" u="none" strike="noStrike" cap="none" spc="0">
              <a:solidFill>
                <a:schemeClr val="tx1"/>
              </a:solidFill>
              <a:highlight>
                <a:srgbClr val="FFFF00"/>
              </a:highlight>
              <a:latin typeface="Times New Roman"/>
              <a:cs typeface="Times New Roman"/>
            </a:endParaRPr>
          </a:p>
          <a:p>
            <a:pPr marL="394020" lvl="0" indent="-394020">
              <a:buFont typeface="Arial"/>
              <a:buAutoNum type="arabicPeriod"/>
              <a:defRPr/>
            </a:pPr>
            <a:r>
              <a:rPr lang="it-IT" sz="2800" b="0" i="0" u="none" strike="noStrike" cap="none" spc="0">
                <a:solidFill>
                  <a:schemeClr val="tx1"/>
                </a:solidFill>
                <a:latin typeface="Arial"/>
                <a:ea typeface="Arial"/>
                <a:cs typeface="Arial"/>
              </a:rPr>
              <a:t>ingestione inspire   WP.... Irene, Marcello, Luca </a:t>
            </a:r>
            <a:r>
              <a:rPr lang="it-IT" sz="2800" b="0" i="0" u="none" strike="noStrike" cap="none" spc="0">
                <a:solidFill>
                  <a:schemeClr val="tx1"/>
                </a:solidFill>
                <a:highlight>
                  <a:srgbClr val="FFFF00"/>
                </a:highlight>
                <a:latin typeface="Arial"/>
                <a:ea typeface="Arial"/>
                <a:cs typeface="Arial"/>
              </a:rPr>
              <a:t>marcello scarica fino a sette giorni da oggi</a:t>
            </a:r>
            <a:r>
              <a:rPr lang="it-IT" sz="2800" b="0" i="0" u="none" strike="noStrike" cap="none" spc="0">
                <a:solidFill>
                  <a:schemeClr val="tx1"/>
                </a:solidFill>
                <a:latin typeface="Arial"/>
                <a:ea typeface="Arial"/>
                <a:cs typeface="Arial"/>
              </a:rPr>
              <a:t>-</a:t>
            </a:r>
            <a:endParaRPr lang="it-IT" sz="2800" b="0" i="0" u="none" strike="noStrike" cap="none" spc="0">
              <a:solidFill>
                <a:schemeClr val="tx1"/>
              </a:solidFill>
              <a:latin typeface="Times New Roman"/>
              <a:cs typeface="Times New Roman"/>
            </a:endParaRPr>
          </a:p>
          <a:p>
            <a:pPr marL="394020" lvl="0" indent="-394020">
              <a:buFont typeface="Arial"/>
              <a:buAutoNum type="arabicPeriod"/>
              <a:defRPr/>
            </a:pPr>
            <a:r>
              <a:rPr lang="it-IT" sz="2800" b="0" i="0" u="none" strike="noStrike" cap="none" spc="0">
                <a:solidFill>
                  <a:schemeClr val="tx1"/>
                </a:solidFill>
                <a:latin typeface="Arial"/>
                <a:ea typeface="Arial"/>
                <a:cs typeface="Arial"/>
              </a:rPr>
              <a:t>Problemi di accesso a utenti ISPRA con ORCID:......ticket n.138 rimane il problema dell'importazione di coordinatori da catania, eventualmente cancellare e ri-nominare.</a:t>
            </a:r>
            <a:r>
              <a:rPr lang="it-IT" sz="2800" b="0" i="0" u="none" strike="noStrike" cap="none" spc="0">
                <a:solidFill>
                  <a:schemeClr val="tx1"/>
                </a:solidFill>
                <a:highlight>
                  <a:srgbClr val="FFFF00"/>
                </a:highlight>
                <a:latin typeface="Arial"/>
                <a:ea typeface="Arial"/>
                <a:cs typeface="Arial"/>
              </a:rPr>
              <a:t> </a:t>
            </a:r>
            <a:r>
              <a:rPr lang="it-IT" sz="2800" b="0" i="0" u="none" strike="noStrike" cap="none" spc="0">
                <a:solidFill>
                  <a:schemeClr val="tx1"/>
                </a:solidFill>
                <a:latin typeface="Arial"/>
                <a:ea typeface="Arial"/>
                <a:cs typeface="Arial"/>
              </a:rPr>
              <a:t>non bloccante, serve vocabolario utenti</a:t>
            </a:r>
            <a:endParaRPr lang="it-IT" sz="2800" b="0" i="0" u="none" strike="noStrike" cap="none" spc="0">
              <a:solidFill>
                <a:schemeClr val="tx1"/>
              </a:solidFill>
              <a:latin typeface="Arial"/>
              <a:ea typeface="Arial"/>
              <a:cs typeface="Arial"/>
            </a:endParaRPr>
          </a:p>
          <a:p>
            <a:pPr marL="394020" lvl="0" indent="-394020">
              <a:buFont typeface="Arial"/>
              <a:buAutoNum type="arabicPeriod"/>
              <a:defRPr/>
            </a:pPr>
            <a:r>
              <a:rPr lang="it-IT" sz="2800" b="0" i="0" u="none" strike="noStrike" cap="none" spc="0">
                <a:solidFill>
                  <a:schemeClr val="tx1"/>
                </a:solidFill>
                <a:highlight>
                  <a:srgbClr val="FFFF00"/>
                </a:highlight>
                <a:latin typeface="Arial"/>
                <a:ea typeface="Arial"/>
                <a:cs typeface="Arial"/>
              </a:rPr>
              <a:t>Autenticazione AAI problema, </a:t>
            </a:r>
            <a:r>
              <a:rPr lang="it-IT" sz="2800" b="0" i="0" u="sng" strike="noStrike" cap="none" spc="0">
                <a:solidFill>
                  <a:schemeClr val="tx1"/>
                </a:solidFill>
                <a:highlight>
                  <a:srgbClr val="FFFF00"/>
                </a:highlight>
                <a:latin typeface="Arial"/>
                <a:ea typeface="Arial"/>
                <a:cs typeface="Arial"/>
                <a:hlinkClick r:id="rId4" tooltip="http://aai@openaire.eu"/>
              </a:rPr>
              <a:t>aai@openaire.eu</a:t>
            </a:r>
            <a:r>
              <a:rPr lang="it-IT" sz="2800" b="0" i="0" u="none" strike="noStrike" cap="none" spc="0">
                <a:solidFill>
                  <a:schemeClr val="tx1"/>
                </a:solidFill>
                <a:highlight>
                  <a:srgbClr val="FFFF00"/>
                </a:highlight>
                <a:latin typeface="Arial"/>
                <a:ea typeface="Arial"/>
                <a:cs typeface="Arial"/>
              </a:rPr>
              <a:t>  stefanoB</a:t>
            </a:r>
            <a:r>
              <a:rPr lang="it-IT" sz="2800" b="0" i="0" u="none" strike="noStrike" cap="none" spc="0">
                <a:solidFill>
                  <a:schemeClr val="tx1"/>
                </a:solidFill>
                <a:latin typeface="Arial"/>
                <a:ea typeface="Arial"/>
                <a:cs typeface="Arial"/>
              </a:rPr>
              <a:t> + cern ?</a:t>
            </a:r>
            <a:endParaRPr sz="2800" b="0" i="0" u="none" strike="noStrike" cap="none" spc="0">
              <a:solidFill>
                <a:schemeClr val="tx1"/>
              </a:solidFill>
              <a:highlight>
                <a:srgbClr val="FFFF00"/>
              </a:highlight>
              <a:latin typeface="Times New Roman"/>
              <a:cs typeface="Times New Roman"/>
            </a:endParaRPr>
          </a:p>
        </p:txBody>
      </p:sp>
      <p:sp>
        <p:nvSpPr>
          <p:cNvPr id="1919065492" name="Segnaposto data 3"/>
          <p:cNvSpPr>
            <a:spLocks noGrp="1"/>
          </p:cNvSpPr>
          <p:nvPr>
            <p:ph type="dt" sz="half" idx="10"/>
          </p:nvPr>
        </p:nvSpPr>
        <p:spPr bwMode="auto"/>
        <p:txBody>
          <a:bodyPr/>
          <a:lstStyle/>
          <a:p>
            <a:pPr>
              <a:defRPr/>
            </a:pPr>
            <a:fld id="{FCEC3F82-D414-9F09-D48E-BA6BAB83AB29}" type="datetime1">
              <a:rPr lang="it-IT"/>
              <a:t/>
            </a:fld>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1322370348" name="Titolo 1"/>
          <p:cNvSpPr>
            <a:spLocks noGrp="1"/>
          </p:cNvSpPr>
          <p:nvPr>
            <p:ph type="title"/>
          </p:nvPr>
        </p:nvSpPr>
        <p:spPr bwMode="auto"/>
        <p:txBody>
          <a:bodyPr/>
          <a:lstStyle/>
          <a:p>
            <a:pPr>
              <a:defRPr/>
            </a:pPr>
            <a:r>
              <a:rPr/>
              <a:t>Non bloccanti per deployment</a:t>
            </a:r>
            <a:endParaRPr/>
          </a:p>
        </p:txBody>
      </p:sp>
      <p:sp>
        <p:nvSpPr>
          <p:cNvPr id="340538150" name="Segnaposto contenuto 2"/>
          <p:cNvSpPr>
            <a:spLocks noGrp="1"/>
          </p:cNvSpPr>
          <p:nvPr>
            <p:ph idx="1"/>
          </p:nvPr>
        </p:nvSpPr>
        <p:spPr bwMode="auto"/>
        <p:txBody>
          <a:bodyPr vertOverflow="overflow" horzOverflow="overflow" vert="horz" wrap="square" lIns="91440" tIns="45720" rIns="91440" bIns="45720" numCol="1" spcCol="0" rtlCol="0" fromWordArt="0" anchor="t" anchorCtr="0" forceAA="0" upright="0" compatLnSpc="0">
            <a:normAutofit fontScale="85000" lnSpcReduction="3000"/>
          </a:bodyPr>
          <a:lstStyle/>
          <a:p>
            <a:pPr marL="394021" indent="-394021">
              <a:buFont typeface="Arial"/>
              <a:buAutoNum type="arabicPeriod"/>
              <a:defRPr/>
            </a:pPr>
            <a:r>
              <a:rPr lang="it-IT" sz="2200" b="0" i="0" u="none" strike="noStrike" cap="none" spc="0">
                <a:solidFill>
                  <a:schemeClr val="tx1"/>
                </a:solidFill>
                <a:latin typeface="Arial"/>
                <a:ea typeface="Arial"/>
                <a:cs typeface="Arial"/>
              </a:rPr>
              <a:t>Policy: </a:t>
            </a:r>
            <a:r>
              <a:rPr lang="it-IT" sz="2200" b="0" i="0" u="none" strike="noStrike" cap="none" spc="0">
                <a:solidFill>
                  <a:schemeClr val="tx1"/>
                </a:solidFill>
                <a:latin typeface="Arial"/>
                <a:ea typeface="Arial"/>
                <a:cs typeface="Arial"/>
              </a:rPr>
              <a:t>(</a:t>
            </a:r>
            <a:r>
              <a:rPr lang="it-IT" sz="1800" b="0" i="0" u="sng" strike="noStrike" cap="none" spc="0">
                <a:solidFill>
                  <a:schemeClr val="tx1"/>
                </a:solidFill>
                <a:latin typeface="Arial"/>
                <a:ea typeface="Arial"/>
                <a:cs typeface="Arial"/>
                <a:hlinkClick r:id="rId3" tooltip="https://baltig.infn.it/invenio/invenio-infn/-/issues/129"/>
              </a:rPr>
              <a:t>tkt129</a:t>
            </a:r>
            <a:r>
              <a:rPr lang="it-IT" sz="2200" b="0" i="0" u="none" strike="noStrike" cap="none" spc="0">
                <a:solidFill>
                  <a:schemeClr val="tx1"/>
                </a:solidFill>
                <a:latin typeface="Arial"/>
                <a:ea typeface="Arial"/>
                <a:cs typeface="Arial"/>
              </a:rPr>
              <a:t>)</a:t>
            </a:r>
            <a:r>
              <a:rPr lang="it-IT" sz="2200" b="0" i="0" u="none" strike="noStrike" cap="none" spc="0">
                <a:solidFill>
                  <a:schemeClr val="tx1"/>
                </a:solidFill>
                <a:latin typeface="Arial"/>
                <a:ea typeface="Arial"/>
                <a:cs typeface="Arial"/>
              </a:rPr>
              <a:t>  se le community ad albero non sono possibili (</a:t>
            </a:r>
            <a:r>
              <a:rPr lang="it-IT" sz="2000" b="1" i="0" u="none" strike="noStrike" cap="none" spc="0">
                <a:solidFill>
                  <a:schemeClr val="tx1"/>
                </a:solidFill>
                <a:latin typeface="Arial"/>
                <a:ea typeface="Arial"/>
                <a:cs typeface="Arial"/>
              </a:rPr>
              <a:t>possibili con v13</a:t>
            </a:r>
            <a:r>
              <a:rPr lang="it-IT" sz="2200" b="0" i="0" u="none" strike="noStrike" cap="none" spc="0">
                <a:solidFill>
                  <a:schemeClr val="tx1"/>
                </a:solidFill>
                <a:latin typeface="Arial"/>
                <a:ea typeface="Arial"/>
                <a:cs typeface="Arial"/>
              </a:rPr>
              <a:t>- irene), ogni utente deve inserire il prodotto nella community INFN e opzionalmente puo' anche creare una sua community. </a:t>
            </a:r>
            <a:r>
              <a:rPr lang="it-IT" sz="2200" b="0" i="0" u="none" strike="noStrike" cap="none" spc="0">
                <a:solidFill>
                  <a:schemeClr val="tx1"/>
                </a:solidFill>
                <a:latin typeface="Arial"/>
                <a:ea typeface="Arial"/>
                <a:cs typeface="Arial"/>
              </a:rPr>
              <a:t> per la produzione , testare plug-in (StefanoDP)</a:t>
            </a:r>
            <a:r>
              <a:rPr lang="it-IT" sz="2200" b="0" i="0" u="none" strike="noStrike" cap="none" spc="0">
                <a:solidFill>
                  <a:schemeClr val="tx1"/>
                </a:solidFill>
                <a:highlight>
                  <a:srgbClr val="FFFF00"/>
                </a:highlight>
                <a:latin typeface="Arial"/>
                <a:ea typeface="Arial"/>
                <a:cs typeface="Arial"/>
              </a:rPr>
              <a:t> </a:t>
            </a:r>
            <a:r>
              <a:rPr lang="it-IT" sz="2200" b="0" i="0" u="none" strike="noStrike" cap="none" spc="0">
                <a:solidFill>
                  <a:schemeClr val="tx1"/>
                </a:solidFill>
                <a:highlight>
                  <a:srgbClr val="FFFF00"/>
                </a:highlight>
                <a:latin typeface="Arial"/>
                <a:ea typeface="Arial"/>
                <a:cs typeface="Arial"/>
              </a:rPr>
              <a:t>I</a:t>
            </a:r>
            <a:r>
              <a:rPr lang="it-IT" sz="2200" b="0" i="0" u="none" strike="noStrike" cap="none" spc="0">
                <a:solidFill>
                  <a:schemeClr val="tx1"/>
                </a:solidFill>
                <a:highlight>
                  <a:srgbClr val="FFFF00"/>
                </a:highlight>
                <a:latin typeface="Arial"/>
                <a:ea typeface="Arial"/>
                <a:cs typeface="Arial"/>
              </a:rPr>
              <a:t>N CORSO</a:t>
            </a:r>
            <a:r>
              <a:rPr lang="it-IT" sz="2200" b="0" i="0" u="none" strike="noStrike" cap="none" spc="0">
                <a:solidFill>
                  <a:schemeClr val="tx1"/>
                </a:solidFill>
                <a:latin typeface="Arial"/>
                <a:ea typeface="Arial"/>
                <a:cs typeface="Arial"/>
              </a:rPr>
              <a:t>, </a:t>
            </a:r>
            <a:r>
              <a:rPr lang="it-IT" sz="2200" b="0" i="0" u="none" strike="noStrike" cap="none" spc="0">
                <a:solidFill>
                  <a:schemeClr val="tx1"/>
                </a:solidFill>
                <a:highlight>
                  <a:srgbClr val="FFFF00"/>
                </a:highlight>
                <a:latin typeface="Arial"/>
                <a:ea typeface="Arial"/>
                <a:cs typeface="Arial"/>
              </a:rPr>
              <a:t>NON BLOCCANTE</a:t>
            </a:r>
            <a:endParaRPr lang="it-IT" sz="1800" b="0" i="0" u="none" strike="noStrike" cap="none" spc="0">
              <a:solidFill>
                <a:schemeClr val="tx1"/>
              </a:solidFill>
              <a:highlight>
                <a:srgbClr val="FFFF00"/>
              </a:highlight>
              <a:latin typeface="Times New Roman"/>
              <a:cs typeface="Times New Roman"/>
            </a:endParaRPr>
          </a:p>
          <a:p>
            <a:pPr marL="794071" lvl="1" indent="-394021">
              <a:buFont typeface="Arial"/>
              <a:buAutoNum type="arabicPeriod"/>
              <a:defRPr/>
            </a:pPr>
            <a:r>
              <a:rPr lang="it-IT" sz="2200" b="0" i="0" u="none" strike="noStrike" cap="none" spc="0">
                <a:solidFill>
                  <a:schemeClr val="tx1"/>
                </a:solidFill>
                <a:latin typeface="Arial"/>
                <a:ea typeface="Arial"/>
                <a:cs typeface="Arial"/>
              </a:rPr>
              <a:t>  </a:t>
            </a:r>
            <a:r>
              <a:rPr lang="it-IT" sz="2200" b="0" i="0" u="none" strike="noStrike" cap="none" spc="0">
                <a:solidFill>
                  <a:schemeClr val="tx1"/>
                </a:solidFill>
                <a:highlight>
                  <a:srgbClr val="FFFF00"/>
                </a:highlight>
                <a:latin typeface="Arial"/>
                <a:ea typeface="Arial"/>
                <a:cs typeface="Arial"/>
              </a:rPr>
              <a:t>possibilita di creare altre community dal nome  INFN-xxxx (curatrice interviene in caso di nomi poco chiari)</a:t>
            </a:r>
            <a:r>
              <a:rPr lang="it-IT" sz="2200" b="0" i="0" u="none" strike="noStrike" cap="none" spc="0">
                <a:solidFill>
                  <a:schemeClr val="tx1"/>
                </a:solidFill>
                <a:latin typeface="Arial"/>
                <a:ea typeface="Arial"/>
                <a:cs typeface="Arial"/>
              </a:rPr>
              <a:t> </a:t>
            </a:r>
            <a:endParaRPr lang="it-IT" sz="1400" b="0" i="0" u="none" strike="noStrike" cap="none" spc="0">
              <a:solidFill>
                <a:schemeClr val="tx1"/>
              </a:solidFill>
              <a:latin typeface="Times New Roman"/>
              <a:cs typeface="Times New Roman"/>
            </a:endParaRPr>
          </a:p>
          <a:p>
            <a:pPr marL="394021" lvl="0" indent="-394021">
              <a:buFont typeface="Arial"/>
              <a:buAutoNum type="arabicPeriod"/>
              <a:defRPr/>
            </a:pPr>
            <a:r>
              <a:rPr lang="it-IT" sz="1800" b="0" i="0" u="none" strike="sngStrike" cap="none" spc="0">
                <a:solidFill>
                  <a:schemeClr val="tx1"/>
                </a:solidFill>
                <a:latin typeface="Arial"/>
                <a:ea typeface="Arial"/>
                <a:cs typeface="Arial"/>
              </a:rPr>
              <a:t>stefanoDP: caricare icone delle icone che si perdono ogni revisione-  lo fa Irene</a:t>
            </a:r>
            <a:r>
              <a:rPr lang="it-IT" sz="1800" b="0" i="0" u="none" strike="sngStrike" cap="none" spc="0">
                <a:solidFill>
                  <a:schemeClr val="tx1"/>
                </a:solidFill>
                <a:latin typeface="Arial"/>
                <a:ea typeface="Arial"/>
                <a:cs typeface="Arial"/>
              </a:rPr>
              <a:t> ——  </a:t>
            </a:r>
            <a:r>
              <a:rPr lang="it-IT" sz="1800" b="0" i="0" u="none" strike="sngStrike" cap="none" spc="0">
                <a:solidFill>
                  <a:schemeClr val="tx1"/>
                </a:solidFill>
                <a:latin typeface="Arial"/>
                <a:ea typeface="Arial"/>
                <a:cs typeface="Arial"/>
              </a:rPr>
              <a:t>FATTO, MA LA SOLUZIONE PER IL DEPLOYMENT </a:t>
            </a:r>
            <a:r>
              <a:rPr lang="it-IT" sz="1800" b="0" i="0" u="none" strike="sngStrike" cap="none" spc="0">
                <a:solidFill>
                  <a:schemeClr val="tx1"/>
                </a:solidFill>
                <a:highlight>
                  <a:srgbClr val="FFFF00"/>
                </a:highlight>
                <a:latin typeface="Arial"/>
                <a:ea typeface="Arial"/>
                <a:cs typeface="Arial"/>
              </a:rPr>
              <a:t>? irene guarda e propone decisione entro 27 febbraio</a:t>
            </a:r>
            <a:r>
              <a:rPr lang="it-IT" sz="1800" b="0" i="0" u="none" strike="sngStrike" cap="none" spc="0">
                <a:solidFill>
                  <a:schemeClr val="tx1"/>
                </a:solidFill>
                <a:latin typeface="Arial"/>
                <a:ea typeface="Arial"/>
                <a:cs typeface="Arial"/>
              </a:rPr>
              <a:t> </a:t>
            </a:r>
            <a:r>
              <a:rPr lang="it-IT" sz="1800" b="0" i="0" u="none" strike="sngStrike" cap="none" spc="0">
                <a:solidFill>
                  <a:schemeClr val="tx1"/>
                </a:solidFill>
                <a:highlight>
                  <a:srgbClr val="FFFF00"/>
                </a:highlight>
                <a:latin typeface="Arial"/>
                <a:ea typeface="Arial"/>
                <a:cs typeface="Arial"/>
              </a:rPr>
              <a:t>NON BLOCCANTE</a:t>
            </a:r>
            <a:endParaRPr lang="it-IT" sz="1800" b="0" i="0" u="none" strike="sngStrike" cap="none" spc="0">
              <a:solidFill>
                <a:schemeClr val="tx1"/>
              </a:solidFill>
              <a:highlight>
                <a:srgbClr val="FFFF00"/>
              </a:highlight>
              <a:latin typeface="Times New Roman"/>
              <a:cs typeface="Times New Roman"/>
            </a:endParaRPr>
          </a:p>
          <a:p>
            <a:pPr marL="394020" lvl="0" indent="-394020">
              <a:buFont typeface="Arial"/>
              <a:buAutoNum type="arabicPeriod"/>
              <a:defRPr/>
            </a:pPr>
            <a:r>
              <a:rPr lang="it-IT" sz="1800" b="0" i="0" u="none" strike="noStrike" cap="none" spc="0">
                <a:solidFill>
                  <a:schemeClr val="tx1"/>
                </a:solidFill>
                <a:latin typeface="+mn-lt"/>
                <a:ea typeface="+mn-ea"/>
                <a:cs typeface="+mn-cs"/>
              </a:rPr>
              <a:t>metadato puntatore ai file grandi per esperimento</a:t>
            </a:r>
            <a:r>
              <a:rPr lang="it-IT" sz="1800" b="0" i="0" u="none" strike="sngStrike" cap="none" spc="0">
                <a:solidFill>
                  <a:schemeClr val="tx1"/>
                </a:solidFill>
                <a:highlight>
                  <a:srgbClr val="FFFF00"/>
                </a:highlight>
                <a:latin typeface="+mn-lt"/>
                <a:ea typeface="+mn-ea"/>
                <a:cs typeface="+mn-cs"/>
              </a:rPr>
              <a:t> da fare bloccante</a:t>
            </a:r>
            <a:r>
              <a:rPr lang="it-IT" sz="1800" b="0" i="0" u="none" strike="sngStrike" cap="none" spc="0">
                <a:solidFill>
                  <a:schemeClr val="tx1"/>
                </a:solidFill>
                <a:latin typeface="+mn-lt"/>
                <a:ea typeface="+mn-ea"/>
                <a:cs typeface="+mn-cs"/>
              </a:rPr>
              <a:t> </a:t>
            </a:r>
            <a:r>
              <a:rPr lang="it-IT" sz="1800" b="0" i="0" u="none" strike="noStrike" cap="none" spc="0">
                <a:solidFill>
                  <a:schemeClr val="tx1"/>
                </a:solidFill>
                <a:latin typeface="+mn-lt"/>
                <a:ea typeface="+mn-ea"/>
                <a:cs typeface="+mn-cs"/>
              </a:rPr>
              <a:t>discussione da fare doi del dataset  grande ? </a:t>
            </a:r>
            <a:r>
              <a:rPr lang="it-IT" sz="1800" b="0" i="0" u="none" strike="noStrike" cap="none" spc="0">
                <a:solidFill>
                  <a:schemeClr val="tx1"/>
                </a:solidFill>
                <a:highlight>
                  <a:srgbClr val="FFFF00"/>
                </a:highlight>
                <a:latin typeface="+mn-lt"/>
                <a:ea typeface="+mn-ea"/>
                <a:cs typeface="+mn-cs"/>
              </a:rPr>
              <a:t>NON BLOCCANTE</a:t>
            </a:r>
            <a:endParaRPr lang="it-IT" sz="1800" b="0" i="0" u="none" strike="noStrike" cap="none" spc="0">
              <a:solidFill>
                <a:schemeClr val="tx1"/>
              </a:solidFill>
              <a:highlight>
                <a:srgbClr val="FFFF00"/>
              </a:highlight>
              <a:latin typeface="Times New Roman"/>
              <a:cs typeface="Times New Roman"/>
            </a:endParaRPr>
          </a:p>
          <a:p>
            <a:pPr marL="394020" lvl="0" indent="-394020">
              <a:buFont typeface="Arial"/>
              <a:buAutoNum type="arabicPeriod"/>
              <a:defRPr/>
            </a:pPr>
            <a:r>
              <a:rPr lang="it-IT" sz="1800" b="0" i="0" u="none" strike="noStrike" cap="none" spc="0">
                <a:solidFill>
                  <a:schemeClr val="tx1"/>
                </a:solidFill>
                <a:latin typeface="Arial"/>
                <a:ea typeface="Arial"/>
                <a:cs typeface="Arial"/>
              </a:rPr>
              <a:t>Visibilità prodotti depositati: richiesta durante il corso di rendere prodotti visibili solo ad alcuni utenti/communities (Visibility-Restricted)</a:t>
            </a:r>
            <a:r>
              <a:rPr lang="it-IT" sz="1800" b="0" i="0" u="none" strike="noStrike" cap="none" spc="0">
                <a:solidFill>
                  <a:schemeClr val="tx1"/>
                </a:solidFill>
                <a:highlight>
                  <a:srgbClr val="FFFF00"/>
                </a:highlight>
                <a:latin typeface="Arial"/>
                <a:ea typeface="Arial"/>
                <a:cs typeface="Arial"/>
              </a:rPr>
              <a:t> ?</a:t>
            </a:r>
            <a:r>
              <a:rPr lang="it-IT" sz="1800" b="0" i="0" u="none" strike="noStrike" cap="none" spc="0">
                <a:solidFill>
                  <a:schemeClr val="tx1"/>
                </a:solidFill>
                <a:highlight>
                  <a:srgbClr val="FFFF00"/>
                </a:highlight>
                <a:latin typeface="Arial"/>
                <a:ea typeface="Arial"/>
                <a:cs typeface="Arial"/>
              </a:rPr>
              <a:t>NON BLOCCANTE</a:t>
            </a:r>
            <a:endParaRPr sz="1800" b="0" i="0" u="none" strike="noStrike" cap="none" spc="0">
              <a:solidFill>
                <a:schemeClr val="tx1"/>
              </a:solidFill>
              <a:highlight>
                <a:srgbClr val="FFFF00"/>
              </a:highlight>
              <a:latin typeface="Arial"/>
              <a:ea typeface="Arial"/>
              <a:cs typeface="Arial"/>
            </a:endParaRPr>
          </a:p>
          <a:p>
            <a:pPr marL="394020" lvl="0" indent="-394020">
              <a:buFont typeface="Arial"/>
              <a:buAutoNum type="arabicPeriod"/>
              <a:defRPr/>
            </a:pPr>
            <a:r>
              <a:rPr lang="it-IT" sz="1800" b="0" i="0" u="none" strike="noStrike" cap="none" spc="0">
                <a:solidFill>
                  <a:schemeClr val="tx1"/>
                </a:solidFill>
                <a:highlight>
                  <a:srgbClr val="FFFF00"/>
                </a:highlight>
                <a:latin typeface="Arial"/>
                <a:ea typeface="Arial"/>
                <a:cs typeface="Arial"/>
              </a:rPr>
              <a:t>Per il deployment non ci saranno prodotti Restricted ?test di marcello e irene comunita ristretta </a:t>
            </a:r>
            <a:endParaRPr sz="1800"/>
          </a:p>
          <a:p>
            <a:pPr marL="394021" lvl="0" indent="-394021">
              <a:buFont typeface="Arial"/>
              <a:buAutoNum type="arabicPeriod"/>
              <a:defRPr/>
            </a:pPr>
            <a:endParaRPr lang="it-IT" sz="2800" b="0" i="0" u="none" strike="noStrike" cap="none" spc="0">
              <a:solidFill>
                <a:schemeClr val="tx1"/>
              </a:solidFill>
              <a:highlight>
                <a:srgbClr val="FFFF00"/>
              </a:highlight>
              <a:latin typeface="Arial"/>
              <a:ea typeface="Arial"/>
              <a:cs typeface="Arial"/>
            </a:endParaRPr>
          </a:p>
        </p:txBody>
      </p:sp>
      <p:sp>
        <p:nvSpPr>
          <p:cNvPr id="1272524752" name="Segnaposto data 3"/>
          <p:cNvSpPr>
            <a:spLocks noGrp="1"/>
          </p:cNvSpPr>
          <p:nvPr>
            <p:ph type="dt" sz="half" idx="10"/>
          </p:nvPr>
        </p:nvSpPr>
        <p:spPr bwMode="auto"/>
        <p:txBody>
          <a:bodyPr/>
          <a:lstStyle/>
          <a:p>
            <a:pPr>
              <a:defRPr/>
            </a:pPr>
            <a:fld id="{55ED8638-530D-CF47-4048-B0264CC3654D}" type="datetime1">
              <a:rPr lang="it-IT"/>
              <a:t/>
            </a:fld>
            <a:endParaRPr/>
          </a:p>
        </p:txBody>
      </p:sp>
      <p:sp>
        <p:nvSpPr>
          <p:cNvPr id="351371257" name="Segnaposto numero diapositiva 5"/>
          <p:cNvSpPr>
            <a:spLocks noGrp="1"/>
          </p:cNvSpPr>
          <p:nvPr>
            <p:ph type="sldNum" sz="quarter" idx="12"/>
          </p:nvPr>
        </p:nvSpPr>
        <p:spPr bwMode="auto"/>
        <p:txBody>
          <a:bodyPr/>
          <a:lstStyle/>
          <a:p>
            <a:pPr>
              <a:defRPr/>
            </a:pPr>
            <a:fld id="{5E9C61D0-98BE-6E29-F76F-918B412E53C5}" type="slidenum">
              <a:rPr lang="it-IT"/>
              <a:t/>
            </a:fld>
            <a:endParaRPr lang="it-IT"/>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1007835999" name="Titolo 1"/>
          <p:cNvSpPr>
            <a:spLocks noGrp="1"/>
          </p:cNvSpPr>
          <p:nvPr>
            <p:ph type="title"/>
          </p:nvPr>
        </p:nvSpPr>
        <p:spPr bwMode="auto"/>
        <p:txBody>
          <a:bodyPr/>
          <a:lstStyle/>
          <a:p>
            <a:pPr>
              <a:defRPr/>
            </a:pPr>
            <a:endParaRPr/>
          </a:p>
        </p:txBody>
      </p:sp>
      <p:sp>
        <p:nvSpPr>
          <p:cNvPr id="687235225" name="Segnaposto contenuto 2"/>
          <p:cNvSpPr>
            <a:spLocks noGrp="1"/>
          </p:cNvSpPr>
          <p:nvPr>
            <p:ph idx="1"/>
          </p:nvPr>
        </p:nvSpPr>
        <p:spPr bwMode="auto"/>
        <p:txBody>
          <a:bodyPr/>
          <a:lstStyle/>
          <a:p>
            <a:pPr>
              <a:defRPr/>
            </a:pPr>
            <a:r>
              <a:rPr lang="it-IT" sz="2800" b="0" i="0" u="none" strike="sngStrike" cap="none" spc="0">
                <a:solidFill>
                  <a:schemeClr val="tx1"/>
                </a:solidFill>
                <a:highlight>
                  <a:srgbClr val="FFFF00"/>
                </a:highlight>
                <a:latin typeface="+mn-lt"/>
                <a:ea typeface="+mn-ea"/>
                <a:cs typeface="+mn-cs"/>
              </a:rPr>
              <a:t>Proposto durante il corso: metadato con settore disciplinare (ERC, PNRR etc) </a:t>
            </a:r>
            <a:r>
              <a:rPr lang="it-IT" sz="2800" b="0" i="0" u="none" strike="sngStrike" cap="none" spc="0">
                <a:solidFill>
                  <a:schemeClr val="tx1"/>
                </a:solidFill>
                <a:highlight>
                  <a:srgbClr val="FFFF00"/>
                </a:highlight>
                <a:latin typeface="+mn-lt"/>
                <a:ea typeface="+mn-ea"/>
                <a:cs typeface="+mn-cs"/>
              </a:rPr>
              <a:t>(eventualmente vocabolario)</a:t>
            </a:r>
            <a:r>
              <a:rPr lang="it-IT" sz="2800" b="0" i="0" u="none" strike="sngStrike" cap="none" spc="0">
                <a:solidFill>
                  <a:schemeClr val="tx1"/>
                </a:solidFill>
                <a:highlight>
                  <a:srgbClr val="FFFF00"/>
                </a:highlight>
                <a:latin typeface="+mn-lt"/>
                <a:ea typeface="+mn-ea"/>
                <a:cs typeface="+mn-cs"/>
              </a:rPr>
              <a:t> </a:t>
            </a:r>
            <a:r>
              <a:rPr lang="it-IT" sz="2800" b="0" i="0" u="none" strike="sngStrike" cap="none" spc="0">
                <a:solidFill>
                  <a:schemeClr val="tx1"/>
                </a:solidFill>
                <a:highlight>
                  <a:srgbClr val="FFFF00"/>
                </a:highlight>
                <a:latin typeface="+mn-lt"/>
                <a:ea typeface="+mn-ea"/>
                <a:cs typeface="+mn-cs"/>
              </a:rPr>
              <a:t>ticket n. 140  giovedi prossimo</a:t>
            </a:r>
            <a:r>
              <a:rPr lang="it-IT" sz="2800" b="0" i="0" u="none" strike="sngStrike" cap="none" spc="0">
                <a:solidFill>
                  <a:schemeClr val="tx1"/>
                </a:solidFill>
                <a:latin typeface="+mn-lt"/>
                <a:ea typeface="+mn-ea"/>
                <a:cs typeface="+mn-cs"/>
              </a:rPr>
              <a:t>- </a:t>
            </a:r>
            <a:r>
              <a:rPr lang="it-IT" sz="2800" b="0" i="0" u="none" strike="sngStrike" cap="none" spc="0">
                <a:solidFill>
                  <a:schemeClr val="tx1"/>
                </a:solidFill>
                <a:highlight>
                  <a:srgbClr val="FFFF00"/>
                </a:highlight>
                <a:latin typeface="+mn-lt"/>
                <a:ea typeface="+mn-ea"/>
                <a:cs typeface="+mn-cs"/>
              </a:rPr>
              <a:t>DECISIONE</a:t>
            </a:r>
            <a:r>
              <a:rPr lang="it-IT" sz="2800" b="0" i="0" u="none" strike="sngStrike" cap="none" spc="0">
                <a:solidFill>
                  <a:schemeClr val="tx1"/>
                </a:solidFill>
                <a:latin typeface="+mn-lt"/>
                <a:ea typeface="+mn-ea"/>
                <a:cs typeface="+mn-cs"/>
              </a:rPr>
              <a:t>: </a:t>
            </a:r>
            <a:r>
              <a:rPr lang="it-IT" sz="2800" b="1" i="0" u="none" strike="sngStrike" cap="none" spc="0">
                <a:solidFill>
                  <a:schemeClr val="tx1"/>
                </a:solidFill>
                <a:latin typeface="+mn-lt"/>
                <a:ea typeface="+mn-ea"/>
                <a:cs typeface="+mn-cs"/>
              </a:rPr>
              <a:t>SI METTE IN KEYWORDS SUBJECTS, INSERIMENTO IN CORSO </a:t>
            </a:r>
            <a:endParaRPr/>
          </a:p>
        </p:txBody>
      </p:sp>
      <p:sp>
        <p:nvSpPr>
          <p:cNvPr id="1152762714" name="Segnaposto data 3"/>
          <p:cNvSpPr>
            <a:spLocks noGrp="1"/>
          </p:cNvSpPr>
          <p:nvPr>
            <p:ph type="dt" sz="half" idx="10"/>
          </p:nvPr>
        </p:nvSpPr>
        <p:spPr bwMode="auto"/>
        <p:txBody>
          <a:bodyPr/>
          <a:lstStyle/>
          <a:p>
            <a:pPr>
              <a:defRPr/>
            </a:pPr>
            <a:fld id="{6CFC1032-63A6-B1E8-EADE-982D0E41C1F3}" type="datetime1">
              <a:rPr lang="it-IT"/>
              <a:t/>
            </a:fld>
            <a:endParaRPr/>
          </a:p>
        </p:txBody>
      </p:sp>
      <p:sp>
        <p:nvSpPr>
          <p:cNvPr id="1951991737" name="Segnaposto numero diapositiva 5"/>
          <p:cNvSpPr>
            <a:spLocks noGrp="1"/>
          </p:cNvSpPr>
          <p:nvPr>
            <p:ph type="sldNum" sz="quarter" idx="12"/>
          </p:nvPr>
        </p:nvSpPr>
        <p:spPr bwMode="auto"/>
        <p:txBody>
          <a:bodyPr/>
          <a:lstStyle/>
          <a:p>
            <a:pPr>
              <a:defRPr/>
            </a:pPr>
            <a:fld id="{3E16C1DD-4316-A12F-DAFD-0D56A64EAD87}" type="slidenum">
              <a:rPr lang="it-IT"/>
              <a:t/>
            </a:fld>
            <a:endParaRPr lang="it-IT"/>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922857593" name="Titolo 1"/>
          <p:cNvSpPr>
            <a:spLocks noGrp="1"/>
          </p:cNvSpPr>
          <p:nvPr>
            <p:ph type="title"/>
          </p:nvPr>
        </p:nvSpPr>
        <p:spPr bwMode="auto">
          <a:xfrm flipH="0" flipV="0">
            <a:off x="838197" y="66748"/>
            <a:ext cx="11336308" cy="348439"/>
          </a:xfrm>
        </p:spPr>
        <p:txBody>
          <a:bodyPr vertOverflow="overflow" horzOverflow="overflow" vert="horz" wrap="square" lIns="91440" tIns="45720" rIns="91440" bIns="45720" numCol="1" spcCol="0" rtlCol="0" fromWordArt="0" anchor="ctr" anchorCtr="0" forceAA="0" upright="0" compatLnSpc="0">
            <a:normAutofit fontScale="90000" lnSpcReduction="2000"/>
          </a:bodyPr>
          <a:lstStyle/>
          <a:p>
            <a:pPr>
              <a:defRPr/>
            </a:pPr>
            <a:r>
              <a:rPr sz="2200" b="1"/>
              <a:t>Bloccanti per deployment    OPERAZIONE OVERLORD   DALLA RIUNIONE n.55 2025.03.13                                        </a:t>
            </a:r>
            <a:endParaRPr sz="2000" b="1"/>
          </a:p>
        </p:txBody>
      </p:sp>
      <p:sp>
        <p:nvSpPr>
          <p:cNvPr id="1184386699" name="Segnaposto contenuto 2"/>
          <p:cNvSpPr>
            <a:spLocks noGrp="1"/>
          </p:cNvSpPr>
          <p:nvPr>
            <p:ph idx="1"/>
          </p:nvPr>
        </p:nvSpPr>
        <p:spPr bwMode="auto">
          <a:xfrm flipH="0" flipV="0">
            <a:off x="168273" y="290631"/>
            <a:ext cx="12006231" cy="6276732"/>
          </a:xfrm>
        </p:spPr>
        <p:txBody>
          <a:bodyPr vertOverflow="overflow" horzOverflow="overflow" vert="horz" wrap="square" lIns="91440" tIns="45720" rIns="91440" bIns="45720" numCol="1" spcCol="0" rtlCol="0" fromWordArt="0" anchor="t" anchorCtr="0" forceAA="0" upright="0" compatLnSpc="0">
            <a:normAutofit/>
          </a:bodyPr>
          <a:lstStyle/>
          <a:p>
            <a:pPr marL="0" indent="0">
              <a:buFont typeface="Arial"/>
              <a:buNone/>
              <a:defRPr/>
            </a:pPr>
            <a:endParaRPr sz="1400"/>
          </a:p>
          <a:p>
            <a:pPr marL="394020" indent="-394020">
              <a:buFont typeface="Arial"/>
              <a:buAutoNum type="arabicPeriod"/>
              <a:defRPr/>
            </a:pPr>
            <a:r>
              <a:rPr sz="1600"/>
              <a:t> </a:t>
            </a:r>
            <a:r>
              <a:rPr lang="it-IT" sz="1600" b="0" i="0" u="none" strike="noStrike" cap="none" spc="0">
                <a:solidFill>
                  <a:schemeClr val="tx1"/>
                </a:solidFill>
                <a:highlight>
                  <a:srgbClr val="FFFF00"/>
                </a:highlight>
                <a:latin typeface="Arial"/>
                <a:ea typeface="Arial"/>
                <a:cs typeface="Arial"/>
              </a:rPr>
              <a:t>Concept </a:t>
            </a:r>
            <a:r>
              <a:rPr lang="it-IT" sz="1600" b="0" i="0" u="none" strike="noStrike" cap="none" spc="0">
                <a:solidFill>
                  <a:schemeClr val="tx1"/>
                </a:solidFill>
                <a:highlight>
                  <a:srgbClr val="FFFF00"/>
                </a:highlight>
                <a:latin typeface="Arial"/>
                <a:ea typeface="Arial"/>
                <a:cs typeface="Arial"/>
              </a:rPr>
              <a:t>DOI </a:t>
            </a:r>
            <a:r>
              <a:rPr lang="it-IT" sz="1600" b="0" i="0" u="none" strike="noStrike" cap="none" spc="0">
                <a:solidFill>
                  <a:schemeClr val="tx1"/>
                </a:solidFill>
                <a:latin typeface="Arial"/>
                <a:ea typeface="Arial"/>
                <a:cs typeface="Arial"/>
              </a:rPr>
              <a:t>vedi issue #xxxx. Probabilmente si risolve con config file </a:t>
            </a:r>
            <a:r>
              <a:rPr lang="it-IT" sz="1600" b="0" i="0" u="none" strike="noStrike" cap="none" spc="0">
                <a:solidFill>
                  <a:schemeClr val="tx1"/>
                </a:solidFill>
                <a:highlight>
                  <a:srgbClr val="FFFF00"/>
                </a:highlight>
                <a:latin typeface="Arial"/>
                <a:ea typeface="Arial"/>
                <a:cs typeface="Arial"/>
              </a:rPr>
              <a:t>StefanoDP</a:t>
            </a:r>
            <a:r>
              <a:rPr lang="it-IT" sz="1600" b="0" i="0" u="none" strike="noStrike" cap="none" spc="0">
                <a:solidFill>
                  <a:schemeClr val="tx1"/>
                </a:solidFill>
                <a:latin typeface="Arial"/>
                <a:ea typeface="Arial"/>
                <a:cs typeface="Arial"/>
              </a:rPr>
              <a:t> </a:t>
            </a:r>
            <a:r>
              <a:rPr lang="it-IT" sz="1600" b="1" i="0" u="none" strike="noStrike" cap="none" spc="0">
                <a:solidFill>
                  <a:schemeClr val="tx1"/>
                </a:solidFill>
                <a:latin typeface="Arial"/>
                <a:ea typeface="Arial"/>
                <a:cs typeface="Arial"/>
              </a:rPr>
              <a:t>RICETTINA IN DISCORD HA FUNZIONATO ? Viene usata modifica a sql -</a:t>
            </a:r>
            <a:endParaRPr lang="it-IT" sz="1600" b="0" i="0" u="none" strike="noStrike" cap="none" spc="0">
              <a:solidFill>
                <a:schemeClr val="tx1"/>
              </a:solidFill>
              <a:highlight>
                <a:srgbClr val="FFFF00"/>
              </a:highlight>
              <a:latin typeface="Times New Roman"/>
              <a:cs typeface="Times New Roman"/>
            </a:endParaRPr>
          </a:p>
          <a:p>
            <a:pPr marL="394020" indent="-394020">
              <a:buFont typeface="Arial"/>
              <a:buAutoNum type="arabicPeriod"/>
              <a:defRPr/>
            </a:pPr>
            <a:r>
              <a:rPr lang="it-IT" sz="1600" b="0" i="0" u="none" strike="sngStrike" cap="none" spc="0">
                <a:solidFill>
                  <a:schemeClr val="tx1"/>
                </a:solidFill>
                <a:latin typeface="Arial"/>
                <a:ea typeface="Arial"/>
                <a:cs typeface="Arial"/>
              </a:rPr>
              <a:t>Utenti non INFN amministratori a Catania vanno cancellati in CNAF per permettere accesso (ticket generato da problema ISPRA) </a:t>
            </a:r>
            <a:r>
              <a:rPr lang="it-IT" sz="1600" b="1" i="0" u="none" strike="sngStrike" cap="none" spc="0">
                <a:solidFill>
                  <a:schemeClr val="tx1"/>
                </a:solidFill>
                <a:latin typeface="Arial"/>
                <a:ea typeface="Arial"/>
                <a:cs typeface="Arial"/>
              </a:rPr>
              <a:t>PROVA IN CORSO FATTO FUNZIONA</a:t>
            </a:r>
            <a:endParaRPr sz="1400"/>
          </a:p>
          <a:p>
            <a:pPr marL="394021" indent="-394021">
              <a:buFont typeface="Arial"/>
              <a:buAutoNum type="arabicPeriod"/>
              <a:defRPr/>
            </a:pPr>
            <a:r>
              <a:rPr sz="1600"/>
              <a:t>Vocabolario dei soggetti + TT +stefanoDP e irene  e Francesca </a:t>
            </a:r>
            <a:r>
              <a:rPr sz="1600">
                <a:highlight>
                  <a:srgbClr val="FFFF00"/>
                </a:highlight>
              </a:rPr>
              <a:t>sono pronti vanno inseriti</a:t>
            </a:r>
            <a:r>
              <a:rPr sz="1600"/>
              <a:t> (</a:t>
            </a:r>
            <a:r>
              <a:rPr sz="1600" u="sng">
                <a:hlinkClick r:id="rId3" tooltip="https://baltig.infn.it/invenio/invenio-infn/-/issues/48"/>
              </a:rPr>
              <a:t>tkt #48</a:t>
            </a:r>
            <a:r>
              <a:rPr sz="1600"/>
              <a:t>)</a:t>
            </a:r>
            <a:endParaRPr sz="1400"/>
          </a:p>
          <a:p>
            <a:pPr marL="394022" indent="-394022">
              <a:buFont typeface="Arial"/>
              <a:buAutoNum type="arabicPeriod"/>
              <a:defRPr/>
            </a:pPr>
            <a:r>
              <a:rPr sz="1600"/>
              <a:t>Macchine virtuali, ridondanza, etc (Ettore+StefanoL, StefanoDP, StefanoA, ...)</a:t>
            </a:r>
            <a:endParaRPr sz="1400"/>
          </a:p>
          <a:p>
            <a:pPr marL="794072" lvl="1" indent="-394022">
              <a:buFont typeface="Arial"/>
              <a:buAutoNum type="arabicPeriod"/>
              <a:defRPr/>
            </a:pPr>
            <a:r>
              <a:rPr sz="1600">
                <a:highlight>
                  <a:srgbClr val="FFFF00"/>
                </a:highlight>
              </a:rPr>
              <a:t>lista dettagliata (su baltig) in corso ma sotto controllo</a:t>
            </a:r>
            <a:r>
              <a:rPr sz="1600"/>
              <a:t>, scansione di sicurezza  stefanoA + Ettore...</a:t>
            </a:r>
            <a:endParaRPr sz="1600"/>
          </a:p>
          <a:p>
            <a:pPr marL="394020" lvl="0" indent="-394020">
              <a:buFont typeface="Arial"/>
              <a:buAutoNum type="arabicPeriod"/>
              <a:defRPr/>
            </a:pPr>
            <a:r>
              <a:rPr lang="it-IT" sz="1600" b="0" i="0" u="none" strike="sngStrike" cap="none" spc="0">
                <a:solidFill>
                  <a:schemeClr val="tx1"/>
                </a:solidFill>
                <a:latin typeface="Arial"/>
                <a:ea typeface="Arial"/>
                <a:cs typeface="Arial"/>
              </a:rPr>
              <a:t>stefanoDP: caricare icone delle icone che si perdono ogni revisione-  lo fa Irene</a:t>
            </a:r>
            <a:r>
              <a:rPr lang="it-IT" sz="1600" b="0" i="0" u="none" strike="sngStrike" cap="none" spc="0">
                <a:solidFill>
                  <a:schemeClr val="tx1"/>
                </a:solidFill>
                <a:latin typeface="Arial"/>
                <a:ea typeface="Arial"/>
                <a:cs typeface="Arial"/>
              </a:rPr>
              <a:t> ——  </a:t>
            </a:r>
            <a:r>
              <a:rPr lang="it-IT" sz="1600" b="0" i="0" u="none" strike="sngStrike" cap="none" spc="0">
                <a:solidFill>
                  <a:schemeClr val="tx1"/>
                </a:solidFill>
                <a:latin typeface="Arial"/>
                <a:ea typeface="Arial"/>
                <a:cs typeface="Arial"/>
              </a:rPr>
              <a:t>FATTO, MA LA SOLUZIONE PER IL DEPLOYMENT </a:t>
            </a:r>
            <a:r>
              <a:rPr lang="it-IT" sz="1600" b="0" i="0" u="none" strike="sngStrike" cap="none" spc="0">
                <a:solidFill>
                  <a:schemeClr val="tx1"/>
                </a:solidFill>
                <a:highlight>
                  <a:srgbClr val="FFFF00"/>
                </a:highlight>
                <a:latin typeface="Arial"/>
                <a:ea typeface="Arial"/>
                <a:cs typeface="Arial"/>
              </a:rPr>
              <a:t>? irene guarda e propone decisione entro 27 febbraio</a:t>
            </a:r>
            <a:r>
              <a:rPr lang="it-IT" sz="1600" b="0" i="0" u="none" strike="sngStrike" cap="none" spc="0">
                <a:solidFill>
                  <a:schemeClr val="tx1"/>
                </a:solidFill>
                <a:latin typeface="Arial"/>
                <a:ea typeface="Arial"/>
                <a:cs typeface="Arial"/>
              </a:rPr>
              <a:t> </a:t>
            </a:r>
            <a:r>
              <a:rPr lang="it-IT" sz="1600" b="0" i="0" u="none" strike="sngStrike" cap="none" spc="0">
                <a:solidFill>
                  <a:schemeClr val="tx1"/>
                </a:solidFill>
                <a:highlight>
                  <a:srgbClr val="FFFF00"/>
                </a:highlight>
                <a:latin typeface="Arial"/>
                <a:ea typeface="Arial"/>
                <a:cs typeface="Arial"/>
              </a:rPr>
              <a:t>NON BLOCCANTE</a:t>
            </a:r>
            <a:endParaRPr sz="1400"/>
          </a:p>
          <a:p>
            <a:pPr marL="394020" lvl="0" indent="-394020">
              <a:buFont typeface="Arial"/>
              <a:buAutoNum type="arabicPeriod"/>
              <a:defRPr/>
            </a:pPr>
            <a:r>
              <a:rPr sz="1600"/>
              <a:t>Obbligo scelta community ? </a:t>
            </a:r>
            <a:r>
              <a:rPr sz="1600">
                <a:highlight>
                  <a:srgbClr val="FFFF00"/>
                </a:highlight>
              </a:rPr>
              <a:t>NON DISCUSSO, E' POSSIBILE </a:t>
            </a:r>
            <a:r>
              <a:rPr sz="1600">
                <a:highlight>
                  <a:srgbClr val="FFFF00"/>
                </a:highlight>
              </a:rPr>
              <a:t>?</a:t>
            </a:r>
            <a:r>
              <a:rPr sz="1600"/>
              <a:t> </a:t>
            </a:r>
            <a:r>
              <a:rPr sz="1600" b="1"/>
              <a:t>SI'E" OBBLIGATORIO E SI PUO'FARE</a:t>
            </a:r>
            <a:endParaRPr sz="1400"/>
          </a:p>
          <a:p>
            <a:pPr marL="394020" lvl="0" indent="-394020">
              <a:buFont typeface="Arial"/>
              <a:buAutoNum type="arabicPeriod"/>
              <a:defRPr/>
            </a:pPr>
            <a:r>
              <a:rPr lang="it-IT" sz="1600" b="1" i="0" u="none" strike="sngStrike" cap="none" spc="0">
                <a:solidFill>
                  <a:schemeClr val="tx1"/>
                </a:solidFill>
                <a:latin typeface="Arial"/>
                <a:ea typeface="Arial"/>
                <a:cs typeface="Arial"/>
              </a:rPr>
              <a:t> Privilegio creazione community ? Ruoli : admin/adminmoderation/ ? </a:t>
            </a:r>
            <a:r>
              <a:rPr lang="it-IT" sz="1600" b="1" i="0" u="none" strike="sngStrike" cap="none" spc="0">
                <a:solidFill>
                  <a:schemeClr val="tx1"/>
                </a:solidFill>
                <a:highlight>
                  <a:srgbClr val="FFFF00"/>
                </a:highlight>
                <a:latin typeface="Arial"/>
                <a:ea typeface="Arial"/>
                <a:cs typeface="Arial"/>
              </a:rPr>
              <a:t>I</a:t>
            </a:r>
            <a:r>
              <a:rPr lang="it-IT" sz="1600" b="1" i="0" u="none" strike="sngStrike" cap="none" spc="0">
                <a:solidFill>
                  <a:schemeClr val="tx1"/>
                </a:solidFill>
                <a:highlight>
                  <a:srgbClr val="FFFF00"/>
                </a:highlight>
                <a:latin typeface="Arial"/>
                <a:ea typeface="Arial"/>
                <a:cs typeface="Arial"/>
              </a:rPr>
              <a:t>NCORSO StefanoDP</a:t>
            </a:r>
            <a:r>
              <a:rPr lang="it-IT" sz="1600" b="1" i="0" u="none" strike="sngStrike" cap="none" spc="0">
                <a:solidFill>
                  <a:schemeClr val="tx1"/>
                </a:solidFill>
                <a:latin typeface="Arial"/>
                <a:ea typeface="Arial"/>
                <a:cs typeface="Arial"/>
              </a:rPr>
              <a:t> Attenzione la curatrice deve avere ogni operativita'su utente/community/prodotto</a:t>
            </a:r>
            <a:r>
              <a:rPr lang="it-IT" sz="1600" b="1" i="0" u="none" strike="sngStrike" cap="none" spc="0">
                <a:solidFill>
                  <a:schemeClr val="tx1"/>
                </a:solidFill>
                <a:highlight>
                  <a:srgbClr val="FFFF00"/>
                </a:highlight>
                <a:latin typeface="Arial"/>
                <a:ea typeface="Arial"/>
                <a:cs typeface="Arial"/>
              </a:rPr>
              <a:t> Irene verifica lo stato attuale ?</a:t>
            </a:r>
            <a:r>
              <a:rPr lang="it-IT" sz="1600" b="1" i="0" u="none" strike="sngStrike" cap="none" spc="0">
                <a:solidFill>
                  <a:schemeClr val="tx1"/>
                </a:solidFill>
                <a:latin typeface="Arial"/>
                <a:ea typeface="Arial"/>
                <a:cs typeface="Arial"/>
              </a:rPr>
              <a:t>ticket 129nella dashboard amministratore manca gestione communities (che invece c'e'  a catania) bloccante</a:t>
            </a:r>
            <a:r>
              <a:rPr lang="it-IT" sz="1600" b="1" i="0" u="none" strike="sngStrike" cap="none" spc="0">
                <a:solidFill>
                  <a:schemeClr val="tx1"/>
                </a:solidFill>
                <a:highlight>
                  <a:srgbClr val="FFFF00"/>
                </a:highlight>
                <a:latin typeface="Arial"/>
                <a:ea typeface="Arial"/>
                <a:cs typeface="Arial"/>
              </a:rPr>
              <a:t> creazione vocabolario utenti</a:t>
            </a:r>
            <a:r>
              <a:rPr lang="it-IT" sz="1600" b="1" i="0" u="none" strike="sngStrike" cap="none" spc="0">
                <a:solidFill>
                  <a:schemeClr val="tx1"/>
                </a:solidFill>
                <a:latin typeface="Arial"/>
                <a:ea typeface="Arial"/>
                <a:cs typeface="Arial"/>
              </a:rPr>
              <a:t> ——OK FATTO ANCHE FILE UTENTI OK</a:t>
            </a:r>
            <a:endParaRPr sz="1400"/>
          </a:p>
          <a:p>
            <a:pPr marL="394020" lvl="0" indent="-394020">
              <a:buFont typeface="Arial"/>
              <a:buAutoNum type="arabicPeriod"/>
              <a:defRPr/>
            </a:pPr>
            <a:r>
              <a:rPr sz="1600">
                <a:highlight>
                  <a:srgbClr val="FFFF00"/>
                </a:highlight>
              </a:rPr>
              <a:t>Proposto durante il corso: metadato con settore disciplinare (ERC, PNRR etc) </a:t>
            </a:r>
            <a:r>
              <a:rPr sz="1600" strike="noStrike">
                <a:highlight>
                  <a:srgbClr val="FFFF00"/>
                </a:highlight>
              </a:rPr>
              <a:t>(eventualmente vocabolario)</a:t>
            </a:r>
            <a:r>
              <a:rPr sz="1600" strike="noStrike">
                <a:highlight>
                  <a:srgbClr val="FFFF00"/>
                </a:highlight>
              </a:rPr>
              <a:t> </a:t>
            </a:r>
            <a:r>
              <a:rPr sz="1600">
                <a:highlight>
                  <a:srgbClr val="FFFF00"/>
                </a:highlight>
              </a:rPr>
              <a:t>ticket n. 140  giovedi prossimo</a:t>
            </a:r>
            <a:r>
              <a:rPr sz="1600"/>
              <a:t>- </a:t>
            </a:r>
            <a:r>
              <a:rPr sz="1600">
                <a:highlight>
                  <a:srgbClr val="FFFF00"/>
                </a:highlight>
              </a:rPr>
              <a:t>DECISIONE</a:t>
            </a:r>
            <a:r>
              <a:rPr sz="1600"/>
              <a:t>: </a:t>
            </a:r>
            <a:r>
              <a:rPr sz="1600" b="1"/>
              <a:t>SI METTE IN KEYWORDS SUBJECTS, INSERIMENTO IN CORSO  </a:t>
            </a:r>
            <a:endParaRPr sz="1400">
              <a:highlight>
                <a:srgbClr val="FFFF00"/>
              </a:highlight>
            </a:endParaRPr>
          </a:p>
          <a:p>
            <a:pPr marL="394020" indent="-394020">
              <a:buFont typeface="Arial"/>
              <a:buAutoNum type="arabicPeriod"/>
              <a:defRPr/>
            </a:pPr>
            <a:r>
              <a:rPr lang="it-IT" sz="1600" b="0" i="0" u="none" strike="noStrike" cap="none" spc="0">
                <a:solidFill>
                  <a:schemeClr val="tx1"/>
                </a:solidFill>
                <a:latin typeface="Arial"/>
                <a:ea typeface="Arial"/>
                <a:cs typeface="Arial"/>
              </a:rPr>
              <a:t>Ingestion norme interne ? pdf ci sono ? Irene e stefanoDP controllo da fare ? Irene verifica non bloccanti per deployment</a:t>
            </a:r>
            <a:endParaRPr lang="it-IT" sz="1600" b="0" i="0" u="none" strike="noStrike" cap="none" spc="0">
              <a:solidFill>
                <a:schemeClr val="tx1"/>
              </a:solidFill>
              <a:latin typeface="Arial"/>
              <a:ea typeface="Arial"/>
              <a:cs typeface="Arial"/>
            </a:endParaRPr>
          </a:p>
          <a:p>
            <a:pPr marL="394020" indent="-394020">
              <a:buFont typeface="Arial"/>
              <a:buAutoNum type="arabicPeriod"/>
              <a:defRPr/>
            </a:pPr>
            <a:r>
              <a:rPr lang="it-IT" sz="1600" b="0" i="0" u="none" strike="noStrike" cap="none" spc="0">
                <a:solidFill>
                  <a:schemeClr val="tx1"/>
                </a:solidFill>
                <a:latin typeface="Arial"/>
                <a:ea typeface="Arial"/>
                <a:cs typeface="Arial"/>
              </a:rPr>
              <a:t> </a:t>
            </a:r>
            <a:r>
              <a:rPr lang="it-IT" sz="1600" b="0" i="0" u="none" strike="noStrike" cap="none" spc="0">
                <a:solidFill>
                  <a:schemeClr val="tx1"/>
                </a:solidFill>
                <a:latin typeface="Arial"/>
                <a:ea typeface="Arial"/>
                <a:cs typeface="Arial"/>
              </a:rPr>
              <a:t>Procedura di switchover gia' preparata, vedi issue baltig #xxxxx </a:t>
            </a:r>
            <a:r>
              <a:rPr lang="it-IT" sz="1600" b="0" i="0" u="none" strike="noStrike" cap="none" spc="0">
                <a:solidFill>
                  <a:schemeClr val="tx1"/>
                </a:solidFill>
                <a:highlight>
                  <a:srgbClr val="FFFF00"/>
                </a:highlight>
                <a:latin typeface="Arial"/>
                <a:ea typeface="Arial"/>
                <a:cs typeface="Arial"/>
              </a:rPr>
              <a:t>QUANDO INIZIA ?</a:t>
            </a:r>
            <a:endParaRPr sz="1600"/>
          </a:p>
        </p:txBody>
      </p:sp>
      <p:sp>
        <p:nvSpPr>
          <p:cNvPr id="272567578" name="Segnaposto numero diapositiva 5"/>
          <p:cNvSpPr>
            <a:spLocks noGrp="1"/>
          </p:cNvSpPr>
          <p:nvPr>
            <p:ph type="sldNum" sz="quarter" idx="12"/>
          </p:nvPr>
        </p:nvSpPr>
        <p:spPr bwMode="auto"/>
        <p:txBody>
          <a:bodyPr/>
          <a:lstStyle/>
          <a:p>
            <a:pPr>
              <a:defRPr/>
            </a:pPr>
            <a:fld id="{91350538-135E-2F29-2BDF-E67302E1E32C}" type="slidenum">
              <a:rPr lang="it-IT"/>
              <a:t/>
            </a:fld>
            <a:endParaRPr/>
          </a:p>
        </p:txBody>
      </p:sp>
      <p:sp>
        <p:nvSpPr>
          <p:cNvPr id="1538873536" name="Segnaposto data 3"/>
          <p:cNvSpPr>
            <a:spLocks noGrp="1"/>
          </p:cNvSpPr>
          <p:nvPr>
            <p:ph type="dt" sz="half" idx="10"/>
          </p:nvPr>
        </p:nvSpPr>
        <p:spPr bwMode="auto"/>
        <p:txBody>
          <a:bodyPr/>
          <a:lstStyle/>
          <a:p>
            <a:pPr>
              <a:defRPr/>
            </a:pPr>
            <a:fld id="{D5905362-9875-259B-3A1C-25F2A2A5F09A}" type="datetime1">
              <a:rPr lang="it-IT"/>
              <a:t/>
            </a:fld>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theme/_rels/theme1.xml.rels><?xml version="1.0" encoding="UTF-8" standalone="yes"?><Relationships xmlns="http://schemas.openxmlformats.org/package/2006/relationships"></Relationships>
</file>

<file path=ppt/theme/_rels/theme2.xml.rels><?xml version="1.0" encoding="UTF-8" standalone="yes"?><Relationships xmlns="http://schemas.openxmlformats.org/package/2006/relationships"></Relationships>
</file>

<file path=ppt/theme/theme1.xml><?xml version="1.0" encoding="utf-8"?>
<a:theme xmlns:a="http://schemas.openxmlformats.org/drawingml/2006/main" xmlns:r="http://schemas.openxmlformats.org/officeDocument/2006/relationships" xmlns:p="http://schemas.openxmlformats.org/presentationml/2006/main" name="Office Theme">
  <a:themeElements>
    <a:clrScheme name="New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Arial"/>
        <a:ea typeface="Arial"/>
        <a:cs typeface="Arial"/>
      </a:majorFont>
      <a:minorFont>
        <a:latin typeface="Arial"/>
        <a:ea typeface="Arial"/>
        <a:cs typeface="Arial"/>
      </a:minorFont>
    </a:fontScheme>
    <a:fmtScheme name="Office Them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heme>
</file>

<file path=ppt/theme/theme2.xml><?xml version="1.0" encoding="utf-8"?>
<a:theme xmlns:a="http://schemas.openxmlformats.org/drawingml/2006/main" xmlns:r="http://schemas.openxmlformats.org/officeDocument/2006/relationships" xmlns:p="http://schemas.openxmlformats.org/presentation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a:ea typeface="Arial"/>
        <a:cs typeface="Arial"/>
      </a:majorFont>
      <a:minorFont>
        <a:latin typeface="Arial"/>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onlyoffice/8.0.1.31</Application>
  <DocSecurity>0</DocSecurity>
  <PresentationFormat>Widescreen</PresentationFormat>
  <Paragraphs>0</Paragraphs>
  <Slides>15</Slides>
  <Notes>15</Notes>
  <HiddenSlides>0</HiddenSlides>
  <MMClips>2</MMClips>
  <ScaleCrop>0</ScaleCrop>
  <HeadingPairs>
    <vt:vector size="4" baseType="variant">
      <vt:variant>
        <vt:lpstr>Theme</vt:lpstr>
      </vt:variant>
      <vt:variant>
        <vt:i4>1</vt:i4>
      </vt:variant>
      <vt:variant>
        <vt:lpstr>Slide Titles</vt:lpstr>
      </vt:variant>
      <vt:variant>
        <vt:i4>15</vt:i4>
      </vt:variant>
    </vt:vector>
  </HeadingPairs>
  <TitlesOfParts>
    <vt:vector size="16" baseType="lpstr">
      <vt:lpstr>Theme 1</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Manager/>
  <Company/>
  <LinksUpToDate>0</LinksUpToDate>
  <SharedDoc>0</SharedDoc>
  <HyperlinkBase/>
  <HyperlinksChanged>0</HyperlinksChanged>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2025.01.09 e appunti durante la riunione https://openscience.infn.workplace.garr.it/Products/Files/#21</dc:title>
  <dc:subject/>
  <dc:creator/>
  <cp:keywords/>
  <dc:description/>
  <dc:identifier/>
  <dc:language/>
  <cp:lastModifiedBy>Stefano Bianco</cp:lastModifiedBy>
  <cp:revision>36</cp:revision>
  <dcterms:created xsi:type="dcterms:W3CDTF">2012-12-03T06:56:55Z</dcterms:created>
  <dcterms:modified xsi:type="dcterms:W3CDTF">2025-03-27T09:37:57Z</dcterms:modified>
  <cp:category/>
  <cp:contentStatus/>
  <cp:version/>
</cp:coreProperties>
</file>