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50" r:id="rId2"/>
    <p:sldMasterId id="2147483651" r:id="rId3"/>
  </p:sldMasterIdLst>
  <p:notesMasterIdLst>
    <p:notesMasterId r:id="rId7"/>
  </p:notesMasterIdLst>
  <p:handoutMasterIdLst>
    <p:handoutMasterId r:id="rId8"/>
  </p:handoutMasterIdLst>
  <p:sldIdLst>
    <p:sldId id="256" r:id="rId4"/>
    <p:sldId id="262" r:id="rId5"/>
    <p:sldId id="264" r:id="rId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24" y="-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Lucida Sans Unicode" charset="0"/>
              </a:defRPr>
            </a:lvl1pPr>
          </a:lstStyle>
          <a:p>
            <a:pPr>
              <a:defRPr/>
            </a:pPr>
            <a:fld id="{32C7F6F3-8A06-0840-A669-C1A949AEB78C}" type="datetimeFigureOut">
              <a:rPr lang="en-US"/>
              <a:pPr>
                <a:defRPr/>
              </a:pPr>
              <a:t>10/03/25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Lucida Sans Unicode" charset="0"/>
              </a:defRPr>
            </a:lvl1pPr>
          </a:lstStyle>
          <a:p>
            <a:pPr>
              <a:defRPr/>
            </a:pPr>
            <a:fld id="{BE77788C-EDE8-6840-9429-E3427AAA7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06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877888"/>
            <a:ext cx="447357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38688" cy="351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608780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3513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0CB1-420E-9543-9F2F-EFD8A10C4C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5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CB2DA-CB2C-0F4D-A524-18C01F2C39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51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3050" y="1604963"/>
            <a:ext cx="2054225" cy="451643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3450" cy="45164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40516-C3DC-9047-BA43-FC68FB49EB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33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463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138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41493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27125" y="2484438"/>
            <a:ext cx="3598863" cy="3765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78388" y="2484438"/>
            <a:ext cx="3600450" cy="3765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047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132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461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83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4059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59B8C-D006-7A4D-ABCE-47C1B25E8F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088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6536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19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42100" y="244475"/>
            <a:ext cx="1836738" cy="6005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27125" y="244475"/>
            <a:ext cx="5362575" cy="6005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79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800">
                <a:solidFill>
                  <a:srgbClr val="FFFFFF"/>
                </a:solidFill>
                <a:latin typeface="Arial" charset="0"/>
                <a:cs typeface="Lucida Sans Unicode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800">
                <a:solidFill>
                  <a:srgbClr val="FFFFFF"/>
                </a:solidFill>
                <a:latin typeface="Arial" charset="0"/>
                <a:cs typeface="Lucida Sans Unicode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548D9DF-407D-744A-AC09-17B60076F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38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0DF1-78A3-5A4E-B1E1-7EBB6807B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65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02BF9-ACC8-AA4C-BCFF-04D98B551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56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63852-9E12-2A49-8F0B-D2EC45FE7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84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6BE2-FAD1-5D41-8B5B-3F07ECBB9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1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8715-E680-9141-9EC3-BF0EF3053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4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66E03-F9AB-AC45-BFE2-2206E0BDA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5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5B875-7974-5F4B-B1D2-28646A780D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01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3046C-9928-964E-908A-382CBBB9C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35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4D5CA-3C45-144F-BC1E-A2313B05A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54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F7678-4B99-4340-B322-4487CC27D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74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6E73B-ADE5-3A45-9837-A0111D188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9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3837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C674-6D4F-8A48-9E8C-8F16E0F4B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0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D7C1B-6705-DC42-9FD3-314AB92D73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16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2B287-D630-D248-9CC8-1D4DB3D7C1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20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3EE8D-4256-634D-9EF0-24D42B7F4A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6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41134-6F6C-F146-BA31-DC10B153C1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94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ED602-A402-814A-9B94-4AC0335BB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0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-9525" y="-20638"/>
            <a:ext cx="9151938" cy="6877051"/>
            <a:chOff x="-6" y="-13"/>
            <a:chExt cx="5765" cy="4332"/>
          </a:xfrm>
        </p:grpSpPr>
        <p:sp>
          <p:nvSpPr>
            <p:cNvPr id="1032" name="Rectangle 2"/>
            <p:cNvSpPr>
              <a:spLocks noChangeArrowheads="1"/>
            </p:cNvSpPr>
            <p:nvPr/>
          </p:nvSpPr>
          <p:spPr bwMode="auto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rgbClr val="000044"/>
                </a:gs>
                <a:gs pos="50000">
                  <a:srgbClr val="3366FF"/>
                </a:gs>
                <a:gs pos="100000">
                  <a:srgbClr val="000044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3" name="Freeform 3"/>
            <p:cNvSpPr>
              <a:spLocks noChangeArrowheads="1"/>
            </p:cNvSpPr>
            <p:nvPr/>
          </p:nvSpPr>
          <p:spPr bwMode="auto">
            <a:xfrm>
              <a:off x="-6" y="2828"/>
              <a:ext cx="3625" cy="1492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4"/>
            <p:cNvSpPr>
              <a:spLocks noChangeArrowheads="1"/>
            </p:cNvSpPr>
            <p:nvPr/>
          </p:nvSpPr>
          <p:spPr bwMode="auto">
            <a:xfrm>
              <a:off x="0" y="2405"/>
              <a:ext cx="5143" cy="1902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44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5"/>
            <p:cNvSpPr>
              <a:spLocks noChangeArrowheads="1"/>
            </p:cNvSpPr>
            <p:nvPr/>
          </p:nvSpPr>
          <p:spPr bwMode="auto">
            <a:xfrm>
              <a:off x="0" y="1982"/>
              <a:ext cx="5760" cy="2325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44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Freeform 6"/>
            <p:cNvSpPr>
              <a:spLocks noChangeArrowheads="1"/>
            </p:cNvSpPr>
            <p:nvPr/>
          </p:nvSpPr>
          <p:spPr bwMode="auto">
            <a:xfrm>
              <a:off x="0" y="1550"/>
              <a:ext cx="5760" cy="1573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44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7"/>
            <p:cNvSpPr>
              <a:spLocks noChangeArrowheads="1"/>
            </p:cNvSpPr>
            <p:nvPr/>
          </p:nvSpPr>
          <p:spPr bwMode="auto">
            <a:xfrm>
              <a:off x="0" y="1130"/>
              <a:ext cx="5760" cy="970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44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Freeform 8"/>
            <p:cNvSpPr>
              <a:spLocks noChangeArrowheads="1"/>
            </p:cNvSpPr>
            <p:nvPr/>
          </p:nvSpPr>
          <p:spPr bwMode="auto">
            <a:xfrm>
              <a:off x="0" y="-13"/>
              <a:ext cx="5760" cy="1060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44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Freeform 9"/>
            <p:cNvSpPr>
              <a:spLocks noChangeArrowheads="1"/>
            </p:cNvSpPr>
            <p:nvPr/>
          </p:nvSpPr>
          <p:spPr bwMode="auto">
            <a:xfrm>
              <a:off x="0" y="-13"/>
              <a:ext cx="5284" cy="673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44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10"/>
            <p:cNvSpPr>
              <a:spLocks noChangeArrowheads="1"/>
            </p:cNvSpPr>
            <p:nvPr/>
          </p:nvSpPr>
          <p:spPr bwMode="auto">
            <a:xfrm>
              <a:off x="0" y="-13"/>
              <a:ext cx="2884" cy="286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0">
              <a:gsLst>
                <a:gs pos="0">
                  <a:srgbClr val="000044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11350"/>
            <a:ext cx="77628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 titolo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400" smtClean="0">
                <a:solidFill>
                  <a:srgbClr val="FFFFFF"/>
                </a:solidFill>
                <a:latin typeface="+mn-lt"/>
                <a:ea typeface="+mn-ea"/>
                <a:cs typeface="Lucida Sans Unicode" pitchFamily="34" charset="0"/>
              </a:defRPr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GB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60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+mn-ea"/>
                <a:cs typeface="Lucida Sans Unicode" pitchFamily="34" charset="0"/>
              </a:defRPr>
            </a:lvl1pPr>
          </a:lstStyle>
          <a:p>
            <a:pPr>
              <a:defRPr/>
            </a:pPr>
            <a:r>
              <a:rPr lang="en-GB"/>
              <a:t>CdL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>
                <a:solidFill>
                  <a:srgbClr val="FFFFFF"/>
                </a:solidFill>
                <a:latin typeface="Times New Roman" charset="0"/>
                <a:cs typeface="Lucida Sans Unicode" charset="0"/>
              </a:defRPr>
            </a:lvl1pPr>
          </a:lstStyle>
          <a:p>
            <a:pPr>
              <a:defRPr/>
            </a:pPr>
            <a:fld id="{3A85F5D1-0BC2-6049-A06D-463CEA7D11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CC66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CC66"/>
          </a:solidFill>
          <a:latin typeface="Times New Roman" pitchFamily="18" charset="0"/>
          <a:ea typeface="ＭＳ Ｐゴシック" charset="0"/>
          <a:cs typeface="Lucida Sans Unicode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CC66"/>
          </a:solidFill>
          <a:latin typeface="Times New Roman" pitchFamily="18" charset="0"/>
          <a:ea typeface="ＭＳ Ｐゴシック" charset="0"/>
          <a:cs typeface="Lucida Sans Unicode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CC66"/>
          </a:solidFill>
          <a:latin typeface="Times New Roman" pitchFamily="18" charset="0"/>
          <a:ea typeface="ＭＳ Ｐゴシック" charset="0"/>
          <a:cs typeface="Lucida Sans Unicode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CC66"/>
          </a:solidFill>
          <a:latin typeface="Times New Roman" pitchFamily="18" charset="0"/>
          <a:ea typeface="ＭＳ Ｐゴシック" charset="0"/>
          <a:cs typeface="Lucida Sans Unicode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pitchFamily="18" charset="0"/>
          <a:cs typeface="Lucida Sans Unicode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pitchFamily="18" charset="0"/>
          <a:cs typeface="Lucida Sans Unicode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pitchFamily="18" charset="0"/>
          <a:cs typeface="Lucida Sans Unicode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Lucida Sans Unicode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Lucida Sans Unicode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Lucida Sans Unicode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Lucida Sans Unicode" charset="0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14550" y="244475"/>
            <a:ext cx="636428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 titolo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25" y="2484438"/>
            <a:ext cx="7351713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03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ctr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Sheffield" pitchFamily="32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Sheffield" pitchFamily="32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Sheffield" pitchFamily="32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Sheffield" pitchFamily="32" charset="0"/>
          <a:ea typeface="ＭＳ Ｐゴシック" charset="0"/>
          <a:cs typeface="ＭＳ Ｐゴシック" charset="0"/>
        </a:defRPr>
      </a:lvl5pPr>
      <a:lvl6pPr marL="2514600" indent="-228600" algn="ctr" defTabSz="449263" rtl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Sheffield" pitchFamily="32" charset="0"/>
        </a:defRPr>
      </a:lvl6pPr>
      <a:lvl7pPr marL="2971800" indent="-228600" algn="ctr" defTabSz="449263" rtl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Sheffield" pitchFamily="32" charset="0"/>
        </a:defRPr>
      </a:lvl7pPr>
      <a:lvl8pPr marL="3429000" indent="-228600" algn="ctr" defTabSz="449263" rtl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Sheffield" pitchFamily="32" charset="0"/>
        </a:defRPr>
      </a:lvl8pPr>
      <a:lvl9pPr marL="3886200" indent="-228600" algn="ctr" defTabSz="449263" rtl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latin typeface="Sheffield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9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49263" rtl="0" eaLnBrk="0" fontAlgn="base" hangingPunct="0">
        <a:lnSpc>
          <a:spcPct val="99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ＭＳ Ｐゴシック" charset="0"/>
        </a:defRPr>
      </a:lvl2pPr>
      <a:lvl3pPr marL="11430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ＭＳ Ｐゴシック" charset="0"/>
        </a:defRPr>
      </a:lvl5pPr>
      <a:lvl6pPr marL="2514600" indent="-228600" algn="l" defTabSz="449263" rtl="0" fontAlgn="base" hangingPunct="0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</a:defRPr>
      </a:lvl6pPr>
      <a:lvl7pPr marL="2971800" indent="-228600" algn="l" defTabSz="449263" rtl="0" fontAlgn="base" hangingPunct="0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</a:defRPr>
      </a:lvl7pPr>
      <a:lvl8pPr marL="3429000" indent="-228600" algn="l" defTabSz="449263" rtl="0" fontAlgn="base" hangingPunct="0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</a:defRPr>
      </a:lvl8pPr>
      <a:lvl9pPr marL="3886200" indent="-228600" algn="l" defTabSz="449263" rtl="0" fontAlgn="base" hangingPunct="0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Font typeface="Times New Roman" pitchFamily="18" charset="0"/>
              <a:buNone/>
              <a:defRPr sz="1000" smtClean="0">
                <a:solidFill>
                  <a:schemeClr val="bg2"/>
                </a:solidFill>
                <a:ea typeface="+mn-ea"/>
                <a:cs typeface="Lucida Sans Unicode" pitchFamily="34" charset="0"/>
              </a:defRPr>
            </a:lvl1pPr>
          </a:lstStyle>
          <a:p>
            <a:pPr>
              <a:defRPr/>
            </a:pPr>
            <a:r>
              <a:rPr lang="it-IT" smtClean="0"/>
              <a:t>24 gennaio 2023</a:t>
            </a: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Font typeface="Times New Roman" pitchFamily="18" charset="0"/>
              <a:buNone/>
              <a:defRPr sz="1000">
                <a:solidFill>
                  <a:schemeClr val="bg2"/>
                </a:solidFill>
                <a:ea typeface="+mn-ea"/>
                <a:cs typeface="Lucida Sans Unicode" pitchFamily="34" charset="0"/>
              </a:defRPr>
            </a:lvl1pPr>
          </a:lstStyle>
          <a:p>
            <a:pPr>
              <a:defRPr/>
            </a:pPr>
            <a:r>
              <a:rPr lang="en-US"/>
              <a:t>CdL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000">
                <a:solidFill>
                  <a:schemeClr val="bg2"/>
                </a:solidFill>
                <a:cs typeface="Lucida Sans Unicode" charset="0"/>
              </a:defRPr>
            </a:lvl1pPr>
          </a:lstStyle>
          <a:p>
            <a:pPr>
              <a:defRPr/>
            </a:pPr>
            <a:fld id="{FBBDDD1A-01B5-1442-A247-384696B79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3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 New Roman" charset="0"/>
        <a:buChar char="z"/>
        <a:defRPr kumimoji="1"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 New Roman" charset="0"/>
        <a:buChar char="y"/>
        <a:defRPr kumimoji="1"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 New Roman" charset="0"/>
        <a:buChar char="x"/>
        <a:defRPr kumimoji="1"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900113" y="1340768"/>
            <a:ext cx="7416800" cy="4608512"/>
          </a:xfrm>
        </p:spPr>
        <p:txBody>
          <a:bodyPr lIns="90000" tIns="46800" rIns="90000" bIns="46800" anchor="ctr"/>
          <a:lstStyle/>
          <a:p>
            <a:pPr algn="ctr">
              <a:buClrTx/>
              <a:buSzTx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sz="4000" dirty="0" smtClean="0">
                <a:solidFill>
                  <a:srgbClr val="000000"/>
                </a:solidFill>
                <a:cs typeface="Arial" charset="0"/>
              </a:rPr>
              <a:t>Status report LNGS</a:t>
            </a:r>
            <a:r>
              <a:rPr lang="it-IT" sz="40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it-IT" sz="4000" dirty="0">
                <a:solidFill>
                  <a:srgbClr val="000000"/>
                </a:solidFill>
                <a:cs typeface="Arial" charset="0"/>
              </a:rPr>
            </a:br>
            <a:r>
              <a:rPr lang="it-IT" sz="4000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it-IT" sz="4000" dirty="0" smtClean="0">
                <a:solidFill>
                  <a:srgbClr val="000000"/>
                </a:solidFill>
                <a:cs typeface="Arial" charset="0"/>
              </a:rPr>
            </a:br>
            <a:r>
              <a:rPr lang="it-IT" sz="2800" dirty="0" smtClean="0">
                <a:solidFill>
                  <a:srgbClr val="000000"/>
                </a:solidFill>
                <a:cs typeface="Lucida Sans Unicode" charset="0"/>
              </a:rPr>
              <a:t>Incontro </a:t>
            </a:r>
            <a:r>
              <a:rPr lang="it-IT" sz="2800" dirty="0" err="1" smtClean="0">
                <a:solidFill>
                  <a:srgbClr val="000000"/>
                </a:solidFill>
                <a:cs typeface="Lucida Sans Unicode" charset="0"/>
              </a:rPr>
              <a:t>EyeRAD</a:t>
            </a:r>
            <a:r>
              <a:rPr lang="en-US" sz="2800" dirty="0">
                <a:solidFill>
                  <a:schemeClr val="tx1"/>
                </a:solidFill>
                <a:cs typeface="Lucida Sans Unicode" charset="0"/>
              </a:rPr>
              <a:t/>
            </a:r>
            <a:br>
              <a:rPr lang="en-US" sz="2800" dirty="0">
                <a:solidFill>
                  <a:schemeClr val="tx1"/>
                </a:solidFill>
                <a:cs typeface="Lucida Sans Unicode" charset="0"/>
              </a:rPr>
            </a:br>
            <a:r>
              <a:rPr lang="en-US" sz="2800" dirty="0">
                <a:solidFill>
                  <a:schemeClr val="tx1"/>
                </a:solidFill>
                <a:cs typeface="Lucida Sans Unicode" charset="0"/>
              </a:rPr>
              <a:t/>
            </a:r>
            <a:br>
              <a:rPr lang="en-US" sz="2800" dirty="0">
                <a:solidFill>
                  <a:schemeClr val="tx1"/>
                </a:solidFill>
                <a:cs typeface="Lucida Sans Unicode" charset="0"/>
              </a:rPr>
            </a:br>
            <a:r>
              <a:rPr lang="en-US" sz="2800" dirty="0" smtClean="0">
                <a:solidFill>
                  <a:schemeClr val="tx1"/>
                </a:solidFill>
                <a:cs typeface="Lucida Sans Unicode" charset="0"/>
              </a:rPr>
              <a:t>10 </a:t>
            </a:r>
            <a:r>
              <a:rPr lang="en-US" sz="2800" dirty="0" err="1" smtClean="0">
                <a:solidFill>
                  <a:schemeClr val="tx1"/>
                </a:solidFill>
                <a:cs typeface="Lucida Sans Unicode" charset="0"/>
              </a:rPr>
              <a:t>marzo</a:t>
            </a:r>
            <a:r>
              <a:rPr lang="en-US" sz="2800" dirty="0" smtClean="0">
                <a:solidFill>
                  <a:schemeClr val="tx1"/>
                </a:solidFill>
                <a:cs typeface="Lucida Sans Unicode" charset="0"/>
              </a:rPr>
              <a:t> 2025</a:t>
            </a:r>
            <a:endParaRPr lang="it-IT" sz="2800" dirty="0">
              <a:solidFill>
                <a:schemeClr val="tx1"/>
              </a:solidFill>
              <a:cs typeface="Lucida Sans Unicode" charset="0"/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82" y="6350"/>
            <a:ext cx="1348117" cy="8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4624"/>
            <a:ext cx="2771800" cy="72664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189936" cy="1143000"/>
          </a:xfrm>
        </p:spPr>
        <p:txBody>
          <a:bodyPr/>
          <a:lstStyle/>
          <a:p>
            <a:r>
              <a:rPr lang="it-IT" sz="3600" dirty="0" smtClean="0">
                <a:solidFill>
                  <a:srgbClr val="3366FF"/>
                </a:solidFill>
                <a:latin typeface="Arial" charset="0"/>
                <a:cs typeface="Arial" charset="0"/>
              </a:rPr>
              <a:t>Luogo Installazione Campionatore</a:t>
            </a:r>
            <a:endParaRPr lang="it-IT" sz="3600" dirty="0">
              <a:solidFill>
                <a:srgbClr val="3366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82" y="6350"/>
            <a:ext cx="1348117" cy="8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98715-E680-9141-9EC3-BF0EF305307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693227"/>
            <a:ext cx="3816424" cy="27438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" y="2924944"/>
            <a:ext cx="4514850" cy="3385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04813"/>
            <a:ext cx="7772400" cy="1143000"/>
          </a:xfrm>
        </p:spPr>
        <p:txBody>
          <a:bodyPr lIns="90000" tIns="46800" rIns="90000" bIns="46800" anchor="ctr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dirty="0" smtClean="0">
                <a:solidFill>
                  <a:srgbClr val="3366FF"/>
                </a:solidFill>
                <a:latin typeface="Arial" charset="0"/>
              </a:rPr>
              <a:t>Attività</a:t>
            </a:r>
            <a:endParaRPr lang="it-IT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44037" name="Rectangle 2"/>
          <p:cNvSpPr txBox="1">
            <a:spLocks noChangeArrowheads="1"/>
          </p:cNvSpPr>
          <p:nvPr/>
        </p:nvSpPr>
        <p:spPr bwMode="auto">
          <a:xfrm>
            <a:off x="395288" y="1916931"/>
            <a:ext cx="8569325" cy="424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 typeface="Arial" charset="0"/>
              <a:buChar char="•"/>
            </a:pPr>
            <a:r>
              <a:rPr kumimoji="1" lang="it-IT" dirty="0">
                <a:solidFill>
                  <a:schemeClr val="tx1"/>
                </a:solidFill>
              </a:rPr>
              <a:t>Per l’installazione del campionatore è necessario un ancoraggio al terreno con eventuali funi/cinghie per tenere l’oggetto anche durante forti raffiche di vento. </a:t>
            </a:r>
            <a:endParaRPr kumimoji="1" lang="it-IT" dirty="0" smtClean="0">
              <a:solidFill>
                <a:schemeClr val="tx1"/>
              </a:solidFill>
            </a:endParaRPr>
          </a:p>
          <a:p>
            <a:pPr eaLnBrk="1" hangingPunct="1">
              <a:buClrTx/>
              <a:buFont typeface="Arial" charset="0"/>
              <a:buChar char="•"/>
            </a:pPr>
            <a:r>
              <a:rPr kumimoji="1" lang="it-IT" dirty="0" smtClean="0">
                <a:solidFill>
                  <a:schemeClr val="tx1"/>
                </a:solidFill>
              </a:rPr>
              <a:t>Si </a:t>
            </a:r>
            <a:r>
              <a:rPr kumimoji="1" lang="it-IT" dirty="0">
                <a:solidFill>
                  <a:schemeClr val="tx1"/>
                </a:solidFill>
              </a:rPr>
              <a:t>collega alla rete elettrica tramite una spina normale, necessita come alimentazione di 220V/50 Hz. La colonna di prese è classificata IP55. A ridosso del campionatore e sulla colonna saranno apposti segnali di rischio elettrico.</a:t>
            </a:r>
          </a:p>
          <a:p>
            <a:pPr eaLnBrk="1" hangingPunct="1">
              <a:buClrTx/>
              <a:buFont typeface="Arial" charset="0"/>
              <a:buChar char="•"/>
            </a:pPr>
            <a:r>
              <a:rPr kumimoji="1" lang="it-IT" dirty="0">
                <a:solidFill>
                  <a:schemeClr val="tx1"/>
                </a:solidFill>
              </a:rPr>
              <a:t>Per l’accesso da remoto ha bisogno di una rete wireless alla quale potersi collegare. </a:t>
            </a:r>
            <a:endParaRPr kumimoji="1" lang="it-IT" dirty="0" smtClean="0">
              <a:solidFill>
                <a:schemeClr val="tx1"/>
              </a:solidFill>
            </a:endParaRPr>
          </a:p>
          <a:p>
            <a:pPr eaLnBrk="1" hangingPunct="1">
              <a:buClrTx/>
              <a:buFont typeface="Arial" charset="0"/>
              <a:buChar char="•"/>
            </a:pPr>
            <a:r>
              <a:rPr kumimoji="1" lang="it-IT" dirty="0" smtClean="0">
                <a:solidFill>
                  <a:schemeClr val="tx1"/>
                </a:solidFill>
              </a:rPr>
              <a:t>Installazione prevista per fine Aprile causa interferenze con attività PNRR e trasloco laboratorio STELLA.</a:t>
            </a:r>
            <a:endParaRPr kumimoji="1" lang="it-IT" dirty="0">
              <a:solidFill>
                <a:schemeClr val="tx1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82" y="6350"/>
            <a:ext cx="1348117" cy="8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A0DF1-78A3-5A4E-B1E1-7EBB6807B5C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Sheffield"/>
        <a:ea typeface=""/>
        <a:cs typeface=""/>
      </a:majorFont>
      <a:minorFont>
        <a:latin typeface="Sheffie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mporary Portrait">
  <a:themeElements>
    <a:clrScheme name="Contemporary Portrait.po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Contemporary Portrait.po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.po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.po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.po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.po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.po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12012</TotalTime>
  <Words>105</Words>
  <Application>Microsoft Macintosh PowerPoint</Application>
  <PresentationFormat>On-screen Show (4:3)</PresentationFormat>
  <Paragraphs>9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Tema di Office</vt:lpstr>
      <vt:lpstr>1_Tema di Office</vt:lpstr>
      <vt:lpstr>Contemporary Portrait</vt:lpstr>
      <vt:lpstr>Status report LNGS  Incontro EyeRAD  10 marzo 2025</vt:lpstr>
      <vt:lpstr>Luogo Installazione Campionatore</vt:lpstr>
      <vt:lpstr>Attività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Report EyeRAD - LNGS</dc:title>
  <dc:subject/>
  <dc:creator>Matthias Laubenstein</dc:creator>
  <cp:keywords/>
  <dc:description/>
  <cp:lastModifiedBy>Matthias Laubenstein</cp:lastModifiedBy>
  <cp:revision>138</cp:revision>
  <cp:lastPrinted>2022-11-14T14:04:29Z</cp:lastPrinted>
  <dcterms:created xsi:type="dcterms:W3CDTF">2002-07-20T09:48:47Z</dcterms:created>
  <dcterms:modified xsi:type="dcterms:W3CDTF">2025-03-10T08:57:42Z</dcterms:modified>
  <cp:category/>
</cp:coreProperties>
</file>