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C5909E-2B8B-4F74-9E7D-0DF35BC6F95E}" v="30" dt="2025-03-06T16:52:08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6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loki Pandit" userId="aecb5a101e0a8955" providerId="LiveId" clId="{FAC5909E-2B8B-4F74-9E7D-0DF35BC6F95E}"/>
    <pc:docChg chg="undo custSel addSld delSld modSld">
      <pc:chgData name="Triloki Pandit" userId="aecb5a101e0a8955" providerId="LiveId" clId="{FAC5909E-2B8B-4F74-9E7D-0DF35BC6F95E}" dt="2025-03-06T16:52:12.998" v="188" actId="1076"/>
      <pc:docMkLst>
        <pc:docMk/>
      </pc:docMkLst>
      <pc:sldChg chg="modSp mod">
        <pc:chgData name="Triloki Pandit" userId="aecb5a101e0a8955" providerId="LiveId" clId="{FAC5909E-2B8B-4F74-9E7D-0DF35BC6F95E}" dt="2025-03-06T12:40:01.036" v="80" actId="313"/>
        <pc:sldMkLst>
          <pc:docMk/>
          <pc:sldMk cId="3852034257" sldId="256"/>
        </pc:sldMkLst>
        <pc:spChg chg="mod">
          <ac:chgData name="Triloki Pandit" userId="aecb5a101e0a8955" providerId="LiveId" clId="{FAC5909E-2B8B-4F74-9E7D-0DF35BC6F95E}" dt="2025-03-06T12:40:01.036" v="80" actId="313"/>
          <ac:spMkLst>
            <pc:docMk/>
            <pc:sldMk cId="3852034257" sldId="256"/>
            <ac:spMk id="2" creationId="{0A06964D-AFB3-3D5A-F5BF-410CAADC049C}"/>
          </ac:spMkLst>
        </pc:spChg>
        <pc:spChg chg="mod">
          <ac:chgData name="Triloki Pandit" userId="aecb5a101e0a8955" providerId="LiveId" clId="{FAC5909E-2B8B-4F74-9E7D-0DF35BC6F95E}" dt="2025-03-06T12:39:15.521" v="64" actId="20577"/>
          <ac:spMkLst>
            <pc:docMk/>
            <pc:sldMk cId="3852034257" sldId="256"/>
            <ac:spMk id="3" creationId="{0D657FD5-D032-7686-0A62-02B0835B21E6}"/>
          </ac:spMkLst>
        </pc:spChg>
      </pc:sldChg>
      <pc:sldChg chg="addSp delSp modSp mod">
        <pc:chgData name="Triloki Pandit" userId="aecb5a101e0a8955" providerId="LiveId" clId="{FAC5909E-2B8B-4F74-9E7D-0DF35BC6F95E}" dt="2025-03-06T16:04:14.539" v="156" actId="1076"/>
        <pc:sldMkLst>
          <pc:docMk/>
          <pc:sldMk cId="2890409219" sldId="257"/>
        </pc:sldMkLst>
        <pc:spChg chg="mod">
          <ac:chgData name="Triloki Pandit" userId="aecb5a101e0a8955" providerId="LiveId" clId="{FAC5909E-2B8B-4F74-9E7D-0DF35BC6F95E}" dt="2025-03-05T20:57:08.603" v="46" actId="165"/>
          <ac:spMkLst>
            <pc:docMk/>
            <pc:sldMk cId="2890409219" sldId="257"/>
            <ac:spMk id="6" creationId="{80EABC7A-6C72-21D5-A7C1-D004A6305832}"/>
          </ac:spMkLst>
        </pc:spChg>
        <pc:grpChg chg="add mod">
          <ac:chgData name="Triloki Pandit" userId="aecb5a101e0a8955" providerId="LiveId" clId="{FAC5909E-2B8B-4F74-9E7D-0DF35BC6F95E}" dt="2025-03-06T16:04:14.539" v="156" actId="1076"/>
          <ac:grpSpMkLst>
            <pc:docMk/>
            <pc:sldMk cId="2890409219" sldId="257"/>
            <ac:grpSpMk id="7" creationId="{134F8A9B-54ED-C3BA-DA5A-AF66A7C1AFF9}"/>
          </ac:grpSpMkLst>
        </pc:grpChg>
        <pc:grpChg chg="mod topLvl">
          <ac:chgData name="Triloki Pandit" userId="aecb5a101e0a8955" providerId="LiveId" clId="{FAC5909E-2B8B-4F74-9E7D-0DF35BC6F95E}" dt="2025-03-06T16:04:08.009" v="155" actId="164"/>
          <ac:grpSpMkLst>
            <pc:docMk/>
            <pc:sldMk cId="2890409219" sldId="257"/>
            <ac:grpSpMk id="9" creationId="{8D3C7E02-332C-CBE2-1C50-1FFDC7C6780D}"/>
          </ac:grpSpMkLst>
        </pc:grpChg>
        <pc:grpChg chg="del mod topLvl">
          <ac:chgData name="Triloki Pandit" userId="aecb5a101e0a8955" providerId="LiveId" clId="{FAC5909E-2B8B-4F74-9E7D-0DF35BC6F95E}" dt="2025-03-06T12:40:49.211" v="83" actId="21"/>
          <ac:grpSpMkLst>
            <pc:docMk/>
            <pc:sldMk cId="2890409219" sldId="257"/>
            <ac:grpSpMk id="14" creationId="{E223C943-4075-BCA2-7661-4CD4B6658E22}"/>
          </ac:grpSpMkLst>
        </pc:grpChg>
        <pc:grpChg chg="del">
          <ac:chgData name="Triloki Pandit" userId="aecb5a101e0a8955" providerId="LiveId" clId="{FAC5909E-2B8B-4F74-9E7D-0DF35BC6F95E}" dt="2025-03-05T20:57:08.603" v="46" actId="165"/>
          <ac:grpSpMkLst>
            <pc:docMk/>
            <pc:sldMk cId="2890409219" sldId="257"/>
            <ac:grpSpMk id="15" creationId="{71759F1F-3298-4DC8-C471-632BD66E9085}"/>
          </ac:grpSpMkLst>
        </pc:grpChg>
        <pc:picChg chg="add del mod">
          <ac:chgData name="Triloki Pandit" userId="aecb5a101e0a8955" providerId="LiveId" clId="{FAC5909E-2B8B-4F74-9E7D-0DF35BC6F95E}" dt="2025-03-06T16:03:24.300" v="148" actId="478"/>
          <ac:picMkLst>
            <pc:docMk/>
            <pc:sldMk cId="2890409219" sldId="257"/>
            <ac:picMk id="2" creationId="{BE5BB80E-BC9A-2F79-81CC-B58A2264ABFC}"/>
          </ac:picMkLst>
        </pc:picChg>
        <pc:picChg chg="mod">
          <ac:chgData name="Triloki Pandit" userId="aecb5a101e0a8955" providerId="LiveId" clId="{FAC5909E-2B8B-4F74-9E7D-0DF35BC6F95E}" dt="2025-03-05T20:57:08.603" v="46" actId="165"/>
          <ac:picMkLst>
            <pc:docMk/>
            <pc:sldMk cId="2890409219" sldId="257"/>
            <ac:picMk id="3" creationId="{01FB96C5-FD32-4F31-FE50-DAA95871E387}"/>
          </ac:picMkLst>
        </pc:picChg>
        <pc:picChg chg="add mod">
          <ac:chgData name="Triloki Pandit" userId="aecb5a101e0a8955" providerId="LiveId" clId="{FAC5909E-2B8B-4F74-9E7D-0DF35BC6F95E}" dt="2025-03-06T16:04:08.009" v="155" actId="164"/>
          <ac:picMkLst>
            <pc:docMk/>
            <pc:sldMk cId="2890409219" sldId="257"/>
            <ac:picMk id="4" creationId="{D7324BD1-2626-0F15-F64D-EBD8E8524052}"/>
          </ac:picMkLst>
        </pc:picChg>
        <pc:picChg chg="mod">
          <ac:chgData name="Triloki Pandit" userId="aecb5a101e0a8955" providerId="LiveId" clId="{FAC5909E-2B8B-4F74-9E7D-0DF35BC6F95E}" dt="2025-03-05T20:57:08.603" v="46" actId="165"/>
          <ac:picMkLst>
            <pc:docMk/>
            <pc:sldMk cId="2890409219" sldId="257"/>
            <ac:picMk id="5" creationId="{8B99A0F3-0458-E858-8066-7712A5148749}"/>
          </ac:picMkLst>
        </pc:picChg>
        <pc:picChg chg="del mod topLvl">
          <ac:chgData name="Triloki Pandit" userId="aecb5a101e0a8955" providerId="LiveId" clId="{FAC5909E-2B8B-4F74-9E7D-0DF35BC6F95E}" dt="2025-03-06T12:40:49.211" v="83" actId="21"/>
          <ac:picMkLst>
            <pc:docMk/>
            <pc:sldMk cId="2890409219" sldId="257"/>
            <ac:picMk id="11" creationId="{E0C24B6B-96C4-5BFF-4749-AADBA78D2F27}"/>
          </ac:picMkLst>
        </pc:picChg>
        <pc:picChg chg="mod topLvl">
          <ac:chgData name="Triloki Pandit" userId="aecb5a101e0a8955" providerId="LiveId" clId="{FAC5909E-2B8B-4F74-9E7D-0DF35BC6F95E}" dt="2025-03-06T16:04:08.009" v="155" actId="164"/>
          <ac:picMkLst>
            <pc:docMk/>
            <pc:sldMk cId="2890409219" sldId="257"/>
            <ac:picMk id="13" creationId="{A3984F3E-B7EB-8323-DA61-50AE3B37A787}"/>
          </ac:picMkLst>
        </pc:picChg>
        <pc:cxnChg chg="mod">
          <ac:chgData name="Triloki Pandit" userId="aecb5a101e0a8955" providerId="LiveId" clId="{FAC5909E-2B8B-4F74-9E7D-0DF35BC6F95E}" dt="2025-03-05T20:57:08.603" v="46" actId="165"/>
          <ac:cxnSpMkLst>
            <pc:docMk/>
            <pc:sldMk cId="2890409219" sldId="257"/>
            <ac:cxnSpMk id="8" creationId="{4C4808F6-4A19-A464-6CF0-CC79928A0193}"/>
          </ac:cxnSpMkLst>
        </pc:cxnChg>
      </pc:sldChg>
      <pc:sldChg chg="del">
        <pc:chgData name="Triloki Pandit" userId="aecb5a101e0a8955" providerId="LiveId" clId="{FAC5909E-2B8B-4F74-9E7D-0DF35BC6F95E}" dt="2025-03-05T16:53:29.803" v="26" actId="47"/>
        <pc:sldMkLst>
          <pc:docMk/>
          <pc:sldMk cId="4068336616" sldId="263"/>
        </pc:sldMkLst>
      </pc:sldChg>
      <pc:sldChg chg="addSp delSp modSp mod">
        <pc:chgData name="Triloki Pandit" userId="aecb5a101e0a8955" providerId="LiveId" clId="{FAC5909E-2B8B-4F74-9E7D-0DF35BC6F95E}" dt="2025-03-06T12:44:03.447" v="101" actId="1076"/>
        <pc:sldMkLst>
          <pc:docMk/>
          <pc:sldMk cId="4277020292" sldId="264"/>
        </pc:sldMkLst>
        <pc:grpChg chg="add del mod">
          <ac:chgData name="Triloki Pandit" userId="aecb5a101e0a8955" providerId="LiveId" clId="{FAC5909E-2B8B-4F74-9E7D-0DF35BC6F95E}" dt="2025-03-05T16:52:57.210" v="21" actId="165"/>
          <ac:grpSpMkLst>
            <pc:docMk/>
            <pc:sldMk cId="4277020292" sldId="264"/>
            <ac:grpSpMk id="12" creationId="{D0A16E24-158B-A942-77DC-318B57190DD8}"/>
          </ac:grpSpMkLst>
        </pc:grpChg>
        <pc:grpChg chg="add mod">
          <ac:chgData name="Triloki Pandit" userId="aecb5a101e0a8955" providerId="LiveId" clId="{FAC5909E-2B8B-4F74-9E7D-0DF35BC6F95E}" dt="2025-03-05T16:53:25.021" v="25" actId="164"/>
          <ac:grpSpMkLst>
            <pc:docMk/>
            <pc:sldMk cId="4277020292" sldId="264"/>
            <ac:grpSpMk id="13" creationId="{99E5FB51-116B-33E4-1094-E13A13E0A6AA}"/>
          </ac:grpSpMkLst>
        </pc:grpChg>
        <pc:picChg chg="add mod">
          <ac:chgData name="Triloki Pandit" userId="aecb5a101e0a8955" providerId="LiveId" clId="{FAC5909E-2B8B-4F74-9E7D-0DF35BC6F95E}" dt="2025-03-06T12:42:35.090" v="95" actId="1076"/>
          <ac:picMkLst>
            <pc:docMk/>
            <pc:sldMk cId="4277020292" sldId="264"/>
            <ac:picMk id="2" creationId="{165E2D68-0ECC-A77C-D399-B2A6CC7B4C87}"/>
          </ac:picMkLst>
        </pc:picChg>
        <pc:picChg chg="add mod">
          <ac:chgData name="Triloki Pandit" userId="aecb5a101e0a8955" providerId="LiveId" clId="{FAC5909E-2B8B-4F74-9E7D-0DF35BC6F95E}" dt="2025-03-06T12:44:03.447" v="101" actId="1076"/>
          <ac:picMkLst>
            <pc:docMk/>
            <pc:sldMk cId="4277020292" sldId="264"/>
            <ac:picMk id="3" creationId="{63B2A186-80A7-6F55-C801-10203AC2D4BF}"/>
          </ac:picMkLst>
        </pc:picChg>
        <pc:picChg chg="del">
          <ac:chgData name="Triloki Pandit" userId="aecb5a101e0a8955" providerId="LiveId" clId="{FAC5909E-2B8B-4F74-9E7D-0DF35BC6F95E}" dt="2025-03-05T16:51:51.250" v="10" actId="478"/>
          <ac:picMkLst>
            <pc:docMk/>
            <pc:sldMk cId="4277020292" sldId="264"/>
            <ac:picMk id="4" creationId="{2E98C2B8-F2D9-529E-7270-487D52593B5A}"/>
          </ac:picMkLst>
        </pc:picChg>
        <pc:picChg chg="mod topLvl">
          <ac:chgData name="Triloki Pandit" userId="aecb5a101e0a8955" providerId="LiveId" clId="{FAC5909E-2B8B-4F74-9E7D-0DF35BC6F95E}" dt="2025-03-05T16:53:25.021" v="25" actId="164"/>
          <ac:picMkLst>
            <pc:docMk/>
            <pc:sldMk cId="4277020292" sldId="264"/>
            <ac:picMk id="5" creationId="{F4F926AE-B313-B9D3-BFE3-0E54374CF6F5}"/>
          </ac:picMkLst>
        </pc:picChg>
        <pc:picChg chg="del">
          <ac:chgData name="Triloki Pandit" userId="aecb5a101e0a8955" providerId="LiveId" clId="{FAC5909E-2B8B-4F74-9E7D-0DF35BC6F95E}" dt="2025-03-05T16:45:15.545" v="0" actId="478"/>
          <ac:picMkLst>
            <pc:docMk/>
            <pc:sldMk cId="4277020292" sldId="264"/>
            <ac:picMk id="6" creationId="{1728DAE2-79E5-9D35-5314-3CCB38994A47}"/>
          </ac:picMkLst>
        </pc:picChg>
        <pc:picChg chg="add del mod topLvl">
          <ac:chgData name="Triloki Pandit" userId="aecb5a101e0a8955" providerId="LiveId" clId="{FAC5909E-2B8B-4F74-9E7D-0DF35BC6F95E}" dt="2025-03-06T12:43:15.807" v="96" actId="478"/>
          <ac:picMkLst>
            <pc:docMk/>
            <pc:sldMk cId="4277020292" sldId="264"/>
            <ac:picMk id="8" creationId="{10659089-BF77-889F-A488-2AA157FDD9E2}"/>
          </ac:picMkLst>
        </pc:picChg>
        <pc:picChg chg="mod topLvl">
          <ac:chgData name="Triloki Pandit" userId="aecb5a101e0a8955" providerId="LiveId" clId="{FAC5909E-2B8B-4F74-9E7D-0DF35BC6F95E}" dt="2025-03-05T16:53:25.021" v="25" actId="164"/>
          <ac:picMkLst>
            <pc:docMk/>
            <pc:sldMk cId="4277020292" sldId="264"/>
            <ac:picMk id="10" creationId="{ED21CFE2-A617-FCD6-EFEE-E58AC78B6E39}"/>
          </ac:picMkLst>
        </pc:picChg>
        <pc:picChg chg="add del mod topLvl">
          <ac:chgData name="Triloki Pandit" userId="aecb5a101e0a8955" providerId="LiveId" clId="{FAC5909E-2B8B-4F74-9E7D-0DF35BC6F95E}" dt="2025-03-06T12:41:58.256" v="89" actId="478"/>
          <ac:picMkLst>
            <pc:docMk/>
            <pc:sldMk cId="4277020292" sldId="264"/>
            <ac:picMk id="11" creationId="{48E93EEA-ED4B-E870-8754-72B487A3BDE5}"/>
          </ac:picMkLst>
        </pc:picChg>
      </pc:sldChg>
      <pc:sldChg chg="addSp delSp modSp new mod">
        <pc:chgData name="Triloki Pandit" userId="aecb5a101e0a8955" providerId="LiveId" clId="{FAC5909E-2B8B-4F74-9E7D-0DF35BC6F95E}" dt="2025-03-06T16:52:12.998" v="188" actId="1076"/>
        <pc:sldMkLst>
          <pc:docMk/>
          <pc:sldMk cId="1232744406" sldId="265"/>
        </pc:sldMkLst>
        <pc:grpChg chg="add del mod">
          <ac:chgData name="Triloki Pandit" userId="aecb5a101e0a8955" providerId="LiveId" clId="{FAC5909E-2B8B-4F74-9E7D-0DF35BC6F95E}" dt="2025-03-06T12:45:31.421" v="112" actId="165"/>
          <ac:grpSpMkLst>
            <pc:docMk/>
            <pc:sldMk cId="1232744406" sldId="265"/>
            <ac:grpSpMk id="4" creationId="{1C6B222D-E71E-24C8-951F-E99BB66F0073}"/>
          </ac:grpSpMkLst>
        </pc:grpChg>
        <pc:grpChg chg="add del mod">
          <ac:chgData name="Triloki Pandit" userId="aecb5a101e0a8955" providerId="LiveId" clId="{FAC5909E-2B8B-4F74-9E7D-0DF35BC6F95E}" dt="2025-03-06T15:08:40.970" v="121" actId="478"/>
          <ac:grpSpMkLst>
            <pc:docMk/>
            <pc:sldMk cId="1232744406" sldId="265"/>
            <ac:grpSpMk id="5" creationId="{2FD32B7A-0733-DBD5-20A6-2B22D38C8168}"/>
          </ac:grpSpMkLst>
        </pc:grpChg>
        <pc:grpChg chg="add del mod">
          <ac:chgData name="Triloki Pandit" userId="aecb5a101e0a8955" providerId="LiveId" clId="{FAC5909E-2B8B-4F74-9E7D-0DF35BC6F95E}" dt="2025-03-06T16:04:35.862" v="157" actId="478"/>
          <ac:grpSpMkLst>
            <pc:docMk/>
            <pc:sldMk cId="1232744406" sldId="265"/>
            <ac:grpSpMk id="9" creationId="{0928E5F6-4B14-7C7D-0C27-E32DBB12621A}"/>
          </ac:grpSpMkLst>
        </pc:grpChg>
        <pc:grpChg chg="add del mod">
          <ac:chgData name="Triloki Pandit" userId="aecb5a101e0a8955" providerId="LiveId" clId="{FAC5909E-2B8B-4F74-9E7D-0DF35BC6F95E}" dt="2025-03-06T16:51:38.024" v="178" actId="478"/>
          <ac:grpSpMkLst>
            <pc:docMk/>
            <pc:sldMk cId="1232744406" sldId="265"/>
            <ac:grpSpMk id="13" creationId="{03F4523F-19E7-987E-2AF4-B8F198291C08}"/>
          </ac:grpSpMkLst>
        </pc:grpChg>
        <pc:grpChg chg="add mod">
          <ac:chgData name="Triloki Pandit" userId="aecb5a101e0a8955" providerId="LiveId" clId="{FAC5909E-2B8B-4F74-9E7D-0DF35BC6F95E}" dt="2025-03-06T16:52:12.998" v="188" actId="1076"/>
          <ac:grpSpMkLst>
            <pc:docMk/>
            <pc:sldMk cId="1232744406" sldId="265"/>
            <ac:grpSpMk id="16" creationId="{EC4D6177-F3A0-B0B1-D6B7-8891D282D785}"/>
          </ac:grpSpMkLst>
        </pc:grpChg>
        <pc:picChg chg="add del mod topLvl">
          <ac:chgData name="Triloki Pandit" userId="aecb5a101e0a8955" providerId="LiveId" clId="{FAC5909E-2B8B-4F74-9E7D-0DF35BC6F95E}" dt="2025-03-06T15:08:40.970" v="121" actId="478"/>
          <ac:picMkLst>
            <pc:docMk/>
            <pc:sldMk cId="1232744406" sldId="265"/>
            <ac:picMk id="2" creationId="{435F9ED4-9A87-F07D-2D36-74DCDC9569C9}"/>
          </ac:picMkLst>
        </pc:picChg>
        <pc:picChg chg="add mod topLvl modCrop">
          <ac:chgData name="Triloki Pandit" userId="aecb5a101e0a8955" providerId="LiveId" clId="{FAC5909E-2B8B-4F74-9E7D-0DF35BC6F95E}" dt="2025-03-06T16:52:08.244" v="187" actId="164"/>
          <ac:picMkLst>
            <pc:docMk/>
            <pc:sldMk cId="1232744406" sldId="265"/>
            <ac:picMk id="3" creationId="{BF6DD366-2A37-087B-00FA-12E7B0730ECF}"/>
          </ac:picMkLst>
        </pc:picChg>
        <pc:picChg chg="add del mod">
          <ac:chgData name="Triloki Pandit" userId="aecb5a101e0a8955" providerId="LiveId" clId="{FAC5909E-2B8B-4F74-9E7D-0DF35BC6F95E}" dt="2025-03-06T15:11:34.907" v="126" actId="478"/>
          <ac:picMkLst>
            <pc:docMk/>
            <pc:sldMk cId="1232744406" sldId="265"/>
            <ac:picMk id="6" creationId="{6FB15ADF-6E11-A670-6EFD-90E24F967301}"/>
          </ac:picMkLst>
        </pc:picChg>
        <pc:picChg chg="add del mod topLvl">
          <ac:chgData name="Triloki Pandit" userId="aecb5a101e0a8955" providerId="LiveId" clId="{FAC5909E-2B8B-4F74-9E7D-0DF35BC6F95E}" dt="2025-03-06T16:04:35.862" v="157" actId="478"/>
          <ac:picMkLst>
            <pc:docMk/>
            <pc:sldMk cId="1232744406" sldId="265"/>
            <ac:picMk id="8" creationId="{565B4F8B-3C31-1730-8E01-2706F710600C}"/>
          </ac:picMkLst>
        </pc:picChg>
        <pc:picChg chg="add del mod">
          <ac:chgData name="Triloki Pandit" userId="aecb5a101e0a8955" providerId="LiveId" clId="{FAC5909E-2B8B-4F74-9E7D-0DF35BC6F95E}" dt="2025-03-06T16:44:09.327" v="167" actId="478"/>
          <ac:picMkLst>
            <pc:docMk/>
            <pc:sldMk cId="1232744406" sldId="265"/>
            <ac:picMk id="10" creationId="{5133FBEB-4C7B-675D-4840-DDCCA56DDFF5}"/>
          </ac:picMkLst>
        </pc:picChg>
        <pc:picChg chg="add del mod topLvl">
          <ac:chgData name="Triloki Pandit" userId="aecb5a101e0a8955" providerId="LiveId" clId="{FAC5909E-2B8B-4F74-9E7D-0DF35BC6F95E}" dt="2025-03-06T16:51:38.024" v="178" actId="478"/>
          <ac:picMkLst>
            <pc:docMk/>
            <pc:sldMk cId="1232744406" sldId="265"/>
            <ac:picMk id="12" creationId="{13FDA32D-322A-3AC4-49AD-A3E995D9013C}"/>
          </ac:picMkLst>
        </pc:picChg>
        <pc:picChg chg="add mod">
          <ac:chgData name="Triloki Pandit" userId="aecb5a101e0a8955" providerId="LiveId" clId="{FAC5909E-2B8B-4F74-9E7D-0DF35BC6F95E}" dt="2025-03-06T16:52:08.244" v="187" actId="164"/>
          <ac:picMkLst>
            <pc:docMk/>
            <pc:sldMk cId="1232744406" sldId="265"/>
            <ac:picMk id="15" creationId="{B5F0D910-0D9D-B5E3-D557-909EDA4D3DFA}"/>
          </ac:picMkLst>
        </pc:picChg>
      </pc:sldChg>
      <pc:sldChg chg="addSp modSp new del mod">
        <pc:chgData name="Triloki Pandit" userId="aecb5a101e0a8955" providerId="LiveId" clId="{FAC5909E-2B8B-4F74-9E7D-0DF35BC6F95E}" dt="2025-03-06T12:44:30.851" v="102" actId="47"/>
        <pc:sldMkLst>
          <pc:docMk/>
          <pc:sldMk cId="831153268" sldId="266"/>
        </pc:sldMkLst>
        <pc:picChg chg="add mod">
          <ac:chgData name="Triloki Pandit" userId="aecb5a101e0a8955" providerId="LiveId" clId="{FAC5909E-2B8B-4F74-9E7D-0DF35BC6F95E}" dt="2025-03-05T20:41:51.121" v="45" actId="14100"/>
          <ac:picMkLst>
            <pc:docMk/>
            <pc:sldMk cId="831153268" sldId="266"/>
            <ac:picMk id="3" creationId="{D608FBCF-378A-E404-B6B3-D715EF4A2790}"/>
          </ac:picMkLst>
        </pc:picChg>
      </pc:sldChg>
      <pc:sldChg chg="addSp delSp modSp new del mod">
        <pc:chgData name="Triloki Pandit" userId="aecb5a101e0a8955" providerId="LiveId" clId="{FAC5909E-2B8B-4F74-9E7D-0DF35BC6F95E}" dt="2025-03-06T16:08:09.026" v="166" actId="47"/>
        <pc:sldMkLst>
          <pc:docMk/>
          <pc:sldMk cId="3359603567" sldId="266"/>
        </pc:sldMkLst>
        <pc:picChg chg="add del mod">
          <ac:chgData name="Triloki Pandit" userId="aecb5a101e0a8955" providerId="LiveId" clId="{FAC5909E-2B8B-4F74-9E7D-0DF35BC6F95E}" dt="2025-03-06T15:12:17.410" v="138" actId="478"/>
          <ac:picMkLst>
            <pc:docMk/>
            <pc:sldMk cId="3359603567" sldId="266"/>
            <ac:picMk id="3" creationId="{D1DF5CE0-F1BF-840A-4372-8F9CE1B9D547}"/>
          </ac:picMkLst>
        </pc:picChg>
        <pc:picChg chg="add mod">
          <ac:chgData name="Triloki Pandit" userId="aecb5a101e0a8955" providerId="LiveId" clId="{FAC5909E-2B8B-4F74-9E7D-0DF35BC6F95E}" dt="2025-03-06T15:49:02.996" v="147" actId="1076"/>
          <ac:picMkLst>
            <pc:docMk/>
            <pc:sldMk cId="3359603567" sldId="266"/>
            <ac:picMk id="4" creationId="{A8ACF49F-2802-FF29-3EC8-DAB320B65078}"/>
          </ac:picMkLst>
        </pc:picChg>
      </pc:sldChg>
      <pc:sldChg chg="addSp modSp new del mod">
        <pc:chgData name="Triloki Pandit" userId="aecb5a101e0a8955" providerId="LiveId" clId="{FAC5909E-2B8B-4F74-9E7D-0DF35BC6F95E}" dt="2025-03-06T12:46:25.287" v="119" actId="47"/>
        <pc:sldMkLst>
          <pc:docMk/>
          <pc:sldMk cId="1261363854" sldId="267"/>
        </pc:sldMkLst>
        <pc:picChg chg="add mod">
          <ac:chgData name="Triloki Pandit" userId="aecb5a101e0a8955" providerId="LiveId" clId="{FAC5909E-2B8B-4F74-9E7D-0DF35BC6F95E}" dt="2025-03-06T09:21:38.332" v="53" actId="1076"/>
          <ac:picMkLst>
            <pc:docMk/>
            <pc:sldMk cId="1261363854" sldId="267"/>
            <ac:picMk id="2" creationId="{05720DB2-3BEC-082C-9CB1-A2C567BB5916}"/>
          </ac:picMkLst>
        </pc:picChg>
      </pc:sldChg>
      <pc:sldChg chg="addSp delSp modSp new del mod">
        <pc:chgData name="Triloki Pandit" userId="aecb5a101e0a8955" providerId="LiveId" clId="{FAC5909E-2B8B-4F74-9E7D-0DF35BC6F95E}" dt="2025-03-06T12:46:12.886" v="118" actId="47"/>
        <pc:sldMkLst>
          <pc:docMk/>
          <pc:sldMk cId="878184013" sldId="268"/>
        </pc:sldMkLst>
        <pc:picChg chg="add mod">
          <ac:chgData name="Triloki Pandit" userId="aecb5a101e0a8955" providerId="LiveId" clId="{FAC5909E-2B8B-4F74-9E7D-0DF35BC6F95E}" dt="2025-03-06T09:23:18.762" v="59" actId="1076"/>
          <ac:picMkLst>
            <pc:docMk/>
            <pc:sldMk cId="878184013" sldId="268"/>
            <ac:picMk id="2" creationId="{EE5183CB-14FA-9BB8-2032-D16D529EE07B}"/>
          </ac:picMkLst>
        </pc:picChg>
        <pc:picChg chg="add del mod">
          <ac:chgData name="Triloki Pandit" userId="aecb5a101e0a8955" providerId="LiveId" clId="{FAC5909E-2B8B-4F74-9E7D-0DF35BC6F95E}" dt="2025-03-06T12:42:02.709" v="90" actId="21"/>
          <ac:picMkLst>
            <pc:docMk/>
            <pc:sldMk cId="878184013" sldId="268"/>
            <ac:picMk id="11" creationId="{E0C24B6B-96C4-5BFF-4749-AADBA78D2F2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84ED3-C54F-B058-2D17-CA1BDC241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89553-25E7-5DE3-EA33-A44951523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1DD26-D234-37BC-70EF-F86F3F07C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5CC7-167E-41B4-AAFB-34E3313D40A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BC062-D4AC-8FF1-08A7-7D418ADC4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3DDEE-1271-8D0B-1480-CFCA21391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62E7-4F9C-490B-9155-C21AEC5CC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2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1A857-DE61-8315-A53D-6D4042CA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132D5-9D49-4A7D-E9FF-80BECCAC0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23E6F-4129-58E0-3267-B7006B22E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5CC7-167E-41B4-AAFB-34E3313D40A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EA5FB-20DB-43F1-578B-1F355434D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F5BAF-15FA-928E-5F1E-B25E22EB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62E7-4F9C-490B-9155-C21AEC5CC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0E8B0E-B957-7782-8546-C0AC66CA9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17A2E6-68D4-9F5F-6851-55F6605D2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9E98B-4AA9-0C26-76E9-C9AC320A4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5CC7-167E-41B4-AAFB-34E3313D40A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7423D-E672-A16D-6460-A10E79F03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BF570-1E0F-052E-E2A0-6873948BF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62E7-4F9C-490B-9155-C21AEC5CC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5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DC2C-3157-DA69-3D02-9BFE16ED8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B2DEE-A922-EB53-4E29-AAF5C873A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48DEF-1752-7813-D02C-571CF3B0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5CC7-167E-41B4-AAFB-34E3313D40A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45243-5215-5954-D43A-A6B6675B2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2674D-21C9-7B59-79D0-C823292E1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62E7-4F9C-490B-9155-C21AEC5CC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2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D64DB-A625-9AEA-4C56-F31A68D49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6F40B-C530-BB14-9AE9-08C0AD190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45C9-5A85-9F03-7CC9-09ACF8027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5CC7-167E-41B4-AAFB-34E3313D40A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A1D12-6387-379F-7B7C-BC29DA2F8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687C4-29EA-B2DC-5F3D-610D428CE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62E7-4F9C-490B-9155-C21AEC5CC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6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2607A-C192-9146-60E5-7F6BE4ABE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A8791-41AC-511A-BE71-A85DD3DC4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9F2DD-B31B-AD56-9778-3B32BE50F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FDA24-C860-2A79-4A15-4E8D221A2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5CC7-167E-41B4-AAFB-34E3313D40A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E53BA-7232-4B8A-5305-8BE17BAC1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52FDA-0491-2CAF-FD3F-EC477D84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62E7-4F9C-490B-9155-C21AEC5CC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9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CA76D-89C8-B175-CCF6-6C196EFC8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97EC5-44A4-B699-125C-C2AAFCB1D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43917-B311-AF07-9E39-8A578827E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90255E-2341-5F31-1AFF-0BEEEFBD0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E38CA9-78DA-F0C8-CDCA-346869D3A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AD4268-789C-CEF6-6EC8-CBEF51F0E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5CC7-167E-41B4-AAFB-34E3313D40A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ADF8B-B22A-A6D4-ED5F-4A27DFA9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A02873-2664-D612-3D11-E61735098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62E7-4F9C-490B-9155-C21AEC5CC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4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3C37E-52E2-14FC-726D-82EFB9E08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DE0854-D584-98EE-45A1-F685B5A73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5CC7-167E-41B4-AAFB-34E3313D40A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7CECD7-5AE6-DB0E-AC84-32E84B9E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0DDDF-92F5-FABE-2D4C-EFB87720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62E7-4F9C-490B-9155-C21AEC5CC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0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A99A8E-1789-25FE-EEF6-0C4252B4E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5CC7-167E-41B4-AAFB-34E3313D40A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96990A-B2CA-15B4-FD7E-3CBF238AE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0BA3A-28D1-C7DB-A6E0-9C05B5889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62E7-4F9C-490B-9155-C21AEC5CC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2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AA9C-8BDA-7E7D-2AF5-1CAB0719A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A3F9C-178C-6A1F-5C4B-CF17467F6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AA9F3-F763-CE71-9DED-BD851D804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2D332-C13D-C898-653F-56BC5CDE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5CC7-167E-41B4-AAFB-34E3313D40A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FE2E7-FE23-E610-73E0-C4378408D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54C39-7412-7DD5-30C8-3AFC8AAE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62E7-4F9C-490B-9155-C21AEC5CC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E1C19-22B7-E456-0841-91F1D1245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C38ABA-9E55-4264-C4FF-ECE83726E6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AA05A9-58DC-D265-7567-5E2CC09FA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81080-4CF5-2662-6C18-A6CE6174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5CC7-167E-41B4-AAFB-34E3313D40A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04166-4ECE-8F4A-950C-4E5A8083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1D90E-94DA-2F52-8231-B1A5DBE7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62E7-4F9C-490B-9155-C21AEC5CC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1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8F06AE-7274-88D5-599F-4BFFE9494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10989-2608-0862-454F-554ABAAE6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7942A-02E2-3129-4BB5-6AAB6B73E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105CC7-167E-41B4-AAFB-34E3313D40A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DC72D-C2A1-D9E8-D23C-9BADC46C9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C00C4-4B43-E5D5-AA8F-B9F78083F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3362E7-4F9C-490B-9155-C21AEC5CC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0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6964D-AFB3-3D5A-F5BF-410CAADC04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UHV facility for outgassing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57FD5-D032-7686-0A62-02B0835B21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ALICE ITS3 group @INFN Bari </a:t>
            </a:r>
          </a:p>
        </p:txBody>
      </p:sp>
    </p:spTree>
    <p:extLst>
      <p:ext uri="{BB962C8B-B14F-4D97-AF65-F5344CB8AC3E}">
        <p14:creationId xmlns:p14="http://schemas.microsoft.com/office/powerpoint/2010/main" val="385203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34F8A9B-54ED-C3BA-DA5A-AF66A7C1AFF9}"/>
              </a:ext>
            </a:extLst>
          </p:cNvPr>
          <p:cNvGrpSpPr/>
          <p:nvPr/>
        </p:nvGrpSpPr>
        <p:grpSpPr>
          <a:xfrm>
            <a:off x="579836" y="129206"/>
            <a:ext cx="11032327" cy="6599587"/>
            <a:chOff x="389206" y="129206"/>
            <a:chExt cx="11032327" cy="659958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D3C7E02-332C-CBE2-1C50-1FFDC7C6780D}"/>
                </a:ext>
              </a:extLst>
            </p:cNvPr>
            <p:cNvGrpSpPr/>
            <p:nvPr/>
          </p:nvGrpSpPr>
          <p:grpSpPr>
            <a:xfrm>
              <a:off x="389206" y="129206"/>
              <a:ext cx="5991273" cy="6599587"/>
              <a:chOff x="389206" y="129206"/>
              <a:chExt cx="5991273" cy="6599587"/>
            </a:xfrm>
          </p:grpSpPr>
          <p:pic>
            <p:nvPicPr>
              <p:cNvPr id="3" name="Picture 2" descr="A machine in a room&#10;&#10;AI-generated content may be incorrect.">
                <a:extLst>
                  <a:ext uri="{FF2B5EF4-FFF2-40B4-BE49-F238E27FC236}">
                    <a16:creationId xmlns:a16="http://schemas.microsoft.com/office/drawing/2014/main" id="{01FB96C5-FD32-4F31-FE50-DAA95871E3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96" r="28889"/>
              <a:stretch/>
            </p:blipFill>
            <p:spPr>
              <a:xfrm rot="5400000">
                <a:off x="85049" y="433363"/>
                <a:ext cx="6599587" cy="5991273"/>
              </a:xfrm>
              <a:prstGeom prst="rect">
                <a:avLst/>
              </a:prstGeom>
            </p:spPr>
          </p:pic>
          <p:pic>
            <p:nvPicPr>
              <p:cNvPr id="5" name="Picture 4" descr="A machine with buttons and a display&#10;&#10;AI-generated content may be incorrect.">
                <a:extLst>
                  <a:ext uri="{FF2B5EF4-FFF2-40B4-BE49-F238E27FC236}">
                    <a16:creationId xmlns:a16="http://schemas.microsoft.com/office/drawing/2014/main" id="{8B99A0F3-0458-E858-8066-7712A51487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167" t="32387" r="34667" b="19562"/>
              <a:stretch/>
            </p:blipFill>
            <p:spPr>
              <a:xfrm>
                <a:off x="2844800" y="314456"/>
                <a:ext cx="3027680" cy="1422903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0EABC7A-6C72-21D5-A7C1-D004A6305832}"/>
                  </a:ext>
                </a:extLst>
              </p:cNvPr>
              <p:cNvSpPr/>
              <p:nvPr/>
            </p:nvSpPr>
            <p:spPr>
              <a:xfrm>
                <a:off x="770466" y="990600"/>
                <a:ext cx="914401" cy="472187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4C4808F6-4A19-A464-6CF0-CC79928A0193}"/>
                  </a:ext>
                </a:extLst>
              </p:cNvPr>
              <p:cNvCxnSpPr>
                <a:endCxn id="5" idx="1"/>
              </p:cNvCxnSpPr>
              <p:nvPr/>
            </p:nvCxnSpPr>
            <p:spPr>
              <a:xfrm flipV="1">
                <a:off x="1727200" y="1025908"/>
                <a:ext cx="1117600" cy="210225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 descr="A graph of a mass&#10;&#10;AI-generated content may be incorrect.">
              <a:extLst>
                <a:ext uri="{FF2B5EF4-FFF2-40B4-BE49-F238E27FC236}">
                  <a16:creationId xmlns:a16="http://schemas.microsoft.com/office/drawing/2014/main" id="{A3984F3E-B7EB-8323-DA61-50AE3B37A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4117" y="3428999"/>
              <a:ext cx="4927416" cy="329979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" name="Picture 3" descr="A graph of a graph showing different colors&#10;&#10;AI-generated content may be incorrect.">
              <a:extLst>
                <a:ext uri="{FF2B5EF4-FFF2-40B4-BE49-F238E27FC236}">
                  <a16:creationId xmlns:a16="http://schemas.microsoft.com/office/drawing/2014/main" id="{D7324BD1-2626-0F15-F64D-EBD8E8524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4117" y="129206"/>
              <a:ext cx="4927416" cy="329979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890409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59DC4-6D2F-BEAE-67F3-D48D8189A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9E5FB51-116B-33E4-1094-E13A13E0A6AA}"/>
              </a:ext>
            </a:extLst>
          </p:cNvPr>
          <p:cNvGrpSpPr/>
          <p:nvPr/>
        </p:nvGrpSpPr>
        <p:grpSpPr>
          <a:xfrm>
            <a:off x="1383224" y="170918"/>
            <a:ext cx="9552547" cy="6355294"/>
            <a:chOff x="1383224" y="170918"/>
            <a:chExt cx="9552547" cy="6355294"/>
          </a:xfrm>
        </p:grpSpPr>
        <p:pic>
          <p:nvPicPr>
            <p:cNvPr id="5" name="Picture 4" descr="A graph of a temperature&#10;&#10;AI-generated content may be incorrect.">
              <a:extLst>
                <a:ext uri="{FF2B5EF4-FFF2-40B4-BE49-F238E27FC236}">
                  <a16:creationId xmlns:a16="http://schemas.microsoft.com/office/drawing/2014/main" id="{F4F926AE-B313-B9D3-BFE3-0E54374CF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998" y="3428999"/>
              <a:ext cx="4712773" cy="30972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 descr="A graph of a chemical reaction&#10;&#10;AI-generated content may be incorrect.">
              <a:extLst>
                <a:ext uri="{FF2B5EF4-FFF2-40B4-BE49-F238E27FC236}">
                  <a16:creationId xmlns:a16="http://schemas.microsoft.com/office/drawing/2014/main" id="{ED21CFE2-A617-FCD6-EFEE-E58AC78B6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224" y="170918"/>
              <a:ext cx="4712773" cy="30972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2" name="Picture 1" descr="A graph of a graph showing the temperature of a carbon rvc foam&#10;&#10;AI-generated content may be incorrect.">
            <a:extLst>
              <a:ext uri="{FF2B5EF4-FFF2-40B4-BE49-F238E27FC236}">
                <a16:creationId xmlns:a16="http://schemas.microsoft.com/office/drawing/2014/main" id="{165E2D68-0ECC-A77C-D399-B2A6CC7B4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24" y="3428998"/>
            <a:ext cx="4712773" cy="30972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3" name="Picture 2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63B2A186-80A7-6F55-C801-10203AC2D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98" y="170918"/>
            <a:ext cx="4712773" cy="30972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7702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C4D6177-F3A0-B0B1-D6B7-8891D282D785}"/>
              </a:ext>
            </a:extLst>
          </p:cNvPr>
          <p:cNvGrpSpPr/>
          <p:nvPr/>
        </p:nvGrpSpPr>
        <p:grpSpPr>
          <a:xfrm>
            <a:off x="127074" y="1137356"/>
            <a:ext cx="11937852" cy="4469694"/>
            <a:chOff x="57298" y="1124656"/>
            <a:chExt cx="11937852" cy="4469694"/>
          </a:xfrm>
        </p:grpSpPr>
        <p:pic>
          <p:nvPicPr>
            <p:cNvPr id="3" name="Picture 2" descr="A graph of different colored lines&#10;&#10;AI-generated content may be incorrect.">
              <a:extLst>
                <a:ext uri="{FF2B5EF4-FFF2-40B4-BE49-F238E27FC236}">
                  <a16:creationId xmlns:a16="http://schemas.microsoft.com/office/drawing/2014/main" id="{BF6DD366-2A37-087B-00FA-12E7B0730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28" t="16297" r="1605" b="13087"/>
            <a:stretch/>
          </p:blipFill>
          <p:spPr>
            <a:xfrm>
              <a:off x="6639252" y="1124656"/>
              <a:ext cx="5355898" cy="446969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" name="Picture 14" descr="A graph of a graph showing the temperature of a carbon rvc foam&#10;&#10;AI-generated content may be incorrect.">
              <a:extLst>
                <a:ext uri="{FF2B5EF4-FFF2-40B4-BE49-F238E27FC236}">
                  <a16:creationId xmlns:a16="http://schemas.microsoft.com/office/drawing/2014/main" id="{B5F0D910-0D9D-B5E3-D557-909EDA4D3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98" y="1124656"/>
              <a:ext cx="6581954" cy="446969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32744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11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UHV facility for outgassing study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Triloki Pandit</dc:creator>
  <cp:lastModifiedBy>Triloki Pandit</cp:lastModifiedBy>
  <cp:revision>1</cp:revision>
  <dcterms:created xsi:type="dcterms:W3CDTF">2025-03-05T16:05:23Z</dcterms:created>
  <dcterms:modified xsi:type="dcterms:W3CDTF">2025-03-06T16:52:14Z</dcterms:modified>
</cp:coreProperties>
</file>