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1"/>
    <p:restoredTop sz="94704"/>
  </p:normalViewPr>
  <p:slideViewPr>
    <p:cSldViewPr snapToGrid="0" snapToObjects="1">
      <p:cViewPr varScale="1">
        <p:scale>
          <a:sx n="167" d="100"/>
          <a:sy n="167" d="100"/>
        </p:scale>
        <p:origin x="184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751D64-2F91-48D4-A331-334CAB0887DF}" type="doc">
      <dgm:prSet loTypeId="urn:microsoft.com/office/officeart/2005/8/layout/matrix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FACDA9-1D11-4405-90E4-CB9F559F3DEF}">
      <dgm:prSet/>
      <dgm:spPr/>
      <dgm:t>
        <a:bodyPr/>
        <a:lstStyle/>
        <a:p>
          <a:r>
            <a:rPr lang="en-US" dirty="0" err="1"/>
            <a:t>Favorire</a:t>
          </a:r>
          <a:r>
            <a:rPr lang="en-US" dirty="0"/>
            <a:t> la </a:t>
          </a:r>
          <a:r>
            <a:rPr lang="en-US" dirty="0" err="1"/>
            <a:t>rieducazione</a:t>
          </a:r>
          <a:r>
            <a:rPr lang="en-US" dirty="0"/>
            <a:t> e il </a:t>
          </a:r>
          <a:r>
            <a:rPr lang="en-US" dirty="0" err="1"/>
            <a:t>reinserimento</a:t>
          </a:r>
          <a:r>
            <a:rPr lang="en-US" dirty="0"/>
            <a:t> </a:t>
          </a:r>
          <a:r>
            <a:rPr lang="en-US" dirty="0" err="1"/>
            <a:t>sociale</a:t>
          </a:r>
          <a:r>
            <a:rPr lang="en-US" dirty="0"/>
            <a:t> </a:t>
          </a:r>
          <a:r>
            <a:rPr lang="en-US" dirty="0" err="1"/>
            <a:t>dei</a:t>
          </a:r>
          <a:r>
            <a:rPr lang="en-US" dirty="0"/>
            <a:t> </a:t>
          </a:r>
          <a:r>
            <a:rPr lang="en-US" dirty="0" err="1"/>
            <a:t>detenuti</a:t>
          </a:r>
          <a:endParaRPr lang="en-US" dirty="0"/>
        </a:p>
      </dgm:t>
    </dgm:pt>
    <dgm:pt modelId="{7B1A70C4-D59B-4C2F-9057-A3378A5F774A}" type="parTrans" cxnId="{DD407586-0131-4B9A-ACFF-593EB9B75B0D}">
      <dgm:prSet/>
      <dgm:spPr/>
      <dgm:t>
        <a:bodyPr/>
        <a:lstStyle/>
        <a:p>
          <a:endParaRPr lang="en-US"/>
        </a:p>
      </dgm:t>
    </dgm:pt>
    <dgm:pt modelId="{6574303E-CECA-4EBF-B76D-5C1A2D7A3328}" type="sibTrans" cxnId="{DD407586-0131-4B9A-ACFF-593EB9B75B0D}">
      <dgm:prSet/>
      <dgm:spPr/>
      <dgm:t>
        <a:bodyPr/>
        <a:lstStyle/>
        <a:p>
          <a:endParaRPr lang="en-US"/>
        </a:p>
      </dgm:t>
    </dgm:pt>
    <dgm:pt modelId="{3770D4E7-7B69-42D4-8087-77C0BFB83E65}">
      <dgm:prSet/>
      <dgm:spPr/>
      <dgm:t>
        <a:bodyPr/>
        <a:lstStyle/>
        <a:p>
          <a:r>
            <a:rPr lang="en-US" dirty="0" err="1"/>
            <a:t>Stimolare</a:t>
          </a:r>
          <a:r>
            <a:rPr lang="en-US" dirty="0"/>
            <a:t> </a:t>
          </a:r>
          <a:r>
            <a:rPr lang="en-US" dirty="0" err="1"/>
            <a:t>l’interesse</a:t>
          </a:r>
          <a:r>
            <a:rPr lang="en-US" dirty="0"/>
            <a:t> per la </a:t>
          </a:r>
          <a:r>
            <a:rPr lang="en-US" dirty="0" err="1"/>
            <a:t>scienza</a:t>
          </a:r>
          <a:r>
            <a:rPr lang="en-US" dirty="0"/>
            <a:t> con </a:t>
          </a:r>
          <a:r>
            <a:rPr lang="en-US" dirty="0" err="1"/>
            <a:t>attività</a:t>
          </a:r>
          <a:r>
            <a:rPr lang="en-US" dirty="0"/>
            <a:t> </a:t>
          </a:r>
          <a:r>
            <a:rPr lang="en-US" dirty="0" err="1"/>
            <a:t>pratiche</a:t>
          </a:r>
          <a:endParaRPr lang="en-US" dirty="0"/>
        </a:p>
      </dgm:t>
    </dgm:pt>
    <dgm:pt modelId="{5838C2BC-045A-402B-B1AD-EE229335D417}" type="parTrans" cxnId="{8268659E-12A9-4D76-8DCE-10A8237E14B8}">
      <dgm:prSet/>
      <dgm:spPr/>
      <dgm:t>
        <a:bodyPr/>
        <a:lstStyle/>
        <a:p>
          <a:endParaRPr lang="en-US"/>
        </a:p>
      </dgm:t>
    </dgm:pt>
    <dgm:pt modelId="{E55C4C49-5AB2-4E76-BE73-02E81B76A49F}" type="sibTrans" cxnId="{8268659E-12A9-4D76-8DCE-10A8237E14B8}">
      <dgm:prSet/>
      <dgm:spPr/>
      <dgm:t>
        <a:bodyPr/>
        <a:lstStyle/>
        <a:p>
          <a:endParaRPr lang="en-US"/>
        </a:p>
      </dgm:t>
    </dgm:pt>
    <dgm:pt modelId="{6D51F970-4BF4-4190-A275-43DAF0BBF7B0}">
      <dgm:prSet/>
      <dgm:spPr/>
      <dgm:t>
        <a:bodyPr/>
        <a:lstStyle/>
        <a:p>
          <a:r>
            <a:rPr lang="en-US" dirty="0" err="1"/>
            <a:t>Creare</a:t>
          </a:r>
          <a:r>
            <a:rPr lang="en-US" dirty="0"/>
            <a:t> </a:t>
          </a:r>
          <a:r>
            <a:rPr lang="en-US" dirty="0" err="1"/>
            <a:t>materiali</a:t>
          </a:r>
          <a:r>
            <a:rPr lang="en-US" dirty="0"/>
            <a:t> </a:t>
          </a:r>
          <a:r>
            <a:rPr lang="en-US" dirty="0" err="1"/>
            <a:t>didattici</a:t>
          </a:r>
          <a:r>
            <a:rPr lang="en-US" dirty="0"/>
            <a:t> per le </a:t>
          </a:r>
          <a:r>
            <a:rPr lang="en-US" dirty="0" err="1"/>
            <a:t>scuole</a:t>
          </a:r>
          <a:r>
            <a:rPr lang="en-US" dirty="0"/>
            <a:t> </a:t>
          </a:r>
          <a:r>
            <a:rPr lang="en-US" dirty="0" err="1"/>
            <a:t>secondarie</a:t>
          </a:r>
          <a:endParaRPr lang="en-US" dirty="0"/>
        </a:p>
      </dgm:t>
    </dgm:pt>
    <dgm:pt modelId="{4D25D667-5121-47A9-A0B6-B2EC67FFE201}" type="parTrans" cxnId="{BE705B55-171E-414D-BFE7-E0216E3FCE06}">
      <dgm:prSet/>
      <dgm:spPr/>
      <dgm:t>
        <a:bodyPr/>
        <a:lstStyle/>
        <a:p>
          <a:endParaRPr lang="en-US"/>
        </a:p>
      </dgm:t>
    </dgm:pt>
    <dgm:pt modelId="{797F69A9-4ECB-41A8-9B8D-943097872769}" type="sibTrans" cxnId="{BE705B55-171E-414D-BFE7-E0216E3FCE06}">
      <dgm:prSet/>
      <dgm:spPr/>
      <dgm:t>
        <a:bodyPr/>
        <a:lstStyle/>
        <a:p>
          <a:endParaRPr lang="en-US"/>
        </a:p>
      </dgm:t>
    </dgm:pt>
    <dgm:pt modelId="{D0CE7861-7877-448A-A066-3E3EAD4D8C5F}">
      <dgm:prSet/>
      <dgm:spPr/>
      <dgm:t>
        <a:bodyPr/>
        <a:lstStyle/>
        <a:p>
          <a:r>
            <a:rPr lang="en-US" dirty="0" err="1"/>
            <a:t>Utilizzare</a:t>
          </a:r>
          <a:r>
            <a:rPr lang="en-US" dirty="0"/>
            <a:t> il </a:t>
          </a:r>
          <a:r>
            <a:rPr lang="en-US" dirty="0" err="1"/>
            <a:t>metodo</a:t>
          </a:r>
          <a:r>
            <a:rPr lang="en-US" dirty="0"/>
            <a:t> </a:t>
          </a:r>
          <a:r>
            <a:rPr lang="en-US" dirty="0" err="1"/>
            <a:t>induttivo</a:t>
          </a:r>
          <a:r>
            <a:rPr lang="en-US" dirty="0"/>
            <a:t> per </a:t>
          </a:r>
          <a:r>
            <a:rPr lang="en-US" dirty="0" err="1"/>
            <a:t>facilitare</a:t>
          </a:r>
          <a:r>
            <a:rPr lang="en-US" dirty="0"/>
            <a:t> </a:t>
          </a:r>
          <a:r>
            <a:rPr lang="en-US" dirty="0" err="1"/>
            <a:t>l'apprendimento</a:t>
          </a:r>
          <a:r>
            <a:rPr lang="en-US" dirty="0"/>
            <a:t> </a:t>
          </a:r>
          <a:r>
            <a:rPr lang="en-US" dirty="0" err="1"/>
            <a:t>scientifico</a:t>
          </a:r>
          <a:endParaRPr lang="en-US" dirty="0"/>
        </a:p>
      </dgm:t>
    </dgm:pt>
    <dgm:pt modelId="{49FD1E09-819F-442F-9663-2F3DE4FE3ACF}" type="parTrans" cxnId="{8A1DEAED-EC3A-4DDA-B3FA-C10877B342E0}">
      <dgm:prSet/>
      <dgm:spPr/>
      <dgm:t>
        <a:bodyPr/>
        <a:lstStyle/>
        <a:p>
          <a:endParaRPr lang="en-US"/>
        </a:p>
      </dgm:t>
    </dgm:pt>
    <dgm:pt modelId="{66912BF5-BB97-4B05-A8B1-4AC4434C0BED}" type="sibTrans" cxnId="{8A1DEAED-EC3A-4DDA-B3FA-C10877B342E0}">
      <dgm:prSet/>
      <dgm:spPr/>
      <dgm:t>
        <a:bodyPr/>
        <a:lstStyle/>
        <a:p>
          <a:endParaRPr lang="en-US"/>
        </a:p>
      </dgm:t>
    </dgm:pt>
    <dgm:pt modelId="{DA3159AA-30E9-354B-9B03-0C7674E37B3A}">
      <dgm:prSet/>
      <dgm:spPr/>
      <dgm:t>
        <a:bodyPr/>
        <a:lstStyle/>
        <a:p>
          <a:endParaRPr lang="en-US" dirty="0"/>
        </a:p>
      </dgm:t>
    </dgm:pt>
    <dgm:pt modelId="{C141435E-0D83-0740-81F3-E5D55DDF0B91}" type="parTrans" cxnId="{66BF896A-8FBB-8448-BA55-26D45ACD1BED}">
      <dgm:prSet/>
      <dgm:spPr/>
      <dgm:t>
        <a:bodyPr/>
        <a:lstStyle/>
        <a:p>
          <a:endParaRPr lang="it-IT"/>
        </a:p>
      </dgm:t>
    </dgm:pt>
    <dgm:pt modelId="{FD3421D7-74ED-C144-AECA-4A21DE1B5208}" type="sibTrans" cxnId="{66BF896A-8FBB-8448-BA55-26D45ACD1BED}">
      <dgm:prSet/>
      <dgm:spPr/>
      <dgm:t>
        <a:bodyPr/>
        <a:lstStyle/>
        <a:p>
          <a:endParaRPr lang="it-IT"/>
        </a:p>
      </dgm:t>
    </dgm:pt>
    <dgm:pt modelId="{A209B0F0-D3B1-5344-8B4B-B576D94A9D7C}">
      <dgm:prSet/>
      <dgm:spPr/>
      <dgm:t>
        <a:bodyPr/>
        <a:lstStyle/>
        <a:p>
          <a:endParaRPr lang="en-US" dirty="0"/>
        </a:p>
      </dgm:t>
    </dgm:pt>
    <dgm:pt modelId="{665497E2-966B-3E43-8D0F-A02DC44DA9EE}" type="parTrans" cxnId="{96590747-1685-DF4F-85DE-9FD7980C8EE4}">
      <dgm:prSet/>
      <dgm:spPr/>
      <dgm:t>
        <a:bodyPr/>
        <a:lstStyle/>
        <a:p>
          <a:endParaRPr lang="it-IT"/>
        </a:p>
      </dgm:t>
    </dgm:pt>
    <dgm:pt modelId="{9D668974-D6D1-754D-A466-585C5624460E}" type="sibTrans" cxnId="{96590747-1685-DF4F-85DE-9FD7980C8EE4}">
      <dgm:prSet/>
      <dgm:spPr/>
      <dgm:t>
        <a:bodyPr/>
        <a:lstStyle/>
        <a:p>
          <a:endParaRPr lang="it-IT"/>
        </a:p>
      </dgm:t>
    </dgm:pt>
    <dgm:pt modelId="{AE2D608C-6340-6345-A3AB-69C8EF8C2554}" type="pres">
      <dgm:prSet presAssocID="{0F751D64-2F91-48D4-A331-334CAB0887DF}" presName="matrix" presStyleCnt="0">
        <dgm:presLayoutVars>
          <dgm:chMax val="1"/>
          <dgm:dir/>
          <dgm:resizeHandles val="exact"/>
        </dgm:presLayoutVars>
      </dgm:prSet>
      <dgm:spPr/>
    </dgm:pt>
    <dgm:pt modelId="{9CFB6D5C-9F6B-EA4D-AE8A-68B7F42E6F98}" type="pres">
      <dgm:prSet presAssocID="{0F751D64-2F91-48D4-A331-334CAB0887DF}" presName="diamond" presStyleLbl="bgShp" presStyleIdx="0" presStyleCnt="1"/>
      <dgm:spPr/>
    </dgm:pt>
    <dgm:pt modelId="{8FB86209-BD20-374F-A0BD-FB186808F43B}" type="pres">
      <dgm:prSet presAssocID="{0F751D64-2F91-48D4-A331-334CAB0887DF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7D90C97C-1C59-F947-A196-DE909836A3CB}" type="pres">
      <dgm:prSet presAssocID="{0F751D64-2F91-48D4-A331-334CAB0887DF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E93994C-E7B4-9C4D-A34F-9CB6BC130EDF}" type="pres">
      <dgm:prSet presAssocID="{0F751D64-2F91-48D4-A331-334CAB0887DF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93301A4-8F66-2A4C-9599-1447AD48AB4F}" type="pres">
      <dgm:prSet presAssocID="{0F751D64-2F91-48D4-A331-334CAB0887DF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96590747-1685-DF4F-85DE-9FD7980C8EE4}" srcId="{0F751D64-2F91-48D4-A331-334CAB0887DF}" destId="{A209B0F0-D3B1-5344-8B4B-B576D94A9D7C}" srcOrd="5" destOrd="0" parTransId="{665497E2-966B-3E43-8D0F-A02DC44DA9EE}" sibTransId="{9D668974-D6D1-754D-A466-585C5624460E}"/>
    <dgm:cxn modelId="{BE705B55-171E-414D-BFE7-E0216E3FCE06}" srcId="{0F751D64-2F91-48D4-A331-334CAB0887DF}" destId="{6D51F970-4BF4-4190-A275-43DAF0BBF7B0}" srcOrd="2" destOrd="0" parTransId="{4D25D667-5121-47A9-A0B6-B2EC67FFE201}" sibTransId="{797F69A9-4ECB-41A8-9B8D-943097872769}"/>
    <dgm:cxn modelId="{66BF896A-8FBB-8448-BA55-26D45ACD1BED}" srcId="{0F751D64-2F91-48D4-A331-334CAB0887DF}" destId="{DA3159AA-30E9-354B-9B03-0C7674E37B3A}" srcOrd="4" destOrd="0" parTransId="{C141435E-0D83-0740-81F3-E5D55DDF0B91}" sibTransId="{FD3421D7-74ED-C144-AECA-4A21DE1B5208}"/>
    <dgm:cxn modelId="{DE60C776-49EA-AB41-92EF-24D6EA0AFA70}" type="presOf" srcId="{3770D4E7-7B69-42D4-8087-77C0BFB83E65}" destId="{7D90C97C-1C59-F947-A196-DE909836A3CB}" srcOrd="0" destOrd="0" presId="urn:microsoft.com/office/officeart/2005/8/layout/matrix3"/>
    <dgm:cxn modelId="{71509D7B-0A69-BC43-8A62-96B7F46F5459}" type="presOf" srcId="{6D51F970-4BF4-4190-A275-43DAF0BBF7B0}" destId="{FE93994C-E7B4-9C4D-A34F-9CB6BC130EDF}" srcOrd="0" destOrd="0" presId="urn:microsoft.com/office/officeart/2005/8/layout/matrix3"/>
    <dgm:cxn modelId="{DD407586-0131-4B9A-ACFF-593EB9B75B0D}" srcId="{0F751D64-2F91-48D4-A331-334CAB0887DF}" destId="{E5FACDA9-1D11-4405-90E4-CB9F559F3DEF}" srcOrd="0" destOrd="0" parTransId="{7B1A70C4-D59B-4C2F-9057-A3378A5F774A}" sibTransId="{6574303E-CECA-4EBF-B76D-5C1A2D7A3328}"/>
    <dgm:cxn modelId="{8268659E-12A9-4D76-8DCE-10A8237E14B8}" srcId="{0F751D64-2F91-48D4-A331-334CAB0887DF}" destId="{3770D4E7-7B69-42D4-8087-77C0BFB83E65}" srcOrd="1" destOrd="0" parTransId="{5838C2BC-045A-402B-B1AD-EE229335D417}" sibTransId="{E55C4C49-5AB2-4E76-BE73-02E81B76A49F}"/>
    <dgm:cxn modelId="{6647A3AF-B1C8-3B4A-8CB5-C820685F3D65}" type="presOf" srcId="{D0CE7861-7877-448A-A066-3E3EAD4D8C5F}" destId="{093301A4-8F66-2A4C-9599-1447AD48AB4F}" srcOrd="0" destOrd="0" presId="urn:microsoft.com/office/officeart/2005/8/layout/matrix3"/>
    <dgm:cxn modelId="{2EF339D3-7F43-4045-80EB-BAE37BF012F3}" type="presOf" srcId="{E5FACDA9-1D11-4405-90E4-CB9F559F3DEF}" destId="{8FB86209-BD20-374F-A0BD-FB186808F43B}" srcOrd="0" destOrd="0" presId="urn:microsoft.com/office/officeart/2005/8/layout/matrix3"/>
    <dgm:cxn modelId="{E517D7DC-1076-EE46-9B5E-8273DCA4BA9E}" type="presOf" srcId="{0F751D64-2F91-48D4-A331-334CAB0887DF}" destId="{AE2D608C-6340-6345-A3AB-69C8EF8C2554}" srcOrd="0" destOrd="0" presId="urn:microsoft.com/office/officeart/2005/8/layout/matrix3"/>
    <dgm:cxn modelId="{8A1DEAED-EC3A-4DDA-B3FA-C10877B342E0}" srcId="{0F751D64-2F91-48D4-A331-334CAB0887DF}" destId="{D0CE7861-7877-448A-A066-3E3EAD4D8C5F}" srcOrd="3" destOrd="0" parTransId="{49FD1E09-819F-442F-9663-2F3DE4FE3ACF}" sibTransId="{66912BF5-BB97-4B05-A8B1-4AC4434C0BED}"/>
    <dgm:cxn modelId="{F053CF9C-62B7-C646-BEB5-9A6F96D7D00B}" type="presParOf" srcId="{AE2D608C-6340-6345-A3AB-69C8EF8C2554}" destId="{9CFB6D5C-9F6B-EA4D-AE8A-68B7F42E6F98}" srcOrd="0" destOrd="0" presId="urn:microsoft.com/office/officeart/2005/8/layout/matrix3"/>
    <dgm:cxn modelId="{E5E2B71D-0D36-D349-993A-82B140D85F4A}" type="presParOf" srcId="{AE2D608C-6340-6345-A3AB-69C8EF8C2554}" destId="{8FB86209-BD20-374F-A0BD-FB186808F43B}" srcOrd="1" destOrd="0" presId="urn:microsoft.com/office/officeart/2005/8/layout/matrix3"/>
    <dgm:cxn modelId="{552C263D-3DE3-D54F-A187-7E19EBE04E38}" type="presParOf" srcId="{AE2D608C-6340-6345-A3AB-69C8EF8C2554}" destId="{7D90C97C-1C59-F947-A196-DE909836A3CB}" srcOrd="2" destOrd="0" presId="urn:microsoft.com/office/officeart/2005/8/layout/matrix3"/>
    <dgm:cxn modelId="{DDC2B586-EEBC-BB46-8EDD-27A4ADA0FE60}" type="presParOf" srcId="{AE2D608C-6340-6345-A3AB-69C8EF8C2554}" destId="{FE93994C-E7B4-9C4D-A34F-9CB6BC130EDF}" srcOrd="3" destOrd="0" presId="urn:microsoft.com/office/officeart/2005/8/layout/matrix3"/>
    <dgm:cxn modelId="{321F9DDB-0B32-F245-9616-AC7125CEE5A2}" type="presParOf" srcId="{AE2D608C-6340-6345-A3AB-69C8EF8C2554}" destId="{093301A4-8F66-2A4C-9599-1447AD48AB4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6FC5AD-3C5B-4F72-BE7B-39C0231A0556}" type="doc">
      <dgm:prSet loTypeId="urn:microsoft.com/office/officeart/2005/8/layout/hProcess9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A36E7D-22FF-4492-9344-A3A88A6216A7}">
      <dgm:prSet/>
      <dgm:spPr/>
      <dgm:t>
        <a:bodyPr/>
        <a:lstStyle/>
        <a:p>
          <a:r>
            <a:rPr lang="en-US" dirty="0"/>
            <a:t>Breve </a:t>
          </a:r>
          <a:r>
            <a:rPr lang="en-US" dirty="0" err="1"/>
            <a:t>formazione</a:t>
          </a:r>
          <a:r>
            <a:rPr lang="en-US" dirty="0"/>
            <a:t> </a:t>
          </a:r>
          <a:r>
            <a:rPr lang="en-US" dirty="0" err="1"/>
            <a:t>teorica</a:t>
          </a:r>
          <a:r>
            <a:rPr lang="en-US" dirty="0"/>
            <a:t> per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detenuti</a:t>
          </a:r>
          <a:endParaRPr lang="en-US" dirty="0"/>
        </a:p>
      </dgm:t>
    </dgm:pt>
    <dgm:pt modelId="{0EDC4E06-0043-4FD2-B4AB-A935398DB4C7}" type="parTrans" cxnId="{1240B8BD-78FA-4D11-B3C1-99A3BDAF225A}">
      <dgm:prSet/>
      <dgm:spPr/>
      <dgm:t>
        <a:bodyPr/>
        <a:lstStyle/>
        <a:p>
          <a:endParaRPr lang="en-US"/>
        </a:p>
      </dgm:t>
    </dgm:pt>
    <dgm:pt modelId="{30204858-464F-4FBC-BF66-1F3D6752D111}" type="sibTrans" cxnId="{1240B8BD-78FA-4D11-B3C1-99A3BDAF225A}">
      <dgm:prSet/>
      <dgm:spPr/>
      <dgm:t>
        <a:bodyPr/>
        <a:lstStyle/>
        <a:p>
          <a:endParaRPr lang="en-US"/>
        </a:p>
      </dgm:t>
    </dgm:pt>
    <dgm:pt modelId="{6ABBCC8E-8D1C-4377-9E11-06ACD60FE1C6}">
      <dgm:prSet/>
      <dgm:spPr/>
      <dgm:t>
        <a:bodyPr/>
        <a:lstStyle/>
        <a:p>
          <a:r>
            <a:rPr lang="en-US" dirty="0" err="1"/>
            <a:t>Attività</a:t>
          </a:r>
          <a:r>
            <a:rPr lang="en-US" dirty="0"/>
            <a:t> </a:t>
          </a:r>
          <a:r>
            <a:rPr lang="en-US" dirty="0" err="1"/>
            <a:t>pratiche</a:t>
          </a:r>
          <a:r>
            <a:rPr lang="en-US" dirty="0"/>
            <a:t> </a:t>
          </a:r>
          <a:r>
            <a:rPr lang="en-US" dirty="0" err="1"/>
            <a:t>nel</a:t>
          </a:r>
          <a:r>
            <a:rPr lang="en-US" dirty="0"/>
            <a:t> </a:t>
          </a:r>
          <a:r>
            <a:rPr lang="en-US" dirty="0" err="1"/>
            <a:t>laboratorio</a:t>
          </a:r>
          <a:r>
            <a:rPr lang="en-US" dirty="0"/>
            <a:t> di </a:t>
          </a:r>
          <a:r>
            <a:rPr lang="en-US" dirty="0" err="1"/>
            <a:t>falegnameria</a:t>
          </a:r>
          <a:endParaRPr lang="en-US" dirty="0"/>
        </a:p>
      </dgm:t>
    </dgm:pt>
    <dgm:pt modelId="{2EC3867E-AAD5-4B71-A9F5-93775BBA4572}" type="parTrans" cxnId="{5523CA29-F668-4DD5-9D7E-AC9F741637E7}">
      <dgm:prSet/>
      <dgm:spPr/>
      <dgm:t>
        <a:bodyPr/>
        <a:lstStyle/>
        <a:p>
          <a:endParaRPr lang="en-US"/>
        </a:p>
      </dgm:t>
    </dgm:pt>
    <dgm:pt modelId="{B461E78B-D18E-4CB6-AB6B-FBBB3C282EFC}" type="sibTrans" cxnId="{5523CA29-F668-4DD5-9D7E-AC9F741637E7}">
      <dgm:prSet/>
      <dgm:spPr/>
      <dgm:t>
        <a:bodyPr/>
        <a:lstStyle/>
        <a:p>
          <a:endParaRPr lang="en-US"/>
        </a:p>
      </dgm:t>
    </dgm:pt>
    <dgm:pt modelId="{9B9647AB-0C25-4112-8B14-008A989DB77B}">
      <dgm:prSet/>
      <dgm:spPr/>
      <dgm:t>
        <a:bodyPr/>
        <a:lstStyle/>
        <a:p>
          <a:r>
            <a:rPr lang="en-US" dirty="0" err="1"/>
            <a:t>Supervisione</a:t>
          </a:r>
          <a:r>
            <a:rPr lang="en-US" dirty="0"/>
            <a:t> di </a:t>
          </a:r>
          <a:r>
            <a:rPr lang="en-US" dirty="0" err="1"/>
            <a:t>docenti</a:t>
          </a:r>
          <a:r>
            <a:rPr lang="en-US" dirty="0"/>
            <a:t> </a:t>
          </a:r>
          <a:r>
            <a:rPr lang="en-US" dirty="0" err="1"/>
            <a:t>universitari</a:t>
          </a:r>
          <a:endParaRPr lang="en-US" dirty="0"/>
        </a:p>
      </dgm:t>
    </dgm:pt>
    <dgm:pt modelId="{4BBAD5DC-2191-46B6-8415-8EC5EB77C454}" type="parTrans" cxnId="{33A96811-D492-4AA6-82F5-8F773D7D3E49}">
      <dgm:prSet/>
      <dgm:spPr/>
      <dgm:t>
        <a:bodyPr/>
        <a:lstStyle/>
        <a:p>
          <a:endParaRPr lang="en-US"/>
        </a:p>
      </dgm:t>
    </dgm:pt>
    <dgm:pt modelId="{CE10A635-DA07-40D5-B955-124351D2AD5E}" type="sibTrans" cxnId="{33A96811-D492-4AA6-82F5-8F773D7D3E49}">
      <dgm:prSet/>
      <dgm:spPr/>
      <dgm:t>
        <a:bodyPr/>
        <a:lstStyle/>
        <a:p>
          <a:endParaRPr lang="en-US"/>
        </a:p>
      </dgm:t>
    </dgm:pt>
    <dgm:pt modelId="{9FAD0796-D03C-4B97-A244-2D8B93789CD5}">
      <dgm:prSet/>
      <dgm:spPr/>
      <dgm:t>
        <a:bodyPr/>
        <a:lstStyle/>
        <a:p>
          <a:r>
            <a:rPr lang="en-US" dirty="0" err="1"/>
            <a:t>Consegna</a:t>
          </a:r>
          <a:r>
            <a:rPr lang="en-US" dirty="0"/>
            <a:t> </a:t>
          </a:r>
          <a:r>
            <a:rPr lang="en-US" dirty="0" err="1"/>
            <a:t>dei</a:t>
          </a:r>
          <a:r>
            <a:rPr lang="en-US" dirty="0"/>
            <a:t> kit alle </a:t>
          </a:r>
          <a:r>
            <a:rPr lang="en-US" dirty="0" err="1"/>
            <a:t>scuole</a:t>
          </a:r>
          <a:r>
            <a:rPr lang="en-US" dirty="0"/>
            <a:t> per </a:t>
          </a:r>
          <a:r>
            <a:rPr lang="en-US" dirty="0" err="1"/>
            <a:t>esperimenti</a:t>
          </a:r>
          <a:r>
            <a:rPr lang="en-US" dirty="0"/>
            <a:t> </a:t>
          </a:r>
          <a:r>
            <a:rPr lang="en-US" dirty="0" err="1"/>
            <a:t>pratici</a:t>
          </a:r>
          <a:endParaRPr lang="en-US" dirty="0"/>
        </a:p>
      </dgm:t>
    </dgm:pt>
    <dgm:pt modelId="{60C64770-2040-439F-9A96-31893117EB9F}" type="parTrans" cxnId="{E03C668E-954D-40CD-A779-0ECB1FD9CEE9}">
      <dgm:prSet/>
      <dgm:spPr/>
      <dgm:t>
        <a:bodyPr/>
        <a:lstStyle/>
        <a:p>
          <a:endParaRPr lang="en-US"/>
        </a:p>
      </dgm:t>
    </dgm:pt>
    <dgm:pt modelId="{ACF076C3-9031-44A5-9C85-DFDAF266F7B5}" type="sibTrans" cxnId="{E03C668E-954D-40CD-A779-0ECB1FD9CEE9}">
      <dgm:prSet/>
      <dgm:spPr/>
      <dgm:t>
        <a:bodyPr/>
        <a:lstStyle/>
        <a:p>
          <a:endParaRPr lang="en-US"/>
        </a:p>
      </dgm:t>
    </dgm:pt>
    <dgm:pt modelId="{43120BE4-D260-4AAC-A6A3-EA27161F3251}">
      <dgm:prSet/>
      <dgm:spPr/>
      <dgm:t>
        <a:bodyPr/>
        <a:lstStyle/>
        <a:p>
          <a:r>
            <a:rPr lang="en-US" dirty="0" err="1"/>
            <a:t>Ritorno</a:t>
          </a:r>
          <a:r>
            <a:rPr lang="en-US" dirty="0"/>
            <a:t> in </a:t>
          </a:r>
          <a:r>
            <a:rPr lang="en-US" dirty="0" err="1"/>
            <a:t>carcere</a:t>
          </a:r>
          <a:r>
            <a:rPr lang="en-US" dirty="0"/>
            <a:t> per </a:t>
          </a:r>
          <a:r>
            <a:rPr lang="en-US" dirty="0" err="1"/>
            <a:t>mostrare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risultati</a:t>
          </a:r>
          <a:r>
            <a:rPr lang="en-US" dirty="0"/>
            <a:t> </a:t>
          </a:r>
          <a:r>
            <a:rPr lang="en-US" dirty="0" err="1"/>
            <a:t>ottenuti</a:t>
          </a:r>
          <a:endParaRPr lang="en-US" dirty="0"/>
        </a:p>
      </dgm:t>
    </dgm:pt>
    <dgm:pt modelId="{384ABE28-CC84-4E2C-964F-6B9D5A5888FC}" type="parTrans" cxnId="{ABC9FB3E-58C9-4EC1-85C4-F8F2AD707183}">
      <dgm:prSet/>
      <dgm:spPr/>
      <dgm:t>
        <a:bodyPr/>
        <a:lstStyle/>
        <a:p>
          <a:endParaRPr lang="en-US"/>
        </a:p>
      </dgm:t>
    </dgm:pt>
    <dgm:pt modelId="{3AEF1845-C146-4686-9A70-246C03A2BD46}" type="sibTrans" cxnId="{ABC9FB3E-58C9-4EC1-85C4-F8F2AD707183}">
      <dgm:prSet/>
      <dgm:spPr/>
      <dgm:t>
        <a:bodyPr/>
        <a:lstStyle/>
        <a:p>
          <a:endParaRPr lang="en-US"/>
        </a:p>
      </dgm:t>
    </dgm:pt>
    <dgm:pt modelId="{AD45E09F-AD70-5240-A3C4-597BED80CEF0}" type="pres">
      <dgm:prSet presAssocID="{1A6FC5AD-3C5B-4F72-BE7B-39C0231A0556}" presName="CompostProcess" presStyleCnt="0">
        <dgm:presLayoutVars>
          <dgm:dir/>
          <dgm:resizeHandles val="exact"/>
        </dgm:presLayoutVars>
      </dgm:prSet>
      <dgm:spPr/>
    </dgm:pt>
    <dgm:pt modelId="{D4407170-E572-074E-903A-3DC670185BA9}" type="pres">
      <dgm:prSet presAssocID="{1A6FC5AD-3C5B-4F72-BE7B-39C0231A0556}" presName="arrow" presStyleLbl="bgShp" presStyleIdx="0" presStyleCnt="1" custLinFactNeighborY="157"/>
      <dgm:spPr/>
    </dgm:pt>
    <dgm:pt modelId="{DDDE2C18-41BB-F746-938C-64F8BAB7C9DF}" type="pres">
      <dgm:prSet presAssocID="{1A6FC5AD-3C5B-4F72-BE7B-39C0231A0556}" presName="linearProcess" presStyleCnt="0"/>
      <dgm:spPr/>
    </dgm:pt>
    <dgm:pt modelId="{EC63CF27-9DFC-E54D-ACB6-B62515A6BBC9}" type="pres">
      <dgm:prSet presAssocID="{ABA36E7D-22FF-4492-9344-A3A88A6216A7}" presName="textNode" presStyleLbl="node1" presStyleIdx="0" presStyleCnt="5">
        <dgm:presLayoutVars>
          <dgm:bulletEnabled val="1"/>
        </dgm:presLayoutVars>
      </dgm:prSet>
      <dgm:spPr/>
    </dgm:pt>
    <dgm:pt modelId="{BA4F518C-FEB8-3E4B-97FB-0233012DBE14}" type="pres">
      <dgm:prSet presAssocID="{30204858-464F-4FBC-BF66-1F3D6752D111}" presName="sibTrans" presStyleCnt="0"/>
      <dgm:spPr/>
    </dgm:pt>
    <dgm:pt modelId="{ADD05167-0A6F-9F4D-8987-070BEEACA5C9}" type="pres">
      <dgm:prSet presAssocID="{6ABBCC8E-8D1C-4377-9E11-06ACD60FE1C6}" presName="textNode" presStyleLbl="node1" presStyleIdx="1" presStyleCnt="5">
        <dgm:presLayoutVars>
          <dgm:bulletEnabled val="1"/>
        </dgm:presLayoutVars>
      </dgm:prSet>
      <dgm:spPr/>
    </dgm:pt>
    <dgm:pt modelId="{79A0819B-2360-6A47-B3CA-D4C509559600}" type="pres">
      <dgm:prSet presAssocID="{B461E78B-D18E-4CB6-AB6B-FBBB3C282EFC}" presName="sibTrans" presStyleCnt="0"/>
      <dgm:spPr/>
    </dgm:pt>
    <dgm:pt modelId="{BD28D068-AFE2-A14D-AFDC-DE315E089963}" type="pres">
      <dgm:prSet presAssocID="{9B9647AB-0C25-4112-8B14-008A989DB77B}" presName="textNode" presStyleLbl="node1" presStyleIdx="2" presStyleCnt="5">
        <dgm:presLayoutVars>
          <dgm:bulletEnabled val="1"/>
        </dgm:presLayoutVars>
      </dgm:prSet>
      <dgm:spPr/>
    </dgm:pt>
    <dgm:pt modelId="{A14E75B9-E026-BC45-B0E3-F85B073F7CC0}" type="pres">
      <dgm:prSet presAssocID="{CE10A635-DA07-40D5-B955-124351D2AD5E}" presName="sibTrans" presStyleCnt="0"/>
      <dgm:spPr/>
    </dgm:pt>
    <dgm:pt modelId="{DB64B998-5041-3045-B81F-DAAF9538A9E1}" type="pres">
      <dgm:prSet presAssocID="{9FAD0796-D03C-4B97-A244-2D8B93789CD5}" presName="textNode" presStyleLbl="node1" presStyleIdx="3" presStyleCnt="5">
        <dgm:presLayoutVars>
          <dgm:bulletEnabled val="1"/>
        </dgm:presLayoutVars>
      </dgm:prSet>
      <dgm:spPr/>
    </dgm:pt>
    <dgm:pt modelId="{97234867-DE9B-AA46-9FBA-9E6587AA1FB8}" type="pres">
      <dgm:prSet presAssocID="{ACF076C3-9031-44A5-9C85-DFDAF266F7B5}" presName="sibTrans" presStyleCnt="0"/>
      <dgm:spPr/>
    </dgm:pt>
    <dgm:pt modelId="{0FDB7384-9A99-3043-8766-566BE260BED9}" type="pres">
      <dgm:prSet presAssocID="{43120BE4-D260-4AAC-A6A3-EA27161F325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3A96811-D492-4AA6-82F5-8F773D7D3E49}" srcId="{1A6FC5AD-3C5B-4F72-BE7B-39C0231A0556}" destId="{9B9647AB-0C25-4112-8B14-008A989DB77B}" srcOrd="2" destOrd="0" parTransId="{4BBAD5DC-2191-46B6-8415-8EC5EB77C454}" sibTransId="{CE10A635-DA07-40D5-B955-124351D2AD5E}"/>
    <dgm:cxn modelId="{EFB1A314-234E-1F40-BA5C-A109AAE2BB3A}" type="presOf" srcId="{ABA36E7D-22FF-4492-9344-A3A88A6216A7}" destId="{EC63CF27-9DFC-E54D-ACB6-B62515A6BBC9}" srcOrd="0" destOrd="0" presId="urn:microsoft.com/office/officeart/2005/8/layout/hProcess9"/>
    <dgm:cxn modelId="{5523CA29-F668-4DD5-9D7E-AC9F741637E7}" srcId="{1A6FC5AD-3C5B-4F72-BE7B-39C0231A0556}" destId="{6ABBCC8E-8D1C-4377-9E11-06ACD60FE1C6}" srcOrd="1" destOrd="0" parTransId="{2EC3867E-AAD5-4B71-A9F5-93775BBA4572}" sibTransId="{B461E78B-D18E-4CB6-AB6B-FBBB3C282EFC}"/>
    <dgm:cxn modelId="{6818A039-59DD-5A47-BDEA-C39DD293EEF5}" type="presOf" srcId="{9B9647AB-0C25-4112-8B14-008A989DB77B}" destId="{BD28D068-AFE2-A14D-AFDC-DE315E089963}" srcOrd="0" destOrd="0" presId="urn:microsoft.com/office/officeart/2005/8/layout/hProcess9"/>
    <dgm:cxn modelId="{ABC9FB3E-58C9-4EC1-85C4-F8F2AD707183}" srcId="{1A6FC5AD-3C5B-4F72-BE7B-39C0231A0556}" destId="{43120BE4-D260-4AAC-A6A3-EA27161F3251}" srcOrd="4" destOrd="0" parTransId="{384ABE28-CC84-4E2C-964F-6B9D5A5888FC}" sibTransId="{3AEF1845-C146-4686-9A70-246C03A2BD46}"/>
    <dgm:cxn modelId="{83A8EE46-2A9B-E24E-88F3-EF7D618FD994}" type="presOf" srcId="{43120BE4-D260-4AAC-A6A3-EA27161F3251}" destId="{0FDB7384-9A99-3043-8766-566BE260BED9}" srcOrd="0" destOrd="0" presId="urn:microsoft.com/office/officeart/2005/8/layout/hProcess9"/>
    <dgm:cxn modelId="{E03C668E-954D-40CD-A779-0ECB1FD9CEE9}" srcId="{1A6FC5AD-3C5B-4F72-BE7B-39C0231A0556}" destId="{9FAD0796-D03C-4B97-A244-2D8B93789CD5}" srcOrd="3" destOrd="0" parTransId="{60C64770-2040-439F-9A96-31893117EB9F}" sibTransId="{ACF076C3-9031-44A5-9C85-DFDAF266F7B5}"/>
    <dgm:cxn modelId="{D03AADA1-783A-5745-9944-1D2705A561A2}" type="presOf" srcId="{9FAD0796-D03C-4B97-A244-2D8B93789CD5}" destId="{DB64B998-5041-3045-B81F-DAAF9538A9E1}" srcOrd="0" destOrd="0" presId="urn:microsoft.com/office/officeart/2005/8/layout/hProcess9"/>
    <dgm:cxn modelId="{D859DBAC-3EEC-1247-9E78-F5656A7266F2}" type="presOf" srcId="{6ABBCC8E-8D1C-4377-9E11-06ACD60FE1C6}" destId="{ADD05167-0A6F-9F4D-8987-070BEEACA5C9}" srcOrd="0" destOrd="0" presId="urn:microsoft.com/office/officeart/2005/8/layout/hProcess9"/>
    <dgm:cxn modelId="{1240B8BD-78FA-4D11-B3C1-99A3BDAF225A}" srcId="{1A6FC5AD-3C5B-4F72-BE7B-39C0231A0556}" destId="{ABA36E7D-22FF-4492-9344-A3A88A6216A7}" srcOrd="0" destOrd="0" parTransId="{0EDC4E06-0043-4FD2-B4AB-A935398DB4C7}" sibTransId="{30204858-464F-4FBC-BF66-1F3D6752D111}"/>
    <dgm:cxn modelId="{FBA195DE-B540-EF44-B98A-20F0B80DAF9C}" type="presOf" srcId="{1A6FC5AD-3C5B-4F72-BE7B-39C0231A0556}" destId="{AD45E09F-AD70-5240-A3C4-597BED80CEF0}" srcOrd="0" destOrd="0" presId="urn:microsoft.com/office/officeart/2005/8/layout/hProcess9"/>
    <dgm:cxn modelId="{A644D98A-77C3-AB41-8F21-B4FB70AE7943}" type="presParOf" srcId="{AD45E09F-AD70-5240-A3C4-597BED80CEF0}" destId="{D4407170-E572-074E-903A-3DC670185BA9}" srcOrd="0" destOrd="0" presId="urn:microsoft.com/office/officeart/2005/8/layout/hProcess9"/>
    <dgm:cxn modelId="{D61D883C-2348-444B-B4B3-F5F6F51219B2}" type="presParOf" srcId="{AD45E09F-AD70-5240-A3C4-597BED80CEF0}" destId="{DDDE2C18-41BB-F746-938C-64F8BAB7C9DF}" srcOrd="1" destOrd="0" presId="urn:microsoft.com/office/officeart/2005/8/layout/hProcess9"/>
    <dgm:cxn modelId="{71892264-A2EF-D24F-9922-5FAE650201BF}" type="presParOf" srcId="{DDDE2C18-41BB-F746-938C-64F8BAB7C9DF}" destId="{EC63CF27-9DFC-E54D-ACB6-B62515A6BBC9}" srcOrd="0" destOrd="0" presId="urn:microsoft.com/office/officeart/2005/8/layout/hProcess9"/>
    <dgm:cxn modelId="{99523418-B203-DB41-A6C1-F198AD96856A}" type="presParOf" srcId="{DDDE2C18-41BB-F746-938C-64F8BAB7C9DF}" destId="{BA4F518C-FEB8-3E4B-97FB-0233012DBE14}" srcOrd="1" destOrd="0" presId="urn:microsoft.com/office/officeart/2005/8/layout/hProcess9"/>
    <dgm:cxn modelId="{820A0132-9AAE-9E4C-8DB1-17441B08B268}" type="presParOf" srcId="{DDDE2C18-41BB-F746-938C-64F8BAB7C9DF}" destId="{ADD05167-0A6F-9F4D-8987-070BEEACA5C9}" srcOrd="2" destOrd="0" presId="urn:microsoft.com/office/officeart/2005/8/layout/hProcess9"/>
    <dgm:cxn modelId="{32932B71-0905-6648-BF8B-3FF4839F18C2}" type="presParOf" srcId="{DDDE2C18-41BB-F746-938C-64F8BAB7C9DF}" destId="{79A0819B-2360-6A47-B3CA-D4C509559600}" srcOrd="3" destOrd="0" presId="urn:microsoft.com/office/officeart/2005/8/layout/hProcess9"/>
    <dgm:cxn modelId="{DE3EC692-B99A-EE44-86F8-C82B59821299}" type="presParOf" srcId="{DDDE2C18-41BB-F746-938C-64F8BAB7C9DF}" destId="{BD28D068-AFE2-A14D-AFDC-DE315E089963}" srcOrd="4" destOrd="0" presId="urn:microsoft.com/office/officeart/2005/8/layout/hProcess9"/>
    <dgm:cxn modelId="{A1462E79-1225-BD4E-812F-8B6CBBA52C0B}" type="presParOf" srcId="{DDDE2C18-41BB-F746-938C-64F8BAB7C9DF}" destId="{A14E75B9-E026-BC45-B0E3-F85B073F7CC0}" srcOrd="5" destOrd="0" presId="urn:microsoft.com/office/officeart/2005/8/layout/hProcess9"/>
    <dgm:cxn modelId="{5FED3A78-392D-5341-96E3-C1AD0509D30F}" type="presParOf" srcId="{DDDE2C18-41BB-F746-938C-64F8BAB7C9DF}" destId="{DB64B998-5041-3045-B81F-DAAF9538A9E1}" srcOrd="6" destOrd="0" presId="urn:microsoft.com/office/officeart/2005/8/layout/hProcess9"/>
    <dgm:cxn modelId="{E0758630-4759-2441-9CE0-3BE84D747496}" type="presParOf" srcId="{DDDE2C18-41BB-F746-938C-64F8BAB7C9DF}" destId="{97234867-DE9B-AA46-9FBA-9E6587AA1FB8}" srcOrd="7" destOrd="0" presId="urn:microsoft.com/office/officeart/2005/8/layout/hProcess9"/>
    <dgm:cxn modelId="{25E1C8FD-DA2A-D44B-84AB-405F402423BD}" type="presParOf" srcId="{DDDE2C18-41BB-F746-938C-64F8BAB7C9DF}" destId="{0FDB7384-9A99-3043-8766-566BE260BED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DEE1F-269B-4BC7-983F-011562046B3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AD9773C-CE73-463E-85B0-6425F4523A63}">
      <dgm:prSet/>
      <dgm:spPr/>
      <dgm:t>
        <a:bodyPr/>
        <a:lstStyle/>
        <a:p>
          <a:r>
            <a:rPr lang="en-US" dirty="0" err="1"/>
            <a:t>Detenuti</a:t>
          </a:r>
          <a:r>
            <a:rPr lang="en-US" dirty="0"/>
            <a:t>: </a:t>
          </a:r>
          <a:r>
            <a:rPr lang="en-US" dirty="0" err="1"/>
            <a:t>acquisizione</a:t>
          </a:r>
          <a:r>
            <a:rPr lang="en-US" dirty="0"/>
            <a:t> di </a:t>
          </a:r>
          <a:r>
            <a:rPr lang="en-US" dirty="0" err="1"/>
            <a:t>competenze</a:t>
          </a:r>
          <a:r>
            <a:rPr lang="en-US" dirty="0"/>
            <a:t> e </a:t>
          </a:r>
          <a:r>
            <a:rPr lang="en-US" dirty="0" err="1"/>
            <a:t>riduzione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recidiva</a:t>
          </a:r>
          <a:r>
            <a:rPr lang="en-US" dirty="0"/>
            <a:t>.</a:t>
          </a:r>
        </a:p>
      </dgm:t>
    </dgm:pt>
    <dgm:pt modelId="{01447C26-A7C8-4DC2-9AC9-CC2311187E69}" type="parTrans" cxnId="{0FA583B7-89A5-4C2E-B4F5-9E433871FB9F}">
      <dgm:prSet/>
      <dgm:spPr/>
      <dgm:t>
        <a:bodyPr/>
        <a:lstStyle/>
        <a:p>
          <a:endParaRPr lang="en-US"/>
        </a:p>
      </dgm:t>
    </dgm:pt>
    <dgm:pt modelId="{67C1116D-549E-40FA-B8BF-3FDA0873AADF}" type="sibTrans" cxnId="{0FA583B7-89A5-4C2E-B4F5-9E433871FB9F}">
      <dgm:prSet/>
      <dgm:spPr/>
      <dgm:t>
        <a:bodyPr/>
        <a:lstStyle/>
        <a:p>
          <a:endParaRPr lang="en-US"/>
        </a:p>
      </dgm:t>
    </dgm:pt>
    <dgm:pt modelId="{FC382A67-2341-4D9D-8339-85A48434EE70}">
      <dgm:prSet/>
      <dgm:spPr/>
      <dgm:t>
        <a:bodyPr/>
        <a:lstStyle/>
        <a:p>
          <a:r>
            <a:rPr lang="en-US" dirty="0" err="1"/>
            <a:t>Scuole</a:t>
          </a:r>
          <a:r>
            <a:rPr lang="en-US" dirty="0"/>
            <a:t>: accesso a kit </a:t>
          </a:r>
          <a:r>
            <a:rPr lang="en-US" dirty="0" err="1"/>
            <a:t>didattici</a:t>
          </a:r>
          <a:r>
            <a:rPr lang="en-US" dirty="0"/>
            <a:t> per </a:t>
          </a:r>
          <a:r>
            <a:rPr lang="en-US" dirty="0" err="1"/>
            <a:t>esperimenti</a:t>
          </a:r>
          <a:r>
            <a:rPr lang="en-US" dirty="0"/>
            <a:t> </a:t>
          </a:r>
          <a:r>
            <a:rPr lang="en-US" dirty="0" err="1"/>
            <a:t>pratici</a:t>
          </a:r>
          <a:r>
            <a:rPr lang="en-US" dirty="0"/>
            <a:t>.</a:t>
          </a:r>
        </a:p>
      </dgm:t>
    </dgm:pt>
    <dgm:pt modelId="{B9441CF7-989E-4CE6-BCE0-773ECB1CD04B}" type="parTrans" cxnId="{5559CE44-B888-4DBB-B0BD-9A711BDE14FD}">
      <dgm:prSet/>
      <dgm:spPr/>
      <dgm:t>
        <a:bodyPr/>
        <a:lstStyle/>
        <a:p>
          <a:endParaRPr lang="en-US"/>
        </a:p>
      </dgm:t>
    </dgm:pt>
    <dgm:pt modelId="{FBF129D6-0C9E-4519-81BA-5EA6D90F7BA2}" type="sibTrans" cxnId="{5559CE44-B888-4DBB-B0BD-9A711BDE14FD}">
      <dgm:prSet/>
      <dgm:spPr/>
      <dgm:t>
        <a:bodyPr/>
        <a:lstStyle/>
        <a:p>
          <a:endParaRPr lang="en-US"/>
        </a:p>
      </dgm:t>
    </dgm:pt>
    <dgm:pt modelId="{C2057211-5129-4AEF-910C-8D98B1C6BE57}">
      <dgm:prSet/>
      <dgm:spPr/>
      <dgm:t>
        <a:bodyPr/>
        <a:lstStyle/>
        <a:p>
          <a:r>
            <a:rPr lang="en-US" dirty="0" err="1"/>
            <a:t>Università</a:t>
          </a:r>
          <a:r>
            <a:rPr lang="en-US" dirty="0"/>
            <a:t>: </a:t>
          </a:r>
          <a:r>
            <a:rPr lang="en-US" dirty="0" err="1"/>
            <a:t>contributo</a:t>
          </a:r>
          <a:r>
            <a:rPr lang="en-US" dirty="0"/>
            <a:t> </a:t>
          </a:r>
          <a:r>
            <a:rPr lang="en-US" dirty="0" err="1"/>
            <a:t>alla</a:t>
          </a:r>
          <a:r>
            <a:rPr lang="en-US" dirty="0"/>
            <a:t> Terza </a:t>
          </a:r>
          <a:r>
            <a:rPr lang="en-US" dirty="0" err="1"/>
            <a:t>Missione</a:t>
          </a:r>
          <a:r>
            <a:rPr lang="en-US" dirty="0"/>
            <a:t>.</a:t>
          </a:r>
        </a:p>
      </dgm:t>
    </dgm:pt>
    <dgm:pt modelId="{9BE628FB-3411-4346-9AD8-7D3CEADE4BE2}" type="parTrans" cxnId="{C4AB7FAF-7BA2-4F8D-836F-D521080E0B5C}">
      <dgm:prSet/>
      <dgm:spPr/>
      <dgm:t>
        <a:bodyPr/>
        <a:lstStyle/>
        <a:p>
          <a:endParaRPr lang="en-US"/>
        </a:p>
      </dgm:t>
    </dgm:pt>
    <dgm:pt modelId="{BD434DF3-C7F5-4E61-A130-CC86CDFD2878}" type="sibTrans" cxnId="{C4AB7FAF-7BA2-4F8D-836F-D521080E0B5C}">
      <dgm:prSet/>
      <dgm:spPr/>
      <dgm:t>
        <a:bodyPr/>
        <a:lstStyle/>
        <a:p>
          <a:endParaRPr lang="en-US"/>
        </a:p>
      </dgm:t>
    </dgm:pt>
    <dgm:pt modelId="{101428E7-6B91-49B5-A9F8-6E025C6F2063}">
      <dgm:prSet/>
      <dgm:spPr/>
      <dgm:t>
        <a:bodyPr/>
        <a:lstStyle/>
        <a:p>
          <a:r>
            <a:rPr lang="en-US" dirty="0" err="1"/>
            <a:t>Comunità</a:t>
          </a:r>
          <a:r>
            <a:rPr lang="en-US" dirty="0"/>
            <a:t>: </a:t>
          </a:r>
          <a:r>
            <a:rPr lang="en-US" dirty="0" err="1"/>
            <a:t>sensibilizzazione</a:t>
          </a:r>
          <a:r>
            <a:rPr lang="en-US" dirty="0"/>
            <a:t> </a:t>
          </a:r>
          <a:r>
            <a:rPr lang="en-US" dirty="0" err="1"/>
            <a:t>sul</a:t>
          </a:r>
          <a:r>
            <a:rPr lang="en-US" dirty="0"/>
            <a:t> </a:t>
          </a:r>
          <a:r>
            <a:rPr lang="en-US" dirty="0" err="1"/>
            <a:t>valore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scienza</a:t>
          </a:r>
          <a:r>
            <a:rPr lang="en-US" dirty="0"/>
            <a:t> e </a:t>
          </a:r>
          <a:r>
            <a:rPr lang="en-US" dirty="0" err="1"/>
            <a:t>dell’educazione</a:t>
          </a:r>
          <a:r>
            <a:rPr lang="en-US" dirty="0"/>
            <a:t>.</a:t>
          </a:r>
        </a:p>
      </dgm:t>
    </dgm:pt>
    <dgm:pt modelId="{6252ADCB-A302-4EC6-BD8C-71B299C01459}" type="parTrans" cxnId="{76080B5C-2DEF-4B80-BC6E-752AC897B0A0}">
      <dgm:prSet/>
      <dgm:spPr/>
      <dgm:t>
        <a:bodyPr/>
        <a:lstStyle/>
        <a:p>
          <a:endParaRPr lang="en-US"/>
        </a:p>
      </dgm:t>
    </dgm:pt>
    <dgm:pt modelId="{207498A5-36F2-4897-BF61-321CAD8217B9}" type="sibTrans" cxnId="{76080B5C-2DEF-4B80-BC6E-752AC897B0A0}">
      <dgm:prSet/>
      <dgm:spPr/>
      <dgm:t>
        <a:bodyPr/>
        <a:lstStyle/>
        <a:p>
          <a:endParaRPr lang="en-US"/>
        </a:p>
      </dgm:t>
    </dgm:pt>
    <dgm:pt modelId="{BE339F5D-9D52-6944-9767-2119EA64B612}" type="pres">
      <dgm:prSet presAssocID="{A0EDEE1F-269B-4BC7-983F-011562046B3B}" presName="linear" presStyleCnt="0">
        <dgm:presLayoutVars>
          <dgm:animLvl val="lvl"/>
          <dgm:resizeHandles val="exact"/>
        </dgm:presLayoutVars>
      </dgm:prSet>
      <dgm:spPr/>
    </dgm:pt>
    <dgm:pt modelId="{0C933EF3-4DE9-C74B-B20B-6EE64DA7CF1A}" type="pres">
      <dgm:prSet presAssocID="{5AD9773C-CE73-463E-85B0-6425F4523A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BAA59A-21E6-5E4C-A2A8-AEE5520CBB25}" type="pres">
      <dgm:prSet presAssocID="{67C1116D-549E-40FA-B8BF-3FDA0873AADF}" presName="spacer" presStyleCnt="0"/>
      <dgm:spPr/>
    </dgm:pt>
    <dgm:pt modelId="{F7318112-44A8-684A-8255-B28863C3D789}" type="pres">
      <dgm:prSet presAssocID="{FC382A67-2341-4D9D-8339-85A48434EE7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E36DB2-D73F-FB46-B4D3-F3DDB7BFF050}" type="pres">
      <dgm:prSet presAssocID="{FBF129D6-0C9E-4519-81BA-5EA6D90F7BA2}" presName="spacer" presStyleCnt="0"/>
      <dgm:spPr/>
    </dgm:pt>
    <dgm:pt modelId="{6D3F3ACD-D1B7-8345-AF39-6EB4791E591B}" type="pres">
      <dgm:prSet presAssocID="{C2057211-5129-4AEF-910C-8D98B1C6BE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ACF6684-C4CB-F04D-919B-77A724EBBC9D}" type="pres">
      <dgm:prSet presAssocID="{BD434DF3-C7F5-4E61-A130-CC86CDFD2878}" presName="spacer" presStyleCnt="0"/>
      <dgm:spPr/>
    </dgm:pt>
    <dgm:pt modelId="{26E21008-EFB1-A34B-B81D-22C8118CDB94}" type="pres">
      <dgm:prSet presAssocID="{101428E7-6B91-49B5-A9F8-6E025C6F206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1C70923-B637-6946-BF5E-D3F3822F6AEF}" type="presOf" srcId="{FC382A67-2341-4D9D-8339-85A48434EE70}" destId="{F7318112-44A8-684A-8255-B28863C3D789}" srcOrd="0" destOrd="0" presId="urn:microsoft.com/office/officeart/2005/8/layout/vList2"/>
    <dgm:cxn modelId="{E931B739-1F16-C64E-9B3B-2EDAE833846D}" type="presOf" srcId="{A0EDEE1F-269B-4BC7-983F-011562046B3B}" destId="{BE339F5D-9D52-6944-9767-2119EA64B612}" srcOrd="0" destOrd="0" presId="urn:microsoft.com/office/officeart/2005/8/layout/vList2"/>
    <dgm:cxn modelId="{EDF29E43-3F72-7B4E-9736-E658BC5441C0}" type="presOf" srcId="{5AD9773C-CE73-463E-85B0-6425F4523A63}" destId="{0C933EF3-4DE9-C74B-B20B-6EE64DA7CF1A}" srcOrd="0" destOrd="0" presId="urn:microsoft.com/office/officeart/2005/8/layout/vList2"/>
    <dgm:cxn modelId="{5559CE44-B888-4DBB-B0BD-9A711BDE14FD}" srcId="{A0EDEE1F-269B-4BC7-983F-011562046B3B}" destId="{FC382A67-2341-4D9D-8339-85A48434EE70}" srcOrd="1" destOrd="0" parTransId="{B9441CF7-989E-4CE6-BCE0-773ECB1CD04B}" sibTransId="{FBF129D6-0C9E-4519-81BA-5EA6D90F7BA2}"/>
    <dgm:cxn modelId="{76080B5C-2DEF-4B80-BC6E-752AC897B0A0}" srcId="{A0EDEE1F-269B-4BC7-983F-011562046B3B}" destId="{101428E7-6B91-49B5-A9F8-6E025C6F2063}" srcOrd="3" destOrd="0" parTransId="{6252ADCB-A302-4EC6-BD8C-71B299C01459}" sibTransId="{207498A5-36F2-4897-BF61-321CAD8217B9}"/>
    <dgm:cxn modelId="{C4AB7FAF-7BA2-4F8D-836F-D521080E0B5C}" srcId="{A0EDEE1F-269B-4BC7-983F-011562046B3B}" destId="{C2057211-5129-4AEF-910C-8D98B1C6BE57}" srcOrd="2" destOrd="0" parTransId="{9BE628FB-3411-4346-9AD8-7D3CEADE4BE2}" sibTransId="{BD434DF3-C7F5-4E61-A130-CC86CDFD2878}"/>
    <dgm:cxn modelId="{0FA583B7-89A5-4C2E-B4F5-9E433871FB9F}" srcId="{A0EDEE1F-269B-4BC7-983F-011562046B3B}" destId="{5AD9773C-CE73-463E-85B0-6425F4523A63}" srcOrd="0" destOrd="0" parTransId="{01447C26-A7C8-4DC2-9AC9-CC2311187E69}" sibTransId="{67C1116D-549E-40FA-B8BF-3FDA0873AADF}"/>
    <dgm:cxn modelId="{D9DC3FB8-01E0-2A4E-BA36-7A1F4A49DA1B}" type="presOf" srcId="{C2057211-5129-4AEF-910C-8D98B1C6BE57}" destId="{6D3F3ACD-D1B7-8345-AF39-6EB4791E591B}" srcOrd="0" destOrd="0" presId="urn:microsoft.com/office/officeart/2005/8/layout/vList2"/>
    <dgm:cxn modelId="{2DA8C6D2-E3A4-9E4E-88CE-D775D013E558}" type="presOf" srcId="{101428E7-6B91-49B5-A9F8-6E025C6F2063}" destId="{26E21008-EFB1-A34B-B81D-22C8118CDB94}" srcOrd="0" destOrd="0" presId="urn:microsoft.com/office/officeart/2005/8/layout/vList2"/>
    <dgm:cxn modelId="{1E884E90-D6BF-E64C-BC73-F7372C3FD784}" type="presParOf" srcId="{BE339F5D-9D52-6944-9767-2119EA64B612}" destId="{0C933EF3-4DE9-C74B-B20B-6EE64DA7CF1A}" srcOrd="0" destOrd="0" presId="urn:microsoft.com/office/officeart/2005/8/layout/vList2"/>
    <dgm:cxn modelId="{5F0292BD-2D68-0449-8193-566953493EB2}" type="presParOf" srcId="{BE339F5D-9D52-6944-9767-2119EA64B612}" destId="{E0BAA59A-21E6-5E4C-A2A8-AEE5520CBB25}" srcOrd="1" destOrd="0" presId="urn:microsoft.com/office/officeart/2005/8/layout/vList2"/>
    <dgm:cxn modelId="{10A515BA-7C57-DF48-8924-E381FBD7A864}" type="presParOf" srcId="{BE339F5D-9D52-6944-9767-2119EA64B612}" destId="{F7318112-44A8-684A-8255-B28863C3D789}" srcOrd="2" destOrd="0" presId="urn:microsoft.com/office/officeart/2005/8/layout/vList2"/>
    <dgm:cxn modelId="{179662C6-C773-B546-91A8-0E19C0570496}" type="presParOf" srcId="{BE339F5D-9D52-6944-9767-2119EA64B612}" destId="{6EE36DB2-D73F-FB46-B4D3-F3DDB7BFF050}" srcOrd="3" destOrd="0" presId="urn:microsoft.com/office/officeart/2005/8/layout/vList2"/>
    <dgm:cxn modelId="{59989A7A-2AE0-614F-9E07-6DF10C1D8448}" type="presParOf" srcId="{BE339F5D-9D52-6944-9767-2119EA64B612}" destId="{6D3F3ACD-D1B7-8345-AF39-6EB4791E591B}" srcOrd="4" destOrd="0" presId="urn:microsoft.com/office/officeart/2005/8/layout/vList2"/>
    <dgm:cxn modelId="{30478A7A-3156-7147-8D2F-2DF125410DAA}" type="presParOf" srcId="{BE339F5D-9D52-6944-9767-2119EA64B612}" destId="{FACF6684-C4CB-F04D-919B-77A724EBBC9D}" srcOrd="5" destOrd="0" presId="urn:microsoft.com/office/officeart/2005/8/layout/vList2"/>
    <dgm:cxn modelId="{688B2BB1-EC42-AE4E-92FB-BFC2A1E42AEF}" type="presParOf" srcId="{BE339F5D-9D52-6944-9767-2119EA64B612}" destId="{26E21008-EFB1-A34B-B81D-22C8118CDB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965649-D65D-754B-A735-96E3DA392419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it-IT"/>
        </a:p>
      </dgm:t>
    </dgm:pt>
    <dgm:pt modelId="{45762C3E-D382-4B49-9E69-684C39CEEC78}">
      <dgm:prSet phldrT="[Testo]"/>
      <dgm:spPr/>
      <dgm:t>
        <a:bodyPr/>
        <a:lstStyle/>
        <a:p>
          <a:r>
            <a:rPr lang="it-IT" dirty="0"/>
            <a:t>a medio termine</a:t>
          </a:r>
        </a:p>
      </dgm:t>
    </dgm:pt>
    <dgm:pt modelId="{0CE21ADF-86A2-0141-85F1-A2F423EDE4B3}" type="parTrans" cxnId="{0F1097E3-301A-8D43-A5B1-4EBE366B26E4}">
      <dgm:prSet/>
      <dgm:spPr/>
      <dgm:t>
        <a:bodyPr/>
        <a:lstStyle/>
        <a:p>
          <a:endParaRPr lang="it-IT"/>
        </a:p>
      </dgm:t>
    </dgm:pt>
    <dgm:pt modelId="{4093321A-00B3-9E43-B776-5C7E12E13ADA}" type="sibTrans" cxnId="{0F1097E3-301A-8D43-A5B1-4EBE366B26E4}">
      <dgm:prSet/>
      <dgm:spPr/>
      <dgm:t>
        <a:bodyPr/>
        <a:lstStyle/>
        <a:p>
          <a:endParaRPr lang="it-IT"/>
        </a:p>
      </dgm:t>
    </dgm:pt>
    <dgm:pt modelId="{C0230F9D-ABFD-434F-822D-52242F06CAB8}">
      <dgm:prSet phldrT="[Testo]"/>
      <dgm:spPr/>
      <dgm:t>
        <a:bodyPr/>
        <a:lstStyle/>
        <a:p>
          <a:r>
            <a:rPr lang="it-IT" dirty="0"/>
            <a:t>Coinvolgimento di almeno 50 detenuti</a:t>
          </a:r>
        </a:p>
      </dgm:t>
    </dgm:pt>
    <dgm:pt modelId="{D67C6240-205B-8F47-ADA7-8B9D44E213A8}" type="parTrans" cxnId="{7D624CF9-CB2F-724A-A00F-0653EDC17CCE}">
      <dgm:prSet/>
      <dgm:spPr/>
      <dgm:t>
        <a:bodyPr/>
        <a:lstStyle/>
        <a:p>
          <a:endParaRPr lang="it-IT"/>
        </a:p>
      </dgm:t>
    </dgm:pt>
    <dgm:pt modelId="{335CECA9-FE48-494A-9A6B-4914D970E7B0}" type="sibTrans" cxnId="{7D624CF9-CB2F-724A-A00F-0653EDC17CCE}">
      <dgm:prSet/>
      <dgm:spPr/>
      <dgm:t>
        <a:bodyPr/>
        <a:lstStyle/>
        <a:p>
          <a:endParaRPr lang="it-IT"/>
        </a:p>
      </dgm:t>
    </dgm:pt>
    <dgm:pt modelId="{751CF28F-4F51-2140-A02C-BE2CB1AE79D2}">
      <dgm:prSet phldrT="[Testo]"/>
      <dgm:spPr/>
      <dgm:t>
        <a:bodyPr/>
        <a:lstStyle/>
        <a:p>
          <a:r>
            <a:rPr lang="it-IT" dirty="0"/>
            <a:t>a lungo termine</a:t>
          </a:r>
        </a:p>
      </dgm:t>
    </dgm:pt>
    <dgm:pt modelId="{4EE55D18-AC8B-4042-A111-C009C9797C8F}" type="parTrans" cxnId="{329A2471-C467-0140-815A-CFFF36AB1AE3}">
      <dgm:prSet/>
      <dgm:spPr/>
      <dgm:t>
        <a:bodyPr/>
        <a:lstStyle/>
        <a:p>
          <a:endParaRPr lang="it-IT"/>
        </a:p>
      </dgm:t>
    </dgm:pt>
    <dgm:pt modelId="{17542C97-B348-A84F-919B-E975E2FF2341}" type="sibTrans" cxnId="{329A2471-C467-0140-815A-CFFF36AB1AE3}">
      <dgm:prSet/>
      <dgm:spPr/>
      <dgm:t>
        <a:bodyPr/>
        <a:lstStyle/>
        <a:p>
          <a:endParaRPr lang="it-IT"/>
        </a:p>
      </dgm:t>
    </dgm:pt>
    <dgm:pt modelId="{0E4B8CCA-D5EE-874D-B2B2-2381F7A975DB}">
      <dgm:prSet phldrT="[Testo]"/>
      <dgm:spPr/>
      <dgm:t>
        <a:bodyPr/>
        <a:lstStyle/>
        <a:p>
          <a:r>
            <a:rPr lang="it-IT" dirty="0"/>
            <a:t>Riduzione del tasso di recidiva tra i partecipanti</a:t>
          </a:r>
        </a:p>
      </dgm:t>
    </dgm:pt>
    <dgm:pt modelId="{CD5B6227-DC1E-C24A-81A1-21F0CAD0A5A9}" type="parTrans" cxnId="{DDEC1AE0-098A-3245-8FA5-657A8022AD9D}">
      <dgm:prSet/>
      <dgm:spPr/>
      <dgm:t>
        <a:bodyPr/>
        <a:lstStyle/>
        <a:p>
          <a:endParaRPr lang="it-IT"/>
        </a:p>
      </dgm:t>
    </dgm:pt>
    <dgm:pt modelId="{9FF0E77D-0304-E140-9DD3-199F3ED4F847}" type="sibTrans" cxnId="{DDEC1AE0-098A-3245-8FA5-657A8022AD9D}">
      <dgm:prSet/>
      <dgm:spPr/>
      <dgm:t>
        <a:bodyPr/>
        <a:lstStyle/>
        <a:p>
          <a:endParaRPr lang="it-IT"/>
        </a:p>
      </dgm:t>
    </dgm:pt>
    <dgm:pt modelId="{57477F86-5D84-AD4D-A0BC-879AC9B0D0EB}">
      <dgm:prSet/>
      <dgm:spPr/>
      <dgm:t>
        <a:bodyPr/>
        <a:lstStyle/>
        <a:p>
          <a:r>
            <a:rPr lang="it-IT" dirty="0"/>
            <a:t>Produzione di 50 kit educativi</a:t>
          </a:r>
        </a:p>
      </dgm:t>
    </dgm:pt>
    <dgm:pt modelId="{7890AA30-0CD2-224B-89A3-B60A9CBE34C7}" type="parTrans" cxnId="{C45EBBBF-C846-984F-AC14-C77B3D624DC9}">
      <dgm:prSet/>
      <dgm:spPr/>
      <dgm:t>
        <a:bodyPr/>
        <a:lstStyle/>
        <a:p>
          <a:endParaRPr lang="it-IT"/>
        </a:p>
      </dgm:t>
    </dgm:pt>
    <dgm:pt modelId="{03F45C4D-3740-B44A-BCEC-D89DD6D9A0A1}" type="sibTrans" cxnId="{C45EBBBF-C846-984F-AC14-C77B3D624DC9}">
      <dgm:prSet/>
      <dgm:spPr/>
      <dgm:t>
        <a:bodyPr/>
        <a:lstStyle/>
        <a:p>
          <a:endParaRPr lang="it-IT"/>
        </a:p>
      </dgm:t>
    </dgm:pt>
    <dgm:pt modelId="{3FFA16D9-EBF6-BA4A-80F7-A1EF71455972}">
      <dgm:prSet/>
      <dgm:spPr/>
      <dgm:t>
        <a:bodyPr/>
        <a:lstStyle/>
        <a:p>
          <a:r>
            <a:rPr lang="it-IT" dirty="0"/>
            <a:t>Collaborazione con almeno </a:t>
          </a:r>
          <a:r>
            <a:rPr lang="it-IT"/>
            <a:t>10 scuole</a:t>
          </a:r>
          <a:endParaRPr lang="it-IT" dirty="0"/>
        </a:p>
      </dgm:t>
    </dgm:pt>
    <dgm:pt modelId="{D5B87D16-8E0C-D44B-967B-58791C3CE39A}" type="parTrans" cxnId="{235D81AF-9901-B943-B359-C9C853BE650C}">
      <dgm:prSet/>
      <dgm:spPr/>
      <dgm:t>
        <a:bodyPr/>
        <a:lstStyle/>
        <a:p>
          <a:endParaRPr lang="it-IT"/>
        </a:p>
      </dgm:t>
    </dgm:pt>
    <dgm:pt modelId="{FFE8EC94-F11D-2E48-AAEC-542895BF8A98}" type="sibTrans" cxnId="{235D81AF-9901-B943-B359-C9C853BE650C}">
      <dgm:prSet/>
      <dgm:spPr/>
      <dgm:t>
        <a:bodyPr/>
        <a:lstStyle/>
        <a:p>
          <a:endParaRPr lang="it-IT"/>
        </a:p>
      </dgm:t>
    </dgm:pt>
    <dgm:pt modelId="{747A9ACE-71A2-2D43-8B14-4C3A6BA1D587}">
      <dgm:prSet/>
      <dgm:spPr/>
      <dgm:t>
        <a:bodyPr/>
        <a:lstStyle/>
        <a:p>
          <a:r>
            <a:rPr lang="it-IT" dirty="0"/>
            <a:t>Creazione di nuove iniziative educative nel sistema carcerario</a:t>
          </a:r>
        </a:p>
      </dgm:t>
    </dgm:pt>
    <dgm:pt modelId="{B7CF6CA6-6DDD-A945-8D31-8F51BBA68698}" type="parTrans" cxnId="{DAF7D03D-4DF5-CC44-96AA-789889DF1F01}">
      <dgm:prSet/>
      <dgm:spPr/>
      <dgm:t>
        <a:bodyPr/>
        <a:lstStyle/>
        <a:p>
          <a:endParaRPr lang="it-IT"/>
        </a:p>
      </dgm:t>
    </dgm:pt>
    <dgm:pt modelId="{2FBAD612-8DB6-E543-B670-746F45194A4C}" type="sibTrans" cxnId="{DAF7D03D-4DF5-CC44-96AA-789889DF1F01}">
      <dgm:prSet/>
      <dgm:spPr/>
      <dgm:t>
        <a:bodyPr/>
        <a:lstStyle/>
        <a:p>
          <a:endParaRPr lang="it-IT"/>
        </a:p>
      </dgm:t>
    </dgm:pt>
    <dgm:pt modelId="{0849DEA9-1391-DA47-86A6-8B9C4642E18E}" type="pres">
      <dgm:prSet presAssocID="{B6965649-D65D-754B-A735-96E3DA392419}" presName="linear" presStyleCnt="0">
        <dgm:presLayoutVars>
          <dgm:dir/>
          <dgm:animLvl val="lvl"/>
          <dgm:resizeHandles val="exact"/>
        </dgm:presLayoutVars>
      </dgm:prSet>
      <dgm:spPr/>
    </dgm:pt>
    <dgm:pt modelId="{F58F341C-AB45-A842-9267-546129D144CC}" type="pres">
      <dgm:prSet presAssocID="{45762C3E-D382-4B49-9E69-684C39CEEC78}" presName="parentLin" presStyleCnt="0"/>
      <dgm:spPr/>
    </dgm:pt>
    <dgm:pt modelId="{BFDB9BF3-749A-2243-83AF-CBC6F7FBEECC}" type="pres">
      <dgm:prSet presAssocID="{45762C3E-D382-4B49-9E69-684C39CEEC78}" presName="parentLeftMargin" presStyleLbl="node1" presStyleIdx="0" presStyleCnt="2"/>
      <dgm:spPr/>
    </dgm:pt>
    <dgm:pt modelId="{C52E4B33-398B-1D48-B873-6EDF566C1806}" type="pres">
      <dgm:prSet presAssocID="{45762C3E-D382-4B49-9E69-684C39CEEC7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DF49BA-627B-234D-9E93-628F181C69EC}" type="pres">
      <dgm:prSet presAssocID="{45762C3E-D382-4B49-9E69-684C39CEEC78}" presName="negativeSpace" presStyleCnt="0"/>
      <dgm:spPr/>
    </dgm:pt>
    <dgm:pt modelId="{711AB377-B07B-F44D-A71B-3BB34267FD2F}" type="pres">
      <dgm:prSet presAssocID="{45762C3E-D382-4B49-9E69-684C39CEEC78}" presName="childText" presStyleLbl="conFgAcc1" presStyleIdx="0" presStyleCnt="2">
        <dgm:presLayoutVars>
          <dgm:bulletEnabled val="1"/>
        </dgm:presLayoutVars>
      </dgm:prSet>
      <dgm:spPr/>
    </dgm:pt>
    <dgm:pt modelId="{C4D5B51F-8759-9F46-9767-0776D8F742CB}" type="pres">
      <dgm:prSet presAssocID="{4093321A-00B3-9E43-B776-5C7E12E13ADA}" presName="spaceBetweenRectangles" presStyleCnt="0"/>
      <dgm:spPr/>
    </dgm:pt>
    <dgm:pt modelId="{B6BBD95D-FC0A-0345-B1E6-9248839A469B}" type="pres">
      <dgm:prSet presAssocID="{751CF28F-4F51-2140-A02C-BE2CB1AE79D2}" presName="parentLin" presStyleCnt="0"/>
      <dgm:spPr/>
    </dgm:pt>
    <dgm:pt modelId="{93F21D19-48D7-F14D-9450-C1EEAE3F7C89}" type="pres">
      <dgm:prSet presAssocID="{751CF28F-4F51-2140-A02C-BE2CB1AE79D2}" presName="parentLeftMargin" presStyleLbl="node1" presStyleIdx="0" presStyleCnt="2"/>
      <dgm:spPr/>
    </dgm:pt>
    <dgm:pt modelId="{FB5F7C93-995D-B542-8322-395A69F2231D}" type="pres">
      <dgm:prSet presAssocID="{751CF28F-4F51-2140-A02C-BE2CB1AE79D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B815939-DAAC-E74D-ADB8-99D3BF893FF6}" type="pres">
      <dgm:prSet presAssocID="{751CF28F-4F51-2140-A02C-BE2CB1AE79D2}" presName="negativeSpace" presStyleCnt="0"/>
      <dgm:spPr/>
    </dgm:pt>
    <dgm:pt modelId="{147974E1-1378-FB4A-99E5-23CDC4E26B72}" type="pres">
      <dgm:prSet presAssocID="{751CF28F-4F51-2140-A02C-BE2CB1AE79D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1CCF435-C198-8A48-B295-EF8607B9AFA7}" type="presOf" srcId="{3FFA16D9-EBF6-BA4A-80F7-A1EF71455972}" destId="{711AB377-B07B-F44D-A71B-3BB34267FD2F}" srcOrd="0" destOrd="2" presId="urn:microsoft.com/office/officeart/2005/8/layout/list1"/>
    <dgm:cxn modelId="{DAF7D03D-4DF5-CC44-96AA-789889DF1F01}" srcId="{751CF28F-4F51-2140-A02C-BE2CB1AE79D2}" destId="{747A9ACE-71A2-2D43-8B14-4C3A6BA1D587}" srcOrd="1" destOrd="0" parTransId="{B7CF6CA6-6DDD-A945-8D31-8F51BBA68698}" sibTransId="{2FBAD612-8DB6-E543-B670-746F45194A4C}"/>
    <dgm:cxn modelId="{0297243F-D2E3-4047-80FD-298932C5BE48}" type="presOf" srcId="{B6965649-D65D-754B-A735-96E3DA392419}" destId="{0849DEA9-1391-DA47-86A6-8B9C4642E18E}" srcOrd="0" destOrd="0" presId="urn:microsoft.com/office/officeart/2005/8/layout/list1"/>
    <dgm:cxn modelId="{7AD75958-9269-CE43-AA84-A03B8A34E54A}" type="presOf" srcId="{45762C3E-D382-4B49-9E69-684C39CEEC78}" destId="{C52E4B33-398B-1D48-B873-6EDF566C1806}" srcOrd="1" destOrd="0" presId="urn:microsoft.com/office/officeart/2005/8/layout/list1"/>
    <dgm:cxn modelId="{27DE546F-8F12-974A-AF44-877F1F85415F}" type="presOf" srcId="{C0230F9D-ABFD-434F-822D-52242F06CAB8}" destId="{711AB377-B07B-F44D-A71B-3BB34267FD2F}" srcOrd="0" destOrd="0" presId="urn:microsoft.com/office/officeart/2005/8/layout/list1"/>
    <dgm:cxn modelId="{329A2471-C467-0140-815A-CFFF36AB1AE3}" srcId="{B6965649-D65D-754B-A735-96E3DA392419}" destId="{751CF28F-4F51-2140-A02C-BE2CB1AE79D2}" srcOrd="1" destOrd="0" parTransId="{4EE55D18-AC8B-4042-A111-C009C9797C8F}" sibTransId="{17542C97-B348-A84F-919B-E975E2FF2341}"/>
    <dgm:cxn modelId="{53313371-523D-7A48-9B8B-FF523BE79AE0}" type="presOf" srcId="{57477F86-5D84-AD4D-A0BC-879AC9B0D0EB}" destId="{711AB377-B07B-F44D-A71B-3BB34267FD2F}" srcOrd="0" destOrd="1" presId="urn:microsoft.com/office/officeart/2005/8/layout/list1"/>
    <dgm:cxn modelId="{A237B575-1E35-724A-A544-E7A704C1D2FD}" type="presOf" srcId="{751CF28F-4F51-2140-A02C-BE2CB1AE79D2}" destId="{93F21D19-48D7-F14D-9450-C1EEAE3F7C89}" srcOrd="0" destOrd="0" presId="urn:microsoft.com/office/officeart/2005/8/layout/list1"/>
    <dgm:cxn modelId="{08F6B17C-B400-6746-8D80-C42F326523ED}" type="presOf" srcId="{45762C3E-D382-4B49-9E69-684C39CEEC78}" destId="{BFDB9BF3-749A-2243-83AF-CBC6F7FBEECC}" srcOrd="0" destOrd="0" presId="urn:microsoft.com/office/officeart/2005/8/layout/list1"/>
    <dgm:cxn modelId="{C91FC294-81E7-AA4F-8069-507BBBB710B0}" type="presOf" srcId="{0E4B8CCA-D5EE-874D-B2B2-2381F7A975DB}" destId="{147974E1-1378-FB4A-99E5-23CDC4E26B72}" srcOrd="0" destOrd="0" presId="urn:microsoft.com/office/officeart/2005/8/layout/list1"/>
    <dgm:cxn modelId="{235D81AF-9901-B943-B359-C9C853BE650C}" srcId="{45762C3E-D382-4B49-9E69-684C39CEEC78}" destId="{3FFA16D9-EBF6-BA4A-80F7-A1EF71455972}" srcOrd="2" destOrd="0" parTransId="{D5B87D16-8E0C-D44B-967B-58791C3CE39A}" sibTransId="{FFE8EC94-F11D-2E48-AAEC-542895BF8A98}"/>
    <dgm:cxn modelId="{C45EBBBF-C846-984F-AC14-C77B3D624DC9}" srcId="{45762C3E-D382-4B49-9E69-684C39CEEC78}" destId="{57477F86-5D84-AD4D-A0BC-879AC9B0D0EB}" srcOrd="1" destOrd="0" parTransId="{7890AA30-0CD2-224B-89A3-B60A9CBE34C7}" sibTransId="{03F45C4D-3740-B44A-BCEC-D89DD6D9A0A1}"/>
    <dgm:cxn modelId="{DCA11CC9-7A75-3544-9C81-29FA74CD8AA1}" type="presOf" srcId="{751CF28F-4F51-2140-A02C-BE2CB1AE79D2}" destId="{FB5F7C93-995D-B542-8322-395A69F2231D}" srcOrd="1" destOrd="0" presId="urn:microsoft.com/office/officeart/2005/8/layout/list1"/>
    <dgm:cxn modelId="{DDEC1AE0-098A-3245-8FA5-657A8022AD9D}" srcId="{751CF28F-4F51-2140-A02C-BE2CB1AE79D2}" destId="{0E4B8CCA-D5EE-874D-B2B2-2381F7A975DB}" srcOrd="0" destOrd="0" parTransId="{CD5B6227-DC1E-C24A-81A1-21F0CAD0A5A9}" sibTransId="{9FF0E77D-0304-E140-9DD3-199F3ED4F847}"/>
    <dgm:cxn modelId="{0F1097E3-301A-8D43-A5B1-4EBE366B26E4}" srcId="{B6965649-D65D-754B-A735-96E3DA392419}" destId="{45762C3E-D382-4B49-9E69-684C39CEEC78}" srcOrd="0" destOrd="0" parTransId="{0CE21ADF-86A2-0141-85F1-A2F423EDE4B3}" sibTransId="{4093321A-00B3-9E43-B776-5C7E12E13ADA}"/>
    <dgm:cxn modelId="{3D7ADBE8-CC6E-2F48-AAB0-07C711B6DE89}" type="presOf" srcId="{747A9ACE-71A2-2D43-8B14-4C3A6BA1D587}" destId="{147974E1-1378-FB4A-99E5-23CDC4E26B72}" srcOrd="0" destOrd="1" presId="urn:microsoft.com/office/officeart/2005/8/layout/list1"/>
    <dgm:cxn modelId="{7D624CF9-CB2F-724A-A00F-0653EDC17CCE}" srcId="{45762C3E-D382-4B49-9E69-684C39CEEC78}" destId="{C0230F9D-ABFD-434F-822D-52242F06CAB8}" srcOrd="0" destOrd="0" parTransId="{D67C6240-205B-8F47-ADA7-8B9D44E213A8}" sibTransId="{335CECA9-FE48-494A-9A6B-4914D970E7B0}"/>
    <dgm:cxn modelId="{41C52542-00C5-9947-B269-E5334968B2F7}" type="presParOf" srcId="{0849DEA9-1391-DA47-86A6-8B9C4642E18E}" destId="{F58F341C-AB45-A842-9267-546129D144CC}" srcOrd="0" destOrd="0" presId="urn:microsoft.com/office/officeart/2005/8/layout/list1"/>
    <dgm:cxn modelId="{9F6F1D5B-85D4-364E-9D64-AF4F525A5C51}" type="presParOf" srcId="{F58F341C-AB45-A842-9267-546129D144CC}" destId="{BFDB9BF3-749A-2243-83AF-CBC6F7FBEECC}" srcOrd="0" destOrd="0" presId="urn:microsoft.com/office/officeart/2005/8/layout/list1"/>
    <dgm:cxn modelId="{46DD95FC-D0AD-5F49-BB5F-CACBC0473BE6}" type="presParOf" srcId="{F58F341C-AB45-A842-9267-546129D144CC}" destId="{C52E4B33-398B-1D48-B873-6EDF566C1806}" srcOrd="1" destOrd="0" presId="urn:microsoft.com/office/officeart/2005/8/layout/list1"/>
    <dgm:cxn modelId="{C7659E09-A4F7-FC45-AEE7-1E3E1102929B}" type="presParOf" srcId="{0849DEA9-1391-DA47-86A6-8B9C4642E18E}" destId="{9CDF49BA-627B-234D-9E93-628F181C69EC}" srcOrd="1" destOrd="0" presId="urn:microsoft.com/office/officeart/2005/8/layout/list1"/>
    <dgm:cxn modelId="{4F8584CC-6D23-7D4C-972D-3603B1031D1E}" type="presParOf" srcId="{0849DEA9-1391-DA47-86A6-8B9C4642E18E}" destId="{711AB377-B07B-F44D-A71B-3BB34267FD2F}" srcOrd="2" destOrd="0" presId="urn:microsoft.com/office/officeart/2005/8/layout/list1"/>
    <dgm:cxn modelId="{1DAC6D14-F9EA-8E47-A1AB-4F802F0215DA}" type="presParOf" srcId="{0849DEA9-1391-DA47-86A6-8B9C4642E18E}" destId="{C4D5B51F-8759-9F46-9767-0776D8F742CB}" srcOrd="3" destOrd="0" presId="urn:microsoft.com/office/officeart/2005/8/layout/list1"/>
    <dgm:cxn modelId="{83FABA7E-5E12-A647-89C7-343A88649F09}" type="presParOf" srcId="{0849DEA9-1391-DA47-86A6-8B9C4642E18E}" destId="{B6BBD95D-FC0A-0345-B1E6-9248839A469B}" srcOrd="4" destOrd="0" presId="urn:microsoft.com/office/officeart/2005/8/layout/list1"/>
    <dgm:cxn modelId="{BC1BD33F-DD7F-CB4B-AEF7-34A9174F2711}" type="presParOf" srcId="{B6BBD95D-FC0A-0345-B1E6-9248839A469B}" destId="{93F21D19-48D7-F14D-9450-C1EEAE3F7C89}" srcOrd="0" destOrd="0" presId="urn:microsoft.com/office/officeart/2005/8/layout/list1"/>
    <dgm:cxn modelId="{8B45DFEB-6B61-6F42-9D55-7D60B5E55615}" type="presParOf" srcId="{B6BBD95D-FC0A-0345-B1E6-9248839A469B}" destId="{FB5F7C93-995D-B542-8322-395A69F2231D}" srcOrd="1" destOrd="0" presId="urn:microsoft.com/office/officeart/2005/8/layout/list1"/>
    <dgm:cxn modelId="{BD6DD279-2127-A043-9684-94BA6B9AC042}" type="presParOf" srcId="{0849DEA9-1391-DA47-86A6-8B9C4642E18E}" destId="{8B815939-DAAC-E74D-ADB8-99D3BF893FF6}" srcOrd="5" destOrd="0" presId="urn:microsoft.com/office/officeart/2005/8/layout/list1"/>
    <dgm:cxn modelId="{27FEAA38-078A-A741-B8A3-E53553157F4F}" type="presParOf" srcId="{0849DEA9-1391-DA47-86A6-8B9C4642E18E}" destId="{147974E1-1378-FB4A-99E5-23CDC4E26B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B6D5C-9F6B-EA4D-AE8A-68B7F42E6F98}">
      <dsp:nvSpPr>
        <dsp:cNvPr id="0" name=""/>
        <dsp:cNvSpPr/>
      </dsp:nvSpPr>
      <dsp:spPr>
        <a:xfrm>
          <a:off x="0" y="180378"/>
          <a:ext cx="5175384" cy="5175384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B86209-BD20-374F-A0BD-FB186808F43B}">
      <dsp:nvSpPr>
        <dsp:cNvPr id="0" name=""/>
        <dsp:cNvSpPr/>
      </dsp:nvSpPr>
      <dsp:spPr>
        <a:xfrm>
          <a:off x="491661" y="672039"/>
          <a:ext cx="2018399" cy="20183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Favorire</a:t>
          </a:r>
          <a:r>
            <a:rPr lang="en-US" sz="1900" kern="1200" dirty="0"/>
            <a:t> la </a:t>
          </a:r>
          <a:r>
            <a:rPr lang="en-US" sz="1900" kern="1200" dirty="0" err="1"/>
            <a:t>rieducazione</a:t>
          </a:r>
          <a:r>
            <a:rPr lang="en-US" sz="1900" kern="1200" dirty="0"/>
            <a:t> e il </a:t>
          </a:r>
          <a:r>
            <a:rPr lang="en-US" sz="1900" kern="1200" dirty="0" err="1"/>
            <a:t>reinserimento</a:t>
          </a:r>
          <a:r>
            <a:rPr lang="en-US" sz="1900" kern="1200" dirty="0"/>
            <a:t> </a:t>
          </a:r>
          <a:r>
            <a:rPr lang="en-US" sz="1900" kern="1200" dirty="0" err="1"/>
            <a:t>sociale</a:t>
          </a:r>
          <a:r>
            <a:rPr lang="en-US" sz="1900" kern="1200" dirty="0"/>
            <a:t> </a:t>
          </a:r>
          <a:r>
            <a:rPr lang="en-US" sz="1900" kern="1200" dirty="0" err="1"/>
            <a:t>dei</a:t>
          </a:r>
          <a:r>
            <a:rPr lang="en-US" sz="1900" kern="1200" dirty="0"/>
            <a:t> </a:t>
          </a:r>
          <a:r>
            <a:rPr lang="en-US" sz="1900" kern="1200" dirty="0" err="1"/>
            <a:t>detenuti</a:t>
          </a:r>
          <a:endParaRPr lang="en-US" sz="1900" kern="1200" dirty="0"/>
        </a:p>
      </dsp:txBody>
      <dsp:txXfrm>
        <a:off x="590191" y="770569"/>
        <a:ext cx="1821339" cy="1821339"/>
      </dsp:txXfrm>
    </dsp:sp>
    <dsp:sp modelId="{7D90C97C-1C59-F947-A196-DE909836A3CB}">
      <dsp:nvSpPr>
        <dsp:cNvPr id="0" name=""/>
        <dsp:cNvSpPr/>
      </dsp:nvSpPr>
      <dsp:spPr>
        <a:xfrm>
          <a:off x="2665322" y="672039"/>
          <a:ext cx="2018399" cy="201839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Stimolare</a:t>
          </a:r>
          <a:r>
            <a:rPr lang="en-US" sz="1900" kern="1200" dirty="0"/>
            <a:t> </a:t>
          </a:r>
          <a:r>
            <a:rPr lang="en-US" sz="1900" kern="1200" dirty="0" err="1"/>
            <a:t>l’interesse</a:t>
          </a:r>
          <a:r>
            <a:rPr lang="en-US" sz="1900" kern="1200" dirty="0"/>
            <a:t> per la </a:t>
          </a:r>
          <a:r>
            <a:rPr lang="en-US" sz="1900" kern="1200" dirty="0" err="1"/>
            <a:t>scienza</a:t>
          </a:r>
          <a:r>
            <a:rPr lang="en-US" sz="1900" kern="1200" dirty="0"/>
            <a:t> con </a:t>
          </a:r>
          <a:r>
            <a:rPr lang="en-US" sz="1900" kern="1200" dirty="0" err="1"/>
            <a:t>attività</a:t>
          </a:r>
          <a:r>
            <a:rPr lang="en-US" sz="1900" kern="1200" dirty="0"/>
            <a:t> </a:t>
          </a:r>
          <a:r>
            <a:rPr lang="en-US" sz="1900" kern="1200" dirty="0" err="1"/>
            <a:t>pratiche</a:t>
          </a:r>
          <a:endParaRPr lang="en-US" sz="1900" kern="1200" dirty="0"/>
        </a:p>
      </dsp:txBody>
      <dsp:txXfrm>
        <a:off x="2763852" y="770569"/>
        <a:ext cx="1821339" cy="1821339"/>
      </dsp:txXfrm>
    </dsp:sp>
    <dsp:sp modelId="{FE93994C-E7B4-9C4D-A34F-9CB6BC130EDF}">
      <dsp:nvSpPr>
        <dsp:cNvPr id="0" name=""/>
        <dsp:cNvSpPr/>
      </dsp:nvSpPr>
      <dsp:spPr>
        <a:xfrm>
          <a:off x="491661" y="2845701"/>
          <a:ext cx="2018399" cy="20183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Creare</a:t>
          </a:r>
          <a:r>
            <a:rPr lang="en-US" sz="1900" kern="1200" dirty="0"/>
            <a:t> </a:t>
          </a:r>
          <a:r>
            <a:rPr lang="en-US" sz="1900" kern="1200" dirty="0" err="1"/>
            <a:t>materiali</a:t>
          </a:r>
          <a:r>
            <a:rPr lang="en-US" sz="1900" kern="1200" dirty="0"/>
            <a:t> </a:t>
          </a:r>
          <a:r>
            <a:rPr lang="en-US" sz="1900" kern="1200" dirty="0" err="1"/>
            <a:t>didattici</a:t>
          </a:r>
          <a:r>
            <a:rPr lang="en-US" sz="1900" kern="1200" dirty="0"/>
            <a:t> per le </a:t>
          </a:r>
          <a:r>
            <a:rPr lang="en-US" sz="1900" kern="1200" dirty="0" err="1"/>
            <a:t>scuole</a:t>
          </a:r>
          <a:r>
            <a:rPr lang="en-US" sz="1900" kern="1200" dirty="0"/>
            <a:t> </a:t>
          </a:r>
          <a:r>
            <a:rPr lang="en-US" sz="1900" kern="1200" dirty="0" err="1"/>
            <a:t>secondarie</a:t>
          </a:r>
          <a:endParaRPr lang="en-US" sz="1900" kern="1200" dirty="0"/>
        </a:p>
      </dsp:txBody>
      <dsp:txXfrm>
        <a:off x="590191" y="2944231"/>
        <a:ext cx="1821339" cy="1821339"/>
      </dsp:txXfrm>
    </dsp:sp>
    <dsp:sp modelId="{093301A4-8F66-2A4C-9599-1447AD48AB4F}">
      <dsp:nvSpPr>
        <dsp:cNvPr id="0" name=""/>
        <dsp:cNvSpPr/>
      </dsp:nvSpPr>
      <dsp:spPr>
        <a:xfrm>
          <a:off x="2665322" y="2845701"/>
          <a:ext cx="2018399" cy="20183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Utilizzare</a:t>
          </a:r>
          <a:r>
            <a:rPr lang="en-US" sz="1900" kern="1200" dirty="0"/>
            <a:t> il </a:t>
          </a:r>
          <a:r>
            <a:rPr lang="en-US" sz="1900" kern="1200" dirty="0" err="1"/>
            <a:t>metodo</a:t>
          </a:r>
          <a:r>
            <a:rPr lang="en-US" sz="1900" kern="1200" dirty="0"/>
            <a:t> </a:t>
          </a:r>
          <a:r>
            <a:rPr lang="en-US" sz="1900" kern="1200" dirty="0" err="1"/>
            <a:t>induttivo</a:t>
          </a:r>
          <a:r>
            <a:rPr lang="en-US" sz="1900" kern="1200" dirty="0"/>
            <a:t> per </a:t>
          </a:r>
          <a:r>
            <a:rPr lang="en-US" sz="1900" kern="1200" dirty="0" err="1"/>
            <a:t>facilitare</a:t>
          </a:r>
          <a:r>
            <a:rPr lang="en-US" sz="1900" kern="1200" dirty="0"/>
            <a:t> </a:t>
          </a:r>
          <a:r>
            <a:rPr lang="en-US" sz="1900" kern="1200" dirty="0" err="1"/>
            <a:t>l'apprendimento</a:t>
          </a:r>
          <a:r>
            <a:rPr lang="en-US" sz="1900" kern="1200" dirty="0"/>
            <a:t> </a:t>
          </a:r>
          <a:r>
            <a:rPr lang="en-US" sz="1900" kern="1200" dirty="0" err="1"/>
            <a:t>scientifico</a:t>
          </a:r>
          <a:endParaRPr lang="en-US" sz="1900" kern="1200" dirty="0"/>
        </a:p>
      </dsp:txBody>
      <dsp:txXfrm>
        <a:off x="2763852" y="2944231"/>
        <a:ext cx="1821339" cy="1821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07170-E572-074E-903A-3DC670185BA9}">
      <dsp:nvSpPr>
        <dsp:cNvPr id="0" name=""/>
        <dsp:cNvSpPr/>
      </dsp:nvSpPr>
      <dsp:spPr>
        <a:xfrm>
          <a:off x="621394" y="0"/>
          <a:ext cx="7042471" cy="412618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63CF27-9DFC-E54D-ACB6-B62515A6BBC9}">
      <dsp:nvSpPr>
        <dsp:cNvPr id="0" name=""/>
        <dsp:cNvSpPr/>
      </dsp:nvSpPr>
      <dsp:spPr>
        <a:xfrm>
          <a:off x="3640" y="1237856"/>
          <a:ext cx="1591919" cy="1650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Breve </a:t>
          </a:r>
          <a:r>
            <a:rPr lang="en-US" sz="1900" kern="1200" dirty="0" err="1"/>
            <a:t>formazione</a:t>
          </a:r>
          <a:r>
            <a:rPr lang="en-US" sz="1900" kern="1200" dirty="0"/>
            <a:t> </a:t>
          </a:r>
          <a:r>
            <a:rPr lang="en-US" sz="1900" kern="1200" dirty="0" err="1"/>
            <a:t>teorica</a:t>
          </a:r>
          <a:r>
            <a:rPr lang="en-US" sz="1900" kern="1200" dirty="0"/>
            <a:t> per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detenuti</a:t>
          </a:r>
          <a:endParaRPr lang="en-US" sz="1900" kern="1200" dirty="0"/>
        </a:p>
      </dsp:txBody>
      <dsp:txXfrm>
        <a:off x="81351" y="1315567"/>
        <a:ext cx="1436497" cy="1495052"/>
      </dsp:txXfrm>
    </dsp:sp>
    <dsp:sp modelId="{ADD05167-0A6F-9F4D-8987-070BEEACA5C9}">
      <dsp:nvSpPr>
        <dsp:cNvPr id="0" name=""/>
        <dsp:cNvSpPr/>
      </dsp:nvSpPr>
      <dsp:spPr>
        <a:xfrm>
          <a:off x="1675155" y="1237856"/>
          <a:ext cx="1591919" cy="16504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Attività</a:t>
          </a:r>
          <a:r>
            <a:rPr lang="en-US" sz="1900" kern="1200" dirty="0"/>
            <a:t> </a:t>
          </a:r>
          <a:r>
            <a:rPr lang="en-US" sz="1900" kern="1200" dirty="0" err="1"/>
            <a:t>pratiche</a:t>
          </a:r>
          <a:r>
            <a:rPr lang="en-US" sz="1900" kern="1200" dirty="0"/>
            <a:t> </a:t>
          </a:r>
          <a:r>
            <a:rPr lang="en-US" sz="1900" kern="1200" dirty="0" err="1"/>
            <a:t>nel</a:t>
          </a:r>
          <a:r>
            <a:rPr lang="en-US" sz="1900" kern="1200" dirty="0"/>
            <a:t> </a:t>
          </a:r>
          <a:r>
            <a:rPr lang="en-US" sz="1900" kern="1200" dirty="0" err="1"/>
            <a:t>laboratorio</a:t>
          </a:r>
          <a:r>
            <a:rPr lang="en-US" sz="1900" kern="1200" dirty="0"/>
            <a:t> di </a:t>
          </a:r>
          <a:r>
            <a:rPr lang="en-US" sz="1900" kern="1200" dirty="0" err="1"/>
            <a:t>falegnameria</a:t>
          </a:r>
          <a:endParaRPr lang="en-US" sz="1900" kern="1200" dirty="0"/>
        </a:p>
      </dsp:txBody>
      <dsp:txXfrm>
        <a:off x="1752866" y="1315567"/>
        <a:ext cx="1436497" cy="1495052"/>
      </dsp:txXfrm>
    </dsp:sp>
    <dsp:sp modelId="{BD28D068-AFE2-A14D-AFDC-DE315E089963}">
      <dsp:nvSpPr>
        <dsp:cNvPr id="0" name=""/>
        <dsp:cNvSpPr/>
      </dsp:nvSpPr>
      <dsp:spPr>
        <a:xfrm>
          <a:off x="3346670" y="1237856"/>
          <a:ext cx="1591919" cy="16504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Supervisione</a:t>
          </a:r>
          <a:r>
            <a:rPr lang="en-US" sz="1900" kern="1200" dirty="0"/>
            <a:t> di </a:t>
          </a:r>
          <a:r>
            <a:rPr lang="en-US" sz="1900" kern="1200" dirty="0" err="1"/>
            <a:t>docenti</a:t>
          </a:r>
          <a:r>
            <a:rPr lang="en-US" sz="1900" kern="1200" dirty="0"/>
            <a:t> </a:t>
          </a:r>
          <a:r>
            <a:rPr lang="en-US" sz="1900" kern="1200" dirty="0" err="1"/>
            <a:t>universitari</a:t>
          </a:r>
          <a:endParaRPr lang="en-US" sz="1900" kern="1200" dirty="0"/>
        </a:p>
      </dsp:txBody>
      <dsp:txXfrm>
        <a:off x="3424381" y="1315567"/>
        <a:ext cx="1436497" cy="1495052"/>
      </dsp:txXfrm>
    </dsp:sp>
    <dsp:sp modelId="{DB64B998-5041-3045-B81F-DAAF9538A9E1}">
      <dsp:nvSpPr>
        <dsp:cNvPr id="0" name=""/>
        <dsp:cNvSpPr/>
      </dsp:nvSpPr>
      <dsp:spPr>
        <a:xfrm>
          <a:off x="5018185" y="1237856"/>
          <a:ext cx="1591919" cy="16504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Consegna</a:t>
          </a:r>
          <a:r>
            <a:rPr lang="en-US" sz="1900" kern="1200" dirty="0"/>
            <a:t> </a:t>
          </a:r>
          <a:r>
            <a:rPr lang="en-US" sz="1900" kern="1200" dirty="0" err="1"/>
            <a:t>dei</a:t>
          </a:r>
          <a:r>
            <a:rPr lang="en-US" sz="1900" kern="1200" dirty="0"/>
            <a:t> kit alle </a:t>
          </a:r>
          <a:r>
            <a:rPr lang="en-US" sz="1900" kern="1200" dirty="0" err="1"/>
            <a:t>scuole</a:t>
          </a:r>
          <a:r>
            <a:rPr lang="en-US" sz="1900" kern="1200" dirty="0"/>
            <a:t> per </a:t>
          </a:r>
          <a:r>
            <a:rPr lang="en-US" sz="1900" kern="1200" dirty="0" err="1"/>
            <a:t>esperimenti</a:t>
          </a:r>
          <a:r>
            <a:rPr lang="en-US" sz="1900" kern="1200" dirty="0"/>
            <a:t> </a:t>
          </a:r>
          <a:r>
            <a:rPr lang="en-US" sz="1900" kern="1200" dirty="0" err="1"/>
            <a:t>pratici</a:t>
          </a:r>
          <a:endParaRPr lang="en-US" sz="1900" kern="1200" dirty="0"/>
        </a:p>
      </dsp:txBody>
      <dsp:txXfrm>
        <a:off x="5095896" y="1315567"/>
        <a:ext cx="1436497" cy="1495052"/>
      </dsp:txXfrm>
    </dsp:sp>
    <dsp:sp modelId="{0FDB7384-9A99-3043-8766-566BE260BED9}">
      <dsp:nvSpPr>
        <dsp:cNvPr id="0" name=""/>
        <dsp:cNvSpPr/>
      </dsp:nvSpPr>
      <dsp:spPr>
        <a:xfrm>
          <a:off x="6689700" y="1237856"/>
          <a:ext cx="1591919" cy="16504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Ritorno</a:t>
          </a:r>
          <a:r>
            <a:rPr lang="en-US" sz="1900" kern="1200" dirty="0"/>
            <a:t> in </a:t>
          </a:r>
          <a:r>
            <a:rPr lang="en-US" sz="1900" kern="1200" dirty="0" err="1"/>
            <a:t>carcere</a:t>
          </a:r>
          <a:r>
            <a:rPr lang="en-US" sz="1900" kern="1200" dirty="0"/>
            <a:t> per </a:t>
          </a:r>
          <a:r>
            <a:rPr lang="en-US" sz="1900" kern="1200" dirty="0" err="1"/>
            <a:t>mostrare</a:t>
          </a:r>
          <a:r>
            <a:rPr lang="en-US" sz="1900" kern="1200" dirty="0"/>
            <a:t> </a:t>
          </a:r>
          <a:r>
            <a:rPr lang="en-US" sz="1900" kern="1200" dirty="0" err="1"/>
            <a:t>i</a:t>
          </a:r>
          <a:r>
            <a:rPr lang="en-US" sz="1900" kern="1200" dirty="0"/>
            <a:t> </a:t>
          </a:r>
          <a:r>
            <a:rPr lang="en-US" sz="1900" kern="1200" dirty="0" err="1"/>
            <a:t>risultati</a:t>
          </a:r>
          <a:r>
            <a:rPr lang="en-US" sz="1900" kern="1200" dirty="0"/>
            <a:t> </a:t>
          </a:r>
          <a:r>
            <a:rPr lang="en-US" sz="1900" kern="1200" dirty="0" err="1"/>
            <a:t>ottenuti</a:t>
          </a:r>
          <a:endParaRPr lang="en-US" sz="1900" kern="1200" dirty="0"/>
        </a:p>
      </dsp:txBody>
      <dsp:txXfrm>
        <a:off x="6767411" y="1315567"/>
        <a:ext cx="1436497" cy="1495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33EF3-4DE9-C74B-B20B-6EE64DA7CF1A}">
      <dsp:nvSpPr>
        <dsp:cNvPr id="0" name=""/>
        <dsp:cNvSpPr/>
      </dsp:nvSpPr>
      <dsp:spPr>
        <a:xfrm>
          <a:off x="0" y="671070"/>
          <a:ext cx="5175384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Detenuti</a:t>
          </a:r>
          <a:r>
            <a:rPr lang="en-US" sz="2500" kern="1200" dirty="0"/>
            <a:t>: </a:t>
          </a:r>
          <a:r>
            <a:rPr lang="en-US" sz="2500" kern="1200" dirty="0" err="1"/>
            <a:t>acquisizione</a:t>
          </a:r>
          <a:r>
            <a:rPr lang="en-US" sz="2500" kern="1200" dirty="0"/>
            <a:t> di </a:t>
          </a:r>
          <a:r>
            <a:rPr lang="en-US" sz="2500" kern="1200" dirty="0" err="1"/>
            <a:t>competenze</a:t>
          </a:r>
          <a:r>
            <a:rPr lang="en-US" sz="2500" kern="1200" dirty="0"/>
            <a:t> e </a:t>
          </a:r>
          <a:r>
            <a:rPr lang="en-US" sz="2500" kern="1200" dirty="0" err="1"/>
            <a:t>riduzione</a:t>
          </a:r>
          <a:r>
            <a:rPr lang="en-US" sz="2500" kern="1200" dirty="0"/>
            <a:t> </a:t>
          </a:r>
          <a:r>
            <a:rPr lang="en-US" sz="2500" kern="1200" dirty="0" err="1"/>
            <a:t>della</a:t>
          </a:r>
          <a:r>
            <a:rPr lang="en-US" sz="2500" kern="1200" dirty="0"/>
            <a:t> </a:t>
          </a:r>
          <a:r>
            <a:rPr lang="en-US" sz="2500" kern="1200" dirty="0" err="1"/>
            <a:t>recidiva</a:t>
          </a:r>
          <a:r>
            <a:rPr lang="en-US" sz="2500" kern="1200" dirty="0"/>
            <a:t>.</a:t>
          </a:r>
        </a:p>
      </dsp:txBody>
      <dsp:txXfrm>
        <a:off x="48547" y="719617"/>
        <a:ext cx="5078290" cy="897406"/>
      </dsp:txXfrm>
    </dsp:sp>
    <dsp:sp modelId="{F7318112-44A8-684A-8255-B28863C3D789}">
      <dsp:nvSpPr>
        <dsp:cNvPr id="0" name=""/>
        <dsp:cNvSpPr/>
      </dsp:nvSpPr>
      <dsp:spPr>
        <a:xfrm>
          <a:off x="0" y="1737570"/>
          <a:ext cx="5175384" cy="99450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Scuole</a:t>
          </a:r>
          <a:r>
            <a:rPr lang="en-US" sz="2500" kern="1200" dirty="0"/>
            <a:t>: accesso a kit </a:t>
          </a:r>
          <a:r>
            <a:rPr lang="en-US" sz="2500" kern="1200" dirty="0" err="1"/>
            <a:t>didattici</a:t>
          </a:r>
          <a:r>
            <a:rPr lang="en-US" sz="2500" kern="1200" dirty="0"/>
            <a:t> per </a:t>
          </a:r>
          <a:r>
            <a:rPr lang="en-US" sz="2500" kern="1200" dirty="0" err="1"/>
            <a:t>esperimenti</a:t>
          </a:r>
          <a:r>
            <a:rPr lang="en-US" sz="2500" kern="1200" dirty="0"/>
            <a:t> </a:t>
          </a:r>
          <a:r>
            <a:rPr lang="en-US" sz="2500" kern="1200" dirty="0" err="1"/>
            <a:t>pratici</a:t>
          </a:r>
          <a:r>
            <a:rPr lang="en-US" sz="2500" kern="1200" dirty="0"/>
            <a:t>.</a:t>
          </a:r>
        </a:p>
      </dsp:txBody>
      <dsp:txXfrm>
        <a:off x="48547" y="1786117"/>
        <a:ext cx="5078290" cy="897406"/>
      </dsp:txXfrm>
    </dsp:sp>
    <dsp:sp modelId="{6D3F3ACD-D1B7-8345-AF39-6EB4791E591B}">
      <dsp:nvSpPr>
        <dsp:cNvPr id="0" name=""/>
        <dsp:cNvSpPr/>
      </dsp:nvSpPr>
      <dsp:spPr>
        <a:xfrm>
          <a:off x="0" y="2804070"/>
          <a:ext cx="5175384" cy="99450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Università</a:t>
          </a:r>
          <a:r>
            <a:rPr lang="en-US" sz="2500" kern="1200" dirty="0"/>
            <a:t>: </a:t>
          </a:r>
          <a:r>
            <a:rPr lang="en-US" sz="2500" kern="1200" dirty="0" err="1"/>
            <a:t>contributo</a:t>
          </a:r>
          <a:r>
            <a:rPr lang="en-US" sz="2500" kern="1200" dirty="0"/>
            <a:t> </a:t>
          </a:r>
          <a:r>
            <a:rPr lang="en-US" sz="2500" kern="1200" dirty="0" err="1"/>
            <a:t>alla</a:t>
          </a:r>
          <a:r>
            <a:rPr lang="en-US" sz="2500" kern="1200" dirty="0"/>
            <a:t> Terza </a:t>
          </a:r>
          <a:r>
            <a:rPr lang="en-US" sz="2500" kern="1200" dirty="0" err="1"/>
            <a:t>Missione</a:t>
          </a:r>
          <a:r>
            <a:rPr lang="en-US" sz="2500" kern="1200" dirty="0"/>
            <a:t>.</a:t>
          </a:r>
        </a:p>
      </dsp:txBody>
      <dsp:txXfrm>
        <a:off x="48547" y="2852617"/>
        <a:ext cx="5078290" cy="897406"/>
      </dsp:txXfrm>
    </dsp:sp>
    <dsp:sp modelId="{26E21008-EFB1-A34B-B81D-22C8118CDB94}">
      <dsp:nvSpPr>
        <dsp:cNvPr id="0" name=""/>
        <dsp:cNvSpPr/>
      </dsp:nvSpPr>
      <dsp:spPr>
        <a:xfrm>
          <a:off x="0" y="3870570"/>
          <a:ext cx="5175384" cy="9945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Comunità</a:t>
          </a:r>
          <a:r>
            <a:rPr lang="en-US" sz="2500" kern="1200" dirty="0"/>
            <a:t>: </a:t>
          </a:r>
          <a:r>
            <a:rPr lang="en-US" sz="2500" kern="1200" dirty="0" err="1"/>
            <a:t>sensibilizzazione</a:t>
          </a:r>
          <a:r>
            <a:rPr lang="en-US" sz="2500" kern="1200" dirty="0"/>
            <a:t> </a:t>
          </a:r>
          <a:r>
            <a:rPr lang="en-US" sz="2500" kern="1200" dirty="0" err="1"/>
            <a:t>sul</a:t>
          </a:r>
          <a:r>
            <a:rPr lang="en-US" sz="2500" kern="1200" dirty="0"/>
            <a:t> </a:t>
          </a:r>
          <a:r>
            <a:rPr lang="en-US" sz="2500" kern="1200" dirty="0" err="1"/>
            <a:t>valore</a:t>
          </a:r>
          <a:r>
            <a:rPr lang="en-US" sz="2500" kern="1200" dirty="0"/>
            <a:t> </a:t>
          </a:r>
          <a:r>
            <a:rPr lang="en-US" sz="2500" kern="1200" dirty="0" err="1"/>
            <a:t>della</a:t>
          </a:r>
          <a:r>
            <a:rPr lang="en-US" sz="2500" kern="1200" dirty="0"/>
            <a:t> </a:t>
          </a:r>
          <a:r>
            <a:rPr lang="en-US" sz="2500" kern="1200" dirty="0" err="1"/>
            <a:t>scienza</a:t>
          </a:r>
          <a:r>
            <a:rPr lang="en-US" sz="2500" kern="1200" dirty="0"/>
            <a:t> e </a:t>
          </a:r>
          <a:r>
            <a:rPr lang="en-US" sz="2500" kern="1200" dirty="0" err="1"/>
            <a:t>dell’educazione</a:t>
          </a:r>
          <a:r>
            <a:rPr lang="en-US" sz="2500" kern="1200" dirty="0"/>
            <a:t>.</a:t>
          </a:r>
        </a:p>
      </dsp:txBody>
      <dsp:txXfrm>
        <a:off x="48547" y="3919117"/>
        <a:ext cx="5078290" cy="897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AB377-B07B-F44D-A71B-3BB34267FD2F}">
      <dsp:nvSpPr>
        <dsp:cNvPr id="0" name=""/>
        <dsp:cNvSpPr/>
      </dsp:nvSpPr>
      <dsp:spPr>
        <a:xfrm>
          <a:off x="0" y="515173"/>
          <a:ext cx="5193014" cy="2598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3036" tIns="520700" rIns="40303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Coinvolgimento di almeno 50 detenuti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Produzione di 50 kit educativi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Collaborazione con almeno </a:t>
          </a:r>
          <a:r>
            <a:rPr lang="it-IT" sz="2500" kern="1200"/>
            <a:t>10 scuole</a:t>
          </a:r>
          <a:endParaRPr lang="it-IT" sz="2500" kern="1200" dirty="0"/>
        </a:p>
      </dsp:txBody>
      <dsp:txXfrm>
        <a:off x="0" y="515173"/>
        <a:ext cx="5193014" cy="2598750"/>
      </dsp:txXfrm>
    </dsp:sp>
    <dsp:sp modelId="{C52E4B33-398B-1D48-B873-6EDF566C1806}">
      <dsp:nvSpPr>
        <dsp:cNvPr id="0" name=""/>
        <dsp:cNvSpPr/>
      </dsp:nvSpPr>
      <dsp:spPr>
        <a:xfrm>
          <a:off x="259650" y="146173"/>
          <a:ext cx="3635109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398" tIns="0" rIns="13739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a medio termine</a:t>
          </a:r>
        </a:p>
      </dsp:txBody>
      <dsp:txXfrm>
        <a:off x="295676" y="182199"/>
        <a:ext cx="3563057" cy="665948"/>
      </dsp:txXfrm>
    </dsp:sp>
    <dsp:sp modelId="{147974E1-1378-FB4A-99E5-23CDC4E26B72}">
      <dsp:nvSpPr>
        <dsp:cNvPr id="0" name=""/>
        <dsp:cNvSpPr/>
      </dsp:nvSpPr>
      <dsp:spPr>
        <a:xfrm>
          <a:off x="0" y="3617923"/>
          <a:ext cx="5193014" cy="2165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3036" tIns="520700" rIns="403036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Riduzione del tasso di recidiva tra i partecipanti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500" kern="1200" dirty="0"/>
            <a:t>Creazione di nuove iniziative educative nel sistema carcerario</a:t>
          </a:r>
        </a:p>
      </dsp:txBody>
      <dsp:txXfrm>
        <a:off x="0" y="3617923"/>
        <a:ext cx="5193014" cy="2165625"/>
      </dsp:txXfrm>
    </dsp:sp>
    <dsp:sp modelId="{FB5F7C93-995D-B542-8322-395A69F2231D}">
      <dsp:nvSpPr>
        <dsp:cNvPr id="0" name=""/>
        <dsp:cNvSpPr/>
      </dsp:nvSpPr>
      <dsp:spPr>
        <a:xfrm>
          <a:off x="259650" y="3248923"/>
          <a:ext cx="3635109" cy="7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398" tIns="0" rIns="137398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 dirty="0"/>
            <a:t>a lungo termine</a:t>
          </a:r>
        </a:p>
      </dsp:txBody>
      <dsp:txXfrm>
        <a:off x="295676" y="3284949"/>
        <a:ext cx="3563057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3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7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5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1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6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3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8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2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6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A013F3E-CB7A-F851-EF5E-2F2D90FF3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1381"/>
            <a:ext cx="7884414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z="5700" dirty="0"/>
              <a:t>SCIEN-CARE</a:t>
            </a:r>
            <a:endParaRPr lang="en-US" sz="5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4718595"/>
            <a:ext cx="4057650" cy="18288"/>
          </a:xfrm>
          <a:custGeom>
            <a:avLst/>
            <a:gdLst>
              <a:gd name="connsiteX0" fmla="*/ 0 w 4057650"/>
              <a:gd name="connsiteY0" fmla="*/ 0 h 18288"/>
              <a:gd name="connsiteX1" fmla="*/ 757428 w 4057650"/>
              <a:gd name="connsiteY1" fmla="*/ 0 h 18288"/>
              <a:gd name="connsiteX2" fmla="*/ 1474279 w 4057650"/>
              <a:gd name="connsiteY2" fmla="*/ 0 h 18288"/>
              <a:gd name="connsiteX3" fmla="*/ 2191131 w 4057650"/>
              <a:gd name="connsiteY3" fmla="*/ 0 h 18288"/>
              <a:gd name="connsiteX4" fmla="*/ 2745676 w 4057650"/>
              <a:gd name="connsiteY4" fmla="*/ 0 h 18288"/>
              <a:gd name="connsiteX5" fmla="*/ 3340798 w 4057650"/>
              <a:gd name="connsiteY5" fmla="*/ 0 h 18288"/>
              <a:gd name="connsiteX6" fmla="*/ 4057650 w 4057650"/>
              <a:gd name="connsiteY6" fmla="*/ 0 h 18288"/>
              <a:gd name="connsiteX7" fmla="*/ 4057650 w 4057650"/>
              <a:gd name="connsiteY7" fmla="*/ 18288 h 18288"/>
              <a:gd name="connsiteX8" fmla="*/ 3381375 w 4057650"/>
              <a:gd name="connsiteY8" fmla="*/ 18288 h 18288"/>
              <a:gd name="connsiteX9" fmla="*/ 2826830 w 4057650"/>
              <a:gd name="connsiteY9" fmla="*/ 18288 h 18288"/>
              <a:gd name="connsiteX10" fmla="*/ 2272284 w 4057650"/>
              <a:gd name="connsiteY10" fmla="*/ 18288 h 18288"/>
              <a:gd name="connsiteX11" fmla="*/ 1555432 w 4057650"/>
              <a:gd name="connsiteY11" fmla="*/ 18288 h 18288"/>
              <a:gd name="connsiteX12" fmla="*/ 960310 w 4057650"/>
              <a:gd name="connsiteY12" fmla="*/ 18288 h 18288"/>
              <a:gd name="connsiteX13" fmla="*/ 0 w 4057650"/>
              <a:gd name="connsiteY13" fmla="*/ 18288 h 18288"/>
              <a:gd name="connsiteX14" fmla="*/ 0 w 405765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7650" h="18288" fill="none" extrusionOk="0">
                <a:moveTo>
                  <a:pt x="0" y="0"/>
                </a:moveTo>
                <a:cubicBezTo>
                  <a:pt x="371182" y="3227"/>
                  <a:pt x="494372" y="9222"/>
                  <a:pt x="757428" y="0"/>
                </a:cubicBezTo>
                <a:cubicBezTo>
                  <a:pt x="1020484" y="-9222"/>
                  <a:pt x="1116719" y="-4357"/>
                  <a:pt x="1474279" y="0"/>
                </a:cubicBezTo>
                <a:cubicBezTo>
                  <a:pt x="1831839" y="4357"/>
                  <a:pt x="1920973" y="-11809"/>
                  <a:pt x="2191131" y="0"/>
                </a:cubicBezTo>
                <a:cubicBezTo>
                  <a:pt x="2461289" y="11809"/>
                  <a:pt x="2589480" y="-22604"/>
                  <a:pt x="2745676" y="0"/>
                </a:cubicBezTo>
                <a:cubicBezTo>
                  <a:pt x="2901872" y="22604"/>
                  <a:pt x="3136452" y="-12306"/>
                  <a:pt x="3340798" y="0"/>
                </a:cubicBezTo>
                <a:cubicBezTo>
                  <a:pt x="3545144" y="12306"/>
                  <a:pt x="3766934" y="-21556"/>
                  <a:pt x="4057650" y="0"/>
                </a:cubicBezTo>
                <a:cubicBezTo>
                  <a:pt x="4057150" y="8855"/>
                  <a:pt x="4057759" y="14521"/>
                  <a:pt x="4057650" y="18288"/>
                </a:cubicBezTo>
                <a:cubicBezTo>
                  <a:pt x="3743404" y="40125"/>
                  <a:pt x="3625516" y="-14923"/>
                  <a:pt x="3381375" y="18288"/>
                </a:cubicBezTo>
                <a:cubicBezTo>
                  <a:pt x="3137235" y="51499"/>
                  <a:pt x="2946571" y="1"/>
                  <a:pt x="2826830" y="18288"/>
                </a:cubicBezTo>
                <a:cubicBezTo>
                  <a:pt x="2707090" y="36575"/>
                  <a:pt x="2402756" y="1432"/>
                  <a:pt x="2272284" y="18288"/>
                </a:cubicBezTo>
                <a:cubicBezTo>
                  <a:pt x="2141812" y="35144"/>
                  <a:pt x="1895935" y="18199"/>
                  <a:pt x="1555432" y="18288"/>
                </a:cubicBezTo>
                <a:cubicBezTo>
                  <a:pt x="1214929" y="18377"/>
                  <a:pt x="1103072" y="14503"/>
                  <a:pt x="960310" y="18288"/>
                </a:cubicBezTo>
                <a:cubicBezTo>
                  <a:pt x="817548" y="22073"/>
                  <a:pt x="402272" y="-29359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057650" h="18288" stroke="0" extrusionOk="0">
                <a:moveTo>
                  <a:pt x="0" y="0"/>
                </a:moveTo>
                <a:cubicBezTo>
                  <a:pt x="248348" y="13145"/>
                  <a:pt x="486117" y="25042"/>
                  <a:pt x="635698" y="0"/>
                </a:cubicBezTo>
                <a:cubicBezTo>
                  <a:pt x="785279" y="-25042"/>
                  <a:pt x="917762" y="-5537"/>
                  <a:pt x="1190244" y="0"/>
                </a:cubicBezTo>
                <a:cubicBezTo>
                  <a:pt x="1462726" y="5537"/>
                  <a:pt x="1667120" y="-21232"/>
                  <a:pt x="1947672" y="0"/>
                </a:cubicBezTo>
                <a:cubicBezTo>
                  <a:pt x="2228224" y="21232"/>
                  <a:pt x="2280631" y="-21698"/>
                  <a:pt x="2583370" y="0"/>
                </a:cubicBezTo>
                <a:cubicBezTo>
                  <a:pt x="2886109" y="21698"/>
                  <a:pt x="3022941" y="19647"/>
                  <a:pt x="3219069" y="0"/>
                </a:cubicBezTo>
                <a:cubicBezTo>
                  <a:pt x="3415197" y="-19647"/>
                  <a:pt x="3747500" y="26991"/>
                  <a:pt x="4057650" y="0"/>
                </a:cubicBezTo>
                <a:cubicBezTo>
                  <a:pt x="4056752" y="7180"/>
                  <a:pt x="4057819" y="13790"/>
                  <a:pt x="4057650" y="18288"/>
                </a:cubicBezTo>
                <a:cubicBezTo>
                  <a:pt x="3865148" y="-3313"/>
                  <a:pt x="3702543" y="49468"/>
                  <a:pt x="3381375" y="18288"/>
                </a:cubicBezTo>
                <a:cubicBezTo>
                  <a:pt x="3060208" y="-12892"/>
                  <a:pt x="2956571" y="-8678"/>
                  <a:pt x="2826830" y="18288"/>
                </a:cubicBezTo>
                <a:cubicBezTo>
                  <a:pt x="2697089" y="45254"/>
                  <a:pt x="2411031" y="43154"/>
                  <a:pt x="2150555" y="18288"/>
                </a:cubicBezTo>
                <a:cubicBezTo>
                  <a:pt x="1890080" y="-6578"/>
                  <a:pt x="1741827" y="-615"/>
                  <a:pt x="1474280" y="18288"/>
                </a:cubicBezTo>
                <a:cubicBezTo>
                  <a:pt x="1206734" y="37191"/>
                  <a:pt x="998203" y="33335"/>
                  <a:pt x="838581" y="18288"/>
                </a:cubicBezTo>
                <a:cubicBezTo>
                  <a:pt x="678959" y="3241"/>
                  <a:pt x="187101" y="-13212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A4853E-50E1-7EEE-A0CD-ABAEB14F73FA}"/>
              </a:ext>
            </a:extLst>
          </p:cNvPr>
          <p:cNvSpPr txBox="1">
            <a:spLocks/>
          </p:cNvSpPr>
          <p:nvPr/>
        </p:nvSpPr>
        <p:spPr>
          <a:xfrm>
            <a:off x="628649" y="5056206"/>
            <a:ext cx="6958694" cy="112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/>
              <a:t>Sviluppo di Competenze Induttive ed Educazione Scientifica nelle Case di Reclusione</a:t>
            </a:r>
          </a:p>
        </p:txBody>
      </p:sp>
      <p:pic>
        <p:nvPicPr>
          <p:cNvPr id="6" name="Picture 13" descr="logo +marchio">
            <a:extLst>
              <a:ext uri="{FF2B5EF4-FFF2-40B4-BE49-F238E27FC236}">
                <a16:creationId xmlns:a16="http://schemas.microsoft.com/office/drawing/2014/main" id="{4EF974EF-3B12-DC30-0E59-007A21D69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6"/>
          <a:stretch/>
        </p:blipFill>
        <p:spPr bwMode="auto">
          <a:xfrm>
            <a:off x="0" y="911334"/>
            <a:ext cx="9145588" cy="104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75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it-IT" sz="4700"/>
              <a:t>Abstract del Progetto</a:t>
            </a:r>
          </a:p>
        </p:txBody>
      </p:sp>
      <p:sp>
        <p:nvSpPr>
          <p:cNvPr id="104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4142631" cy="4119172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900" dirty="0"/>
              <a:t>Il progetto SCIEN-CARE </a:t>
            </a:r>
            <a:r>
              <a:rPr lang="it-IT" sz="1900" b="1" dirty="0"/>
              <a:t>promuove l'apprendimento scientifico e la riabilitazione </a:t>
            </a:r>
            <a:r>
              <a:rPr lang="it-IT" sz="1900" dirty="0"/>
              <a:t>nelle strutture carcerarie attraverso la </a:t>
            </a:r>
            <a:r>
              <a:rPr lang="it-IT" sz="1900" b="1" dirty="0"/>
              <a:t>costruzione di kit didattici</a:t>
            </a:r>
            <a:r>
              <a:rPr lang="it-IT" sz="1900" dirty="0"/>
              <a:t> da parte dei detenuti.</a:t>
            </a:r>
          </a:p>
          <a:p>
            <a:pPr>
              <a:buFont typeface="Wingdings" pitchFamily="2" charset="2"/>
              <a:buChar char="§"/>
            </a:pPr>
            <a:r>
              <a:rPr lang="it-IT" sz="1900" dirty="0"/>
              <a:t>Questi kit verranno utilizzati nelle scuole secondarie per esperimenti pratici, </a:t>
            </a:r>
            <a:r>
              <a:rPr lang="it-IT" sz="1900" b="1" dirty="0"/>
              <a:t>creando un ponte</a:t>
            </a:r>
            <a:r>
              <a:rPr lang="it-IT" sz="1900" dirty="0"/>
              <a:t> tra il mondo carcerario e l'educazione scolastica.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2F9A521-051F-7620-B429-F8B5B248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5" t="-1" r="-633" b="-3"/>
          <a:stretch/>
        </p:blipFill>
        <p:spPr>
          <a:xfrm>
            <a:off x="4702533" y="2071316"/>
            <a:ext cx="4106550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Obiettivi e Innovatività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204580-3268-9F72-8782-FE7F8E2B11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691469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it-IT" sz="4700"/>
              <a:t>Attività Pratiche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it-IT" sz="1600" dirty="0"/>
              <a:t>Costruzione di un piano inclinato per esperimenti di Fisica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/>
              <a:t>Realizzazione di modelli molecolari in scala per Chimica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/>
              <a:t>Costruzione del telaio di un robot per Informatica e Robotica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/>
              <a:t>Creazione di un </a:t>
            </a:r>
            <a:r>
              <a:rPr lang="it-IT" sz="1600" dirty="0" err="1"/>
              <a:t>sand</a:t>
            </a:r>
            <a:r>
              <a:rPr lang="it-IT" sz="1600" dirty="0"/>
              <a:t>-box per simulazioni Geologiche</a:t>
            </a:r>
          </a:p>
          <a:p>
            <a:pPr>
              <a:buFont typeface="Wingdings" pitchFamily="2" charset="2"/>
              <a:buChar char="§"/>
            </a:pPr>
            <a:r>
              <a:rPr lang="it-IT" sz="1600" dirty="0"/>
              <a:t>Installazione di impianti per colture idroponiche in Botanica</a:t>
            </a:r>
          </a:p>
        </p:txBody>
      </p:sp>
      <p:pic>
        <p:nvPicPr>
          <p:cNvPr id="6" name="Immagine 5" descr="Immagine che contiene miniatura, design, interno, arredo&#10;&#10;Descrizione generata automaticamente con attendibilità media">
            <a:extLst>
              <a:ext uri="{FF2B5EF4-FFF2-40B4-BE49-F238E27FC236}">
                <a16:creationId xmlns:a16="http://schemas.microsoft.com/office/drawing/2014/main" id="{0A0AE278-02BC-E1D6-4CAF-A195AE04FC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66" r="8407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85260" cy="1434415"/>
          </a:xfrm>
        </p:spPr>
        <p:txBody>
          <a:bodyPr anchor="b">
            <a:normAutofit/>
          </a:bodyPr>
          <a:lstStyle/>
          <a:p>
            <a:r>
              <a:rPr lang="it-IT" sz="4700" dirty="0"/>
              <a:t>Metodologia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85F6BD3-612E-0467-6315-9E3356118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203890"/>
              </p:ext>
            </p:extLst>
          </p:nvPr>
        </p:nvGraphicFramePr>
        <p:xfrm>
          <a:off x="429369" y="2222056"/>
          <a:ext cx="8285261" cy="4126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Beneficiari e Impatto Sociale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B7E95B-6A4C-C4BC-30E6-E4FDAB58C3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810310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61" y="639193"/>
            <a:ext cx="267885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Risultati Attesi</a:t>
            </a:r>
          </a:p>
        </p:txBody>
      </p:sp>
      <p:sp>
        <p:nvSpPr>
          <p:cNvPr id="2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4409267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6DC19980-E927-D3E6-0889-7A634073A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39703"/>
              </p:ext>
            </p:extLst>
          </p:nvPr>
        </p:nvGraphicFramePr>
        <p:xfrm>
          <a:off x="3406237" y="499353"/>
          <a:ext cx="5193014" cy="5929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anchor="b">
            <a:normAutofit/>
          </a:bodyPr>
          <a:lstStyle/>
          <a:p>
            <a:r>
              <a:rPr lang="it-IT" sz="4700"/>
              <a:t>Divulgazione e Sostenibilità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anchor="t">
            <a:normAutofit/>
          </a:bodyPr>
          <a:lstStyle/>
          <a:p>
            <a:r>
              <a:rPr lang="it-IT" sz="1900"/>
              <a:t>Creazione di un sito web e utilizzo dei social media.</a:t>
            </a:r>
          </a:p>
          <a:p>
            <a:r>
              <a:rPr lang="it-IT" sz="1900"/>
              <a:t>Collaborazioni con autorità locali e associazioni.</a:t>
            </a:r>
          </a:p>
          <a:p>
            <a:r>
              <a:rPr lang="it-IT" sz="1900"/>
              <a:t>Eventi pubblici e workshop per la comunità.</a:t>
            </a:r>
          </a:p>
          <a:p>
            <a:r>
              <a:rPr lang="it-IT" sz="1900"/>
              <a:t>Monitoraggio e raccolta di feedback per migliorare il progetto.</a:t>
            </a:r>
          </a:p>
          <a:p>
            <a:r>
              <a:rPr lang="it-IT" sz="1900"/>
              <a:t>Espansione del modello in altre strutture carcerarie.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5BDCC56-BE2C-5468-7AD6-0A70C55D3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286" y="1381887"/>
            <a:ext cx="4094226" cy="40942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it-IT" sz="4700"/>
              <a:t>Conclusioni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900" dirty="0"/>
              <a:t>SCIEN-CARE rappresenta un'opportunità unica per unire educazione e reinserimento sociale. </a:t>
            </a:r>
          </a:p>
          <a:p>
            <a:pPr marL="0" indent="0">
              <a:buNone/>
            </a:pPr>
            <a:r>
              <a:rPr lang="it-IT" sz="1900" dirty="0"/>
              <a:t>La scienza diventa uno strumento di trasformazione, migliorando la vita dei detenuti e offrendo nuove prospettive per il futuro.</a:t>
            </a:r>
          </a:p>
        </p:txBody>
      </p:sp>
      <p:pic>
        <p:nvPicPr>
          <p:cNvPr id="1026" name="Picture 2" descr="Foto Mani Che Si Uniscono, Immagini e Vettoriali">
            <a:extLst>
              <a:ext uri="{FF2B5EF4-FFF2-40B4-BE49-F238E27FC236}">
                <a16:creationId xmlns:a16="http://schemas.microsoft.com/office/drawing/2014/main" id="{9989EB86-B552-7AD7-9D35-B7EE36F0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1267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470</TotalTime>
  <Words>332</Words>
  <Application>Microsoft Macintosh PowerPoint</Application>
  <PresentationFormat>Presentazione su schermo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2013 - Tema 2022</vt:lpstr>
      <vt:lpstr>SCIEN-CARE</vt:lpstr>
      <vt:lpstr>Abstract del Progetto</vt:lpstr>
      <vt:lpstr>Obiettivi e Innovatività</vt:lpstr>
      <vt:lpstr>Attività Pratiche</vt:lpstr>
      <vt:lpstr>Metodologia</vt:lpstr>
      <vt:lpstr>Beneficiari e Impatto Sociale</vt:lpstr>
      <vt:lpstr>Risultati Attesi</vt:lpstr>
      <vt:lpstr>Divulgazione e Sostenibilità</vt:lpstr>
      <vt:lpstr>Conclusioni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Gabriele Favero</cp:lastModifiedBy>
  <cp:revision>10</cp:revision>
  <dcterms:created xsi:type="dcterms:W3CDTF">2013-01-27T09:14:16Z</dcterms:created>
  <dcterms:modified xsi:type="dcterms:W3CDTF">2025-02-09T18:16:33Z</dcterms:modified>
  <cp:category/>
</cp:coreProperties>
</file>