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Funtastic" charset="1" panose="00000000000000000000"/>
      <p:regular r:id="rId16"/>
    </p:embeddedFont>
    <p:embeddedFont>
      <p:font typeface="Poppins Bold" charset="1" panose="000008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7.png" Type="http://schemas.openxmlformats.org/officeDocument/2006/relationships/image"/><Relationship Id="rId11" Target="../media/image68.sv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2" Target="../media/image59.png" Type="http://schemas.openxmlformats.org/officeDocument/2006/relationships/image"/><Relationship Id="rId3" Target="../media/image60.svg" Type="http://schemas.openxmlformats.org/officeDocument/2006/relationships/image"/><Relationship Id="rId4" Target="../media/image61.png" Type="http://schemas.openxmlformats.org/officeDocument/2006/relationships/image"/><Relationship Id="rId5" Target="../media/image62.svg" Type="http://schemas.openxmlformats.org/officeDocument/2006/relationships/image"/><Relationship Id="rId6" Target="../media/image63.png" Type="http://schemas.openxmlformats.org/officeDocument/2006/relationships/image"/><Relationship Id="rId7" Target="../media/image64.svg" Type="http://schemas.openxmlformats.org/officeDocument/2006/relationships/image"/><Relationship Id="rId8" Target="../media/image65.png" Type="http://schemas.openxmlformats.org/officeDocument/2006/relationships/image"/><Relationship Id="rId9" Target="../media/image6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1.jpeg" Type="http://schemas.openxmlformats.org/officeDocument/2006/relationships/image"/><Relationship Id="rId5" Target="../media/image12.jpeg" Type="http://schemas.openxmlformats.org/officeDocument/2006/relationships/image"/><Relationship Id="rId6" Target="../media/image13.jpeg" Type="http://schemas.openxmlformats.org/officeDocument/2006/relationships/image"/><Relationship Id="rId7" Target="../media/image14.png" Type="http://schemas.openxmlformats.org/officeDocument/2006/relationships/image"/><Relationship Id="rId8" Target="../media/image15.sv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Relationship Id="rId7" Target="../media/image21.png" Type="http://schemas.openxmlformats.org/officeDocument/2006/relationships/image"/><Relationship Id="rId8" Target="../media/image22.svg" Type="http://schemas.openxmlformats.org/officeDocument/2006/relationships/image"/><Relationship Id="rId9" Target="../media/image2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25.png" Type="http://schemas.openxmlformats.org/officeDocument/2006/relationships/image"/><Relationship Id="rId13" Target="../media/image26.svg" Type="http://schemas.openxmlformats.org/officeDocument/2006/relationships/image"/><Relationship Id="rId14" Target="../media/image27.png" Type="http://schemas.openxmlformats.org/officeDocument/2006/relationships/image"/><Relationship Id="rId15" Target="../media/image28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9.jpeg" Type="http://schemas.openxmlformats.org/officeDocument/2006/relationships/image"/><Relationship Id="rId5" Target="../media/image30.jpe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mTha8Kzs.mp4" Type="http://schemas.microsoft.com/office/2007/relationships/media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3.jpeg" Type="http://schemas.openxmlformats.org/officeDocument/2006/relationships/image"/><Relationship Id="rId5" Target="../media/VAGmTfPIBLU.mp4" Type="http://schemas.openxmlformats.org/officeDocument/2006/relationships/video"/><Relationship Id="rId6" Target="../media/VAGmTfPIBLU.mp4" Type="http://schemas.microsoft.com/office/2007/relationships/media"/><Relationship Id="rId7" Target="../media/image34.jpeg" Type="http://schemas.openxmlformats.org/officeDocument/2006/relationships/image"/><Relationship Id="rId8" Target="../media/image35.jpeg" Type="http://schemas.openxmlformats.org/officeDocument/2006/relationships/image"/><Relationship Id="rId9" Target="../media/VAGmTha8Kzs.mp4" Type="http://schemas.openxmlformats.org/officeDocument/2006/relationships/video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6.jpeg" Type="http://schemas.openxmlformats.org/officeDocument/2006/relationships/image"/><Relationship Id="rId7" Target="../media/image37.jpeg" Type="http://schemas.openxmlformats.org/officeDocument/2006/relationships/image"/><Relationship Id="rId8" Target="../media/VAGmYEH1NKw.mp4" Type="http://schemas.openxmlformats.org/officeDocument/2006/relationships/video"/><Relationship Id="rId9" Target="../media/VAGmYEH1NKw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Relationship Id="rId6" Target="../media/VAGmYCKwNrc.mp4" Type="http://schemas.openxmlformats.org/officeDocument/2006/relationships/video"/><Relationship Id="rId7" Target="../media/VAGmYCKwNrc.mp4" Type="http://schemas.microsoft.com/office/2007/relationships/media"/><Relationship Id="rId8" Target="../media/image41.jpe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GmYb52h2s.mp4" Type="http://schemas.microsoft.com/office/2007/relationships/media"/><Relationship Id="rId11" Target="../media/image50.png" Type="http://schemas.openxmlformats.org/officeDocument/2006/relationships/image"/><Relationship Id="rId12" Target="../media/image51.svg" Type="http://schemas.openxmlformats.org/officeDocument/2006/relationships/image"/><Relationship Id="rId13" Target="../media/image52.jpeg" Type="http://schemas.openxmlformats.org/officeDocument/2006/relationships/image"/><Relationship Id="rId14" Target="../media/VAGmYTYXSmY.mp4" Type="http://schemas.openxmlformats.org/officeDocument/2006/relationships/video"/><Relationship Id="rId15" Target="../media/VAGmYTYXSmY.mp4" Type="http://schemas.microsoft.com/office/2007/relationships/media"/><Relationship Id="rId16" Target="../media/image53.jpeg" Type="http://schemas.openxmlformats.org/officeDocument/2006/relationships/image"/><Relationship Id="rId17" Target="../media/VAGmYdB8Tis.mp4" Type="http://schemas.openxmlformats.org/officeDocument/2006/relationships/video"/><Relationship Id="rId18" Target="../media/VAGmYdB8Tis.mp4" Type="http://schemas.microsoft.com/office/2007/relationships/media"/><Relationship Id="rId19" Target="../media/image54.jpeg" Type="http://schemas.openxmlformats.org/officeDocument/2006/relationships/image"/><Relationship Id="rId2" Target="../media/image1.png" Type="http://schemas.openxmlformats.org/officeDocument/2006/relationships/image"/><Relationship Id="rId20" Target="../media/image55.png" Type="http://schemas.openxmlformats.org/officeDocument/2006/relationships/image"/><Relationship Id="rId21" Target="../media/image56.svg" Type="http://schemas.openxmlformats.org/officeDocument/2006/relationships/image"/><Relationship Id="rId22" Target="../media/image57.png" Type="http://schemas.openxmlformats.org/officeDocument/2006/relationships/image"/><Relationship Id="rId23" Target="../media/image58.svg" Type="http://schemas.openxmlformats.org/officeDocument/2006/relationships/image"/><Relationship Id="rId24" Target="../media/image43.png" Type="http://schemas.openxmlformats.org/officeDocument/2006/relationships/image"/><Relationship Id="rId25" Target="../media/image44.svg" Type="http://schemas.openxmlformats.org/officeDocument/2006/relationships/image"/><Relationship Id="rId3" Target="../media/image2.sv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9.jpeg" Type="http://schemas.openxmlformats.org/officeDocument/2006/relationships/image"/><Relationship Id="rId9" Target="../media/VAGmYb52h2s.mp4" Type="http://schemas.openxmlformats.org/officeDocument/2006/relationships/video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61505" y="-1447470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9" y="0"/>
                </a:lnTo>
                <a:lnTo>
                  <a:pt x="13967619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750370" y="3404622"/>
            <a:ext cx="9950045" cy="2903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11823">
                <a:solidFill>
                  <a:srgbClr val="544673"/>
                </a:solidFill>
                <a:latin typeface="Funtastic"/>
                <a:ea typeface="Funtastic"/>
                <a:cs typeface="Funtastic"/>
                <a:sym typeface="Funtastic"/>
              </a:rPr>
              <a:t>CHIMICA IN LABORATORIO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902254">
            <a:off x="3441439" y="409072"/>
            <a:ext cx="4417281" cy="3859599"/>
          </a:xfrm>
          <a:custGeom>
            <a:avLst/>
            <a:gdLst/>
            <a:ahLst/>
            <a:cxnLst/>
            <a:rect r="r" b="b" t="t" l="l"/>
            <a:pathLst>
              <a:path h="3859599" w="4417281">
                <a:moveTo>
                  <a:pt x="0" y="0"/>
                </a:moveTo>
                <a:lnTo>
                  <a:pt x="4417281" y="0"/>
                </a:lnTo>
                <a:lnTo>
                  <a:pt x="4417281" y="3859599"/>
                </a:lnTo>
                <a:lnTo>
                  <a:pt x="0" y="3859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-1187056">
            <a:off x="2464462" y="5027529"/>
            <a:ext cx="5503221" cy="4835956"/>
          </a:xfrm>
          <a:custGeom>
            <a:avLst/>
            <a:gdLst/>
            <a:ahLst/>
            <a:cxnLst/>
            <a:rect r="r" b="b" t="t" l="l"/>
            <a:pathLst>
              <a:path h="4835956" w="5503221">
                <a:moveTo>
                  <a:pt x="0" y="0"/>
                </a:moveTo>
                <a:lnTo>
                  <a:pt x="5503222" y="0"/>
                </a:lnTo>
                <a:lnTo>
                  <a:pt x="5503222" y="4835956"/>
                </a:lnTo>
                <a:lnTo>
                  <a:pt x="0" y="483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9013298" y="2321145"/>
            <a:ext cx="7725704" cy="8834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75"/>
              </a:lnSpc>
              <a:spcBef>
                <a:spcPct val="0"/>
              </a:spcBef>
            </a:pPr>
            <a:r>
              <a:rPr lang="en-US" b="true" sz="4982">
                <a:solidFill>
                  <a:srgbClr val="C597CE"/>
                </a:solidFill>
                <a:latin typeface="Poppins Bold"/>
                <a:ea typeface="Poppins Bold"/>
                <a:cs typeface="Poppins Bold"/>
                <a:sym typeface="Poppins Bold"/>
              </a:rPr>
              <a:t>PERTINI FALCONE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6218705" y="7024310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9"/>
                </a:lnTo>
                <a:lnTo>
                  <a:pt x="0" y="14982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23703" y="1028700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4" y="0"/>
                </a:lnTo>
                <a:lnTo>
                  <a:pt x="1040594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267592">
            <a:off x="-1195805" y="1605216"/>
            <a:ext cx="4449010" cy="6702841"/>
          </a:xfrm>
          <a:custGeom>
            <a:avLst/>
            <a:gdLst/>
            <a:ahLst/>
            <a:cxnLst/>
            <a:rect r="r" b="b" t="t" l="l"/>
            <a:pathLst>
              <a:path h="6702841" w="4449010">
                <a:moveTo>
                  <a:pt x="0" y="0"/>
                </a:moveTo>
                <a:lnTo>
                  <a:pt x="4449010" y="0"/>
                </a:lnTo>
                <a:lnTo>
                  <a:pt x="4449010" y="6702840"/>
                </a:lnTo>
                <a:lnTo>
                  <a:pt x="0" y="6702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9802231" y="6175202"/>
            <a:ext cx="5846323" cy="813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66"/>
              </a:lnSpc>
            </a:pPr>
            <a:r>
              <a:rPr lang="en-US" sz="4547" b="true">
                <a:solidFill>
                  <a:srgbClr val="C597CE"/>
                </a:solidFill>
                <a:latin typeface="Poppins Bold"/>
                <a:ea typeface="Poppins Bold"/>
                <a:cs typeface="Poppins Bold"/>
                <a:sym typeface="Poppins Bold"/>
              </a:rPr>
              <a:t>3BL,3AL,3CL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429068"/>
            <a:ext cx="17587872" cy="7866576"/>
          </a:xfrm>
          <a:custGeom>
            <a:avLst/>
            <a:gdLst/>
            <a:ahLst/>
            <a:cxnLst/>
            <a:rect r="r" b="b" t="t" l="l"/>
            <a:pathLst>
              <a:path h="7866576" w="17587872">
                <a:moveTo>
                  <a:pt x="0" y="0"/>
                </a:moveTo>
                <a:lnTo>
                  <a:pt x="17587872" y="0"/>
                </a:lnTo>
                <a:lnTo>
                  <a:pt x="17587872" y="7866576"/>
                </a:lnTo>
                <a:lnTo>
                  <a:pt x="0" y="7866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67457" y="4799205"/>
            <a:ext cx="3387242" cy="5103189"/>
          </a:xfrm>
          <a:custGeom>
            <a:avLst/>
            <a:gdLst/>
            <a:ahLst/>
            <a:cxnLst/>
            <a:rect r="r" b="b" t="t" l="l"/>
            <a:pathLst>
              <a:path h="5103189" w="3387242">
                <a:moveTo>
                  <a:pt x="0" y="0"/>
                </a:moveTo>
                <a:lnTo>
                  <a:pt x="3387242" y="0"/>
                </a:lnTo>
                <a:lnTo>
                  <a:pt x="3387242" y="5103189"/>
                </a:lnTo>
                <a:lnTo>
                  <a:pt x="0" y="51031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090544" y="5906737"/>
            <a:ext cx="4572999" cy="3995658"/>
          </a:xfrm>
          <a:custGeom>
            <a:avLst/>
            <a:gdLst/>
            <a:ahLst/>
            <a:cxnLst/>
            <a:rect r="r" b="b" t="t" l="l"/>
            <a:pathLst>
              <a:path h="3995658" w="4572999">
                <a:moveTo>
                  <a:pt x="0" y="0"/>
                </a:moveTo>
                <a:lnTo>
                  <a:pt x="4572999" y="0"/>
                </a:lnTo>
                <a:lnTo>
                  <a:pt x="4572999" y="3995657"/>
                </a:lnTo>
                <a:lnTo>
                  <a:pt x="0" y="3995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203130" y="4969741"/>
            <a:ext cx="3256098" cy="4762117"/>
          </a:xfrm>
          <a:custGeom>
            <a:avLst/>
            <a:gdLst/>
            <a:ahLst/>
            <a:cxnLst/>
            <a:rect r="r" b="b" t="t" l="l"/>
            <a:pathLst>
              <a:path h="4762117" w="3256098">
                <a:moveTo>
                  <a:pt x="0" y="0"/>
                </a:moveTo>
                <a:lnTo>
                  <a:pt x="3256098" y="0"/>
                </a:lnTo>
                <a:lnTo>
                  <a:pt x="3256098" y="4762117"/>
                </a:lnTo>
                <a:lnTo>
                  <a:pt x="0" y="47621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8494796" y="6446781"/>
            <a:ext cx="4335949" cy="3810215"/>
          </a:xfrm>
          <a:custGeom>
            <a:avLst/>
            <a:gdLst/>
            <a:ahLst/>
            <a:cxnLst/>
            <a:rect r="r" b="b" t="t" l="l"/>
            <a:pathLst>
              <a:path h="3810215" w="4335949">
                <a:moveTo>
                  <a:pt x="0" y="0"/>
                </a:moveTo>
                <a:lnTo>
                  <a:pt x="4335949" y="0"/>
                </a:lnTo>
                <a:lnTo>
                  <a:pt x="4335949" y="3810215"/>
                </a:lnTo>
                <a:lnTo>
                  <a:pt x="0" y="38102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13310882" y="3471503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4" y="0"/>
                </a:lnTo>
                <a:lnTo>
                  <a:pt x="1040594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8469" y="1755101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19064" y="1145914"/>
            <a:ext cx="14479664" cy="2758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2"/>
              </a:lnSpc>
            </a:pPr>
            <a:r>
              <a:rPr lang="en-US" sz="10094">
                <a:solidFill>
                  <a:srgbClr val="544673"/>
                </a:solidFill>
                <a:latin typeface="Funtastic"/>
                <a:ea typeface="Funtastic"/>
                <a:cs typeface="Funtastic"/>
                <a:sym typeface="Funtastic"/>
              </a:rPr>
              <a:t>GRAZIE PER L’ATTENZIONE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445610" y="142691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682833" y="-469538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925313" y="3471503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378430" y="1126864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9"/>
                </a:lnTo>
                <a:lnTo>
                  <a:pt x="0" y="1498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683892" y="-2095180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8" y="0"/>
                </a:lnTo>
                <a:lnTo>
                  <a:pt x="13967618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530738" y="5336526"/>
            <a:ext cx="7757262" cy="4977211"/>
          </a:xfrm>
          <a:custGeom>
            <a:avLst/>
            <a:gdLst/>
            <a:ahLst/>
            <a:cxnLst/>
            <a:rect r="r" b="b" t="t" l="l"/>
            <a:pathLst>
              <a:path h="4977211" w="7757262">
                <a:moveTo>
                  <a:pt x="0" y="0"/>
                </a:moveTo>
                <a:lnTo>
                  <a:pt x="7757262" y="0"/>
                </a:lnTo>
                <a:lnTo>
                  <a:pt x="7757262" y="4977210"/>
                </a:lnTo>
                <a:lnTo>
                  <a:pt x="0" y="497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891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11326" y="6054259"/>
            <a:ext cx="5720383" cy="4735152"/>
          </a:xfrm>
          <a:custGeom>
            <a:avLst/>
            <a:gdLst/>
            <a:ahLst/>
            <a:cxnLst/>
            <a:rect r="r" b="b" t="t" l="l"/>
            <a:pathLst>
              <a:path h="4735152" w="5720383">
                <a:moveTo>
                  <a:pt x="0" y="0"/>
                </a:moveTo>
                <a:lnTo>
                  <a:pt x="5720383" y="0"/>
                </a:lnTo>
                <a:lnTo>
                  <a:pt x="5720383" y="4735152"/>
                </a:lnTo>
                <a:lnTo>
                  <a:pt x="0" y="4735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0783" r="0" b="-2029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7769" y="2896391"/>
            <a:ext cx="7364683" cy="4900862"/>
          </a:xfrm>
          <a:custGeom>
            <a:avLst/>
            <a:gdLst/>
            <a:ahLst/>
            <a:cxnLst/>
            <a:rect r="r" b="b" t="t" l="l"/>
            <a:pathLst>
              <a:path h="4900862" w="7364683">
                <a:moveTo>
                  <a:pt x="0" y="0"/>
                </a:moveTo>
                <a:lnTo>
                  <a:pt x="7364682" y="0"/>
                </a:lnTo>
                <a:lnTo>
                  <a:pt x="7364682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31982">
            <a:off x="526953" y="7200900"/>
            <a:ext cx="3641598" cy="4114800"/>
          </a:xfrm>
          <a:custGeom>
            <a:avLst/>
            <a:gdLst/>
            <a:ahLst/>
            <a:cxnLst/>
            <a:rect r="r" b="b" t="t" l="l"/>
            <a:pathLst>
              <a:path h="4114800" w="3641598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689959">
            <a:off x="3180151" y="7744192"/>
            <a:ext cx="2411216" cy="3028215"/>
          </a:xfrm>
          <a:custGeom>
            <a:avLst/>
            <a:gdLst/>
            <a:ahLst/>
            <a:cxnLst/>
            <a:rect r="r" b="b" t="t" l="l"/>
            <a:pathLst>
              <a:path h="3028215" w="2411216">
                <a:moveTo>
                  <a:pt x="0" y="0"/>
                </a:moveTo>
                <a:lnTo>
                  <a:pt x="2411216" y="0"/>
                </a:lnTo>
                <a:lnTo>
                  <a:pt x="2411216" y="3028216"/>
                </a:lnTo>
                <a:lnTo>
                  <a:pt x="0" y="30282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058243" y="322907"/>
            <a:ext cx="8716320" cy="17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75"/>
              </a:lnSpc>
              <a:spcBef>
                <a:spcPct val="0"/>
              </a:spcBef>
            </a:pPr>
            <a:r>
              <a:rPr lang="en-US" b="true" sz="4982">
                <a:solidFill>
                  <a:srgbClr val="69549A"/>
                </a:solidFill>
                <a:latin typeface="Poppins Bold"/>
                <a:ea typeface="Poppins Bold"/>
                <a:cs typeface="Poppins Bold"/>
                <a:sym typeface="Poppins Bold"/>
              </a:rPr>
              <a:t>la nostra scuola è il PERTINI FALCONE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1978238"/>
            <a:ext cx="8771518" cy="613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733"/>
              </a:lnSpc>
              <a:spcBef>
                <a:spcPct val="0"/>
              </a:spcBef>
            </a:pPr>
            <a:r>
              <a:rPr lang="en-US" b="true" sz="3380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https://www.iispertinifalcone.edu.it/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068100" y="667962"/>
            <a:ext cx="10219900" cy="1041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178"/>
              </a:lnSpc>
              <a:spcBef>
                <a:spcPct val="0"/>
              </a:spcBef>
            </a:pPr>
            <a:r>
              <a:rPr lang="en-US" b="true" sz="5841">
                <a:solidFill>
                  <a:srgbClr val="69549A"/>
                </a:solidFill>
                <a:latin typeface="Poppins Bold"/>
                <a:ea typeface="Poppins Bold"/>
                <a:cs typeface="Poppins Bold"/>
                <a:sym typeface="Poppins Bold"/>
              </a:rPr>
              <a:t>COSA ABBIAMO FATTO?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819890" y="1949663"/>
            <a:ext cx="8716320" cy="17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75"/>
              </a:lnSpc>
              <a:spcBef>
                <a:spcPct val="0"/>
              </a:spcBef>
            </a:pPr>
            <a:r>
              <a:rPr lang="en-US" b="true" sz="4982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abbiamo partecipato al PCTO “LAB2Go” di chimica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58077" y="3576420"/>
            <a:ext cx="8716320" cy="1760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975"/>
              </a:lnSpc>
              <a:spcBef>
                <a:spcPct val="0"/>
              </a:spcBef>
            </a:pPr>
            <a:r>
              <a:rPr lang="en-US" b="true" sz="4982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ospitato nel nostro laboratorio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0191" y="-6878053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8" y="0"/>
                </a:lnTo>
                <a:lnTo>
                  <a:pt x="13967618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7013"/>
            <a:ext cx="3324712" cy="3324712"/>
          </a:xfrm>
          <a:custGeom>
            <a:avLst/>
            <a:gdLst/>
            <a:ahLst/>
            <a:cxnLst/>
            <a:rect r="r" b="b" t="t" l="l"/>
            <a:pathLst>
              <a:path h="3324712" w="3324712">
                <a:moveTo>
                  <a:pt x="0" y="0"/>
                </a:moveTo>
                <a:lnTo>
                  <a:pt x="3324712" y="0"/>
                </a:lnTo>
                <a:lnTo>
                  <a:pt x="3324712" y="3324713"/>
                </a:lnTo>
                <a:lnTo>
                  <a:pt x="0" y="33247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3284934"/>
            <a:ext cx="10508116" cy="4246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09"/>
              </a:lnSpc>
              <a:spcBef>
                <a:spcPct val="0"/>
              </a:spcBef>
            </a:pPr>
            <a:r>
              <a:rPr lang="en-US" b="true" sz="6006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Il “LAB2Go” è un progetto finalizzato ad avvicinare i ragazzi alla scienza laboratoriale</a:t>
            </a: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0" y="6172200"/>
            <a:ext cx="2345436" cy="4114800"/>
          </a:xfrm>
          <a:custGeom>
            <a:avLst/>
            <a:gdLst/>
            <a:ahLst/>
            <a:cxnLst/>
            <a:rect r="r" b="b" t="t" l="l"/>
            <a:pathLst>
              <a:path h="4114800" w="2345436">
                <a:moveTo>
                  <a:pt x="2345436" y="0"/>
                </a:moveTo>
                <a:lnTo>
                  <a:pt x="0" y="0"/>
                </a:lnTo>
                <a:lnTo>
                  <a:pt x="0" y="4114800"/>
                </a:lnTo>
                <a:lnTo>
                  <a:pt x="2345436" y="4114800"/>
                </a:lnTo>
                <a:lnTo>
                  <a:pt x="234543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587360" y="557607"/>
            <a:ext cx="3700640" cy="2854118"/>
          </a:xfrm>
          <a:custGeom>
            <a:avLst/>
            <a:gdLst/>
            <a:ahLst/>
            <a:cxnLst/>
            <a:rect r="r" b="b" t="t" l="l"/>
            <a:pathLst>
              <a:path h="2854118" w="3700640">
                <a:moveTo>
                  <a:pt x="0" y="0"/>
                </a:moveTo>
                <a:lnTo>
                  <a:pt x="3700640" y="0"/>
                </a:lnTo>
                <a:lnTo>
                  <a:pt x="3700640" y="2854119"/>
                </a:lnTo>
                <a:lnTo>
                  <a:pt x="0" y="2854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7193161">
            <a:off x="10210204" y="5687904"/>
            <a:ext cx="1236285" cy="1913013"/>
          </a:xfrm>
          <a:custGeom>
            <a:avLst/>
            <a:gdLst/>
            <a:ahLst/>
            <a:cxnLst/>
            <a:rect r="r" b="b" t="t" l="l"/>
            <a:pathLst>
              <a:path h="1913013" w="1236285">
                <a:moveTo>
                  <a:pt x="0" y="1913013"/>
                </a:moveTo>
                <a:lnTo>
                  <a:pt x="1236284" y="1913013"/>
                </a:lnTo>
                <a:lnTo>
                  <a:pt x="1236284" y="0"/>
                </a:lnTo>
                <a:lnTo>
                  <a:pt x="0" y="0"/>
                </a:lnTo>
                <a:lnTo>
                  <a:pt x="0" y="1913013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716849" y="526575"/>
            <a:ext cx="11870512" cy="24059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99"/>
              </a:lnSpc>
              <a:spcBef>
                <a:spcPct val="0"/>
              </a:spcBef>
            </a:pPr>
            <a:r>
              <a:rPr lang="en-US" b="true" sz="6785">
                <a:solidFill>
                  <a:srgbClr val="69549A"/>
                </a:solidFill>
                <a:latin typeface="Poppins Bold"/>
                <a:ea typeface="Poppins Bold"/>
                <a:cs typeface="Poppins Bold"/>
                <a:sym typeface="Poppins Bold"/>
              </a:rPr>
              <a:t>COS’È IL LAB2Go E CHI HA PARTECIPATO?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508116" y="3567691"/>
            <a:ext cx="9148051" cy="3699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20"/>
              </a:lnSpc>
              <a:spcBef>
                <a:spcPct val="0"/>
              </a:spcBef>
            </a:pPr>
            <a:r>
              <a:rPr lang="en-US" b="true" sz="5229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nella nostra scuola hanno partecipato ragazzi e ragazze delle classi 3BL,3AL e 3CL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62356" y="6862478"/>
            <a:ext cx="16127809" cy="3269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0"/>
              </a:lnSpc>
            </a:pPr>
          </a:p>
          <a:p>
            <a:pPr algn="ctr" marL="0" indent="0" lvl="0">
              <a:lnSpc>
                <a:spcPts val="5170"/>
              </a:lnSpc>
              <a:spcBef>
                <a:spcPct val="0"/>
              </a:spcBef>
            </a:pPr>
            <a:r>
              <a:rPr lang="en-US" b="true" sz="369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(Daria Tozzo, Christian Tranchida, Ilaria Onesta, Alysia</a:t>
            </a:r>
            <a:r>
              <a:rPr lang="en-US" b="true" sz="369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 Liguori, Emma Di Stefano, Giulia Scarcella, Arianna Racila, Luca Sbardella, Kiya Jima Sisay, Davide Appetecchi, Melissa Traini e Iacopo Molinari)</a:t>
            </a:r>
          </a:p>
        </p:txBody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53806" y="-992024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8" y="0"/>
                </a:lnTo>
                <a:lnTo>
                  <a:pt x="13967618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902254">
            <a:off x="13512784" y="60340"/>
            <a:ext cx="4417281" cy="3859599"/>
          </a:xfrm>
          <a:custGeom>
            <a:avLst/>
            <a:gdLst/>
            <a:ahLst/>
            <a:cxnLst/>
            <a:rect r="r" b="b" t="t" l="l"/>
            <a:pathLst>
              <a:path h="3859599" w="4417281">
                <a:moveTo>
                  <a:pt x="0" y="0"/>
                </a:moveTo>
                <a:lnTo>
                  <a:pt x="4417281" y="0"/>
                </a:lnTo>
                <a:lnTo>
                  <a:pt x="4417281" y="3859599"/>
                </a:lnTo>
                <a:lnTo>
                  <a:pt x="0" y="3859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-1187056">
            <a:off x="13467095" y="5717475"/>
            <a:ext cx="5503221" cy="4835956"/>
          </a:xfrm>
          <a:custGeom>
            <a:avLst/>
            <a:gdLst/>
            <a:ahLst/>
            <a:cxnLst/>
            <a:rect r="r" b="b" t="t" l="l"/>
            <a:pathLst>
              <a:path h="4835956" w="5503221">
                <a:moveTo>
                  <a:pt x="0" y="0"/>
                </a:moveTo>
                <a:lnTo>
                  <a:pt x="5503221" y="0"/>
                </a:lnTo>
                <a:lnTo>
                  <a:pt x="5503221" y="4835956"/>
                </a:lnTo>
                <a:lnTo>
                  <a:pt x="0" y="48359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12097080" y="8135453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48680" y="1028700"/>
            <a:ext cx="1040595" cy="1498238"/>
          </a:xfrm>
          <a:custGeom>
            <a:avLst/>
            <a:gdLst/>
            <a:ahLst/>
            <a:cxnLst/>
            <a:rect r="r" b="b" t="t" l="l"/>
            <a:pathLst>
              <a:path h="1498238" w="1040595">
                <a:moveTo>
                  <a:pt x="0" y="0"/>
                </a:moveTo>
                <a:lnTo>
                  <a:pt x="1040595" y="0"/>
                </a:lnTo>
                <a:lnTo>
                  <a:pt x="1040595" y="1498238"/>
                </a:lnTo>
                <a:lnTo>
                  <a:pt x="0" y="14982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267592">
            <a:off x="-818167" y="-824482"/>
            <a:ext cx="4449010" cy="6702841"/>
          </a:xfrm>
          <a:custGeom>
            <a:avLst/>
            <a:gdLst/>
            <a:ahLst/>
            <a:cxnLst/>
            <a:rect r="r" b="b" t="t" l="l"/>
            <a:pathLst>
              <a:path h="6702841" w="4449010">
                <a:moveTo>
                  <a:pt x="0" y="0"/>
                </a:moveTo>
                <a:lnTo>
                  <a:pt x="4449010" y="0"/>
                </a:lnTo>
                <a:lnTo>
                  <a:pt x="4449010" y="6702841"/>
                </a:lnTo>
                <a:lnTo>
                  <a:pt x="0" y="67028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1281851" y="67261"/>
            <a:ext cx="1335527" cy="1922879"/>
          </a:xfrm>
          <a:custGeom>
            <a:avLst/>
            <a:gdLst/>
            <a:ahLst/>
            <a:cxnLst/>
            <a:rect r="r" b="b" t="t" l="l"/>
            <a:pathLst>
              <a:path h="1922879" w="1335527">
                <a:moveTo>
                  <a:pt x="0" y="0"/>
                </a:moveTo>
                <a:lnTo>
                  <a:pt x="1335526" y="0"/>
                </a:lnTo>
                <a:lnTo>
                  <a:pt x="1335526" y="1922878"/>
                </a:lnTo>
                <a:lnTo>
                  <a:pt x="0" y="19228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45223" y="7855872"/>
            <a:ext cx="1335527" cy="1922879"/>
          </a:xfrm>
          <a:custGeom>
            <a:avLst/>
            <a:gdLst/>
            <a:ahLst/>
            <a:cxnLst/>
            <a:rect r="r" b="b" t="t" l="l"/>
            <a:pathLst>
              <a:path h="1922879" w="1335527">
                <a:moveTo>
                  <a:pt x="0" y="0"/>
                </a:moveTo>
                <a:lnTo>
                  <a:pt x="1335527" y="0"/>
                </a:lnTo>
                <a:lnTo>
                  <a:pt x="1335527" y="1922879"/>
                </a:lnTo>
                <a:lnTo>
                  <a:pt x="0" y="19228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1902326">
            <a:off x="-906389" y="7270674"/>
            <a:ext cx="7315200" cy="3357489"/>
          </a:xfrm>
          <a:custGeom>
            <a:avLst/>
            <a:gdLst/>
            <a:ahLst/>
            <a:cxnLst/>
            <a:rect r="r" b="b" t="t" l="l"/>
            <a:pathLst>
              <a:path h="3357489" w="7315200">
                <a:moveTo>
                  <a:pt x="0" y="0"/>
                </a:moveTo>
                <a:lnTo>
                  <a:pt x="7315200" y="0"/>
                </a:lnTo>
                <a:lnTo>
                  <a:pt x="7315200" y="3357489"/>
                </a:lnTo>
                <a:lnTo>
                  <a:pt x="0" y="33574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561564" y="6946208"/>
            <a:ext cx="3054703" cy="2832543"/>
          </a:xfrm>
          <a:custGeom>
            <a:avLst/>
            <a:gdLst/>
            <a:ahLst/>
            <a:cxnLst/>
            <a:rect r="r" b="b" t="t" l="l"/>
            <a:pathLst>
              <a:path h="2832543" w="3054703">
                <a:moveTo>
                  <a:pt x="0" y="0"/>
                </a:moveTo>
                <a:lnTo>
                  <a:pt x="3054702" y="0"/>
                </a:lnTo>
                <a:lnTo>
                  <a:pt x="3054702" y="2832543"/>
                </a:lnTo>
                <a:lnTo>
                  <a:pt x="0" y="28325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168978" y="4192910"/>
            <a:ext cx="9950045" cy="163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11823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ESPERIMENTI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02856" y="-992024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9" y="0"/>
                </a:lnTo>
                <a:lnTo>
                  <a:pt x="13967619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94935" y="39811"/>
            <a:ext cx="7073396" cy="6032018"/>
          </a:xfrm>
          <a:custGeom>
            <a:avLst/>
            <a:gdLst/>
            <a:ahLst/>
            <a:cxnLst/>
            <a:rect r="r" b="b" t="t" l="l"/>
            <a:pathLst>
              <a:path h="6032018" w="7073396">
                <a:moveTo>
                  <a:pt x="0" y="0"/>
                </a:moveTo>
                <a:lnTo>
                  <a:pt x="7073396" y="0"/>
                </a:lnTo>
                <a:lnTo>
                  <a:pt x="7073396" y="6032018"/>
                </a:lnTo>
                <a:lnTo>
                  <a:pt x="0" y="6032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8197" r="0" b="-8197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5634" y="7337777"/>
            <a:ext cx="7194930" cy="3022960"/>
          </a:xfrm>
          <a:custGeom>
            <a:avLst/>
            <a:gdLst/>
            <a:ahLst/>
            <a:cxnLst/>
            <a:rect r="r" b="b" t="t" l="l"/>
            <a:pathLst>
              <a:path h="3022960" w="7194930">
                <a:moveTo>
                  <a:pt x="0" y="0"/>
                </a:moveTo>
                <a:lnTo>
                  <a:pt x="7194930" y="0"/>
                </a:lnTo>
                <a:lnTo>
                  <a:pt x="7194930" y="3022961"/>
                </a:lnTo>
                <a:lnTo>
                  <a:pt x="0" y="30229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41863" r="0" b="-2878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353643">
            <a:off x="7680916" y="7209679"/>
            <a:ext cx="2926168" cy="910770"/>
          </a:xfrm>
          <a:custGeom>
            <a:avLst/>
            <a:gdLst/>
            <a:ahLst/>
            <a:cxnLst/>
            <a:rect r="r" b="b" t="t" l="l"/>
            <a:pathLst>
              <a:path h="910770" w="2926168">
                <a:moveTo>
                  <a:pt x="0" y="0"/>
                </a:moveTo>
                <a:lnTo>
                  <a:pt x="2926168" y="0"/>
                </a:lnTo>
                <a:lnTo>
                  <a:pt x="2926168" y="910770"/>
                </a:lnTo>
                <a:lnTo>
                  <a:pt x="0" y="910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14718" y="1524537"/>
            <a:ext cx="8804527" cy="2570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2"/>
              </a:lnSpc>
            </a:pPr>
            <a:r>
              <a:rPr lang="en-US" sz="10462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ALLA SAPIENZA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3989580"/>
            <a:ext cx="8217094" cy="331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75"/>
              </a:lnSpc>
              <a:spcBef>
                <a:spcPct val="0"/>
              </a:spcBef>
            </a:pPr>
            <a:r>
              <a:rPr lang="en-US" b="true" sz="4696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la prima giornata del PCTO è stata alla Sapienza, ovvero una delle città universitarie di Roma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70906" y="5938479"/>
            <a:ext cx="8217094" cy="3319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575"/>
              </a:lnSpc>
              <a:spcBef>
                <a:spcPct val="0"/>
              </a:spcBef>
            </a:pPr>
            <a:r>
              <a:rPr lang="en-US" b="true" sz="4696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abbiamo assistito a una lezione di chimica analitica sui metodi di titolazione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321" y="268847"/>
            <a:ext cx="9950045" cy="163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11823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GIORNATA N.1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94534" y="-1131548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8" y="0"/>
                </a:lnTo>
                <a:lnTo>
                  <a:pt x="13967618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0" y="4338036"/>
            <a:ext cx="5155768" cy="5948964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6366946" y="6129283"/>
            <a:ext cx="3770552" cy="5029449"/>
          </a:xfrm>
          <a:custGeom>
            <a:avLst/>
            <a:gdLst/>
            <a:ahLst/>
            <a:cxnLst/>
            <a:rect r="r" b="b" t="t" l="l"/>
            <a:pathLst>
              <a:path h="5029449" w="3770552">
                <a:moveTo>
                  <a:pt x="0" y="0"/>
                </a:moveTo>
                <a:lnTo>
                  <a:pt x="3770552" y="0"/>
                </a:lnTo>
                <a:lnTo>
                  <a:pt x="3770552" y="5029449"/>
                </a:lnTo>
                <a:lnTo>
                  <a:pt x="0" y="50294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st="12420.0000" end="975.6660"/>
                </p14:media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10060724" y="5459422"/>
            <a:ext cx="8227276" cy="4627843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0" y="1460437"/>
            <a:ext cx="8636542" cy="1415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23"/>
              </a:lnSpc>
            </a:pPr>
            <a:r>
              <a:rPr lang="en-US" sz="10262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TITOLAZIONE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217680" y="2531823"/>
            <a:ext cx="10746897" cy="3270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è una tecnica analitica utilizzata per determinare la concentrazione di una sostanza (soluto) in una soluzione.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54992" y="259945"/>
            <a:ext cx="8833008" cy="2454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noi abbiamo fatto la titolazione dell’acido acetico(CH  CO  H)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871496" y="2020866"/>
            <a:ext cx="1635240" cy="85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25"/>
              </a:lnSpc>
              <a:spcBef>
                <a:spcPct val="0"/>
              </a:spcBef>
            </a:pPr>
            <a:r>
              <a:rPr lang="en-US" b="true" sz="4732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5024047" y="2020866"/>
            <a:ext cx="1635240" cy="8553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625"/>
              </a:lnSpc>
              <a:spcBef>
                <a:spcPct val="0"/>
              </a:spcBef>
            </a:pPr>
            <a:r>
              <a:rPr lang="en-US" b="true" sz="4732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468218" y="2590736"/>
            <a:ext cx="7110508" cy="1638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con idrossido di potassio(KOH)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249944" y="148895"/>
            <a:ext cx="9950045" cy="163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11823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GIORNATA N.2</a:t>
            </a:r>
          </a:p>
        </p:txBody>
      </p:sp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213454" y="-1121833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9" y="0"/>
                </a:lnTo>
                <a:lnTo>
                  <a:pt x="13967619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1468268"/>
            <a:ext cx="9112123" cy="1501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03"/>
              </a:lnSpc>
            </a:pPr>
            <a:r>
              <a:rPr lang="en-US" sz="10827">
                <a:solidFill>
                  <a:srgbClr val="544673"/>
                </a:solidFill>
                <a:latin typeface="Funtastic"/>
                <a:ea typeface="Funtastic"/>
                <a:cs typeface="Funtastic"/>
                <a:sym typeface="Funtastic"/>
              </a:rPr>
              <a:t>SAPONE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0" y="161925"/>
            <a:ext cx="9950045" cy="163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11823">
                <a:solidFill>
                  <a:srgbClr val="544673"/>
                </a:solidFill>
                <a:latin typeface="Funtastic"/>
                <a:ea typeface="Funtastic"/>
                <a:cs typeface="Funtastic"/>
                <a:sym typeface="Funtastic"/>
              </a:rPr>
              <a:t>GIORNATA N.3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4780498" y="2918712"/>
            <a:ext cx="2712317" cy="956247"/>
            <a:chOff x="0" y="0"/>
            <a:chExt cx="3616422" cy="127499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46990" y="52792"/>
              <a:ext cx="3621374" cy="1158215"/>
            </a:xfrm>
            <a:custGeom>
              <a:avLst/>
              <a:gdLst/>
              <a:ahLst/>
              <a:cxnLst/>
              <a:rect r="r" b="b" t="t" l="l"/>
              <a:pathLst>
                <a:path h="1158215" w="3621374">
                  <a:moveTo>
                    <a:pt x="98985" y="38393"/>
                  </a:moveTo>
                  <a:cubicBezTo>
                    <a:pt x="618936" y="11198"/>
                    <a:pt x="703013" y="0"/>
                    <a:pt x="791515" y="28795"/>
                  </a:cubicBezTo>
                  <a:cubicBezTo>
                    <a:pt x="882230" y="57590"/>
                    <a:pt x="961882" y="171172"/>
                    <a:pt x="1054809" y="187170"/>
                  </a:cubicBezTo>
                  <a:cubicBezTo>
                    <a:pt x="1151055" y="204767"/>
                    <a:pt x="1259470" y="121580"/>
                    <a:pt x="1359035" y="116781"/>
                  </a:cubicBezTo>
                  <a:cubicBezTo>
                    <a:pt x="1454175" y="111982"/>
                    <a:pt x="1542678" y="150376"/>
                    <a:pt x="1637818" y="150376"/>
                  </a:cubicBezTo>
                  <a:cubicBezTo>
                    <a:pt x="1736276" y="150376"/>
                    <a:pt x="1835841" y="116781"/>
                    <a:pt x="1937619" y="111982"/>
                  </a:cubicBezTo>
                  <a:cubicBezTo>
                    <a:pt x="2041609" y="105583"/>
                    <a:pt x="2153343" y="110382"/>
                    <a:pt x="2257333" y="119980"/>
                  </a:cubicBezTo>
                  <a:cubicBezTo>
                    <a:pt x="2358004" y="129579"/>
                    <a:pt x="2437656" y="156775"/>
                    <a:pt x="2552709" y="167973"/>
                  </a:cubicBezTo>
                  <a:cubicBezTo>
                    <a:pt x="2710907" y="182370"/>
                    <a:pt x="2959819" y="155175"/>
                    <a:pt x="3123549" y="180771"/>
                  </a:cubicBezTo>
                  <a:cubicBezTo>
                    <a:pt x="3249664" y="199968"/>
                    <a:pt x="3454326" y="243161"/>
                    <a:pt x="3453219" y="273556"/>
                  </a:cubicBezTo>
                  <a:cubicBezTo>
                    <a:pt x="3453219" y="303951"/>
                    <a:pt x="3154524" y="385538"/>
                    <a:pt x="3146780" y="361542"/>
                  </a:cubicBezTo>
                  <a:cubicBezTo>
                    <a:pt x="3142355" y="343945"/>
                    <a:pt x="3223114" y="255959"/>
                    <a:pt x="3266258" y="233562"/>
                  </a:cubicBezTo>
                  <a:cubicBezTo>
                    <a:pt x="3307191" y="211166"/>
                    <a:pt x="3354761" y="211166"/>
                    <a:pt x="3395693" y="220764"/>
                  </a:cubicBezTo>
                  <a:cubicBezTo>
                    <a:pt x="3437731" y="231963"/>
                    <a:pt x="3485301" y="268757"/>
                    <a:pt x="3514064" y="299152"/>
                  </a:cubicBezTo>
                  <a:cubicBezTo>
                    <a:pt x="3535084" y="319948"/>
                    <a:pt x="3546147" y="335946"/>
                    <a:pt x="3560528" y="364741"/>
                  </a:cubicBezTo>
                  <a:cubicBezTo>
                    <a:pt x="3580441" y="407934"/>
                    <a:pt x="3605886" y="486322"/>
                    <a:pt x="3613630" y="535914"/>
                  </a:cubicBezTo>
                  <a:cubicBezTo>
                    <a:pt x="3620267" y="571108"/>
                    <a:pt x="3621374" y="595105"/>
                    <a:pt x="3618055" y="630299"/>
                  </a:cubicBezTo>
                  <a:cubicBezTo>
                    <a:pt x="3613630" y="681491"/>
                    <a:pt x="3595929" y="764677"/>
                    <a:pt x="3579335" y="809470"/>
                  </a:cubicBezTo>
                  <a:cubicBezTo>
                    <a:pt x="3567166" y="841465"/>
                    <a:pt x="3557209" y="860662"/>
                    <a:pt x="3538403" y="884658"/>
                  </a:cubicBezTo>
                  <a:cubicBezTo>
                    <a:pt x="3512958" y="918253"/>
                    <a:pt x="3439944" y="996640"/>
                    <a:pt x="3427775" y="980643"/>
                  </a:cubicBezTo>
                  <a:cubicBezTo>
                    <a:pt x="3406755" y="953447"/>
                    <a:pt x="3577123" y="449528"/>
                    <a:pt x="3595929" y="455927"/>
                  </a:cubicBezTo>
                  <a:cubicBezTo>
                    <a:pt x="3612523" y="462326"/>
                    <a:pt x="3550571" y="855863"/>
                    <a:pt x="3564954" y="863862"/>
                  </a:cubicBezTo>
                  <a:cubicBezTo>
                    <a:pt x="3571591" y="868661"/>
                    <a:pt x="3594823" y="799872"/>
                    <a:pt x="3598142" y="803071"/>
                  </a:cubicBezTo>
                  <a:cubicBezTo>
                    <a:pt x="3602567" y="806271"/>
                    <a:pt x="3572697" y="935850"/>
                    <a:pt x="3554997" y="979043"/>
                  </a:cubicBezTo>
                  <a:cubicBezTo>
                    <a:pt x="3542828" y="1011038"/>
                    <a:pt x="3532871" y="1028635"/>
                    <a:pt x="3512958" y="1052631"/>
                  </a:cubicBezTo>
                  <a:cubicBezTo>
                    <a:pt x="3486408" y="1084626"/>
                    <a:pt x="3433307" y="1127819"/>
                    <a:pt x="3400118" y="1143817"/>
                  </a:cubicBezTo>
                  <a:cubicBezTo>
                    <a:pt x="3376886" y="1155015"/>
                    <a:pt x="3360292" y="1158215"/>
                    <a:pt x="3335954" y="1158215"/>
                  </a:cubicBezTo>
                  <a:cubicBezTo>
                    <a:pt x="3300553" y="1156615"/>
                    <a:pt x="3241920" y="1137418"/>
                    <a:pt x="3208732" y="1118221"/>
                  </a:cubicBezTo>
                  <a:cubicBezTo>
                    <a:pt x="3185500" y="1103823"/>
                    <a:pt x="3172225" y="1091025"/>
                    <a:pt x="3154524" y="1067029"/>
                  </a:cubicBezTo>
                  <a:cubicBezTo>
                    <a:pt x="3127974" y="1031835"/>
                    <a:pt x="3093679" y="971045"/>
                    <a:pt x="3077085" y="915053"/>
                  </a:cubicBezTo>
                  <a:cubicBezTo>
                    <a:pt x="3061597" y="859062"/>
                    <a:pt x="3047215" y="796672"/>
                    <a:pt x="3058278" y="729483"/>
                  </a:cubicBezTo>
                  <a:cubicBezTo>
                    <a:pt x="3073766" y="633498"/>
                    <a:pt x="3220901" y="430331"/>
                    <a:pt x="3215370" y="409534"/>
                  </a:cubicBezTo>
                  <a:cubicBezTo>
                    <a:pt x="3214263" y="406335"/>
                    <a:pt x="3206519" y="404735"/>
                    <a:pt x="3205413" y="407934"/>
                  </a:cubicBezTo>
                  <a:cubicBezTo>
                    <a:pt x="3198775" y="425532"/>
                    <a:pt x="3506321" y="1017437"/>
                    <a:pt x="3561635" y="998240"/>
                  </a:cubicBezTo>
                  <a:cubicBezTo>
                    <a:pt x="3590398" y="988642"/>
                    <a:pt x="3599248" y="803071"/>
                    <a:pt x="3598142" y="803071"/>
                  </a:cubicBezTo>
                  <a:cubicBezTo>
                    <a:pt x="3595929" y="801472"/>
                    <a:pt x="3572698" y="935850"/>
                    <a:pt x="3554997" y="979043"/>
                  </a:cubicBezTo>
                  <a:cubicBezTo>
                    <a:pt x="3542828" y="1011038"/>
                    <a:pt x="3532871" y="1028635"/>
                    <a:pt x="3512958" y="1052631"/>
                  </a:cubicBezTo>
                  <a:cubicBezTo>
                    <a:pt x="3486408" y="1084626"/>
                    <a:pt x="3433307" y="1127819"/>
                    <a:pt x="3400118" y="1143817"/>
                  </a:cubicBezTo>
                  <a:cubicBezTo>
                    <a:pt x="3376886" y="1155015"/>
                    <a:pt x="3356973" y="1156615"/>
                    <a:pt x="3335954" y="1158215"/>
                  </a:cubicBezTo>
                  <a:cubicBezTo>
                    <a:pt x="3313828" y="1158215"/>
                    <a:pt x="3295022" y="1158215"/>
                    <a:pt x="3270684" y="1148616"/>
                  </a:cubicBezTo>
                  <a:cubicBezTo>
                    <a:pt x="3236389" y="1135818"/>
                    <a:pt x="3186606" y="1105423"/>
                    <a:pt x="3154524" y="1067029"/>
                  </a:cubicBezTo>
                  <a:cubicBezTo>
                    <a:pt x="3121336" y="1027036"/>
                    <a:pt x="3093679" y="971045"/>
                    <a:pt x="3077085" y="915053"/>
                  </a:cubicBezTo>
                  <a:cubicBezTo>
                    <a:pt x="3061597" y="859062"/>
                    <a:pt x="3046109" y="740681"/>
                    <a:pt x="3058278" y="729483"/>
                  </a:cubicBezTo>
                  <a:cubicBezTo>
                    <a:pt x="3066022" y="721484"/>
                    <a:pt x="3084829" y="771076"/>
                    <a:pt x="3100317" y="763078"/>
                  </a:cubicBezTo>
                  <a:cubicBezTo>
                    <a:pt x="3144568" y="742281"/>
                    <a:pt x="3197669" y="300752"/>
                    <a:pt x="3266258" y="233562"/>
                  </a:cubicBezTo>
                  <a:cubicBezTo>
                    <a:pt x="3306084" y="193569"/>
                    <a:pt x="3354761" y="211166"/>
                    <a:pt x="3395693" y="220764"/>
                  </a:cubicBezTo>
                  <a:cubicBezTo>
                    <a:pt x="3437731" y="231963"/>
                    <a:pt x="3485301" y="268757"/>
                    <a:pt x="3514064" y="299152"/>
                  </a:cubicBezTo>
                  <a:cubicBezTo>
                    <a:pt x="3535084" y="318349"/>
                    <a:pt x="3547253" y="340745"/>
                    <a:pt x="3560528" y="364741"/>
                  </a:cubicBezTo>
                  <a:cubicBezTo>
                    <a:pt x="3573803" y="390337"/>
                    <a:pt x="3585973" y="412734"/>
                    <a:pt x="3594823" y="446328"/>
                  </a:cubicBezTo>
                  <a:cubicBezTo>
                    <a:pt x="3606992" y="494321"/>
                    <a:pt x="3620267" y="569509"/>
                    <a:pt x="3618055" y="630299"/>
                  </a:cubicBezTo>
                  <a:cubicBezTo>
                    <a:pt x="3614736" y="691089"/>
                    <a:pt x="3595929" y="764677"/>
                    <a:pt x="3579335" y="809470"/>
                  </a:cubicBezTo>
                  <a:cubicBezTo>
                    <a:pt x="3567166" y="841465"/>
                    <a:pt x="3557209" y="860662"/>
                    <a:pt x="3538403" y="884658"/>
                  </a:cubicBezTo>
                  <a:cubicBezTo>
                    <a:pt x="3512958" y="918253"/>
                    <a:pt x="3428881" y="983842"/>
                    <a:pt x="3427775" y="980643"/>
                  </a:cubicBezTo>
                  <a:cubicBezTo>
                    <a:pt x="3426669" y="979043"/>
                    <a:pt x="3536190" y="881459"/>
                    <a:pt x="3532871" y="871860"/>
                  </a:cubicBezTo>
                  <a:cubicBezTo>
                    <a:pt x="3527340" y="855863"/>
                    <a:pt x="3338167" y="1020637"/>
                    <a:pt x="3255196" y="996640"/>
                  </a:cubicBezTo>
                  <a:cubicBezTo>
                    <a:pt x="3172225" y="972644"/>
                    <a:pt x="3030621" y="739082"/>
                    <a:pt x="3035046" y="729483"/>
                  </a:cubicBezTo>
                  <a:cubicBezTo>
                    <a:pt x="3040578" y="718285"/>
                    <a:pt x="3300553" y="903855"/>
                    <a:pt x="3293915" y="945449"/>
                  </a:cubicBezTo>
                  <a:cubicBezTo>
                    <a:pt x="3286171" y="990241"/>
                    <a:pt x="3077085" y="969445"/>
                    <a:pt x="2945438" y="972644"/>
                  </a:cubicBezTo>
                  <a:cubicBezTo>
                    <a:pt x="2769540" y="977443"/>
                    <a:pt x="2504033" y="969445"/>
                    <a:pt x="2334772" y="950248"/>
                  </a:cubicBezTo>
                  <a:cubicBezTo>
                    <a:pt x="2213082" y="937450"/>
                    <a:pt x="2126792" y="897456"/>
                    <a:pt x="2021696" y="894257"/>
                  </a:cubicBezTo>
                  <a:cubicBezTo>
                    <a:pt x="1916600" y="891057"/>
                    <a:pt x="1811503" y="927851"/>
                    <a:pt x="1706407" y="931051"/>
                  </a:cubicBezTo>
                  <a:cubicBezTo>
                    <a:pt x="1600204" y="932651"/>
                    <a:pt x="1510595" y="918253"/>
                    <a:pt x="1388905" y="910254"/>
                  </a:cubicBezTo>
                  <a:cubicBezTo>
                    <a:pt x="1222963" y="897456"/>
                    <a:pt x="962988" y="886258"/>
                    <a:pt x="803684" y="860662"/>
                  </a:cubicBezTo>
                  <a:cubicBezTo>
                    <a:pt x="691950" y="843065"/>
                    <a:pt x="626680" y="803071"/>
                    <a:pt x="522689" y="795073"/>
                  </a:cubicBezTo>
                  <a:cubicBezTo>
                    <a:pt x="394361" y="785474"/>
                    <a:pt x="166468" y="934250"/>
                    <a:pt x="91241" y="830267"/>
                  </a:cubicBezTo>
                  <a:cubicBezTo>
                    <a:pt x="0" y="713486"/>
                    <a:pt x="98985" y="38393"/>
                    <a:pt x="98985" y="38393"/>
                  </a:cubicBezTo>
                </a:path>
              </a:pathLst>
            </a:custGeom>
            <a:solidFill>
              <a:srgbClr val="C597CE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8960704">
            <a:off x="8655144" y="1866701"/>
            <a:ext cx="2321364" cy="722525"/>
          </a:xfrm>
          <a:custGeom>
            <a:avLst/>
            <a:gdLst/>
            <a:ahLst/>
            <a:cxnLst/>
            <a:rect r="r" b="b" t="t" l="l"/>
            <a:pathLst>
              <a:path h="722525" w="2321364">
                <a:moveTo>
                  <a:pt x="0" y="0"/>
                </a:moveTo>
                <a:lnTo>
                  <a:pt x="2321364" y="0"/>
                </a:lnTo>
                <a:lnTo>
                  <a:pt x="2321364" y="722524"/>
                </a:lnTo>
                <a:lnTo>
                  <a:pt x="0" y="722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201244" y="5568420"/>
            <a:ext cx="569111" cy="582784"/>
            <a:chOff x="0" y="0"/>
            <a:chExt cx="845820" cy="8661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45720" y="49530"/>
              <a:ext cx="756920" cy="767080"/>
            </a:xfrm>
            <a:custGeom>
              <a:avLst/>
              <a:gdLst/>
              <a:ahLst/>
              <a:cxnLst/>
              <a:rect r="r" b="b" t="t" l="l"/>
              <a:pathLst>
                <a:path h="767080" w="756920">
                  <a:moveTo>
                    <a:pt x="449580" y="189230"/>
                  </a:moveTo>
                  <a:cubicBezTo>
                    <a:pt x="351790" y="184150"/>
                    <a:pt x="241300" y="257810"/>
                    <a:pt x="205740" y="302260"/>
                  </a:cubicBezTo>
                  <a:cubicBezTo>
                    <a:pt x="181610" y="331470"/>
                    <a:pt x="172720" y="360680"/>
                    <a:pt x="170180" y="392430"/>
                  </a:cubicBezTo>
                  <a:cubicBezTo>
                    <a:pt x="168910" y="425450"/>
                    <a:pt x="181610" y="466090"/>
                    <a:pt x="199390" y="495300"/>
                  </a:cubicBezTo>
                  <a:cubicBezTo>
                    <a:pt x="218440" y="524510"/>
                    <a:pt x="254000" y="551180"/>
                    <a:pt x="281940" y="568960"/>
                  </a:cubicBezTo>
                  <a:cubicBezTo>
                    <a:pt x="306070" y="584200"/>
                    <a:pt x="323850" y="598170"/>
                    <a:pt x="354330" y="600710"/>
                  </a:cubicBezTo>
                  <a:cubicBezTo>
                    <a:pt x="402590" y="604520"/>
                    <a:pt x="514350" y="579120"/>
                    <a:pt x="551180" y="546100"/>
                  </a:cubicBezTo>
                  <a:cubicBezTo>
                    <a:pt x="575310" y="524510"/>
                    <a:pt x="580390" y="490220"/>
                    <a:pt x="585470" y="461010"/>
                  </a:cubicBezTo>
                  <a:cubicBezTo>
                    <a:pt x="590550" y="430530"/>
                    <a:pt x="585470" y="397510"/>
                    <a:pt x="580390" y="368300"/>
                  </a:cubicBezTo>
                  <a:cubicBezTo>
                    <a:pt x="575310" y="339090"/>
                    <a:pt x="572770" y="304800"/>
                    <a:pt x="556260" y="281940"/>
                  </a:cubicBezTo>
                  <a:cubicBezTo>
                    <a:pt x="541020" y="260350"/>
                    <a:pt x="514350" y="246380"/>
                    <a:pt x="486410" y="233680"/>
                  </a:cubicBezTo>
                  <a:cubicBezTo>
                    <a:pt x="455930" y="218440"/>
                    <a:pt x="402590" y="217170"/>
                    <a:pt x="377190" y="200660"/>
                  </a:cubicBezTo>
                  <a:cubicBezTo>
                    <a:pt x="359410" y="189230"/>
                    <a:pt x="346710" y="176530"/>
                    <a:pt x="340360" y="158750"/>
                  </a:cubicBezTo>
                  <a:cubicBezTo>
                    <a:pt x="334010" y="138430"/>
                    <a:pt x="335280" y="99060"/>
                    <a:pt x="349250" y="78740"/>
                  </a:cubicBezTo>
                  <a:cubicBezTo>
                    <a:pt x="361950" y="59690"/>
                    <a:pt x="394970" y="40640"/>
                    <a:pt x="419100" y="40640"/>
                  </a:cubicBezTo>
                  <a:cubicBezTo>
                    <a:pt x="443230" y="40640"/>
                    <a:pt x="477520" y="58420"/>
                    <a:pt x="491490" y="77470"/>
                  </a:cubicBezTo>
                  <a:cubicBezTo>
                    <a:pt x="504190" y="96520"/>
                    <a:pt x="509270" y="134620"/>
                    <a:pt x="500380" y="157480"/>
                  </a:cubicBezTo>
                  <a:cubicBezTo>
                    <a:pt x="491490" y="179070"/>
                    <a:pt x="461010" y="203200"/>
                    <a:pt x="439420" y="209550"/>
                  </a:cubicBezTo>
                  <a:cubicBezTo>
                    <a:pt x="422910" y="215900"/>
                    <a:pt x="401320" y="212090"/>
                    <a:pt x="384810" y="204470"/>
                  </a:cubicBezTo>
                  <a:cubicBezTo>
                    <a:pt x="369570" y="198120"/>
                    <a:pt x="353060" y="182880"/>
                    <a:pt x="345440" y="167640"/>
                  </a:cubicBezTo>
                  <a:cubicBezTo>
                    <a:pt x="336550" y="152400"/>
                    <a:pt x="332740" y="130810"/>
                    <a:pt x="335280" y="113030"/>
                  </a:cubicBezTo>
                  <a:cubicBezTo>
                    <a:pt x="337820" y="96520"/>
                    <a:pt x="347980" y="76200"/>
                    <a:pt x="360680" y="64770"/>
                  </a:cubicBezTo>
                  <a:cubicBezTo>
                    <a:pt x="373380" y="52070"/>
                    <a:pt x="387350" y="43180"/>
                    <a:pt x="410210" y="40640"/>
                  </a:cubicBezTo>
                  <a:cubicBezTo>
                    <a:pt x="455930" y="36830"/>
                    <a:pt x="574040" y="73660"/>
                    <a:pt x="623570" y="101600"/>
                  </a:cubicBezTo>
                  <a:cubicBezTo>
                    <a:pt x="655320" y="119380"/>
                    <a:pt x="671830" y="137160"/>
                    <a:pt x="690880" y="167640"/>
                  </a:cubicBezTo>
                  <a:cubicBezTo>
                    <a:pt x="717550" y="210820"/>
                    <a:pt x="739140" y="288290"/>
                    <a:pt x="748030" y="350520"/>
                  </a:cubicBezTo>
                  <a:cubicBezTo>
                    <a:pt x="756920" y="410210"/>
                    <a:pt x="754380" y="481330"/>
                    <a:pt x="744220" y="530860"/>
                  </a:cubicBezTo>
                  <a:cubicBezTo>
                    <a:pt x="735330" y="568960"/>
                    <a:pt x="722630" y="599440"/>
                    <a:pt x="702310" y="627380"/>
                  </a:cubicBezTo>
                  <a:cubicBezTo>
                    <a:pt x="681990" y="655320"/>
                    <a:pt x="651510" y="679450"/>
                    <a:pt x="619760" y="698500"/>
                  </a:cubicBezTo>
                  <a:cubicBezTo>
                    <a:pt x="584200" y="718820"/>
                    <a:pt x="539750" y="731520"/>
                    <a:pt x="497840" y="742950"/>
                  </a:cubicBezTo>
                  <a:cubicBezTo>
                    <a:pt x="454660" y="754380"/>
                    <a:pt x="403860" y="767080"/>
                    <a:pt x="361950" y="765810"/>
                  </a:cubicBezTo>
                  <a:cubicBezTo>
                    <a:pt x="326390" y="765810"/>
                    <a:pt x="292100" y="756920"/>
                    <a:pt x="261620" y="745490"/>
                  </a:cubicBezTo>
                  <a:cubicBezTo>
                    <a:pt x="233680" y="735330"/>
                    <a:pt x="210820" y="722630"/>
                    <a:pt x="184150" y="704850"/>
                  </a:cubicBezTo>
                  <a:cubicBezTo>
                    <a:pt x="153670" y="683260"/>
                    <a:pt x="115570" y="655320"/>
                    <a:pt x="87630" y="622300"/>
                  </a:cubicBezTo>
                  <a:cubicBezTo>
                    <a:pt x="59690" y="586740"/>
                    <a:pt x="31750" y="541020"/>
                    <a:pt x="19050" y="496570"/>
                  </a:cubicBezTo>
                  <a:cubicBezTo>
                    <a:pt x="5080" y="453390"/>
                    <a:pt x="0" y="403860"/>
                    <a:pt x="5080" y="359410"/>
                  </a:cubicBezTo>
                  <a:cubicBezTo>
                    <a:pt x="10160" y="314960"/>
                    <a:pt x="25400" y="266700"/>
                    <a:pt x="49530" y="228600"/>
                  </a:cubicBezTo>
                  <a:cubicBezTo>
                    <a:pt x="73660" y="187960"/>
                    <a:pt x="110490" y="156210"/>
                    <a:pt x="151130" y="123190"/>
                  </a:cubicBezTo>
                  <a:cubicBezTo>
                    <a:pt x="199390" y="85090"/>
                    <a:pt x="269240" y="39370"/>
                    <a:pt x="321310" y="20320"/>
                  </a:cubicBezTo>
                  <a:cubicBezTo>
                    <a:pt x="360680" y="5080"/>
                    <a:pt x="398780" y="0"/>
                    <a:pt x="433070" y="1270"/>
                  </a:cubicBezTo>
                  <a:cubicBezTo>
                    <a:pt x="461010" y="2540"/>
                    <a:pt x="491490" y="11430"/>
                    <a:pt x="510540" y="21590"/>
                  </a:cubicBezTo>
                  <a:cubicBezTo>
                    <a:pt x="524510" y="29210"/>
                    <a:pt x="534670" y="38100"/>
                    <a:pt x="543560" y="49530"/>
                  </a:cubicBezTo>
                  <a:cubicBezTo>
                    <a:pt x="551180" y="60960"/>
                    <a:pt x="557530" y="74930"/>
                    <a:pt x="558800" y="90170"/>
                  </a:cubicBezTo>
                  <a:cubicBezTo>
                    <a:pt x="560070" y="107950"/>
                    <a:pt x="553720" y="135890"/>
                    <a:pt x="544830" y="152400"/>
                  </a:cubicBezTo>
                  <a:cubicBezTo>
                    <a:pt x="537210" y="165100"/>
                    <a:pt x="527050" y="175260"/>
                    <a:pt x="513080" y="181610"/>
                  </a:cubicBezTo>
                  <a:cubicBezTo>
                    <a:pt x="496570" y="189230"/>
                    <a:pt x="449580" y="189230"/>
                    <a:pt x="449580" y="18923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4295241" y="6152059"/>
            <a:ext cx="175177" cy="451187"/>
            <a:chOff x="0" y="0"/>
            <a:chExt cx="260350" cy="6705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1750" y="49530"/>
              <a:ext cx="180340" cy="571500"/>
            </a:xfrm>
            <a:custGeom>
              <a:avLst/>
              <a:gdLst/>
              <a:ahLst/>
              <a:cxnLst/>
              <a:rect r="r" b="b" t="t" l="l"/>
              <a:pathLst>
                <a:path h="571500" w="180340">
                  <a:moveTo>
                    <a:pt x="163830" y="72390"/>
                  </a:moveTo>
                  <a:cubicBezTo>
                    <a:pt x="175260" y="398780"/>
                    <a:pt x="176530" y="480060"/>
                    <a:pt x="162560" y="519430"/>
                  </a:cubicBezTo>
                  <a:cubicBezTo>
                    <a:pt x="153670" y="538480"/>
                    <a:pt x="143510" y="551180"/>
                    <a:pt x="130810" y="558800"/>
                  </a:cubicBezTo>
                  <a:cubicBezTo>
                    <a:pt x="116840" y="567690"/>
                    <a:pt x="95250" y="571500"/>
                    <a:pt x="80010" y="568960"/>
                  </a:cubicBezTo>
                  <a:cubicBezTo>
                    <a:pt x="64770" y="566420"/>
                    <a:pt x="45720" y="554990"/>
                    <a:pt x="35560" y="542290"/>
                  </a:cubicBezTo>
                  <a:cubicBezTo>
                    <a:pt x="26670" y="529590"/>
                    <a:pt x="20320" y="510540"/>
                    <a:pt x="20320" y="492760"/>
                  </a:cubicBezTo>
                  <a:cubicBezTo>
                    <a:pt x="21590" y="471170"/>
                    <a:pt x="33020" y="436880"/>
                    <a:pt x="48260" y="419100"/>
                  </a:cubicBezTo>
                  <a:cubicBezTo>
                    <a:pt x="63500" y="402590"/>
                    <a:pt x="90170" y="389890"/>
                    <a:pt x="109220" y="388620"/>
                  </a:cubicBezTo>
                  <a:cubicBezTo>
                    <a:pt x="124460" y="387350"/>
                    <a:pt x="140970" y="394970"/>
                    <a:pt x="152400" y="403860"/>
                  </a:cubicBezTo>
                  <a:cubicBezTo>
                    <a:pt x="163830" y="412750"/>
                    <a:pt x="175260" y="427990"/>
                    <a:pt x="177800" y="443230"/>
                  </a:cubicBezTo>
                  <a:cubicBezTo>
                    <a:pt x="180340" y="461010"/>
                    <a:pt x="175260" y="494030"/>
                    <a:pt x="161290" y="509270"/>
                  </a:cubicBezTo>
                  <a:cubicBezTo>
                    <a:pt x="148590" y="523240"/>
                    <a:pt x="118110" y="534670"/>
                    <a:pt x="97790" y="532130"/>
                  </a:cubicBezTo>
                  <a:cubicBezTo>
                    <a:pt x="78740" y="529590"/>
                    <a:pt x="52070" y="511810"/>
                    <a:pt x="43180" y="494030"/>
                  </a:cubicBezTo>
                  <a:cubicBezTo>
                    <a:pt x="34290" y="476250"/>
                    <a:pt x="34290" y="443230"/>
                    <a:pt x="44450" y="425450"/>
                  </a:cubicBezTo>
                  <a:cubicBezTo>
                    <a:pt x="53340" y="408940"/>
                    <a:pt x="81280" y="391160"/>
                    <a:pt x="100330" y="388620"/>
                  </a:cubicBezTo>
                  <a:cubicBezTo>
                    <a:pt x="120650" y="387350"/>
                    <a:pt x="151130" y="400050"/>
                    <a:pt x="163830" y="415290"/>
                  </a:cubicBezTo>
                  <a:cubicBezTo>
                    <a:pt x="176530" y="430530"/>
                    <a:pt x="179070" y="459740"/>
                    <a:pt x="176530" y="481330"/>
                  </a:cubicBezTo>
                  <a:cubicBezTo>
                    <a:pt x="173990" y="504190"/>
                    <a:pt x="158750" y="533400"/>
                    <a:pt x="143510" y="548640"/>
                  </a:cubicBezTo>
                  <a:cubicBezTo>
                    <a:pt x="132080" y="561340"/>
                    <a:pt x="114300" y="570230"/>
                    <a:pt x="97790" y="570230"/>
                  </a:cubicBezTo>
                  <a:cubicBezTo>
                    <a:pt x="78740" y="570230"/>
                    <a:pt x="48260" y="556260"/>
                    <a:pt x="35560" y="542290"/>
                  </a:cubicBezTo>
                  <a:cubicBezTo>
                    <a:pt x="25400" y="529590"/>
                    <a:pt x="22860" y="514350"/>
                    <a:pt x="20320" y="492760"/>
                  </a:cubicBezTo>
                  <a:cubicBezTo>
                    <a:pt x="16510" y="457200"/>
                    <a:pt x="33020" y="400050"/>
                    <a:pt x="34290" y="340360"/>
                  </a:cubicBezTo>
                  <a:cubicBezTo>
                    <a:pt x="35560" y="257810"/>
                    <a:pt x="0" y="95250"/>
                    <a:pt x="19050" y="45720"/>
                  </a:cubicBezTo>
                  <a:cubicBezTo>
                    <a:pt x="26670" y="24130"/>
                    <a:pt x="43180" y="15240"/>
                    <a:pt x="57150" y="7620"/>
                  </a:cubicBezTo>
                  <a:cubicBezTo>
                    <a:pt x="68580" y="1270"/>
                    <a:pt x="80010" y="0"/>
                    <a:pt x="92710" y="1270"/>
                  </a:cubicBezTo>
                  <a:cubicBezTo>
                    <a:pt x="107950" y="2540"/>
                    <a:pt x="129540" y="11430"/>
                    <a:pt x="140970" y="22860"/>
                  </a:cubicBezTo>
                  <a:cubicBezTo>
                    <a:pt x="153670" y="35560"/>
                    <a:pt x="163830" y="72390"/>
                    <a:pt x="163830" y="7239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4436237" y="6188803"/>
            <a:ext cx="199103" cy="446915"/>
            <a:chOff x="0" y="0"/>
            <a:chExt cx="295910" cy="6642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41910" y="49530"/>
              <a:ext cx="204470" cy="563880"/>
            </a:xfrm>
            <a:custGeom>
              <a:avLst/>
              <a:gdLst/>
              <a:ahLst/>
              <a:cxnLst/>
              <a:rect r="r" b="b" t="t" l="l"/>
              <a:pathLst>
                <a:path h="563880" w="204470">
                  <a:moveTo>
                    <a:pt x="161290" y="76200"/>
                  </a:moveTo>
                  <a:cubicBezTo>
                    <a:pt x="179070" y="474980"/>
                    <a:pt x="201930" y="487680"/>
                    <a:pt x="200660" y="505460"/>
                  </a:cubicBezTo>
                  <a:cubicBezTo>
                    <a:pt x="199390" y="521970"/>
                    <a:pt x="185420" y="539750"/>
                    <a:pt x="171450" y="548640"/>
                  </a:cubicBezTo>
                  <a:cubicBezTo>
                    <a:pt x="158750" y="558800"/>
                    <a:pt x="138430" y="563880"/>
                    <a:pt x="121920" y="562610"/>
                  </a:cubicBezTo>
                  <a:cubicBezTo>
                    <a:pt x="105410" y="561340"/>
                    <a:pt x="86360" y="551180"/>
                    <a:pt x="76200" y="539750"/>
                  </a:cubicBezTo>
                  <a:cubicBezTo>
                    <a:pt x="64770" y="528320"/>
                    <a:pt x="54610" y="509270"/>
                    <a:pt x="55880" y="491490"/>
                  </a:cubicBezTo>
                  <a:cubicBezTo>
                    <a:pt x="58420" y="471170"/>
                    <a:pt x="81280" y="434340"/>
                    <a:pt x="97790" y="424180"/>
                  </a:cubicBezTo>
                  <a:cubicBezTo>
                    <a:pt x="111760" y="415290"/>
                    <a:pt x="130810" y="415290"/>
                    <a:pt x="144780" y="419100"/>
                  </a:cubicBezTo>
                  <a:cubicBezTo>
                    <a:pt x="158750" y="421640"/>
                    <a:pt x="175260" y="431800"/>
                    <a:pt x="184150" y="443230"/>
                  </a:cubicBezTo>
                  <a:cubicBezTo>
                    <a:pt x="194310" y="453390"/>
                    <a:pt x="200660" y="471170"/>
                    <a:pt x="201930" y="486410"/>
                  </a:cubicBezTo>
                  <a:cubicBezTo>
                    <a:pt x="203200" y="500380"/>
                    <a:pt x="199390" y="518160"/>
                    <a:pt x="189230" y="530860"/>
                  </a:cubicBezTo>
                  <a:cubicBezTo>
                    <a:pt x="177800" y="546100"/>
                    <a:pt x="149860" y="562610"/>
                    <a:pt x="129540" y="562610"/>
                  </a:cubicBezTo>
                  <a:cubicBezTo>
                    <a:pt x="109220" y="562610"/>
                    <a:pt x="80010" y="546100"/>
                    <a:pt x="68580" y="530860"/>
                  </a:cubicBezTo>
                  <a:cubicBezTo>
                    <a:pt x="58420" y="519430"/>
                    <a:pt x="55880" y="500380"/>
                    <a:pt x="55880" y="486410"/>
                  </a:cubicBezTo>
                  <a:cubicBezTo>
                    <a:pt x="57150" y="471170"/>
                    <a:pt x="63500" y="454660"/>
                    <a:pt x="73660" y="443230"/>
                  </a:cubicBezTo>
                  <a:cubicBezTo>
                    <a:pt x="82550" y="431800"/>
                    <a:pt x="99060" y="421640"/>
                    <a:pt x="113030" y="419100"/>
                  </a:cubicBezTo>
                  <a:cubicBezTo>
                    <a:pt x="128270" y="415290"/>
                    <a:pt x="146050" y="416560"/>
                    <a:pt x="160020" y="424180"/>
                  </a:cubicBezTo>
                  <a:cubicBezTo>
                    <a:pt x="176530" y="433070"/>
                    <a:pt x="196850" y="459740"/>
                    <a:pt x="200660" y="478790"/>
                  </a:cubicBezTo>
                  <a:cubicBezTo>
                    <a:pt x="204470" y="492760"/>
                    <a:pt x="198120" y="513080"/>
                    <a:pt x="194310" y="524510"/>
                  </a:cubicBezTo>
                  <a:cubicBezTo>
                    <a:pt x="190500" y="532130"/>
                    <a:pt x="180340" y="543560"/>
                    <a:pt x="179070" y="543560"/>
                  </a:cubicBezTo>
                  <a:cubicBezTo>
                    <a:pt x="177800" y="542290"/>
                    <a:pt x="200660" y="487680"/>
                    <a:pt x="201930" y="488950"/>
                  </a:cubicBezTo>
                  <a:cubicBezTo>
                    <a:pt x="203200" y="488950"/>
                    <a:pt x="200660" y="511810"/>
                    <a:pt x="194310" y="521970"/>
                  </a:cubicBezTo>
                  <a:cubicBezTo>
                    <a:pt x="186690" y="535940"/>
                    <a:pt x="172720" y="552450"/>
                    <a:pt x="156210" y="557530"/>
                  </a:cubicBezTo>
                  <a:cubicBezTo>
                    <a:pt x="138430" y="563880"/>
                    <a:pt x="105410" y="562610"/>
                    <a:pt x="88900" y="551180"/>
                  </a:cubicBezTo>
                  <a:cubicBezTo>
                    <a:pt x="72390" y="539750"/>
                    <a:pt x="64770" y="491490"/>
                    <a:pt x="55880" y="491490"/>
                  </a:cubicBezTo>
                  <a:cubicBezTo>
                    <a:pt x="49530" y="492760"/>
                    <a:pt x="45720" y="534670"/>
                    <a:pt x="40640" y="533400"/>
                  </a:cubicBezTo>
                  <a:cubicBezTo>
                    <a:pt x="29210" y="532130"/>
                    <a:pt x="19050" y="377190"/>
                    <a:pt x="13970" y="299720"/>
                  </a:cubicBezTo>
                  <a:cubicBezTo>
                    <a:pt x="8890" y="224790"/>
                    <a:pt x="0" y="123190"/>
                    <a:pt x="8890" y="76200"/>
                  </a:cubicBezTo>
                  <a:cubicBezTo>
                    <a:pt x="12700" y="53340"/>
                    <a:pt x="15240" y="38100"/>
                    <a:pt x="27940" y="25400"/>
                  </a:cubicBezTo>
                  <a:cubicBezTo>
                    <a:pt x="41910" y="11430"/>
                    <a:pt x="73660" y="0"/>
                    <a:pt x="93980" y="1270"/>
                  </a:cubicBezTo>
                  <a:cubicBezTo>
                    <a:pt x="111760" y="1270"/>
                    <a:pt x="130810" y="12700"/>
                    <a:pt x="142240" y="25400"/>
                  </a:cubicBezTo>
                  <a:cubicBezTo>
                    <a:pt x="152400" y="38100"/>
                    <a:pt x="161290" y="76200"/>
                    <a:pt x="161290" y="7620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3380049" y="6704934"/>
            <a:ext cx="723780" cy="228157"/>
            <a:chOff x="0" y="0"/>
            <a:chExt cx="1075690" cy="33909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9530" y="49530"/>
              <a:ext cx="977900" cy="245110"/>
            </a:xfrm>
            <a:custGeom>
              <a:avLst/>
              <a:gdLst/>
              <a:ahLst/>
              <a:cxnLst/>
              <a:rect r="r" b="b" t="t" l="l"/>
              <a:pathLst>
                <a:path h="245110" w="977900">
                  <a:moveTo>
                    <a:pt x="63500" y="19050"/>
                  </a:moveTo>
                  <a:cubicBezTo>
                    <a:pt x="223520" y="0"/>
                    <a:pt x="243840" y="2540"/>
                    <a:pt x="289560" y="6350"/>
                  </a:cubicBezTo>
                  <a:cubicBezTo>
                    <a:pt x="386080" y="13970"/>
                    <a:pt x="613410" y="35560"/>
                    <a:pt x="735330" y="60960"/>
                  </a:cubicBezTo>
                  <a:cubicBezTo>
                    <a:pt x="824230" y="78740"/>
                    <a:pt x="932180" y="90170"/>
                    <a:pt x="961390" y="125730"/>
                  </a:cubicBezTo>
                  <a:cubicBezTo>
                    <a:pt x="977900" y="143510"/>
                    <a:pt x="975360" y="172720"/>
                    <a:pt x="970280" y="191770"/>
                  </a:cubicBezTo>
                  <a:cubicBezTo>
                    <a:pt x="965200" y="207010"/>
                    <a:pt x="949960" y="222250"/>
                    <a:pt x="937260" y="229870"/>
                  </a:cubicBezTo>
                  <a:cubicBezTo>
                    <a:pt x="927100" y="236220"/>
                    <a:pt x="915670" y="240030"/>
                    <a:pt x="904240" y="237490"/>
                  </a:cubicBezTo>
                  <a:cubicBezTo>
                    <a:pt x="886460" y="236220"/>
                    <a:pt x="853440" y="224790"/>
                    <a:pt x="844550" y="207010"/>
                  </a:cubicBezTo>
                  <a:cubicBezTo>
                    <a:pt x="833120" y="185420"/>
                    <a:pt x="844550" y="124460"/>
                    <a:pt x="862330" y="107950"/>
                  </a:cubicBezTo>
                  <a:cubicBezTo>
                    <a:pt x="876300" y="93980"/>
                    <a:pt x="910590" y="93980"/>
                    <a:pt x="928370" y="99060"/>
                  </a:cubicBezTo>
                  <a:cubicBezTo>
                    <a:pt x="943610" y="104140"/>
                    <a:pt x="956310" y="115570"/>
                    <a:pt x="963930" y="128270"/>
                  </a:cubicBezTo>
                  <a:cubicBezTo>
                    <a:pt x="971550" y="140970"/>
                    <a:pt x="975360" y="158750"/>
                    <a:pt x="974090" y="172720"/>
                  </a:cubicBezTo>
                  <a:cubicBezTo>
                    <a:pt x="972820" y="187960"/>
                    <a:pt x="965200" y="204470"/>
                    <a:pt x="956310" y="214630"/>
                  </a:cubicBezTo>
                  <a:cubicBezTo>
                    <a:pt x="946150" y="226060"/>
                    <a:pt x="929640" y="234950"/>
                    <a:pt x="915670" y="237490"/>
                  </a:cubicBezTo>
                  <a:cubicBezTo>
                    <a:pt x="901700" y="240030"/>
                    <a:pt x="883920" y="238760"/>
                    <a:pt x="869950" y="229870"/>
                  </a:cubicBezTo>
                  <a:cubicBezTo>
                    <a:pt x="854710" y="220980"/>
                    <a:pt x="835660" y="193040"/>
                    <a:pt x="831850" y="175260"/>
                  </a:cubicBezTo>
                  <a:cubicBezTo>
                    <a:pt x="829310" y="160020"/>
                    <a:pt x="831850" y="143510"/>
                    <a:pt x="840740" y="130810"/>
                  </a:cubicBezTo>
                  <a:cubicBezTo>
                    <a:pt x="852170" y="115570"/>
                    <a:pt x="878840" y="96520"/>
                    <a:pt x="897890" y="95250"/>
                  </a:cubicBezTo>
                  <a:cubicBezTo>
                    <a:pt x="918210" y="93980"/>
                    <a:pt x="947420" y="107950"/>
                    <a:pt x="960120" y="121920"/>
                  </a:cubicBezTo>
                  <a:cubicBezTo>
                    <a:pt x="970280" y="133350"/>
                    <a:pt x="974090" y="151130"/>
                    <a:pt x="975360" y="165100"/>
                  </a:cubicBezTo>
                  <a:cubicBezTo>
                    <a:pt x="975360" y="180340"/>
                    <a:pt x="963930" y="209550"/>
                    <a:pt x="961390" y="209550"/>
                  </a:cubicBezTo>
                  <a:cubicBezTo>
                    <a:pt x="957580" y="208280"/>
                    <a:pt x="958850" y="125730"/>
                    <a:pt x="961390" y="124460"/>
                  </a:cubicBezTo>
                  <a:cubicBezTo>
                    <a:pt x="963930" y="124460"/>
                    <a:pt x="975360" y="160020"/>
                    <a:pt x="974090" y="173990"/>
                  </a:cubicBezTo>
                  <a:cubicBezTo>
                    <a:pt x="974090" y="186690"/>
                    <a:pt x="970280" y="196850"/>
                    <a:pt x="962660" y="207010"/>
                  </a:cubicBezTo>
                  <a:cubicBezTo>
                    <a:pt x="951230" y="219710"/>
                    <a:pt x="923290" y="237490"/>
                    <a:pt x="904240" y="237490"/>
                  </a:cubicBezTo>
                  <a:cubicBezTo>
                    <a:pt x="883920" y="238760"/>
                    <a:pt x="857250" y="204470"/>
                    <a:pt x="844550" y="207010"/>
                  </a:cubicBezTo>
                  <a:cubicBezTo>
                    <a:pt x="835660" y="209550"/>
                    <a:pt x="838200" y="231140"/>
                    <a:pt x="826770" y="234950"/>
                  </a:cubicBezTo>
                  <a:cubicBezTo>
                    <a:pt x="802640" y="245110"/>
                    <a:pt x="731520" y="205740"/>
                    <a:pt x="676910" y="194310"/>
                  </a:cubicBezTo>
                  <a:cubicBezTo>
                    <a:pt x="609600" y="180340"/>
                    <a:pt x="529590" y="167640"/>
                    <a:pt x="454660" y="160020"/>
                  </a:cubicBezTo>
                  <a:cubicBezTo>
                    <a:pt x="381000" y="152400"/>
                    <a:pt x="302260" y="147320"/>
                    <a:pt x="231140" y="148590"/>
                  </a:cubicBezTo>
                  <a:cubicBezTo>
                    <a:pt x="167640" y="148590"/>
                    <a:pt x="85090" y="171450"/>
                    <a:pt x="52070" y="163830"/>
                  </a:cubicBezTo>
                  <a:cubicBezTo>
                    <a:pt x="36830" y="160020"/>
                    <a:pt x="29210" y="153670"/>
                    <a:pt x="21590" y="143510"/>
                  </a:cubicBezTo>
                  <a:cubicBezTo>
                    <a:pt x="11430" y="132080"/>
                    <a:pt x="1270" y="111760"/>
                    <a:pt x="1270" y="95250"/>
                  </a:cubicBezTo>
                  <a:cubicBezTo>
                    <a:pt x="0" y="78740"/>
                    <a:pt x="7620" y="57150"/>
                    <a:pt x="17780" y="44450"/>
                  </a:cubicBezTo>
                  <a:cubicBezTo>
                    <a:pt x="27940" y="31750"/>
                    <a:pt x="63500" y="19050"/>
                    <a:pt x="63500" y="1905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2575090" y="6880965"/>
            <a:ext cx="411879" cy="455460"/>
            <a:chOff x="0" y="0"/>
            <a:chExt cx="612140" cy="67691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46990" y="49530"/>
              <a:ext cx="513080" cy="577850"/>
            </a:xfrm>
            <a:custGeom>
              <a:avLst/>
              <a:gdLst/>
              <a:ahLst/>
              <a:cxnLst/>
              <a:rect r="r" b="b" t="t" l="l"/>
              <a:pathLst>
                <a:path h="577850" w="513080">
                  <a:moveTo>
                    <a:pt x="496570" y="118110"/>
                  </a:moveTo>
                  <a:cubicBezTo>
                    <a:pt x="132080" y="491490"/>
                    <a:pt x="128270" y="548640"/>
                    <a:pt x="101600" y="566420"/>
                  </a:cubicBezTo>
                  <a:cubicBezTo>
                    <a:pt x="83820" y="577850"/>
                    <a:pt x="57150" y="577850"/>
                    <a:pt x="40640" y="570230"/>
                  </a:cubicBezTo>
                  <a:cubicBezTo>
                    <a:pt x="24130" y="562610"/>
                    <a:pt x="6350" y="539750"/>
                    <a:pt x="3810" y="521970"/>
                  </a:cubicBezTo>
                  <a:cubicBezTo>
                    <a:pt x="0" y="504190"/>
                    <a:pt x="8890" y="476250"/>
                    <a:pt x="21590" y="463550"/>
                  </a:cubicBezTo>
                  <a:cubicBezTo>
                    <a:pt x="35560" y="450850"/>
                    <a:pt x="63500" y="444500"/>
                    <a:pt x="81280" y="447040"/>
                  </a:cubicBezTo>
                  <a:cubicBezTo>
                    <a:pt x="95250" y="448310"/>
                    <a:pt x="107950" y="457200"/>
                    <a:pt x="116840" y="467360"/>
                  </a:cubicBezTo>
                  <a:cubicBezTo>
                    <a:pt x="127000" y="481330"/>
                    <a:pt x="133350" y="510540"/>
                    <a:pt x="130810" y="527050"/>
                  </a:cubicBezTo>
                  <a:cubicBezTo>
                    <a:pt x="128270" y="541020"/>
                    <a:pt x="118110" y="553720"/>
                    <a:pt x="107950" y="562610"/>
                  </a:cubicBezTo>
                  <a:cubicBezTo>
                    <a:pt x="96520" y="570230"/>
                    <a:pt x="81280" y="575310"/>
                    <a:pt x="68580" y="575310"/>
                  </a:cubicBezTo>
                  <a:cubicBezTo>
                    <a:pt x="54610" y="576580"/>
                    <a:pt x="39370" y="571500"/>
                    <a:pt x="27940" y="562610"/>
                  </a:cubicBezTo>
                  <a:cubicBezTo>
                    <a:pt x="17780" y="554990"/>
                    <a:pt x="7620" y="544830"/>
                    <a:pt x="5080" y="528320"/>
                  </a:cubicBezTo>
                  <a:cubicBezTo>
                    <a:pt x="0" y="502920"/>
                    <a:pt x="22860" y="447040"/>
                    <a:pt x="35560" y="417830"/>
                  </a:cubicBezTo>
                  <a:cubicBezTo>
                    <a:pt x="45720" y="394970"/>
                    <a:pt x="52070" y="384810"/>
                    <a:pt x="71120" y="363220"/>
                  </a:cubicBezTo>
                  <a:cubicBezTo>
                    <a:pt x="109220" y="314960"/>
                    <a:pt x="214630" y="226060"/>
                    <a:pt x="273050" y="162560"/>
                  </a:cubicBezTo>
                  <a:cubicBezTo>
                    <a:pt x="321310" y="110490"/>
                    <a:pt x="364490" y="38100"/>
                    <a:pt x="400050" y="15240"/>
                  </a:cubicBezTo>
                  <a:cubicBezTo>
                    <a:pt x="417830" y="3810"/>
                    <a:pt x="431800" y="0"/>
                    <a:pt x="448310" y="1270"/>
                  </a:cubicBezTo>
                  <a:cubicBezTo>
                    <a:pt x="463550" y="2540"/>
                    <a:pt x="482600" y="11430"/>
                    <a:pt x="494030" y="22860"/>
                  </a:cubicBezTo>
                  <a:cubicBezTo>
                    <a:pt x="504190" y="34290"/>
                    <a:pt x="511810" y="54610"/>
                    <a:pt x="513080" y="69850"/>
                  </a:cubicBezTo>
                  <a:cubicBezTo>
                    <a:pt x="513080" y="85090"/>
                    <a:pt x="496570" y="118110"/>
                    <a:pt x="496570" y="11811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4161936" y="6690407"/>
            <a:ext cx="357190" cy="429824"/>
            <a:chOff x="0" y="0"/>
            <a:chExt cx="530860" cy="6388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49530" y="48260"/>
              <a:ext cx="433070" cy="541020"/>
            </a:xfrm>
            <a:custGeom>
              <a:avLst/>
              <a:gdLst/>
              <a:ahLst/>
              <a:cxnLst/>
              <a:rect r="r" b="b" t="t" l="l"/>
              <a:pathLst>
                <a:path h="541020" w="433070">
                  <a:moveTo>
                    <a:pt x="361950" y="149860"/>
                  </a:moveTo>
                  <a:cubicBezTo>
                    <a:pt x="252730" y="158750"/>
                    <a:pt x="215900" y="171450"/>
                    <a:pt x="193040" y="189230"/>
                  </a:cubicBezTo>
                  <a:cubicBezTo>
                    <a:pt x="173990" y="204470"/>
                    <a:pt x="160020" y="224790"/>
                    <a:pt x="151130" y="246380"/>
                  </a:cubicBezTo>
                  <a:cubicBezTo>
                    <a:pt x="142240" y="267970"/>
                    <a:pt x="134620" y="297180"/>
                    <a:pt x="142240" y="316230"/>
                  </a:cubicBezTo>
                  <a:cubicBezTo>
                    <a:pt x="149860" y="332740"/>
                    <a:pt x="171450" y="342900"/>
                    <a:pt x="193040" y="355600"/>
                  </a:cubicBezTo>
                  <a:cubicBezTo>
                    <a:pt x="228600" y="374650"/>
                    <a:pt x="337820" y="393700"/>
                    <a:pt x="339090" y="407670"/>
                  </a:cubicBezTo>
                  <a:cubicBezTo>
                    <a:pt x="339090" y="412750"/>
                    <a:pt x="309880" y="422910"/>
                    <a:pt x="309880" y="422910"/>
                  </a:cubicBezTo>
                  <a:cubicBezTo>
                    <a:pt x="311150" y="424180"/>
                    <a:pt x="353060" y="400050"/>
                    <a:pt x="370840" y="401320"/>
                  </a:cubicBezTo>
                  <a:cubicBezTo>
                    <a:pt x="386080" y="402590"/>
                    <a:pt x="401320" y="411480"/>
                    <a:pt x="411480" y="420370"/>
                  </a:cubicBezTo>
                  <a:cubicBezTo>
                    <a:pt x="420370" y="430530"/>
                    <a:pt x="429260" y="447040"/>
                    <a:pt x="430530" y="461010"/>
                  </a:cubicBezTo>
                  <a:cubicBezTo>
                    <a:pt x="433070" y="474980"/>
                    <a:pt x="430530" y="492760"/>
                    <a:pt x="421640" y="504190"/>
                  </a:cubicBezTo>
                  <a:cubicBezTo>
                    <a:pt x="411480" y="519430"/>
                    <a:pt x="386080" y="538480"/>
                    <a:pt x="367030" y="539750"/>
                  </a:cubicBezTo>
                  <a:cubicBezTo>
                    <a:pt x="347980" y="541020"/>
                    <a:pt x="318770" y="528320"/>
                    <a:pt x="307340" y="513080"/>
                  </a:cubicBezTo>
                  <a:cubicBezTo>
                    <a:pt x="295910" y="497840"/>
                    <a:pt x="289560" y="467360"/>
                    <a:pt x="294640" y="449580"/>
                  </a:cubicBezTo>
                  <a:cubicBezTo>
                    <a:pt x="300990" y="430530"/>
                    <a:pt x="322580" y="408940"/>
                    <a:pt x="341630" y="403860"/>
                  </a:cubicBezTo>
                  <a:cubicBezTo>
                    <a:pt x="359410" y="397510"/>
                    <a:pt x="391160" y="405130"/>
                    <a:pt x="405130" y="416560"/>
                  </a:cubicBezTo>
                  <a:cubicBezTo>
                    <a:pt x="417830" y="424180"/>
                    <a:pt x="426720" y="438150"/>
                    <a:pt x="429260" y="453390"/>
                  </a:cubicBezTo>
                  <a:cubicBezTo>
                    <a:pt x="431800" y="471170"/>
                    <a:pt x="429260" y="502920"/>
                    <a:pt x="412750" y="516890"/>
                  </a:cubicBezTo>
                  <a:cubicBezTo>
                    <a:pt x="391160" y="535940"/>
                    <a:pt x="322580" y="537210"/>
                    <a:pt x="285750" y="534670"/>
                  </a:cubicBezTo>
                  <a:cubicBezTo>
                    <a:pt x="257810" y="532130"/>
                    <a:pt x="237490" y="523240"/>
                    <a:pt x="212090" y="514350"/>
                  </a:cubicBezTo>
                  <a:cubicBezTo>
                    <a:pt x="181610" y="502920"/>
                    <a:pt x="146050" y="488950"/>
                    <a:pt x="116840" y="469900"/>
                  </a:cubicBezTo>
                  <a:cubicBezTo>
                    <a:pt x="85090" y="448310"/>
                    <a:pt x="49530" y="421640"/>
                    <a:pt x="30480" y="389890"/>
                  </a:cubicBezTo>
                  <a:cubicBezTo>
                    <a:pt x="11430" y="359410"/>
                    <a:pt x="0" y="316230"/>
                    <a:pt x="1270" y="279400"/>
                  </a:cubicBezTo>
                  <a:cubicBezTo>
                    <a:pt x="2540" y="243840"/>
                    <a:pt x="21590" y="201930"/>
                    <a:pt x="34290" y="173990"/>
                  </a:cubicBezTo>
                  <a:cubicBezTo>
                    <a:pt x="44450" y="152400"/>
                    <a:pt x="55880" y="137160"/>
                    <a:pt x="69850" y="120650"/>
                  </a:cubicBezTo>
                  <a:cubicBezTo>
                    <a:pt x="86360" y="101600"/>
                    <a:pt x="105410" y="82550"/>
                    <a:pt x="127000" y="67310"/>
                  </a:cubicBezTo>
                  <a:cubicBezTo>
                    <a:pt x="147320" y="53340"/>
                    <a:pt x="166370" y="41910"/>
                    <a:pt x="194310" y="31750"/>
                  </a:cubicBezTo>
                  <a:cubicBezTo>
                    <a:pt x="234950" y="17780"/>
                    <a:pt x="313690" y="0"/>
                    <a:pt x="351790" y="2540"/>
                  </a:cubicBezTo>
                  <a:cubicBezTo>
                    <a:pt x="373380" y="3810"/>
                    <a:pt x="388620" y="7620"/>
                    <a:pt x="401320" y="17780"/>
                  </a:cubicBezTo>
                  <a:cubicBezTo>
                    <a:pt x="415290" y="27940"/>
                    <a:pt x="425450" y="46990"/>
                    <a:pt x="429260" y="62230"/>
                  </a:cubicBezTo>
                  <a:cubicBezTo>
                    <a:pt x="431800" y="73660"/>
                    <a:pt x="430530" y="86360"/>
                    <a:pt x="427990" y="97790"/>
                  </a:cubicBezTo>
                  <a:cubicBezTo>
                    <a:pt x="424180" y="107950"/>
                    <a:pt x="419100" y="119380"/>
                    <a:pt x="408940" y="128270"/>
                  </a:cubicBezTo>
                  <a:cubicBezTo>
                    <a:pt x="398780" y="137160"/>
                    <a:pt x="361950" y="149860"/>
                    <a:pt x="361950" y="14986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2950225" y="6634009"/>
            <a:ext cx="439224" cy="462296"/>
            <a:chOff x="0" y="0"/>
            <a:chExt cx="652780" cy="6870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48260" y="49530"/>
              <a:ext cx="554990" cy="593090"/>
            </a:xfrm>
            <a:custGeom>
              <a:avLst/>
              <a:gdLst/>
              <a:ahLst/>
              <a:cxnLst/>
              <a:rect r="r" b="b" t="t" l="l"/>
              <a:pathLst>
                <a:path h="593090" w="554990">
                  <a:moveTo>
                    <a:pt x="289560" y="129540"/>
                  </a:moveTo>
                  <a:cubicBezTo>
                    <a:pt x="201930" y="207010"/>
                    <a:pt x="167640" y="248920"/>
                    <a:pt x="152400" y="283210"/>
                  </a:cubicBezTo>
                  <a:cubicBezTo>
                    <a:pt x="139700" y="312420"/>
                    <a:pt x="128270" y="344170"/>
                    <a:pt x="134620" y="369570"/>
                  </a:cubicBezTo>
                  <a:cubicBezTo>
                    <a:pt x="140970" y="394970"/>
                    <a:pt x="166370" y="424180"/>
                    <a:pt x="190500" y="438150"/>
                  </a:cubicBezTo>
                  <a:cubicBezTo>
                    <a:pt x="213360" y="452120"/>
                    <a:pt x="247650" y="457200"/>
                    <a:pt x="275590" y="453390"/>
                  </a:cubicBezTo>
                  <a:cubicBezTo>
                    <a:pt x="308610" y="449580"/>
                    <a:pt x="349250" y="427990"/>
                    <a:pt x="373380" y="407670"/>
                  </a:cubicBezTo>
                  <a:cubicBezTo>
                    <a:pt x="393700" y="389890"/>
                    <a:pt x="407670" y="367030"/>
                    <a:pt x="415290" y="345440"/>
                  </a:cubicBezTo>
                  <a:cubicBezTo>
                    <a:pt x="422910" y="323850"/>
                    <a:pt x="424180" y="299720"/>
                    <a:pt x="421640" y="276860"/>
                  </a:cubicBezTo>
                  <a:cubicBezTo>
                    <a:pt x="419100" y="252730"/>
                    <a:pt x="410210" y="223520"/>
                    <a:pt x="396240" y="204470"/>
                  </a:cubicBezTo>
                  <a:cubicBezTo>
                    <a:pt x="381000" y="185420"/>
                    <a:pt x="358140" y="175260"/>
                    <a:pt x="334010" y="163830"/>
                  </a:cubicBezTo>
                  <a:cubicBezTo>
                    <a:pt x="306070" y="151130"/>
                    <a:pt x="267970" y="139700"/>
                    <a:pt x="234950" y="135890"/>
                  </a:cubicBezTo>
                  <a:cubicBezTo>
                    <a:pt x="203200" y="132080"/>
                    <a:pt x="162560" y="148590"/>
                    <a:pt x="140970" y="140970"/>
                  </a:cubicBezTo>
                  <a:cubicBezTo>
                    <a:pt x="125730" y="135890"/>
                    <a:pt x="115570" y="125730"/>
                    <a:pt x="107950" y="114300"/>
                  </a:cubicBezTo>
                  <a:cubicBezTo>
                    <a:pt x="101600" y="102870"/>
                    <a:pt x="96520" y="86360"/>
                    <a:pt x="97790" y="73660"/>
                  </a:cubicBezTo>
                  <a:cubicBezTo>
                    <a:pt x="99060" y="60960"/>
                    <a:pt x="105410" y="44450"/>
                    <a:pt x="115570" y="35560"/>
                  </a:cubicBezTo>
                  <a:cubicBezTo>
                    <a:pt x="128270" y="24130"/>
                    <a:pt x="156210" y="13970"/>
                    <a:pt x="173990" y="13970"/>
                  </a:cubicBezTo>
                  <a:cubicBezTo>
                    <a:pt x="187960" y="15240"/>
                    <a:pt x="201930" y="22860"/>
                    <a:pt x="210820" y="33020"/>
                  </a:cubicBezTo>
                  <a:cubicBezTo>
                    <a:pt x="222250" y="46990"/>
                    <a:pt x="229870" y="76200"/>
                    <a:pt x="228600" y="92710"/>
                  </a:cubicBezTo>
                  <a:cubicBezTo>
                    <a:pt x="227330" y="106680"/>
                    <a:pt x="217170" y="120650"/>
                    <a:pt x="207010" y="129540"/>
                  </a:cubicBezTo>
                  <a:cubicBezTo>
                    <a:pt x="196850" y="138430"/>
                    <a:pt x="182880" y="146050"/>
                    <a:pt x="168910" y="144780"/>
                  </a:cubicBezTo>
                  <a:cubicBezTo>
                    <a:pt x="151130" y="144780"/>
                    <a:pt x="123190" y="133350"/>
                    <a:pt x="111760" y="120650"/>
                  </a:cubicBezTo>
                  <a:cubicBezTo>
                    <a:pt x="102870" y="110490"/>
                    <a:pt x="97790" y="93980"/>
                    <a:pt x="97790" y="81280"/>
                  </a:cubicBezTo>
                  <a:cubicBezTo>
                    <a:pt x="97790" y="67310"/>
                    <a:pt x="99060" y="52070"/>
                    <a:pt x="110490" y="40640"/>
                  </a:cubicBezTo>
                  <a:cubicBezTo>
                    <a:pt x="129540" y="21590"/>
                    <a:pt x="185420" y="2540"/>
                    <a:pt x="228600" y="1270"/>
                  </a:cubicBezTo>
                  <a:cubicBezTo>
                    <a:pt x="279400" y="0"/>
                    <a:pt x="351790" y="29210"/>
                    <a:pt x="394970" y="48260"/>
                  </a:cubicBezTo>
                  <a:cubicBezTo>
                    <a:pt x="425450" y="60960"/>
                    <a:pt x="447040" y="72390"/>
                    <a:pt x="467360" y="90170"/>
                  </a:cubicBezTo>
                  <a:cubicBezTo>
                    <a:pt x="486410" y="106680"/>
                    <a:pt x="502920" y="124460"/>
                    <a:pt x="515620" y="149860"/>
                  </a:cubicBezTo>
                  <a:cubicBezTo>
                    <a:pt x="533400" y="184150"/>
                    <a:pt x="551180" y="238760"/>
                    <a:pt x="552450" y="283210"/>
                  </a:cubicBezTo>
                  <a:cubicBezTo>
                    <a:pt x="554990" y="325120"/>
                    <a:pt x="546100" y="370840"/>
                    <a:pt x="528320" y="408940"/>
                  </a:cubicBezTo>
                  <a:cubicBezTo>
                    <a:pt x="509270" y="449580"/>
                    <a:pt x="477520" y="491490"/>
                    <a:pt x="439420" y="520700"/>
                  </a:cubicBezTo>
                  <a:cubicBezTo>
                    <a:pt x="396240" y="552450"/>
                    <a:pt x="325120" y="577850"/>
                    <a:pt x="280670" y="586740"/>
                  </a:cubicBezTo>
                  <a:cubicBezTo>
                    <a:pt x="248920" y="593090"/>
                    <a:pt x="223520" y="590550"/>
                    <a:pt x="198120" y="585470"/>
                  </a:cubicBezTo>
                  <a:cubicBezTo>
                    <a:pt x="175260" y="581660"/>
                    <a:pt x="154940" y="575310"/>
                    <a:pt x="134620" y="562610"/>
                  </a:cubicBezTo>
                  <a:cubicBezTo>
                    <a:pt x="109220" y="547370"/>
                    <a:pt x="78740" y="518160"/>
                    <a:pt x="59690" y="495300"/>
                  </a:cubicBezTo>
                  <a:cubicBezTo>
                    <a:pt x="43180" y="476250"/>
                    <a:pt x="31750" y="459740"/>
                    <a:pt x="22860" y="439420"/>
                  </a:cubicBezTo>
                  <a:cubicBezTo>
                    <a:pt x="12700" y="417830"/>
                    <a:pt x="5080" y="392430"/>
                    <a:pt x="2540" y="369570"/>
                  </a:cubicBezTo>
                  <a:cubicBezTo>
                    <a:pt x="0" y="344170"/>
                    <a:pt x="0" y="322580"/>
                    <a:pt x="7620" y="293370"/>
                  </a:cubicBezTo>
                  <a:cubicBezTo>
                    <a:pt x="19050" y="248920"/>
                    <a:pt x="50800" y="179070"/>
                    <a:pt x="83820" y="133350"/>
                  </a:cubicBezTo>
                  <a:cubicBezTo>
                    <a:pt x="114300" y="88900"/>
                    <a:pt x="163830" y="39370"/>
                    <a:pt x="195580" y="20320"/>
                  </a:cubicBezTo>
                  <a:cubicBezTo>
                    <a:pt x="213360" y="8890"/>
                    <a:pt x="227330" y="2540"/>
                    <a:pt x="243840" y="2540"/>
                  </a:cubicBezTo>
                  <a:cubicBezTo>
                    <a:pt x="260350" y="2540"/>
                    <a:pt x="280670" y="11430"/>
                    <a:pt x="292100" y="21590"/>
                  </a:cubicBezTo>
                  <a:cubicBezTo>
                    <a:pt x="300990" y="29210"/>
                    <a:pt x="307340" y="38100"/>
                    <a:pt x="311150" y="49530"/>
                  </a:cubicBezTo>
                  <a:cubicBezTo>
                    <a:pt x="314960" y="64770"/>
                    <a:pt x="314960" y="87630"/>
                    <a:pt x="309880" y="101600"/>
                  </a:cubicBezTo>
                  <a:cubicBezTo>
                    <a:pt x="306070" y="113030"/>
                    <a:pt x="289560" y="129540"/>
                    <a:pt x="289560" y="12954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2" id="22"/>
          <p:cNvGrpSpPr/>
          <p:nvPr/>
        </p:nvGrpSpPr>
        <p:grpSpPr>
          <a:xfrm rot="0">
            <a:off x="2125611" y="7157830"/>
            <a:ext cx="193122" cy="510149"/>
            <a:chOff x="0" y="0"/>
            <a:chExt cx="287020" cy="75819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48260" y="48260"/>
              <a:ext cx="187960" cy="660400"/>
            </a:xfrm>
            <a:custGeom>
              <a:avLst/>
              <a:gdLst/>
              <a:ahLst/>
              <a:cxnLst/>
              <a:rect r="r" b="b" t="t" l="l"/>
              <a:pathLst>
                <a:path h="660400" w="187960">
                  <a:moveTo>
                    <a:pt x="187960" y="78740"/>
                  </a:moveTo>
                  <a:cubicBezTo>
                    <a:pt x="124460" y="646430"/>
                    <a:pt x="113030" y="651510"/>
                    <a:pt x="100330" y="655320"/>
                  </a:cubicBezTo>
                  <a:cubicBezTo>
                    <a:pt x="87630" y="660400"/>
                    <a:pt x="68580" y="659130"/>
                    <a:pt x="55880" y="654050"/>
                  </a:cubicBezTo>
                  <a:cubicBezTo>
                    <a:pt x="43180" y="648970"/>
                    <a:pt x="31750" y="637540"/>
                    <a:pt x="22860" y="624840"/>
                  </a:cubicBezTo>
                  <a:cubicBezTo>
                    <a:pt x="13970" y="608330"/>
                    <a:pt x="7620" y="582930"/>
                    <a:pt x="5080" y="563880"/>
                  </a:cubicBezTo>
                  <a:cubicBezTo>
                    <a:pt x="2540" y="549910"/>
                    <a:pt x="1270" y="535940"/>
                    <a:pt x="5080" y="524510"/>
                  </a:cubicBezTo>
                  <a:cubicBezTo>
                    <a:pt x="8890" y="513080"/>
                    <a:pt x="17780" y="499110"/>
                    <a:pt x="29210" y="492760"/>
                  </a:cubicBezTo>
                  <a:cubicBezTo>
                    <a:pt x="39370" y="485140"/>
                    <a:pt x="54610" y="481330"/>
                    <a:pt x="67310" y="481330"/>
                  </a:cubicBezTo>
                  <a:cubicBezTo>
                    <a:pt x="80010" y="481330"/>
                    <a:pt x="93980" y="486410"/>
                    <a:pt x="104140" y="495300"/>
                  </a:cubicBezTo>
                  <a:cubicBezTo>
                    <a:pt x="115570" y="506730"/>
                    <a:pt x="128270" y="532130"/>
                    <a:pt x="127000" y="549910"/>
                  </a:cubicBezTo>
                  <a:cubicBezTo>
                    <a:pt x="124460" y="566420"/>
                    <a:pt x="109220" y="590550"/>
                    <a:pt x="93980" y="598170"/>
                  </a:cubicBezTo>
                  <a:cubicBezTo>
                    <a:pt x="78740" y="607060"/>
                    <a:pt x="50800" y="605790"/>
                    <a:pt x="35560" y="599440"/>
                  </a:cubicBezTo>
                  <a:cubicBezTo>
                    <a:pt x="22860" y="594360"/>
                    <a:pt x="12700" y="581660"/>
                    <a:pt x="7620" y="570230"/>
                  </a:cubicBezTo>
                  <a:cubicBezTo>
                    <a:pt x="2540" y="558800"/>
                    <a:pt x="0" y="543560"/>
                    <a:pt x="2540" y="530860"/>
                  </a:cubicBezTo>
                  <a:cubicBezTo>
                    <a:pt x="5080" y="518160"/>
                    <a:pt x="13970" y="505460"/>
                    <a:pt x="22860" y="496570"/>
                  </a:cubicBezTo>
                  <a:cubicBezTo>
                    <a:pt x="33020" y="488950"/>
                    <a:pt x="46990" y="482600"/>
                    <a:pt x="59690" y="481330"/>
                  </a:cubicBezTo>
                  <a:cubicBezTo>
                    <a:pt x="72390" y="480060"/>
                    <a:pt x="87630" y="485140"/>
                    <a:pt x="99060" y="491490"/>
                  </a:cubicBezTo>
                  <a:cubicBezTo>
                    <a:pt x="109220" y="499110"/>
                    <a:pt x="116840" y="509270"/>
                    <a:pt x="123190" y="523240"/>
                  </a:cubicBezTo>
                  <a:cubicBezTo>
                    <a:pt x="133350" y="544830"/>
                    <a:pt x="144780" y="590550"/>
                    <a:pt x="139700" y="613410"/>
                  </a:cubicBezTo>
                  <a:cubicBezTo>
                    <a:pt x="135890" y="628650"/>
                    <a:pt x="124460" y="641350"/>
                    <a:pt x="113030" y="648970"/>
                  </a:cubicBezTo>
                  <a:cubicBezTo>
                    <a:pt x="101600" y="656590"/>
                    <a:pt x="83820" y="660400"/>
                    <a:pt x="69850" y="659130"/>
                  </a:cubicBezTo>
                  <a:cubicBezTo>
                    <a:pt x="57150" y="656590"/>
                    <a:pt x="40640" y="647700"/>
                    <a:pt x="31750" y="637540"/>
                  </a:cubicBezTo>
                  <a:cubicBezTo>
                    <a:pt x="22860" y="626110"/>
                    <a:pt x="20320" y="617220"/>
                    <a:pt x="16510" y="595630"/>
                  </a:cubicBezTo>
                  <a:cubicBezTo>
                    <a:pt x="6350" y="518160"/>
                    <a:pt x="26670" y="140970"/>
                    <a:pt x="49530" y="62230"/>
                  </a:cubicBezTo>
                  <a:cubicBezTo>
                    <a:pt x="55880" y="38100"/>
                    <a:pt x="59690" y="27940"/>
                    <a:pt x="72390" y="19050"/>
                  </a:cubicBezTo>
                  <a:cubicBezTo>
                    <a:pt x="86360" y="7620"/>
                    <a:pt x="116840" y="0"/>
                    <a:pt x="134620" y="2540"/>
                  </a:cubicBezTo>
                  <a:cubicBezTo>
                    <a:pt x="151130" y="6350"/>
                    <a:pt x="167640" y="17780"/>
                    <a:pt x="176530" y="30480"/>
                  </a:cubicBezTo>
                  <a:cubicBezTo>
                    <a:pt x="185420" y="43180"/>
                    <a:pt x="187960" y="78740"/>
                    <a:pt x="187960" y="7874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4" id="24"/>
          <p:cNvGrpSpPr/>
          <p:nvPr/>
        </p:nvGrpSpPr>
        <p:grpSpPr>
          <a:xfrm rot="0">
            <a:off x="2118775" y="7275754"/>
            <a:ext cx="400771" cy="270029"/>
            <a:chOff x="0" y="0"/>
            <a:chExt cx="595630" cy="4013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48260" y="48260"/>
              <a:ext cx="508000" cy="308610"/>
            </a:xfrm>
            <a:custGeom>
              <a:avLst/>
              <a:gdLst/>
              <a:ahLst/>
              <a:cxnLst/>
              <a:rect r="r" b="b" t="t" l="l"/>
              <a:pathLst>
                <a:path h="308610" w="508000">
                  <a:moveTo>
                    <a:pt x="55880" y="160020"/>
                  </a:moveTo>
                  <a:cubicBezTo>
                    <a:pt x="408940" y="93980"/>
                    <a:pt x="361950" y="92710"/>
                    <a:pt x="354330" y="83820"/>
                  </a:cubicBezTo>
                  <a:cubicBezTo>
                    <a:pt x="350520" y="77470"/>
                    <a:pt x="351790" y="69850"/>
                    <a:pt x="353060" y="62230"/>
                  </a:cubicBezTo>
                  <a:cubicBezTo>
                    <a:pt x="355600" y="50800"/>
                    <a:pt x="359410" y="33020"/>
                    <a:pt x="370840" y="22860"/>
                  </a:cubicBezTo>
                  <a:cubicBezTo>
                    <a:pt x="383540" y="11430"/>
                    <a:pt x="411480" y="0"/>
                    <a:pt x="429260" y="2540"/>
                  </a:cubicBezTo>
                  <a:cubicBezTo>
                    <a:pt x="447040" y="5080"/>
                    <a:pt x="469900" y="24130"/>
                    <a:pt x="478790" y="39370"/>
                  </a:cubicBezTo>
                  <a:cubicBezTo>
                    <a:pt x="486410" y="52070"/>
                    <a:pt x="486410" y="68580"/>
                    <a:pt x="483870" y="81280"/>
                  </a:cubicBezTo>
                  <a:cubicBezTo>
                    <a:pt x="481330" y="93980"/>
                    <a:pt x="474980" y="109220"/>
                    <a:pt x="463550" y="118110"/>
                  </a:cubicBezTo>
                  <a:cubicBezTo>
                    <a:pt x="449580" y="128270"/>
                    <a:pt x="419100" y="134620"/>
                    <a:pt x="402590" y="132080"/>
                  </a:cubicBezTo>
                  <a:cubicBezTo>
                    <a:pt x="388620" y="129540"/>
                    <a:pt x="375920" y="119380"/>
                    <a:pt x="367030" y="109220"/>
                  </a:cubicBezTo>
                  <a:cubicBezTo>
                    <a:pt x="359410" y="99060"/>
                    <a:pt x="353060" y="82550"/>
                    <a:pt x="353060" y="68580"/>
                  </a:cubicBezTo>
                  <a:cubicBezTo>
                    <a:pt x="353060" y="55880"/>
                    <a:pt x="358140" y="39370"/>
                    <a:pt x="365760" y="29210"/>
                  </a:cubicBezTo>
                  <a:cubicBezTo>
                    <a:pt x="373380" y="17780"/>
                    <a:pt x="387350" y="7620"/>
                    <a:pt x="400050" y="3810"/>
                  </a:cubicBezTo>
                  <a:cubicBezTo>
                    <a:pt x="412750" y="0"/>
                    <a:pt x="430530" y="1270"/>
                    <a:pt x="443230" y="6350"/>
                  </a:cubicBezTo>
                  <a:cubicBezTo>
                    <a:pt x="455930" y="11430"/>
                    <a:pt x="467360" y="17780"/>
                    <a:pt x="474980" y="33020"/>
                  </a:cubicBezTo>
                  <a:cubicBezTo>
                    <a:pt x="490220" y="59690"/>
                    <a:pt x="508000" y="135890"/>
                    <a:pt x="496570" y="168910"/>
                  </a:cubicBezTo>
                  <a:cubicBezTo>
                    <a:pt x="487680" y="194310"/>
                    <a:pt x="471170" y="208280"/>
                    <a:pt x="440690" y="224790"/>
                  </a:cubicBezTo>
                  <a:cubicBezTo>
                    <a:pt x="373380" y="261620"/>
                    <a:pt x="114300" y="308610"/>
                    <a:pt x="58420" y="300990"/>
                  </a:cubicBezTo>
                  <a:cubicBezTo>
                    <a:pt x="40640" y="298450"/>
                    <a:pt x="35560" y="293370"/>
                    <a:pt x="26670" y="285750"/>
                  </a:cubicBezTo>
                  <a:cubicBezTo>
                    <a:pt x="16510" y="275590"/>
                    <a:pt x="5080" y="256540"/>
                    <a:pt x="2540" y="240030"/>
                  </a:cubicBezTo>
                  <a:cubicBezTo>
                    <a:pt x="0" y="224790"/>
                    <a:pt x="5080" y="203200"/>
                    <a:pt x="13970" y="190500"/>
                  </a:cubicBezTo>
                  <a:cubicBezTo>
                    <a:pt x="22860" y="176530"/>
                    <a:pt x="55880" y="160020"/>
                    <a:pt x="55880" y="16002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6" id="26"/>
          <p:cNvGrpSpPr/>
          <p:nvPr/>
        </p:nvGrpSpPr>
        <p:grpSpPr>
          <a:xfrm rot="0">
            <a:off x="1641098" y="7161248"/>
            <a:ext cx="454605" cy="518695"/>
            <a:chOff x="0" y="0"/>
            <a:chExt cx="675640" cy="77089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48260" y="41910"/>
              <a:ext cx="581660" cy="679450"/>
            </a:xfrm>
            <a:custGeom>
              <a:avLst/>
              <a:gdLst/>
              <a:ahLst/>
              <a:cxnLst/>
              <a:rect r="r" b="b" t="t" l="l"/>
              <a:pathLst>
                <a:path h="679450" w="581660">
                  <a:moveTo>
                    <a:pt x="435610" y="148590"/>
                  </a:moveTo>
                  <a:cubicBezTo>
                    <a:pt x="271780" y="181610"/>
                    <a:pt x="254000" y="189230"/>
                    <a:pt x="233680" y="203200"/>
                  </a:cubicBezTo>
                  <a:cubicBezTo>
                    <a:pt x="209550" y="218440"/>
                    <a:pt x="182880" y="242570"/>
                    <a:pt x="166370" y="264160"/>
                  </a:cubicBezTo>
                  <a:cubicBezTo>
                    <a:pt x="153670" y="284480"/>
                    <a:pt x="146050" y="304800"/>
                    <a:pt x="140970" y="327660"/>
                  </a:cubicBezTo>
                  <a:cubicBezTo>
                    <a:pt x="135890" y="350520"/>
                    <a:pt x="132080" y="377190"/>
                    <a:pt x="135890" y="398780"/>
                  </a:cubicBezTo>
                  <a:cubicBezTo>
                    <a:pt x="139700" y="420370"/>
                    <a:pt x="148590" y="444500"/>
                    <a:pt x="163830" y="459740"/>
                  </a:cubicBezTo>
                  <a:cubicBezTo>
                    <a:pt x="182880" y="476250"/>
                    <a:pt x="209550" y="482600"/>
                    <a:pt x="242570" y="492760"/>
                  </a:cubicBezTo>
                  <a:cubicBezTo>
                    <a:pt x="298450" y="510540"/>
                    <a:pt x="461010" y="514350"/>
                    <a:pt x="472440" y="539750"/>
                  </a:cubicBezTo>
                  <a:cubicBezTo>
                    <a:pt x="478790" y="552450"/>
                    <a:pt x="441960" y="584200"/>
                    <a:pt x="444500" y="585470"/>
                  </a:cubicBezTo>
                  <a:cubicBezTo>
                    <a:pt x="445770" y="588010"/>
                    <a:pt x="473710" y="547370"/>
                    <a:pt x="491490" y="542290"/>
                  </a:cubicBezTo>
                  <a:cubicBezTo>
                    <a:pt x="510540" y="538480"/>
                    <a:pt x="539750" y="547370"/>
                    <a:pt x="553720" y="557530"/>
                  </a:cubicBezTo>
                  <a:cubicBezTo>
                    <a:pt x="566420" y="566420"/>
                    <a:pt x="572770" y="582930"/>
                    <a:pt x="575310" y="595630"/>
                  </a:cubicBezTo>
                  <a:cubicBezTo>
                    <a:pt x="577850" y="609600"/>
                    <a:pt x="577850" y="627380"/>
                    <a:pt x="570230" y="638810"/>
                  </a:cubicBezTo>
                  <a:cubicBezTo>
                    <a:pt x="561340" y="654050"/>
                    <a:pt x="535940" y="674370"/>
                    <a:pt x="518160" y="676910"/>
                  </a:cubicBezTo>
                  <a:cubicBezTo>
                    <a:pt x="499110" y="679450"/>
                    <a:pt x="469900" y="669290"/>
                    <a:pt x="457200" y="655320"/>
                  </a:cubicBezTo>
                  <a:cubicBezTo>
                    <a:pt x="444500" y="641350"/>
                    <a:pt x="438150" y="610870"/>
                    <a:pt x="441960" y="593090"/>
                  </a:cubicBezTo>
                  <a:cubicBezTo>
                    <a:pt x="447040" y="574040"/>
                    <a:pt x="467360" y="551180"/>
                    <a:pt x="485140" y="544830"/>
                  </a:cubicBezTo>
                  <a:cubicBezTo>
                    <a:pt x="502920" y="538480"/>
                    <a:pt x="533400" y="544830"/>
                    <a:pt x="548640" y="553720"/>
                  </a:cubicBezTo>
                  <a:cubicBezTo>
                    <a:pt x="561340" y="561340"/>
                    <a:pt x="570230" y="575310"/>
                    <a:pt x="574040" y="589280"/>
                  </a:cubicBezTo>
                  <a:cubicBezTo>
                    <a:pt x="577850" y="601980"/>
                    <a:pt x="581660" y="621030"/>
                    <a:pt x="572770" y="632460"/>
                  </a:cubicBezTo>
                  <a:cubicBezTo>
                    <a:pt x="554990" y="655320"/>
                    <a:pt x="478790" y="671830"/>
                    <a:pt x="424180" y="673100"/>
                  </a:cubicBezTo>
                  <a:cubicBezTo>
                    <a:pt x="355600" y="673100"/>
                    <a:pt x="248920" y="635000"/>
                    <a:pt x="194310" y="618490"/>
                  </a:cubicBezTo>
                  <a:cubicBezTo>
                    <a:pt x="163830" y="608330"/>
                    <a:pt x="148590" y="605790"/>
                    <a:pt x="125730" y="590550"/>
                  </a:cubicBezTo>
                  <a:cubicBezTo>
                    <a:pt x="92710" y="570230"/>
                    <a:pt x="44450" y="533400"/>
                    <a:pt x="24130" y="497840"/>
                  </a:cubicBezTo>
                  <a:cubicBezTo>
                    <a:pt x="6350" y="467360"/>
                    <a:pt x="3810" y="429260"/>
                    <a:pt x="2540" y="393700"/>
                  </a:cubicBezTo>
                  <a:cubicBezTo>
                    <a:pt x="0" y="359410"/>
                    <a:pt x="3810" y="323850"/>
                    <a:pt x="13970" y="288290"/>
                  </a:cubicBezTo>
                  <a:cubicBezTo>
                    <a:pt x="24130" y="252730"/>
                    <a:pt x="44450" y="210820"/>
                    <a:pt x="63500" y="181610"/>
                  </a:cubicBezTo>
                  <a:cubicBezTo>
                    <a:pt x="77470" y="158750"/>
                    <a:pt x="92710" y="143510"/>
                    <a:pt x="110490" y="127000"/>
                  </a:cubicBezTo>
                  <a:cubicBezTo>
                    <a:pt x="129540" y="109220"/>
                    <a:pt x="148590" y="96520"/>
                    <a:pt x="176530" y="81280"/>
                  </a:cubicBezTo>
                  <a:cubicBezTo>
                    <a:pt x="218440" y="59690"/>
                    <a:pt x="290830" y="30480"/>
                    <a:pt x="340360" y="19050"/>
                  </a:cubicBezTo>
                  <a:cubicBezTo>
                    <a:pt x="379730" y="8890"/>
                    <a:pt x="422910" y="0"/>
                    <a:pt x="448310" y="8890"/>
                  </a:cubicBezTo>
                  <a:cubicBezTo>
                    <a:pt x="466090" y="13970"/>
                    <a:pt x="480060" y="27940"/>
                    <a:pt x="487680" y="41910"/>
                  </a:cubicBezTo>
                  <a:cubicBezTo>
                    <a:pt x="495300" y="55880"/>
                    <a:pt x="497840" y="77470"/>
                    <a:pt x="495300" y="92710"/>
                  </a:cubicBezTo>
                  <a:cubicBezTo>
                    <a:pt x="494030" y="104140"/>
                    <a:pt x="488950" y="114300"/>
                    <a:pt x="480060" y="123190"/>
                  </a:cubicBezTo>
                  <a:cubicBezTo>
                    <a:pt x="469900" y="134620"/>
                    <a:pt x="435610" y="148590"/>
                    <a:pt x="435610" y="14859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28" id="28"/>
          <p:cNvGrpSpPr/>
          <p:nvPr/>
        </p:nvGrpSpPr>
        <p:grpSpPr>
          <a:xfrm rot="0">
            <a:off x="2318733" y="7150994"/>
            <a:ext cx="187995" cy="528094"/>
            <a:chOff x="0" y="0"/>
            <a:chExt cx="279400" cy="78486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44450" y="49530"/>
              <a:ext cx="176530" cy="684530"/>
            </a:xfrm>
            <a:custGeom>
              <a:avLst/>
              <a:gdLst/>
              <a:ahLst/>
              <a:cxnLst/>
              <a:rect r="r" b="b" t="t" l="l"/>
              <a:pathLst>
                <a:path h="684530" w="176530">
                  <a:moveTo>
                    <a:pt x="173990" y="71120"/>
                  </a:moveTo>
                  <a:cubicBezTo>
                    <a:pt x="176530" y="518160"/>
                    <a:pt x="161290" y="599440"/>
                    <a:pt x="140970" y="637540"/>
                  </a:cubicBezTo>
                  <a:cubicBezTo>
                    <a:pt x="132080" y="656590"/>
                    <a:pt x="120650" y="668020"/>
                    <a:pt x="107950" y="675640"/>
                  </a:cubicBezTo>
                  <a:cubicBezTo>
                    <a:pt x="99060" y="680720"/>
                    <a:pt x="87630" y="684530"/>
                    <a:pt x="76200" y="683260"/>
                  </a:cubicBezTo>
                  <a:cubicBezTo>
                    <a:pt x="62230" y="681990"/>
                    <a:pt x="40640" y="675640"/>
                    <a:pt x="29210" y="665480"/>
                  </a:cubicBezTo>
                  <a:cubicBezTo>
                    <a:pt x="17780" y="655320"/>
                    <a:pt x="8890" y="640080"/>
                    <a:pt x="6350" y="622300"/>
                  </a:cubicBezTo>
                  <a:cubicBezTo>
                    <a:pt x="1270" y="596900"/>
                    <a:pt x="3810" y="547370"/>
                    <a:pt x="17780" y="527050"/>
                  </a:cubicBezTo>
                  <a:cubicBezTo>
                    <a:pt x="30480" y="509270"/>
                    <a:pt x="57150" y="496570"/>
                    <a:pt x="76200" y="496570"/>
                  </a:cubicBezTo>
                  <a:cubicBezTo>
                    <a:pt x="96520" y="497840"/>
                    <a:pt x="123190" y="513080"/>
                    <a:pt x="134620" y="528320"/>
                  </a:cubicBezTo>
                  <a:cubicBezTo>
                    <a:pt x="144780" y="544830"/>
                    <a:pt x="146050" y="576580"/>
                    <a:pt x="140970" y="594360"/>
                  </a:cubicBezTo>
                  <a:cubicBezTo>
                    <a:pt x="135890" y="608330"/>
                    <a:pt x="123190" y="621030"/>
                    <a:pt x="110490" y="628650"/>
                  </a:cubicBezTo>
                  <a:cubicBezTo>
                    <a:pt x="99060" y="635000"/>
                    <a:pt x="81280" y="640080"/>
                    <a:pt x="67310" y="637540"/>
                  </a:cubicBezTo>
                  <a:cubicBezTo>
                    <a:pt x="49530" y="633730"/>
                    <a:pt x="22860" y="614680"/>
                    <a:pt x="12700" y="599440"/>
                  </a:cubicBezTo>
                  <a:cubicBezTo>
                    <a:pt x="5080" y="586740"/>
                    <a:pt x="3810" y="568960"/>
                    <a:pt x="6350" y="554990"/>
                  </a:cubicBezTo>
                  <a:cubicBezTo>
                    <a:pt x="8890" y="541020"/>
                    <a:pt x="16510" y="524510"/>
                    <a:pt x="27940" y="515620"/>
                  </a:cubicBezTo>
                  <a:cubicBezTo>
                    <a:pt x="41910" y="504190"/>
                    <a:pt x="72390" y="494030"/>
                    <a:pt x="91440" y="499110"/>
                  </a:cubicBezTo>
                  <a:cubicBezTo>
                    <a:pt x="110490" y="502920"/>
                    <a:pt x="132080" y="523240"/>
                    <a:pt x="140970" y="542290"/>
                  </a:cubicBezTo>
                  <a:cubicBezTo>
                    <a:pt x="151130" y="562610"/>
                    <a:pt x="149860" y="599440"/>
                    <a:pt x="146050" y="621030"/>
                  </a:cubicBezTo>
                  <a:cubicBezTo>
                    <a:pt x="142240" y="638810"/>
                    <a:pt x="134620" y="655320"/>
                    <a:pt x="121920" y="665480"/>
                  </a:cubicBezTo>
                  <a:cubicBezTo>
                    <a:pt x="110490" y="675640"/>
                    <a:pt x="91440" y="683260"/>
                    <a:pt x="76200" y="683260"/>
                  </a:cubicBezTo>
                  <a:cubicBezTo>
                    <a:pt x="60960" y="683260"/>
                    <a:pt x="40640" y="675640"/>
                    <a:pt x="29210" y="665480"/>
                  </a:cubicBezTo>
                  <a:cubicBezTo>
                    <a:pt x="17780" y="655320"/>
                    <a:pt x="8890" y="642620"/>
                    <a:pt x="6350" y="622300"/>
                  </a:cubicBezTo>
                  <a:cubicBezTo>
                    <a:pt x="0" y="580390"/>
                    <a:pt x="41910" y="504190"/>
                    <a:pt x="46990" y="429260"/>
                  </a:cubicBezTo>
                  <a:cubicBezTo>
                    <a:pt x="55880" y="326390"/>
                    <a:pt x="11430" y="123190"/>
                    <a:pt x="27940" y="60960"/>
                  </a:cubicBezTo>
                  <a:cubicBezTo>
                    <a:pt x="33020" y="36830"/>
                    <a:pt x="41910" y="26670"/>
                    <a:pt x="54610" y="16510"/>
                  </a:cubicBezTo>
                  <a:cubicBezTo>
                    <a:pt x="68580" y="6350"/>
                    <a:pt x="88900" y="0"/>
                    <a:pt x="105410" y="1270"/>
                  </a:cubicBezTo>
                  <a:cubicBezTo>
                    <a:pt x="121920" y="2540"/>
                    <a:pt x="140970" y="11430"/>
                    <a:pt x="152400" y="22860"/>
                  </a:cubicBezTo>
                  <a:cubicBezTo>
                    <a:pt x="165100" y="34290"/>
                    <a:pt x="173990" y="71120"/>
                    <a:pt x="173990" y="7112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0" id="30"/>
          <p:cNvGrpSpPr/>
          <p:nvPr/>
        </p:nvGrpSpPr>
        <p:grpSpPr>
          <a:xfrm rot="0">
            <a:off x="2083740" y="7676525"/>
            <a:ext cx="202522" cy="449478"/>
            <a:chOff x="0" y="0"/>
            <a:chExt cx="300990" cy="66802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36830" y="49530"/>
              <a:ext cx="210820" cy="568960"/>
            </a:xfrm>
            <a:custGeom>
              <a:avLst/>
              <a:gdLst/>
              <a:ahLst/>
              <a:cxnLst/>
              <a:rect r="r" b="b" t="t" l="l"/>
              <a:pathLst>
                <a:path h="568960" w="210820">
                  <a:moveTo>
                    <a:pt x="140970" y="50800"/>
                  </a:moveTo>
                  <a:cubicBezTo>
                    <a:pt x="210820" y="501650"/>
                    <a:pt x="207010" y="518160"/>
                    <a:pt x="196850" y="534670"/>
                  </a:cubicBezTo>
                  <a:cubicBezTo>
                    <a:pt x="189230" y="547370"/>
                    <a:pt x="177800" y="558800"/>
                    <a:pt x="163830" y="563880"/>
                  </a:cubicBezTo>
                  <a:cubicBezTo>
                    <a:pt x="148590" y="568960"/>
                    <a:pt x="120650" y="566420"/>
                    <a:pt x="106680" y="556260"/>
                  </a:cubicBezTo>
                  <a:cubicBezTo>
                    <a:pt x="92710" y="547370"/>
                    <a:pt x="80010" y="521970"/>
                    <a:pt x="80010" y="504190"/>
                  </a:cubicBezTo>
                  <a:cubicBezTo>
                    <a:pt x="80010" y="487680"/>
                    <a:pt x="92710" y="463550"/>
                    <a:pt x="107950" y="453390"/>
                  </a:cubicBezTo>
                  <a:cubicBezTo>
                    <a:pt x="121920" y="444500"/>
                    <a:pt x="149860" y="441960"/>
                    <a:pt x="165100" y="448310"/>
                  </a:cubicBezTo>
                  <a:cubicBezTo>
                    <a:pt x="181610" y="454660"/>
                    <a:pt x="199390" y="476250"/>
                    <a:pt x="203200" y="492760"/>
                  </a:cubicBezTo>
                  <a:cubicBezTo>
                    <a:pt x="205740" y="509270"/>
                    <a:pt x="196850" y="535940"/>
                    <a:pt x="186690" y="548640"/>
                  </a:cubicBezTo>
                  <a:cubicBezTo>
                    <a:pt x="177800" y="558800"/>
                    <a:pt x="163830" y="565150"/>
                    <a:pt x="151130" y="566420"/>
                  </a:cubicBezTo>
                  <a:cubicBezTo>
                    <a:pt x="138430" y="568960"/>
                    <a:pt x="123190" y="567690"/>
                    <a:pt x="111760" y="560070"/>
                  </a:cubicBezTo>
                  <a:cubicBezTo>
                    <a:pt x="99060" y="551180"/>
                    <a:pt x="81280" y="528320"/>
                    <a:pt x="80010" y="511810"/>
                  </a:cubicBezTo>
                  <a:cubicBezTo>
                    <a:pt x="78740" y="494030"/>
                    <a:pt x="88900" y="468630"/>
                    <a:pt x="101600" y="457200"/>
                  </a:cubicBezTo>
                  <a:cubicBezTo>
                    <a:pt x="115570" y="447040"/>
                    <a:pt x="142240" y="440690"/>
                    <a:pt x="158750" y="445770"/>
                  </a:cubicBezTo>
                  <a:cubicBezTo>
                    <a:pt x="175260" y="450850"/>
                    <a:pt x="195580" y="469900"/>
                    <a:pt x="200660" y="486410"/>
                  </a:cubicBezTo>
                  <a:cubicBezTo>
                    <a:pt x="205740" y="502920"/>
                    <a:pt x="198120" y="533400"/>
                    <a:pt x="187960" y="547370"/>
                  </a:cubicBezTo>
                  <a:cubicBezTo>
                    <a:pt x="180340" y="558800"/>
                    <a:pt x="161290" y="565150"/>
                    <a:pt x="149860" y="567690"/>
                  </a:cubicBezTo>
                  <a:cubicBezTo>
                    <a:pt x="139700" y="568960"/>
                    <a:pt x="129540" y="568960"/>
                    <a:pt x="119380" y="563880"/>
                  </a:cubicBezTo>
                  <a:cubicBezTo>
                    <a:pt x="106680" y="556260"/>
                    <a:pt x="83820" y="534670"/>
                    <a:pt x="81280" y="520700"/>
                  </a:cubicBezTo>
                  <a:cubicBezTo>
                    <a:pt x="80010" y="509270"/>
                    <a:pt x="93980" y="505460"/>
                    <a:pt x="96520" y="488950"/>
                  </a:cubicBezTo>
                  <a:cubicBezTo>
                    <a:pt x="104140" y="426720"/>
                    <a:pt x="0" y="118110"/>
                    <a:pt x="13970" y="52070"/>
                  </a:cubicBezTo>
                  <a:cubicBezTo>
                    <a:pt x="17780" y="30480"/>
                    <a:pt x="27940" y="21590"/>
                    <a:pt x="39370" y="13970"/>
                  </a:cubicBezTo>
                  <a:cubicBezTo>
                    <a:pt x="52070" y="5080"/>
                    <a:pt x="69850" y="0"/>
                    <a:pt x="85090" y="1270"/>
                  </a:cubicBezTo>
                  <a:cubicBezTo>
                    <a:pt x="99060" y="2540"/>
                    <a:pt x="116840" y="13970"/>
                    <a:pt x="127000" y="22860"/>
                  </a:cubicBezTo>
                  <a:cubicBezTo>
                    <a:pt x="134620" y="30480"/>
                    <a:pt x="140970" y="50800"/>
                    <a:pt x="140970" y="50800"/>
                  </a:cubicBezTo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2" id="32"/>
          <p:cNvGrpSpPr/>
          <p:nvPr/>
        </p:nvGrpSpPr>
        <p:grpSpPr>
          <a:xfrm rot="0">
            <a:off x="3261904" y="8143685"/>
            <a:ext cx="419570" cy="189704"/>
            <a:chOff x="0" y="0"/>
            <a:chExt cx="623570" cy="28194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50800" y="50800"/>
              <a:ext cx="523240" cy="181610"/>
            </a:xfrm>
            <a:custGeom>
              <a:avLst/>
              <a:gdLst/>
              <a:ahLst/>
              <a:cxnLst/>
              <a:rect r="r" b="b" t="t" l="l"/>
              <a:pathLst>
                <a:path h="181610" w="523240">
                  <a:moveTo>
                    <a:pt x="62230" y="0"/>
                  </a:moveTo>
                  <a:cubicBezTo>
                    <a:pt x="496570" y="22860"/>
                    <a:pt x="523240" y="49530"/>
                    <a:pt x="521970" y="54610"/>
                  </a:cubicBezTo>
                  <a:cubicBezTo>
                    <a:pt x="519430" y="59690"/>
                    <a:pt x="467360" y="44450"/>
                    <a:pt x="466090" y="49530"/>
                  </a:cubicBezTo>
                  <a:cubicBezTo>
                    <a:pt x="463550" y="54610"/>
                    <a:pt x="495300" y="67310"/>
                    <a:pt x="502920" y="80010"/>
                  </a:cubicBezTo>
                  <a:cubicBezTo>
                    <a:pt x="509270" y="92710"/>
                    <a:pt x="513080" y="113030"/>
                    <a:pt x="509270" y="127000"/>
                  </a:cubicBezTo>
                  <a:cubicBezTo>
                    <a:pt x="506730" y="142240"/>
                    <a:pt x="494030" y="158750"/>
                    <a:pt x="483870" y="167640"/>
                  </a:cubicBezTo>
                  <a:cubicBezTo>
                    <a:pt x="474980" y="175260"/>
                    <a:pt x="464820" y="179070"/>
                    <a:pt x="453390" y="180340"/>
                  </a:cubicBezTo>
                  <a:cubicBezTo>
                    <a:pt x="438150" y="180340"/>
                    <a:pt x="408940" y="173990"/>
                    <a:pt x="396240" y="161290"/>
                  </a:cubicBezTo>
                  <a:cubicBezTo>
                    <a:pt x="383540" y="148590"/>
                    <a:pt x="374650" y="120650"/>
                    <a:pt x="377190" y="101600"/>
                  </a:cubicBezTo>
                  <a:cubicBezTo>
                    <a:pt x="381000" y="83820"/>
                    <a:pt x="401320" y="59690"/>
                    <a:pt x="416560" y="52070"/>
                  </a:cubicBezTo>
                  <a:cubicBezTo>
                    <a:pt x="429260" y="44450"/>
                    <a:pt x="445770" y="44450"/>
                    <a:pt x="458470" y="48260"/>
                  </a:cubicBezTo>
                  <a:cubicBezTo>
                    <a:pt x="472440" y="50800"/>
                    <a:pt x="486410" y="59690"/>
                    <a:pt x="495300" y="69850"/>
                  </a:cubicBezTo>
                  <a:cubicBezTo>
                    <a:pt x="504190" y="81280"/>
                    <a:pt x="511810" y="96520"/>
                    <a:pt x="510540" y="110490"/>
                  </a:cubicBezTo>
                  <a:cubicBezTo>
                    <a:pt x="510540" y="128270"/>
                    <a:pt x="499110" y="156210"/>
                    <a:pt x="483870" y="167640"/>
                  </a:cubicBezTo>
                  <a:cubicBezTo>
                    <a:pt x="468630" y="179070"/>
                    <a:pt x="438150" y="181610"/>
                    <a:pt x="421640" y="176530"/>
                  </a:cubicBezTo>
                  <a:cubicBezTo>
                    <a:pt x="407670" y="172720"/>
                    <a:pt x="394970" y="161290"/>
                    <a:pt x="387350" y="151130"/>
                  </a:cubicBezTo>
                  <a:cubicBezTo>
                    <a:pt x="379730" y="139700"/>
                    <a:pt x="374650" y="123190"/>
                    <a:pt x="375920" y="109220"/>
                  </a:cubicBezTo>
                  <a:cubicBezTo>
                    <a:pt x="378460" y="91440"/>
                    <a:pt x="393700" y="64770"/>
                    <a:pt x="410210" y="54610"/>
                  </a:cubicBezTo>
                  <a:cubicBezTo>
                    <a:pt x="424180" y="45720"/>
                    <a:pt x="450850" y="45720"/>
                    <a:pt x="466090" y="49530"/>
                  </a:cubicBezTo>
                  <a:cubicBezTo>
                    <a:pt x="477520" y="52070"/>
                    <a:pt x="486410" y="57150"/>
                    <a:pt x="492760" y="67310"/>
                  </a:cubicBezTo>
                  <a:cubicBezTo>
                    <a:pt x="502920" y="80010"/>
                    <a:pt x="511810" y="110490"/>
                    <a:pt x="509270" y="127000"/>
                  </a:cubicBezTo>
                  <a:cubicBezTo>
                    <a:pt x="506730" y="143510"/>
                    <a:pt x="494030" y="158750"/>
                    <a:pt x="483870" y="167640"/>
                  </a:cubicBezTo>
                  <a:cubicBezTo>
                    <a:pt x="474980" y="175260"/>
                    <a:pt x="463550" y="179070"/>
                    <a:pt x="453390" y="180340"/>
                  </a:cubicBezTo>
                  <a:cubicBezTo>
                    <a:pt x="443230" y="181610"/>
                    <a:pt x="422910" y="181610"/>
                    <a:pt x="421640" y="176530"/>
                  </a:cubicBezTo>
                  <a:cubicBezTo>
                    <a:pt x="420370" y="172720"/>
                    <a:pt x="447040" y="162560"/>
                    <a:pt x="445770" y="156210"/>
                  </a:cubicBezTo>
                  <a:cubicBezTo>
                    <a:pt x="444500" y="147320"/>
                    <a:pt x="414020" y="140970"/>
                    <a:pt x="384810" y="135890"/>
                  </a:cubicBezTo>
                  <a:cubicBezTo>
                    <a:pt x="317500" y="125730"/>
                    <a:pt x="92710" y="149860"/>
                    <a:pt x="43180" y="133350"/>
                  </a:cubicBezTo>
                  <a:cubicBezTo>
                    <a:pt x="27940" y="129540"/>
                    <a:pt x="24130" y="124460"/>
                    <a:pt x="16510" y="114300"/>
                  </a:cubicBezTo>
                  <a:cubicBezTo>
                    <a:pt x="7620" y="102870"/>
                    <a:pt x="0" y="83820"/>
                    <a:pt x="0" y="68580"/>
                  </a:cubicBezTo>
                  <a:cubicBezTo>
                    <a:pt x="0" y="53340"/>
                    <a:pt x="7620" y="33020"/>
                    <a:pt x="17780" y="21590"/>
                  </a:cubicBezTo>
                  <a:cubicBezTo>
                    <a:pt x="27940" y="10160"/>
                    <a:pt x="62230" y="0"/>
                    <a:pt x="62230" y="0"/>
                  </a:cubicBezTo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4" id="34"/>
          <p:cNvGrpSpPr/>
          <p:nvPr/>
        </p:nvGrpSpPr>
        <p:grpSpPr>
          <a:xfrm rot="0">
            <a:off x="4157988" y="8052087"/>
            <a:ext cx="1541557" cy="382826"/>
            <a:chOff x="0" y="0"/>
            <a:chExt cx="2291080" cy="56896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50800" y="50800"/>
              <a:ext cx="2192020" cy="471170"/>
            </a:xfrm>
            <a:custGeom>
              <a:avLst/>
              <a:gdLst/>
              <a:ahLst/>
              <a:cxnLst/>
              <a:rect r="r" b="b" t="t" l="l"/>
              <a:pathLst>
                <a:path h="471170" w="2192020">
                  <a:moveTo>
                    <a:pt x="0" y="180340"/>
                  </a:moveTo>
                  <a:cubicBezTo>
                    <a:pt x="49530" y="77470"/>
                    <a:pt x="60960" y="58420"/>
                    <a:pt x="81280" y="45720"/>
                  </a:cubicBezTo>
                  <a:cubicBezTo>
                    <a:pt x="105410" y="33020"/>
                    <a:pt x="149860" y="20320"/>
                    <a:pt x="176530" y="29210"/>
                  </a:cubicBezTo>
                  <a:cubicBezTo>
                    <a:pt x="200660" y="36830"/>
                    <a:pt x="217170" y="62230"/>
                    <a:pt x="234950" y="87630"/>
                  </a:cubicBezTo>
                  <a:cubicBezTo>
                    <a:pt x="257810" y="118110"/>
                    <a:pt x="265430" y="171450"/>
                    <a:pt x="297180" y="203200"/>
                  </a:cubicBezTo>
                  <a:cubicBezTo>
                    <a:pt x="331470" y="238760"/>
                    <a:pt x="407670" y="292100"/>
                    <a:pt x="443230" y="284480"/>
                  </a:cubicBezTo>
                  <a:cubicBezTo>
                    <a:pt x="468630" y="279400"/>
                    <a:pt x="483870" y="237490"/>
                    <a:pt x="497840" y="213360"/>
                  </a:cubicBezTo>
                  <a:cubicBezTo>
                    <a:pt x="509270" y="190500"/>
                    <a:pt x="508000" y="166370"/>
                    <a:pt x="520700" y="143510"/>
                  </a:cubicBezTo>
                  <a:cubicBezTo>
                    <a:pt x="535940" y="115570"/>
                    <a:pt x="561340" y="80010"/>
                    <a:pt x="584200" y="62230"/>
                  </a:cubicBezTo>
                  <a:cubicBezTo>
                    <a:pt x="603250" y="46990"/>
                    <a:pt x="618490" y="39370"/>
                    <a:pt x="645160" y="33020"/>
                  </a:cubicBezTo>
                  <a:cubicBezTo>
                    <a:pt x="684530" y="21590"/>
                    <a:pt x="763270" y="8890"/>
                    <a:pt x="808990" y="20320"/>
                  </a:cubicBezTo>
                  <a:cubicBezTo>
                    <a:pt x="844550" y="30480"/>
                    <a:pt x="877570" y="54610"/>
                    <a:pt x="897890" y="80010"/>
                  </a:cubicBezTo>
                  <a:cubicBezTo>
                    <a:pt x="915670" y="101600"/>
                    <a:pt x="923290" y="125730"/>
                    <a:pt x="930910" y="154940"/>
                  </a:cubicBezTo>
                  <a:cubicBezTo>
                    <a:pt x="939800" y="191770"/>
                    <a:pt x="937260" y="247650"/>
                    <a:pt x="944880" y="283210"/>
                  </a:cubicBezTo>
                  <a:cubicBezTo>
                    <a:pt x="949960" y="309880"/>
                    <a:pt x="952500" y="345440"/>
                    <a:pt x="966470" y="351790"/>
                  </a:cubicBezTo>
                  <a:cubicBezTo>
                    <a:pt x="981710" y="358140"/>
                    <a:pt x="1010920" y="339090"/>
                    <a:pt x="1036320" y="317500"/>
                  </a:cubicBezTo>
                  <a:cubicBezTo>
                    <a:pt x="1085850" y="274320"/>
                    <a:pt x="1153160" y="114300"/>
                    <a:pt x="1205230" y="64770"/>
                  </a:cubicBezTo>
                  <a:cubicBezTo>
                    <a:pt x="1235710" y="35560"/>
                    <a:pt x="1264920" y="21590"/>
                    <a:pt x="1291590" y="11430"/>
                  </a:cubicBezTo>
                  <a:cubicBezTo>
                    <a:pt x="1311910" y="3810"/>
                    <a:pt x="1327150" y="1270"/>
                    <a:pt x="1348740" y="0"/>
                  </a:cubicBezTo>
                  <a:cubicBezTo>
                    <a:pt x="1377950" y="0"/>
                    <a:pt x="1423670" y="0"/>
                    <a:pt x="1452880" y="15240"/>
                  </a:cubicBezTo>
                  <a:cubicBezTo>
                    <a:pt x="1480820" y="30480"/>
                    <a:pt x="1504950" y="58420"/>
                    <a:pt x="1520190" y="90170"/>
                  </a:cubicBezTo>
                  <a:cubicBezTo>
                    <a:pt x="1540510" y="130810"/>
                    <a:pt x="1530350" y="213360"/>
                    <a:pt x="1549400" y="245110"/>
                  </a:cubicBezTo>
                  <a:cubicBezTo>
                    <a:pt x="1562100" y="265430"/>
                    <a:pt x="1579880" y="283210"/>
                    <a:pt x="1598930" y="280670"/>
                  </a:cubicBezTo>
                  <a:cubicBezTo>
                    <a:pt x="1628140" y="278130"/>
                    <a:pt x="1670050" y="191770"/>
                    <a:pt x="1699260" y="166370"/>
                  </a:cubicBezTo>
                  <a:cubicBezTo>
                    <a:pt x="1718310" y="149860"/>
                    <a:pt x="1731010" y="142240"/>
                    <a:pt x="1751330" y="133350"/>
                  </a:cubicBezTo>
                  <a:cubicBezTo>
                    <a:pt x="1775460" y="121920"/>
                    <a:pt x="1807210" y="111760"/>
                    <a:pt x="1835150" y="107950"/>
                  </a:cubicBezTo>
                  <a:cubicBezTo>
                    <a:pt x="1861820" y="104140"/>
                    <a:pt x="1891030" y="101600"/>
                    <a:pt x="1915160" y="111760"/>
                  </a:cubicBezTo>
                  <a:cubicBezTo>
                    <a:pt x="1944370" y="123190"/>
                    <a:pt x="1973580" y="154940"/>
                    <a:pt x="1993900" y="181610"/>
                  </a:cubicBezTo>
                  <a:cubicBezTo>
                    <a:pt x="2011680" y="204470"/>
                    <a:pt x="2010410" y="245110"/>
                    <a:pt x="2033270" y="256540"/>
                  </a:cubicBezTo>
                  <a:cubicBezTo>
                    <a:pt x="2058670" y="270510"/>
                    <a:pt x="2124710" y="234950"/>
                    <a:pt x="2150110" y="242570"/>
                  </a:cubicBezTo>
                  <a:cubicBezTo>
                    <a:pt x="2165350" y="246380"/>
                    <a:pt x="2174240" y="257810"/>
                    <a:pt x="2180590" y="269240"/>
                  </a:cubicBezTo>
                  <a:cubicBezTo>
                    <a:pt x="2186940" y="279400"/>
                    <a:pt x="2192020" y="294640"/>
                    <a:pt x="2189480" y="308610"/>
                  </a:cubicBezTo>
                  <a:cubicBezTo>
                    <a:pt x="2185670" y="325120"/>
                    <a:pt x="2171700" y="349250"/>
                    <a:pt x="2155190" y="356870"/>
                  </a:cubicBezTo>
                  <a:cubicBezTo>
                    <a:pt x="2139950" y="365760"/>
                    <a:pt x="2112010" y="365760"/>
                    <a:pt x="2096770" y="356870"/>
                  </a:cubicBezTo>
                  <a:cubicBezTo>
                    <a:pt x="2080260" y="349250"/>
                    <a:pt x="2066290" y="323850"/>
                    <a:pt x="2062480" y="307340"/>
                  </a:cubicBezTo>
                  <a:cubicBezTo>
                    <a:pt x="2061210" y="294640"/>
                    <a:pt x="2065020" y="279400"/>
                    <a:pt x="2072640" y="267970"/>
                  </a:cubicBezTo>
                  <a:cubicBezTo>
                    <a:pt x="2078990" y="257810"/>
                    <a:pt x="2090420" y="246380"/>
                    <a:pt x="2103120" y="242570"/>
                  </a:cubicBezTo>
                  <a:cubicBezTo>
                    <a:pt x="2118360" y="237490"/>
                    <a:pt x="2147570" y="241300"/>
                    <a:pt x="2161540" y="248920"/>
                  </a:cubicBezTo>
                  <a:cubicBezTo>
                    <a:pt x="2174240" y="255270"/>
                    <a:pt x="2181860" y="269240"/>
                    <a:pt x="2186940" y="280670"/>
                  </a:cubicBezTo>
                  <a:cubicBezTo>
                    <a:pt x="2190750" y="293370"/>
                    <a:pt x="2192020" y="309880"/>
                    <a:pt x="2185670" y="321310"/>
                  </a:cubicBezTo>
                  <a:cubicBezTo>
                    <a:pt x="2179320" y="336550"/>
                    <a:pt x="2162810" y="351790"/>
                    <a:pt x="2142490" y="361950"/>
                  </a:cubicBezTo>
                  <a:cubicBezTo>
                    <a:pt x="2117090" y="375920"/>
                    <a:pt x="2072640" y="386080"/>
                    <a:pt x="2038350" y="383540"/>
                  </a:cubicBezTo>
                  <a:cubicBezTo>
                    <a:pt x="2005330" y="379730"/>
                    <a:pt x="1968500" y="367030"/>
                    <a:pt x="1941830" y="344170"/>
                  </a:cubicBezTo>
                  <a:cubicBezTo>
                    <a:pt x="1910080" y="318770"/>
                    <a:pt x="1897380" y="240030"/>
                    <a:pt x="1866900" y="229870"/>
                  </a:cubicBezTo>
                  <a:cubicBezTo>
                    <a:pt x="1844040" y="222250"/>
                    <a:pt x="1814830" y="238760"/>
                    <a:pt x="1790700" y="255270"/>
                  </a:cubicBezTo>
                  <a:cubicBezTo>
                    <a:pt x="1757680" y="278130"/>
                    <a:pt x="1727200" y="344170"/>
                    <a:pt x="1697990" y="369570"/>
                  </a:cubicBezTo>
                  <a:cubicBezTo>
                    <a:pt x="1677670" y="386080"/>
                    <a:pt x="1659890" y="396240"/>
                    <a:pt x="1638300" y="402590"/>
                  </a:cubicBezTo>
                  <a:cubicBezTo>
                    <a:pt x="1616710" y="407670"/>
                    <a:pt x="1592580" y="410210"/>
                    <a:pt x="1570990" y="405130"/>
                  </a:cubicBezTo>
                  <a:cubicBezTo>
                    <a:pt x="1548130" y="400050"/>
                    <a:pt x="1521460" y="384810"/>
                    <a:pt x="1501140" y="370840"/>
                  </a:cubicBezTo>
                  <a:cubicBezTo>
                    <a:pt x="1483360" y="358140"/>
                    <a:pt x="1468120" y="344170"/>
                    <a:pt x="1455420" y="325120"/>
                  </a:cubicBezTo>
                  <a:cubicBezTo>
                    <a:pt x="1440180" y="304800"/>
                    <a:pt x="1428750" y="279400"/>
                    <a:pt x="1418590" y="250190"/>
                  </a:cubicBezTo>
                  <a:cubicBezTo>
                    <a:pt x="1407160" y="214630"/>
                    <a:pt x="1418590" y="139700"/>
                    <a:pt x="1398270" y="123190"/>
                  </a:cubicBezTo>
                  <a:cubicBezTo>
                    <a:pt x="1384300" y="111760"/>
                    <a:pt x="1355090" y="121920"/>
                    <a:pt x="1336040" y="128270"/>
                  </a:cubicBezTo>
                  <a:cubicBezTo>
                    <a:pt x="1318260" y="134620"/>
                    <a:pt x="1304290" y="142240"/>
                    <a:pt x="1285240" y="162560"/>
                  </a:cubicBezTo>
                  <a:cubicBezTo>
                    <a:pt x="1248410" y="200660"/>
                    <a:pt x="1200150" y="326390"/>
                    <a:pt x="1160780" y="373380"/>
                  </a:cubicBezTo>
                  <a:cubicBezTo>
                    <a:pt x="1137920" y="401320"/>
                    <a:pt x="1118870" y="416560"/>
                    <a:pt x="1092200" y="431800"/>
                  </a:cubicBezTo>
                  <a:cubicBezTo>
                    <a:pt x="1065530" y="448310"/>
                    <a:pt x="1032510" y="463550"/>
                    <a:pt x="1000760" y="467360"/>
                  </a:cubicBezTo>
                  <a:cubicBezTo>
                    <a:pt x="966470" y="471170"/>
                    <a:pt x="919480" y="466090"/>
                    <a:pt x="892810" y="452120"/>
                  </a:cubicBezTo>
                  <a:cubicBezTo>
                    <a:pt x="872490" y="440690"/>
                    <a:pt x="859790" y="417830"/>
                    <a:pt x="848360" y="397510"/>
                  </a:cubicBezTo>
                  <a:cubicBezTo>
                    <a:pt x="836930" y="375920"/>
                    <a:pt x="831850" y="353060"/>
                    <a:pt x="825500" y="325120"/>
                  </a:cubicBezTo>
                  <a:cubicBezTo>
                    <a:pt x="816610" y="287020"/>
                    <a:pt x="824230" y="219710"/>
                    <a:pt x="810260" y="186690"/>
                  </a:cubicBezTo>
                  <a:cubicBezTo>
                    <a:pt x="800100" y="166370"/>
                    <a:pt x="787400" y="148590"/>
                    <a:pt x="769620" y="140970"/>
                  </a:cubicBezTo>
                  <a:cubicBezTo>
                    <a:pt x="750570" y="133350"/>
                    <a:pt x="716280" y="139700"/>
                    <a:pt x="693420" y="148590"/>
                  </a:cubicBezTo>
                  <a:cubicBezTo>
                    <a:pt x="673100" y="156210"/>
                    <a:pt x="652780" y="170180"/>
                    <a:pt x="638810" y="191770"/>
                  </a:cubicBezTo>
                  <a:cubicBezTo>
                    <a:pt x="618490" y="220980"/>
                    <a:pt x="615950" y="281940"/>
                    <a:pt x="600710" y="317500"/>
                  </a:cubicBezTo>
                  <a:cubicBezTo>
                    <a:pt x="588010" y="346710"/>
                    <a:pt x="579120" y="377190"/>
                    <a:pt x="557530" y="393700"/>
                  </a:cubicBezTo>
                  <a:cubicBezTo>
                    <a:pt x="535940" y="411480"/>
                    <a:pt x="499110" y="420370"/>
                    <a:pt x="472440" y="421640"/>
                  </a:cubicBezTo>
                  <a:cubicBezTo>
                    <a:pt x="448310" y="421640"/>
                    <a:pt x="430530" y="415290"/>
                    <a:pt x="403860" y="405130"/>
                  </a:cubicBezTo>
                  <a:cubicBezTo>
                    <a:pt x="361950" y="391160"/>
                    <a:pt x="290830" y="360680"/>
                    <a:pt x="247650" y="331470"/>
                  </a:cubicBezTo>
                  <a:cubicBezTo>
                    <a:pt x="212090" y="307340"/>
                    <a:pt x="176530" y="276860"/>
                    <a:pt x="160020" y="248920"/>
                  </a:cubicBezTo>
                  <a:cubicBezTo>
                    <a:pt x="147320" y="227330"/>
                    <a:pt x="148590" y="181610"/>
                    <a:pt x="142240" y="181610"/>
                  </a:cubicBezTo>
                  <a:cubicBezTo>
                    <a:pt x="135890" y="181610"/>
                    <a:pt x="135890" y="224790"/>
                    <a:pt x="123190" y="238760"/>
                  </a:cubicBezTo>
                  <a:cubicBezTo>
                    <a:pt x="109220" y="252730"/>
                    <a:pt x="81280" y="264160"/>
                    <a:pt x="63500" y="264160"/>
                  </a:cubicBezTo>
                  <a:cubicBezTo>
                    <a:pt x="46990" y="262890"/>
                    <a:pt x="29210" y="254000"/>
                    <a:pt x="17780" y="242570"/>
                  </a:cubicBezTo>
                  <a:cubicBezTo>
                    <a:pt x="6350" y="228600"/>
                    <a:pt x="0" y="180340"/>
                    <a:pt x="0" y="180340"/>
                  </a:cubicBezTo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6" id="36"/>
          <p:cNvGrpSpPr/>
          <p:nvPr/>
        </p:nvGrpSpPr>
        <p:grpSpPr>
          <a:xfrm rot="0">
            <a:off x="1673570" y="8184965"/>
            <a:ext cx="386244" cy="417861"/>
            <a:chOff x="0" y="0"/>
            <a:chExt cx="574040" cy="62103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5720" y="45720"/>
              <a:ext cx="480060" cy="523240"/>
            </a:xfrm>
            <a:custGeom>
              <a:avLst/>
              <a:gdLst/>
              <a:ahLst/>
              <a:cxnLst/>
              <a:rect r="r" b="b" t="t" l="l"/>
              <a:pathLst>
                <a:path h="523240" w="480060">
                  <a:moveTo>
                    <a:pt x="358140" y="135890"/>
                  </a:moveTo>
                  <a:cubicBezTo>
                    <a:pt x="261620" y="149860"/>
                    <a:pt x="234950" y="171450"/>
                    <a:pt x="208280" y="194310"/>
                  </a:cubicBezTo>
                  <a:cubicBezTo>
                    <a:pt x="177800" y="222250"/>
                    <a:pt x="121920" y="267970"/>
                    <a:pt x="120650" y="300990"/>
                  </a:cubicBezTo>
                  <a:cubicBezTo>
                    <a:pt x="119380" y="327660"/>
                    <a:pt x="152400" y="356870"/>
                    <a:pt x="172720" y="373380"/>
                  </a:cubicBezTo>
                  <a:cubicBezTo>
                    <a:pt x="191770" y="387350"/>
                    <a:pt x="212090" y="397510"/>
                    <a:pt x="234950" y="400050"/>
                  </a:cubicBezTo>
                  <a:cubicBezTo>
                    <a:pt x="259080" y="401320"/>
                    <a:pt x="289560" y="389890"/>
                    <a:pt x="316230" y="381000"/>
                  </a:cubicBezTo>
                  <a:cubicBezTo>
                    <a:pt x="345440" y="370840"/>
                    <a:pt x="377190" y="344170"/>
                    <a:pt x="400050" y="339090"/>
                  </a:cubicBezTo>
                  <a:cubicBezTo>
                    <a:pt x="415290" y="336550"/>
                    <a:pt x="427990" y="337820"/>
                    <a:pt x="439420" y="342900"/>
                  </a:cubicBezTo>
                  <a:cubicBezTo>
                    <a:pt x="450850" y="347980"/>
                    <a:pt x="463550" y="358140"/>
                    <a:pt x="469900" y="369570"/>
                  </a:cubicBezTo>
                  <a:cubicBezTo>
                    <a:pt x="474980" y="381000"/>
                    <a:pt x="480060" y="396240"/>
                    <a:pt x="476250" y="408940"/>
                  </a:cubicBezTo>
                  <a:cubicBezTo>
                    <a:pt x="473710" y="424180"/>
                    <a:pt x="455930" y="447040"/>
                    <a:pt x="441960" y="455930"/>
                  </a:cubicBezTo>
                  <a:cubicBezTo>
                    <a:pt x="430530" y="462280"/>
                    <a:pt x="415290" y="463550"/>
                    <a:pt x="402590" y="461010"/>
                  </a:cubicBezTo>
                  <a:cubicBezTo>
                    <a:pt x="391160" y="458470"/>
                    <a:pt x="377190" y="452120"/>
                    <a:pt x="368300" y="440690"/>
                  </a:cubicBezTo>
                  <a:cubicBezTo>
                    <a:pt x="359410" y="427990"/>
                    <a:pt x="350520" y="401320"/>
                    <a:pt x="354330" y="384810"/>
                  </a:cubicBezTo>
                  <a:cubicBezTo>
                    <a:pt x="359410" y="368300"/>
                    <a:pt x="379730" y="347980"/>
                    <a:pt x="393700" y="341630"/>
                  </a:cubicBezTo>
                  <a:cubicBezTo>
                    <a:pt x="406400" y="335280"/>
                    <a:pt x="421640" y="335280"/>
                    <a:pt x="433070" y="340360"/>
                  </a:cubicBezTo>
                  <a:cubicBezTo>
                    <a:pt x="448310" y="346710"/>
                    <a:pt x="468630" y="367030"/>
                    <a:pt x="474980" y="382270"/>
                  </a:cubicBezTo>
                  <a:cubicBezTo>
                    <a:pt x="480060" y="394970"/>
                    <a:pt x="480060" y="408940"/>
                    <a:pt x="473710" y="421640"/>
                  </a:cubicBezTo>
                  <a:cubicBezTo>
                    <a:pt x="462280" y="441960"/>
                    <a:pt x="426720" y="467360"/>
                    <a:pt x="392430" y="482600"/>
                  </a:cubicBezTo>
                  <a:cubicBezTo>
                    <a:pt x="347980" y="504190"/>
                    <a:pt x="270510" y="523240"/>
                    <a:pt x="222250" y="523240"/>
                  </a:cubicBezTo>
                  <a:cubicBezTo>
                    <a:pt x="185420" y="521970"/>
                    <a:pt x="153670" y="513080"/>
                    <a:pt x="128270" y="497840"/>
                  </a:cubicBezTo>
                  <a:cubicBezTo>
                    <a:pt x="105410" y="485140"/>
                    <a:pt x="90170" y="467360"/>
                    <a:pt x="72390" y="444500"/>
                  </a:cubicBezTo>
                  <a:cubicBezTo>
                    <a:pt x="48260" y="411480"/>
                    <a:pt x="11430" y="350520"/>
                    <a:pt x="5080" y="314960"/>
                  </a:cubicBezTo>
                  <a:cubicBezTo>
                    <a:pt x="0" y="290830"/>
                    <a:pt x="2540" y="274320"/>
                    <a:pt x="10160" y="252730"/>
                  </a:cubicBezTo>
                  <a:cubicBezTo>
                    <a:pt x="20320" y="220980"/>
                    <a:pt x="50800" y="181610"/>
                    <a:pt x="77470" y="149860"/>
                  </a:cubicBezTo>
                  <a:cubicBezTo>
                    <a:pt x="104140" y="118110"/>
                    <a:pt x="135890" y="82550"/>
                    <a:pt x="170180" y="58420"/>
                  </a:cubicBezTo>
                  <a:cubicBezTo>
                    <a:pt x="201930" y="36830"/>
                    <a:pt x="241300" y="21590"/>
                    <a:pt x="275590" y="12700"/>
                  </a:cubicBezTo>
                  <a:cubicBezTo>
                    <a:pt x="304800" y="5080"/>
                    <a:pt x="337820" y="0"/>
                    <a:pt x="360680" y="5080"/>
                  </a:cubicBezTo>
                  <a:cubicBezTo>
                    <a:pt x="377190" y="7620"/>
                    <a:pt x="392430" y="17780"/>
                    <a:pt x="401320" y="26670"/>
                  </a:cubicBezTo>
                  <a:cubicBezTo>
                    <a:pt x="408940" y="35560"/>
                    <a:pt x="414020" y="44450"/>
                    <a:pt x="415290" y="55880"/>
                  </a:cubicBezTo>
                  <a:cubicBezTo>
                    <a:pt x="417830" y="68580"/>
                    <a:pt x="416560" y="88900"/>
                    <a:pt x="408940" y="101600"/>
                  </a:cubicBezTo>
                  <a:cubicBezTo>
                    <a:pt x="400050" y="116840"/>
                    <a:pt x="358140" y="135890"/>
                    <a:pt x="358140" y="13589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38" id="38"/>
          <p:cNvGrpSpPr/>
          <p:nvPr/>
        </p:nvGrpSpPr>
        <p:grpSpPr>
          <a:xfrm rot="0">
            <a:off x="1946162" y="8227691"/>
            <a:ext cx="161505" cy="358899"/>
            <a:chOff x="0" y="0"/>
            <a:chExt cx="240030" cy="5334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45720" y="49530"/>
              <a:ext cx="143510" cy="435610"/>
            </a:xfrm>
            <a:custGeom>
              <a:avLst/>
              <a:gdLst/>
              <a:ahLst/>
              <a:cxnLst/>
              <a:rect r="r" b="b" t="t" l="l"/>
              <a:pathLst>
                <a:path h="435610" w="143510">
                  <a:moveTo>
                    <a:pt x="139700" y="66040"/>
                  </a:moveTo>
                  <a:cubicBezTo>
                    <a:pt x="139700" y="391160"/>
                    <a:pt x="139700" y="401320"/>
                    <a:pt x="130810" y="411480"/>
                  </a:cubicBezTo>
                  <a:cubicBezTo>
                    <a:pt x="119380" y="422910"/>
                    <a:pt x="96520" y="433070"/>
                    <a:pt x="80010" y="433070"/>
                  </a:cubicBezTo>
                  <a:cubicBezTo>
                    <a:pt x="67310" y="433070"/>
                    <a:pt x="53340" y="427990"/>
                    <a:pt x="43180" y="415290"/>
                  </a:cubicBezTo>
                  <a:cubicBezTo>
                    <a:pt x="22860" y="392430"/>
                    <a:pt x="1270" y="309880"/>
                    <a:pt x="5080" y="275590"/>
                  </a:cubicBezTo>
                  <a:cubicBezTo>
                    <a:pt x="6350" y="254000"/>
                    <a:pt x="15240" y="234950"/>
                    <a:pt x="29210" y="226060"/>
                  </a:cubicBezTo>
                  <a:cubicBezTo>
                    <a:pt x="41910" y="215900"/>
                    <a:pt x="68580" y="213360"/>
                    <a:pt x="83820" y="217170"/>
                  </a:cubicBezTo>
                  <a:cubicBezTo>
                    <a:pt x="96520" y="220980"/>
                    <a:pt x="106680" y="231140"/>
                    <a:pt x="114300" y="241300"/>
                  </a:cubicBezTo>
                  <a:cubicBezTo>
                    <a:pt x="120650" y="251460"/>
                    <a:pt x="125730" y="265430"/>
                    <a:pt x="123190" y="278130"/>
                  </a:cubicBezTo>
                  <a:cubicBezTo>
                    <a:pt x="120650" y="293370"/>
                    <a:pt x="106680" y="316230"/>
                    <a:pt x="93980" y="325120"/>
                  </a:cubicBezTo>
                  <a:cubicBezTo>
                    <a:pt x="83820" y="331470"/>
                    <a:pt x="68580" y="334010"/>
                    <a:pt x="57150" y="332740"/>
                  </a:cubicBezTo>
                  <a:cubicBezTo>
                    <a:pt x="44450" y="331470"/>
                    <a:pt x="30480" y="325120"/>
                    <a:pt x="22860" y="316230"/>
                  </a:cubicBezTo>
                  <a:cubicBezTo>
                    <a:pt x="12700" y="304800"/>
                    <a:pt x="3810" y="278130"/>
                    <a:pt x="6350" y="262890"/>
                  </a:cubicBezTo>
                  <a:cubicBezTo>
                    <a:pt x="7620" y="250190"/>
                    <a:pt x="15240" y="237490"/>
                    <a:pt x="24130" y="229870"/>
                  </a:cubicBezTo>
                  <a:cubicBezTo>
                    <a:pt x="33020" y="222250"/>
                    <a:pt x="45720" y="214630"/>
                    <a:pt x="58420" y="214630"/>
                  </a:cubicBezTo>
                  <a:cubicBezTo>
                    <a:pt x="73660" y="214630"/>
                    <a:pt x="96520" y="220980"/>
                    <a:pt x="110490" y="236220"/>
                  </a:cubicBezTo>
                  <a:cubicBezTo>
                    <a:pt x="130810" y="260350"/>
                    <a:pt x="143510" y="340360"/>
                    <a:pt x="142240" y="370840"/>
                  </a:cubicBezTo>
                  <a:cubicBezTo>
                    <a:pt x="142240" y="388620"/>
                    <a:pt x="137160" y="401320"/>
                    <a:pt x="130810" y="411480"/>
                  </a:cubicBezTo>
                  <a:cubicBezTo>
                    <a:pt x="124460" y="419100"/>
                    <a:pt x="116840" y="424180"/>
                    <a:pt x="107950" y="427990"/>
                  </a:cubicBezTo>
                  <a:cubicBezTo>
                    <a:pt x="96520" y="431800"/>
                    <a:pt x="78740" y="435610"/>
                    <a:pt x="67310" y="430530"/>
                  </a:cubicBezTo>
                  <a:cubicBezTo>
                    <a:pt x="52070" y="424180"/>
                    <a:pt x="38100" y="414020"/>
                    <a:pt x="27940" y="391160"/>
                  </a:cubicBezTo>
                  <a:cubicBezTo>
                    <a:pt x="3810" y="337820"/>
                    <a:pt x="0" y="124460"/>
                    <a:pt x="8890" y="66040"/>
                  </a:cubicBezTo>
                  <a:cubicBezTo>
                    <a:pt x="11430" y="44450"/>
                    <a:pt x="15240" y="34290"/>
                    <a:pt x="25400" y="22860"/>
                  </a:cubicBezTo>
                  <a:cubicBezTo>
                    <a:pt x="34290" y="12700"/>
                    <a:pt x="52070" y="3810"/>
                    <a:pt x="66040" y="1270"/>
                  </a:cubicBezTo>
                  <a:cubicBezTo>
                    <a:pt x="80010" y="0"/>
                    <a:pt x="99060" y="3810"/>
                    <a:pt x="111760" y="12700"/>
                  </a:cubicBezTo>
                  <a:cubicBezTo>
                    <a:pt x="124460" y="22860"/>
                    <a:pt x="139700" y="66040"/>
                    <a:pt x="139700" y="6604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0" id="40"/>
          <p:cNvGrpSpPr/>
          <p:nvPr/>
        </p:nvGrpSpPr>
        <p:grpSpPr>
          <a:xfrm rot="0">
            <a:off x="1935908" y="8338779"/>
            <a:ext cx="300792" cy="192267"/>
            <a:chOff x="0" y="0"/>
            <a:chExt cx="447040" cy="28575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46990" y="41910"/>
              <a:ext cx="347980" cy="193040"/>
            </a:xfrm>
            <a:custGeom>
              <a:avLst/>
              <a:gdLst/>
              <a:ahLst/>
              <a:cxnLst/>
              <a:rect r="r" b="b" t="t" l="l"/>
              <a:pathLst>
                <a:path h="193040" w="347980">
                  <a:moveTo>
                    <a:pt x="43180" y="63500"/>
                  </a:moveTo>
                  <a:cubicBezTo>
                    <a:pt x="232410" y="10160"/>
                    <a:pt x="278130" y="1270"/>
                    <a:pt x="304800" y="8890"/>
                  </a:cubicBezTo>
                  <a:cubicBezTo>
                    <a:pt x="320040" y="13970"/>
                    <a:pt x="331470" y="25400"/>
                    <a:pt x="339090" y="35560"/>
                  </a:cubicBezTo>
                  <a:cubicBezTo>
                    <a:pt x="345440" y="44450"/>
                    <a:pt x="347980" y="53340"/>
                    <a:pt x="347980" y="63500"/>
                  </a:cubicBezTo>
                  <a:cubicBezTo>
                    <a:pt x="347980" y="76200"/>
                    <a:pt x="342900" y="95250"/>
                    <a:pt x="335280" y="106680"/>
                  </a:cubicBezTo>
                  <a:cubicBezTo>
                    <a:pt x="328930" y="114300"/>
                    <a:pt x="323850" y="119380"/>
                    <a:pt x="312420" y="124460"/>
                  </a:cubicBezTo>
                  <a:cubicBezTo>
                    <a:pt x="283210" y="137160"/>
                    <a:pt x="181610" y="149860"/>
                    <a:pt x="154940" y="146050"/>
                  </a:cubicBezTo>
                  <a:cubicBezTo>
                    <a:pt x="146050" y="144780"/>
                    <a:pt x="142240" y="143510"/>
                    <a:pt x="137160" y="138430"/>
                  </a:cubicBezTo>
                  <a:cubicBezTo>
                    <a:pt x="127000" y="128270"/>
                    <a:pt x="110490" y="102870"/>
                    <a:pt x="109220" y="86360"/>
                  </a:cubicBezTo>
                  <a:cubicBezTo>
                    <a:pt x="107950" y="73660"/>
                    <a:pt x="114300" y="58420"/>
                    <a:pt x="121920" y="48260"/>
                  </a:cubicBezTo>
                  <a:cubicBezTo>
                    <a:pt x="129540" y="38100"/>
                    <a:pt x="142240" y="29210"/>
                    <a:pt x="154940" y="26670"/>
                  </a:cubicBezTo>
                  <a:cubicBezTo>
                    <a:pt x="171450" y="22860"/>
                    <a:pt x="199390" y="27940"/>
                    <a:pt x="212090" y="39370"/>
                  </a:cubicBezTo>
                  <a:cubicBezTo>
                    <a:pt x="224790" y="49530"/>
                    <a:pt x="234950" y="76200"/>
                    <a:pt x="233680" y="92710"/>
                  </a:cubicBezTo>
                  <a:cubicBezTo>
                    <a:pt x="232410" y="110490"/>
                    <a:pt x="215900" y="133350"/>
                    <a:pt x="200660" y="140970"/>
                  </a:cubicBezTo>
                  <a:cubicBezTo>
                    <a:pt x="185420" y="149860"/>
                    <a:pt x="157480" y="149860"/>
                    <a:pt x="142240" y="140970"/>
                  </a:cubicBezTo>
                  <a:cubicBezTo>
                    <a:pt x="127000" y="133350"/>
                    <a:pt x="113030" y="109220"/>
                    <a:pt x="109220" y="92710"/>
                  </a:cubicBezTo>
                  <a:cubicBezTo>
                    <a:pt x="106680" y="80010"/>
                    <a:pt x="111760" y="64770"/>
                    <a:pt x="118110" y="54610"/>
                  </a:cubicBezTo>
                  <a:cubicBezTo>
                    <a:pt x="124460" y="43180"/>
                    <a:pt x="133350" y="35560"/>
                    <a:pt x="148590" y="27940"/>
                  </a:cubicBezTo>
                  <a:cubicBezTo>
                    <a:pt x="179070" y="15240"/>
                    <a:pt x="271780" y="0"/>
                    <a:pt x="304800" y="8890"/>
                  </a:cubicBezTo>
                  <a:cubicBezTo>
                    <a:pt x="321310" y="13970"/>
                    <a:pt x="332740" y="22860"/>
                    <a:pt x="339090" y="35560"/>
                  </a:cubicBezTo>
                  <a:cubicBezTo>
                    <a:pt x="346710" y="50800"/>
                    <a:pt x="347980" y="77470"/>
                    <a:pt x="342900" y="92710"/>
                  </a:cubicBezTo>
                  <a:cubicBezTo>
                    <a:pt x="337820" y="106680"/>
                    <a:pt x="326390" y="116840"/>
                    <a:pt x="312420" y="124460"/>
                  </a:cubicBezTo>
                  <a:cubicBezTo>
                    <a:pt x="292100" y="134620"/>
                    <a:pt x="260350" y="129540"/>
                    <a:pt x="227330" y="137160"/>
                  </a:cubicBezTo>
                  <a:cubicBezTo>
                    <a:pt x="180340" y="148590"/>
                    <a:pt x="93980" y="193040"/>
                    <a:pt x="60960" y="193040"/>
                  </a:cubicBezTo>
                  <a:cubicBezTo>
                    <a:pt x="46990" y="193040"/>
                    <a:pt x="40640" y="187960"/>
                    <a:pt x="31750" y="181610"/>
                  </a:cubicBezTo>
                  <a:cubicBezTo>
                    <a:pt x="20320" y="173990"/>
                    <a:pt x="7620" y="157480"/>
                    <a:pt x="3810" y="143510"/>
                  </a:cubicBezTo>
                  <a:cubicBezTo>
                    <a:pt x="0" y="128270"/>
                    <a:pt x="1270" y="109220"/>
                    <a:pt x="7620" y="95250"/>
                  </a:cubicBezTo>
                  <a:cubicBezTo>
                    <a:pt x="15240" y="82550"/>
                    <a:pt x="43180" y="63500"/>
                    <a:pt x="43180" y="6350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2" id="42"/>
          <p:cNvGrpSpPr/>
          <p:nvPr/>
        </p:nvGrpSpPr>
        <p:grpSpPr>
          <a:xfrm rot="0">
            <a:off x="2071777" y="8195219"/>
            <a:ext cx="187140" cy="405898"/>
            <a:chOff x="0" y="0"/>
            <a:chExt cx="278130" cy="60325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46990" y="50800"/>
              <a:ext cx="181610" cy="501650"/>
            </a:xfrm>
            <a:custGeom>
              <a:avLst/>
              <a:gdLst/>
              <a:ahLst/>
              <a:cxnLst/>
              <a:rect r="r" b="b" t="t" l="l"/>
              <a:pathLst>
                <a:path h="501650" w="181610">
                  <a:moveTo>
                    <a:pt x="133350" y="59690"/>
                  </a:moveTo>
                  <a:cubicBezTo>
                    <a:pt x="173990" y="410210"/>
                    <a:pt x="181610" y="454660"/>
                    <a:pt x="170180" y="476250"/>
                  </a:cubicBezTo>
                  <a:cubicBezTo>
                    <a:pt x="163830" y="488950"/>
                    <a:pt x="151130" y="495300"/>
                    <a:pt x="139700" y="499110"/>
                  </a:cubicBezTo>
                  <a:cubicBezTo>
                    <a:pt x="129540" y="501650"/>
                    <a:pt x="114300" y="501650"/>
                    <a:pt x="102870" y="497840"/>
                  </a:cubicBezTo>
                  <a:cubicBezTo>
                    <a:pt x="92710" y="494030"/>
                    <a:pt x="81280" y="485140"/>
                    <a:pt x="73660" y="474980"/>
                  </a:cubicBezTo>
                  <a:cubicBezTo>
                    <a:pt x="67310" y="466090"/>
                    <a:pt x="63500" y="452120"/>
                    <a:pt x="64770" y="439420"/>
                  </a:cubicBezTo>
                  <a:cubicBezTo>
                    <a:pt x="67310" y="425450"/>
                    <a:pt x="81280" y="402590"/>
                    <a:pt x="93980" y="393700"/>
                  </a:cubicBezTo>
                  <a:cubicBezTo>
                    <a:pt x="104140" y="386080"/>
                    <a:pt x="118110" y="384810"/>
                    <a:pt x="129540" y="386080"/>
                  </a:cubicBezTo>
                  <a:cubicBezTo>
                    <a:pt x="140970" y="387350"/>
                    <a:pt x="154940" y="392430"/>
                    <a:pt x="162560" y="402590"/>
                  </a:cubicBezTo>
                  <a:cubicBezTo>
                    <a:pt x="172720" y="414020"/>
                    <a:pt x="180340" y="439420"/>
                    <a:pt x="179070" y="453390"/>
                  </a:cubicBezTo>
                  <a:cubicBezTo>
                    <a:pt x="177800" y="466090"/>
                    <a:pt x="170180" y="478790"/>
                    <a:pt x="161290" y="486410"/>
                  </a:cubicBezTo>
                  <a:cubicBezTo>
                    <a:pt x="152400" y="494030"/>
                    <a:pt x="139700" y="500380"/>
                    <a:pt x="128270" y="501650"/>
                  </a:cubicBezTo>
                  <a:cubicBezTo>
                    <a:pt x="116840" y="501650"/>
                    <a:pt x="101600" y="499110"/>
                    <a:pt x="91440" y="492760"/>
                  </a:cubicBezTo>
                  <a:cubicBezTo>
                    <a:pt x="82550" y="486410"/>
                    <a:pt x="72390" y="476250"/>
                    <a:pt x="68580" y="463550"/>
                  </a:cubicBezTo>
                  <a:cubicBezTo>
                    <a:pt x="64770" y="449580"/>
                    <a:pt x="77470" y="433070"/>
                    <a:pt x="74930" y="410210"/>
                  </a:cubicBezTo>
                  <a:cubicBezTo>
                    <a:pt x="72390" y="369570"/>
                    <a:pt x="39370" y="300990"/>
                    <a:pt x="27940" y="243840"/>
                  </a:cubicBezTo>
                  <a:cubicBezTo>
                    <a:pt x="15240" y="186690"/>
                    <a:pt x="0" y="106680"/>
                    <a:pt x="3810" y="68580"/>
                  </a:cubicBezTo>
                  <a:cubicBezTo>
                    <a:pt x="5080" y="48260"/>
                    <a:pt x="7620" y="35560"/>
                    <a:pt x="16510" y="24130"/>
                  </a:cubicBezTo>
                  <a:cubicBezTo>
                    <a:pt x="27940" y="11430"/>
                    <a:pt x="54610" y="0"/>
                    <a:pt x="72390" y="0"/>
                  </a:cubicBezTo>
                  <a:cubicBezTo>
                    <a:pt x="87630" y="0"/>
                    <a:pt x="104140" y="7620"/>
                    <a:pt x="114300" y="17780"/>
                  </a:cubicBezTo>
                  <a:cubicBezTo>
                    <a:pt x="124460" y="27940"/>
                    <a:pt x="133350" y="59690"/>
                    <a:pt x="133350" y="5969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4" id="44"/>
          <p:cNvGrpSpPr/>
          <p:nvPr/>
        </p:nvGrpSpPr>
        <p:grpSpPr>
          <a:xfrm rot="0">
            <a:off x="3741939" y="8008934"/>
            <a:ext cx="358899" cy="398207"/>
            <a:chOff x="0" y="0"/>
            <a:chExt cx="533400" cy="59182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49530" y="46990"/>
              <a:ext cx="435610" cy="496570"/>
            </a:xfrm>
            <a:custGeom>
              <a:avLst/>
              <a:gdLst/>
              <a:ahLst/>
              <a:cxnLst/>
              <a:rect r="r" b="b" t="t" l="l"/>
              <a:pathLst>
                <a:path h="496570" w="435610">
                  <a:moveTo>
                    <a:pt x="361950" y="137160"/>
                  </a:moveTo>
                  <a:cubicBezTo>
                    <a:pt x="293370" y="137160"/>
                    <a:pt x="243840" y="168910"/>
                    <a:pt x="214630" y="185420"/>
                  </a:cubicBezTo>
                  <a:cubicBezTo>
                    <a:pt x="193040" y="198120"/>
                    <a:pt x="176530" y="207010"/>
                    <a:pt x="161290" y="222250"/>
                  </a:cubicBezTo>
                  <a:cubicBezTo>
                    <a:pt x="144780" y="238760"/>
                    <a:pt x="114300" y="260350"/>
                    <a:pt x="118110" y="279400"/>
                  </a:cubicBezTo>
                  <a:cubicBezTo>
                    <a:pt x="123190" y="304800"/>
                    <a:pt x="208280" y="339090"/>
                    <a:pt x="242570" y="354330"/>
                  </a:cubicBezTo>
                  <a:cubicBezTo>
                    <a:pt x="265430" y="364490"/>
                    <a:pt x="281940" y="372110"/>
                    <a:pt x="302260" y="372110"/>
                  </a:cubicBezTo>
                  <a:cubicBezTo>
                    <a:pt x="321310" y="372110"/>
                    <a:pt x="342900" y="349250"/>
                    <a:pt x="359410" y="350520"/>
                  </a:cubicBezTo>
                  <a:cubicBezTo>
                    <a:pt x="373380" y="351790"/>
                    <a:pt x="386080" y="360680"/>
                    <a:pt x="394970" y="369570"/>
                  </a:cubicBezTo>
                  <a:cubicBezTo>
                    <a:pt x="403860" y="379730"/>
                    <a:pt x="410210" y="393700"/>
                    <a:pt x="411480" y="406400"/>
                  </a:cubicBezTo>
                  <a:cubicBezTo>
                    <a:pt x="412750" y="419100"/>
                    <a:pt x="408940" y="434340"/>
                    <a:pt x="402590" y="444500"/>
                  </a:cubicBezTo>
                  <a:cubicBezTo>
                    <a:pt x="396240" y="455930"/>
                    <a:pt x="383540" y="466090"/>
                    <a:pt x="372110" y="469900"/>
                  </a:cubicBezTo>
                  <a:cubicBezTo>
                    <a:pt x="359410" y="474980"/>
                    <a:pt x="344170" y="476250"/>
                    <a:pt x="331470" y="472440"/>
                  </a:cubicBezTo>
                  <a:cubicBezTo>
                    <a:pt x="317500" y="466090"/>
                    <a:pt x="295910" y="448310"/>
                    <a:pt x="289560" y="431800"/>
                  </a:cubicBezTo>
                  <a:cubicBezTo>
                    <a:pt x="284480" y="415290"/>
                    <a:pt x="289560" y="387350"/>
                    <a:pt x="299720" y="374650"/>
                  </a:cubicBezTo>
                  <a:cubicBezTo>
                    <a:pt x="311150" y="360680"/>
                    <a:pt x="336550" y="349250"/>
                    <a:pt x="353060" y="350520"/>
                  </a:cubicBezTo>
                  <a:cubicBezTo>
                    <a:pt x="370840" y="351790"/>
                    <a:pt x="393700" y="367030"/>
                    <a:pt x="402590" y="381000"/>
                  </a:cubicBezTo>
                  <a:cubicBezTo>
                    <a:pt x="410210" y="391160"/>
                    <a:pt x="412750" y="407670"/>
                    <a:pt x="411480" y="419100"/>
                  </a:cubicBezTo>
                  <a:cubicBezTo>
                    <a:pt x="408940" y="431800"/>
                    <a:pt x="406400" y="445770"/>
                    <a:pt x="393700" y="455930"/>
                  </a:cubicBezTo>
                  <a:cubicBezTo>
                    <a:pt x="372110" y="473710"/>
                    <a:pt x="312420" y="496570"/>
                    <a:pt x="265430" y="492760"/>
                  </a:cubicBezTo>
                  <a:cubicBezTo>
                    <a:pt x="207010" y="487680"/>
                    <a:pt x="113030" y="427990"/>
                    <a:pt x="71120" y="398780"/>
                  </a:cubicBezTo>
                  <a:cubicBezTo>
                    <a:pt x="48260" y="382270"/>
                    <a:pt x="35560" y="370840"/>
                    <a:pt x="24130" y="353060"/>
                  </a:cubicBezTo>
                  <a:cubicBezTo>
                    <a:pt x="12700" y="334010"/>
                    <a:pt x="3810" y="311150"/>
                    <a:pt x="1270" y="289560"/>
                  </a:cubicBezTo>
                  <a:cubicBezTo>
                    <a:pt x="0" y="267970"/>
                    <a:pt x="3810" y="245110"/>
                    <a:pt x="11430" y="226060"/>
                  </a:cubicBezTo>
                  <a:cubicBezTo>
                    <a:pt x="17780" y="205740"/>
                    <a:pt x="26670" y="189230"/>
                    <a:pt x="43180" y="170180"/>
                  </a:cubicBezTo>
                  <a:cubicBezTo>
                    <a:pt x="67310" y="140970"/>
                    <a:pt x="111760" y="101600"/>
                    <a:pt x="156210" y="74930"/>
                  </a:cubicBezTo>
                  <a:cubicBezTo>
                    <a:pt x="207010" y="44450"/>
                    <a:pt x="285750" y="7620"/>
                    <a:pt x="331470" y="3810"/>
                  </a:cubicBezTo>
                  <a:cubicBezTo>
                    <a:pt x="360680" y="0"/>
                    <a:pt x="388620" y="6350"/>
                    <a:pt x="405130" y="17780"/>
                  </a:cubicBezTo>
                  <a:cubicBezTo>
                    <a:pt x="419100" y="26670"/>
                    <a:pt x="429260" y="40640"/>
                    <a:pt x="433070" y="55880"/>
                  </a:cubicBezTo>
                  <a:cubicBezTo>
                    <a:pt x="435610" y="72390"/>
                    <a:pt x="430530" y="101600"/>
                    <a:pt x="419100" y="114300"/>
                  </a:cubicBezTo>
                  <a:cubicBezTo>
                    <a:pt x="407670" y="128270"/>
                    <a:pt x="361950" y="137160"/>
                    <a:pt x="361950" y="13716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6" id="46"/>
          <p:cNvGrpSpPr/>
          <p:nvPr/>
        </p:nvGrpSpPr>
        <p:grpSpPr>
          <a:xfrm rot="0">
            <a:off x="3802380" y="7174584"/>
            <a:ext cx="393080" cy="387953"/>
            <a:chOff x="0" y="0"/>
            <a:chExt cx="584200" cy="57658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45720" y="40640"/>
              <a:ext cx="487680" cy="494030"/>
            </a:xfrm>
            <a:custGeom>
              <a:avLst/>
              <a:gdLst/>
              <a:ahLst/>
              <a:cxnLst/>
              <a:rect r="r" b="b" t="t" l="l"/>
              <a:pathLst>
                <a:path h="494030" w="487680">
                  <a:moveTo>
                    <a:pt x="179070" y="177800"/>
                  </a:moveTo>
                  <a:cubicBezTo>
                    <a:pt x="137160" y="227330"/>
                    <a:pt x="133350" y="257810"/>
                    <a:pt x="137160" y="278130"/>
                  </a:cubicBezTo>
                  <a:cubicBezTo>
                    <a:pt x="140970" y="298450"/>
                    <a:pt x="151130" y="318770"/>
                    <a:pt x="167640" y="332740"/>
                  </a:cubicBezTo>
                  <a:cubicBezTo>
                    <a:pt x="187960" y="349250"/>
                    <a:pt x="228600" y="356870"/>
                    <a:pt x="255270" y="361950"/>
                  </a:cubicBezTo>
                  <a:cubicBezTo>
                    <a:pt x="276860" y="364490"/>
                    <a:pt x="299720" y="369570"/>
                    <a:pt x="314960" y="360680"/>
                  </a:cubicBezTo>
                  <a:cubicBezTo>
                    <a:pt x="331470" y="350520"/>
                    <a:pt x="342900" y="322580"/>
                    <a:pt x="350520" y="295910"/>
                  </a:cubicBezTo>
                  <a:cubicBezTo>
                    <a:pt x="359410" y="260350"/>
                    <a:pt x="367030" y="187960"/>
                    <a:pt x="350520" y="161290"/>
                  </a:cubicBezTo>
                  <a:cubicBezTo>
                    <a:pt x="340360" y="144780"/>
                    <a:pt x="320040" y="139700"/>
                    <a:pt x="299720" y="134620"/>
                  </a:cubicBezTo>
                  <a:cubicBezTo>
                    <a:pt x="274320" y="127000"/>
                    <a:pt x="234950" y="125730"/>
                    <a:pt x="207010" y="129540"/>
                  </a:cubicBezTo>
                  <a:cubicBezTo>
                    <a:pt x="181610" y="130810"/>
                    <a:pt x="154940" y="135890"/>
                    <a:pt x="137160" y="146050"/>
                  </a:cubicBezTo>
                  <a:cubicBezTo>
                    <a:pt x="123190" y="156210"/>
                    <a:pt x="118110" y="177800"/>
                    <a:pt x="104140" y="185420"/>
                  </a:cubicBezTo>
                  <a:cubicBezTo>
                    <a:pt x="92710" y="191770"/>
                    <a:pt x="78740" y="194310"/>
                    <a:pt x="64770" y="191770"/>
                  </a:cubicBezTo>
                  <a:cubicBezTo>
                    <a:pt x="49530" y="187960"/>
                    <a:pt x="25400" y="172720"/>
                    <a:pt x="17780" y="156210"/>
                  </a:cubicBezTo>
                  <a:cubicBezTo>
                    <a:pt x="11430" y="140970"/>
                    <a:pt x="13970" y="113030"/>
                    <a:pt x="21590" y="97790"/>
                  </a:cubicBezTo>
                  <a:cubicBezTo>
                    <a:pt x="26670" y="86360"/>
                    <a:pt x="39370" y="76200"/>
                    <a:pt x="50800" y="72390"/>
                  </a:cubicBezTo>
                  <a:cubicBezTo>
                    <a:pt x="63500" y="67310"/>
                    <a:pt x="78740" y="64770"/>
                    <a:pt x="91440" y="69850"/>
                  </a:cubicBezTo>
                  <a:cubicBezTo>
                    <a:pt x="106680" y="74930"/>
                    <a:pt x="128270" y="92710"/>
                    <a:pt x="134620" y="109220"/>
                  </a:cubicBezTo>
                  <a:cubicBezTo>
                    <a:pt x="139700" y="125730"/>
                    <a:pt x="135890" y="153670"/>
                    <a:pt x="124460" y="167640"/>
                  </a:cubicBezTo>
                  <a:cubicBezTo>
                    <a:pt x="114300" y="181610"/>
                    <a:pt x="88900" y="193040"/>
                    <a:pt x="72390" y="193040"/>
                  </a:cubicBezTo>
                  <a:cubicBezTo>
                    <a:pt x="54610" y="191770"/>
                    <a:pt x="30480" y="177800"/>
                    <a:pt x="21590" y="162560"/>
                  </a:cubicBezTo>
                  <a:cubicBezTo>
                    <a:pt x="12700" y="147320"/>
                    <a:pt x="10160" y="123190"/>
                    <a:pt x="17780" y="104140"/>
                  </a:cubicBezTo>
                  <a:cubicBezTo>
                    <a:pt x="27940" y="78740"/>
                    <a:pt x="69850" y="44450"/>
                    <a:pt x="96520" y="29210"/>
                  </a:cubicBezTo>
                  <a:cubicBezTo>
                    <a:pt x="116840" y="17780"/>
                    <a:pt x="133350" y="13970"/>
                    <a:pt x="160020" y="10160"/>
                  </a:cubicBezTo>
                  <a:cubicBezTo>
                    <a:pt x="201930" y="3810"/>
                    <a:pt x="278130" y="0"/>
                    <a:pt x="325120" y="10160"/>
                  </a:cubicBezTo>
                  <a:cubicBezTo>
                    <a:pt x="365760" y="19050"/>
                    <a:pt x="405130" y="34290"/>
                    <a:pt x="430530" y="57150"/>
                  </a:cubicBezTo>
                  <a:cubicBezTo>
                    <a:pt x="452120" y="77470"/>
                    <a:pt x="464820" y="107950"/>
                    <a:pt x="474980" y="135890"/>
                  </a:cubicBezTo>
                  <a:cubicBezTo>
                    <a:pt x="483870" y="162560"/>
                    <a:pt x="487680" y="187960"/>
                    <a:pt x="486410" y="219710"/>
                  </a:cubicBezTo>
                  <a:cubicBezTo>
                    <a:pt x="486410" y="262890"/>
                    <a:pt x="474980" y="331470"/>
                    <a:pt x="459740" y="370840"/>
                  </a:cubicBezTo>
                  <a:cubicBezTo>
                    <a:pt x="449580" y="398780"/>
                    <a:pt x="439420" y="419100"/>
                    <a:pt x="420370" y="436880"/>
                  </a:cubicBezTo>
                  <a:cubicBezTo>
                    <a:pt x="398780" y="458470"/>
                    <a:pt x="367030" y="476250"/>
                    <a:pt x="335280" y="485140"/>
                  </a:cubicBezTo>
                  <a:cubicBezTo>
                    <a:pt x="302260" y="494030"/>
                    <a:pt x="262890" y="490220"/>
                    <a:pt x="227330" y="485140"/>
                  </a:cubicBezTo>
                  <a:cubicBezTo>
                    <a:pt x="186690" y="480060"/>
                    <a:pt x="140970" y="467360"/>
                    <a:pt x="106680" y="448310"/>
                  </a:cubicBezTo>
                  <a:cubicBezTo>
                    <a:pt x="73660" y="429260"/>
                    <a:pt x="41910" y="402590"/>
                    <a:pt x="25400" y="373380"/>
                  </a:cubicBezTo>
                  <a:cubicBezTo>
                    <a:pt x="10160" y="347980"/>
                    <a:pt x="7620" y="314960"/>
                    <a:pt x="5080" y="285750"/>
                  </a:cubicBezTo>
                  <a:cubicBezTo>
                    <a:pt x="1270" y="257810"/>
                    <a:pt x="0" y="228600"/>
                    <a:pt x="7620" y="200660"/>
                  </a:cubicBezTo>
                  <a:cubicBezTo>
                    <a:pt x="13970" y="171450"/>
                    <a:pt x="30480" y="139700"/>
                    <a:pt x="46990" y="116840"/>
                  </a:cubicBezTo>
                  <a:cubicBezTo>
                    <a:pt x="63500" y="95250"/>
                    <a:pt x="86360" y="72390"/>
                    <a:pt x="107950" y="64770"/>
                  </a:cubicBezTo>
                  <a:cubicBezTo>
                    <a:pt x="123190" y="59690"/>
                    <a:pt x="142240" y="59690"/>
                    <a:pt x="156210" y="67310"/>
                  </a:cubicBezTo>
                  <a:cubicBezTo>
                    <a:pt x="172720" y="74930"/>
                    <a:pt x="193040" y="97790"/>
                    <a:pt x="196850" y="115570"/>
                  </a:cubicBezTo>
                  <a:cubicBezTo>
                    <a:pt x="200660" y="134620"/>
                    <a:pt x="179070" y="177800"/>
                    <a:pt x="179070" y="17780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48" id="48"/>
          <p:cNvGrpSpPr/>
          <p:nvPr/>
        </p:nvGrpSpPr>
        <p:grpSpPr>
          <a:xfrm rot="0">
            <a:off x="3802380" y="7570257"/>
            <a:ext cx="164923" cy="414443"/>
            <a:chOff x="0" y="0"/>
            <a:chExt cx="245110" cy="61595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40640" y="50800"/>
              <a:ext cx="153670" cy="516890"/>
            </a:xfrm>
            <a:custGeom>
              <a:avLst/>
              <a:gdLst/>
              <a:ahLst/>
              <a:cxnLst/>
              <a:rect r="r" b="b" t="t" l="l"/>
              <a:pathLst>
                <a:path h="516890" w="153670">
                  <a:moveTo>
                    <a:pt x="138430" y="63500"/>
                  </a:moveTo>
                  <a:cubicBezTo>
                    <a:pt x="137160" y="477520"/>
                    <a:pt x="134620" y="486410"/>
                    <a:pt x="127000" y="495300"/>
                  </a:cubicBezTo>
                  <a:cubicBezTo>
                    <a:pt x="118110" y="505460"/>
                    <a:pt x="102870" y="513080"/>
                    <a:pt x="90170" y="514350"/>
                  </a:cubicBezTo>
                  <a:cubicBezTo>
                    <a:pt x="77470" y="516890"/>
                    <a:pt x="60960" y="511810"/>
                    <a:pt x="50800" y="505460"/>
                  </a:cubicBezTo>
                  <a:cubicBezTo>
                    <a:pt x="40640" y="497840"/>
                    <a:pt x="31750" y="486410"/>
                    <a:pt x="26670" y="471170"/>
                  </a:cubicBezTo>
                  <a:cubicBezTo>
                    <a:pt x="20320" y="444500"/>
                    <a:pt x="29210" y="379730"/>
                    <a:pt x="39370" y="354330"/>
                  </a:cubicBezTo>
                  <a:cubicBezTo>
                    <a:pt x="44450" y="340360"/>
                    <a:pt x="52070" y="332740"/>
                    <a:pt x="62230" y="326390"/>
                  </a:cubicBezTo>
                  <a:cubicBezTo>
                    <a:pt x="72390" y="318770"/>
                    <a:pt x="86360" y="316230"/>
                    <a:pt x="99060" y="316230"/>
                  </a:cubicBezTo>
                  <a:cubicBezTo>
                    <a:pt x="110490" y="317500"/>
                    <a:pt x="124460" y="323850"/>
                    <a:pt x="133350" y="331470"/>
                  </a:cubicBezTo>
                  <a:cubicBezTo>
                    <a:pt x="140970" y="339090"/>
                    <a:pt x="149860" y="351790"/>
                    <a:pt x="151130" y="364490"/>
                  </a:cubicBezTo>
                  <a:cubicBezTo>
                    <a:pt x="152400" y="378460"/>
                    <a:pt x="146050" y="405130"/>
                    <a:pt x="134620" y="416560"/>
                  </a:cubicBezTo>
                  <a:cubicBezTo>
                    <a:pt x="123190" y="427990"/>
                    <a:pt x="97790" y="434340"/>
                    <a:pt x="82550" y="433070"/>
                  </a:cubicBezTo>
                  <a:cubicBezTo>
                    <a:pt x="69850" y="430530"/>
                    <a:pt x="58420" y="422910"/>
                    <a:pt x="50800" y="414020"/>
                  </a:cubicBezTo>
                  <a:cubicBezTo>
                    <a:pt x="41910" y="405130"/>
                    <a:pt x="35560" y="392430"/>
                    <a:pt x="35560" y="379730"/>
                  </a:cubicBezTo>
                  <a:cubicBezTo>
                    <a:pt x="35560" y="364490"/>
                    <a:pt x="44450" y="339090"/>
                    <a:pt x="57150" y="328930"/>
                  </a:cubicBezTo>
                  <a:cubicBezTo>
                    <a:pt x="69850" y="318770"/>
                    <a:pt x="96520" y="316230"/>
                    <a:pt x="110490" y="318770"/>
                  </a:cubicBezTo>
                  <a:cubicBezTo>
                    <a:pt x="123190" y="321310"/>
                    <a:pt x="134620" y="331470"/>
                    <a:pt x="140970" y="340360"/>
                  </a:cubicBezTo>
                  <a:cubicBezTo>
                    <a:pt x="148590" y="350520"/>
                    <a:pt x="151130" y="361950"/>
                    <a:pt x="152400" y="377190"/>
                  </a:cubicBezTo>
                  <a:cubicBezTo>
                    <a:pt x="153670" y="400050"/>
                    <a:pt x="146050" y="450850"/>
                    <a:pt x="139700" y="471170"/>
                  </a:cubicBezTo>
                  <a:cubicBezTo>
                    <a:pt x="135890" y="482600"/>
                    <a:pt x="133350" y="488950"/>
                    <a:pt x="127000" y="495300"/>
                  </a:cubicBezTo>
                  <a:cubicBezTo>
                    <a:pt x="118110" y="504190"/>
                    <a:pt x="101600" y="513080"/>
                    <a:pt x="90170" y="514350"/>
                  </a:cubicBezTo>
                  <a:cubicBezTo>
                    <a:pt x="81280" y="516890"/>
                    <a:pt x="71120" y="515620"/>
                    <a:pt x="63500" y="511810"/>
                  </a:cubicBezTo>
                  <a:cubicBezTo>
                    <a:pt x="52070" y="506730"/>
                    <a:pt x="40640" y="501650"/>
                    <a:pt x="31750" y="483870"/>
                  </a:cubicBezTo>
                  <a:cubicBezTo>
                    <a:pt x="5080" y="429260"/>
                    <a:pt x="0" y="133350"/>
                    <a:pt x="10160" y="66040"/>
                  </a:cubicBezTo>
                  <a:cubicBezTo>
                    <a:pt x="12700" y="43180"/>
                    <a:pt x="15240" y="33020"/>
                    <a:pt x="25400" y="22860"/>
                  </a:cubicBezTo>
                  <a:cubicBezTo>
                    <a:pt x="36830" y="10160"/>
                    <a:pt x="63500" y="0"/>
                    <a:pt x="81280" y="0"/>
                  </a:cubicBezTo>
                  <a:cubicBezTo>
                    <a:pt x="95250" y="1270"/>
                    <a:pt x="111760" y="10160"/>
                    <a:pt x="121920" y="21590"/>
                  </a:cubicBezTo>
                  <a:cubicBezTo>
                    <a:pt x="130810" y="31750"/>
                    <a:pt x="138430" y="63500"/>
                    <a:pt x="138430" y="63500"/>
                  </a:cubicBezTo>
                </a:path>
              </a:pathLst>
            </a:custGeom>
            <a:solidFill>
              <a:srgbClr val="20202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0" id="50"/>
          <p:cNvGrpSpPr/>
          <p:nvPr/>
        </p:nvGrpSpPr>
        <p:grpSpPr>
          <a:xfrm rot="0">
            <a:off x="3925234" y="7592818"/>
            <a:ext cx="178595" cy="412734"/>
            <a:chOff x="0" y="0"/>
            <a:chExt cx="265430" cy="61341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49530" y="48260"/>
              <a:ext cx="165100" cy="515620"/>
            </a:xfrm>
            <a:custGeom>
              <a:avLst/>
              <a:gdLst/>
              <a:ahLst/>
              <a:cxnLst/>
              <a:rect r="r" b="b" t="t" l="l"/>
              <a:pathLst>
                <a:path h="515620" w="165100">
                  <a:moveTo>
                    <a:pt x="165100" y="76200"/>
                  </a:moveTo>
                  <a:cubicBezTo>
                    <a:pt x="121920" y="431800"/>
                    <a:pt x="132080" y="453390"/>
                    <a:pt x="128270" y="471170"/>
                  </a:cubicBezTo>
                  <a:cubicBezTo>
                    <a:pt x="124460" y="482600"/>
                    <a:pt x="119380" y="488950"/>
                    <a:pt x="111760" y="496570"/>
                  </a:cubicBezTo>
                  <a:cubicBezTo>
                    <a:pt x="102870" y="504190"/>
                    <a:pt x="85090" y="513080"/>
                    <a:pt x="72390" y="513080"/>
                  </a:cubicBezTo>
                  <a:cubicBezTo>
                    <a:pt x="58420" y="514350"/>
                    <a:pt x="40640" y="506730"/>
                    <a:pt x="30480" y="500380"/>
                  </a:cubicBezTo>
                  <a:cubicBezTo>
                    <a:pt x="21590" y="494030"/>
                    <a:pt x="16510" y="485140"/>
                    <a:pt x="12700" y="476250"/>
                  </a:cubicBezTo>
                  <a:cubicBezTo>
                    <a:pt x="8890" y="467360"/>
                    <a:pt x="3810" y="457200"/>
                    <a:pt x="7620" y="447040"/>
                  </a:cubicBezTo>
                  <a:cubicBezTo>
                    <a:pt x="13970" y="429260"/>
                    <a:pt x="62230" y="391160"/>
                    <a:pt x="83820" y="391160"/>
                  </a:cubicBezTo>
                  <a:cubicBezTo>
                    <a:pt x="100330" y="392430"/>
                    <a:pt x="120650" y="415290"/>
                    <a:pt x="127000" y="430530"/>
                  </a:cubicBezTo>
                  <a:cubicBezTo>
                    <a:pt x="132080" y="441960"/>
                    <a:pt x="132080" y="457200"/>
                    <a:pt x="128270" y="469900"/>
                  </a:cubicBezTo>
                  <a:cubicBezTo>
                    <a:pt x="124460" y="481330"/>
                    <a:pt x="116840" y="495300"/>
                    <a:pt x="105410" y="501650"/>
                  </a:cubicBezTo>
                  <a:cubicBezTo>
                    <a:pt x="91440" y="510540"/>
                    <a:pt x="63500" y="514350"/>
                    <a:pt x="48260" y="510540"/>
                  </a:cubicBezTo>
                  <a:cubicBezTo>
                    <a:pt x="35560" y="506730"/>
                    <a:pt x="22860" y="496570"/>
                    <a:pt x="16510" y="485140"/>
                  </a:cubicBezTo>
                  <a:cubicBezTo>
                    <a:pt x="8890" y="471170"/>
                    <a:pt x="5080" y="443230"/>
                    <a:pt x="12700" y="427990"/>
                  </a:cubicBezTo>
                  <a:cubicBezTo>
                    <a:pt x="19050" y="411480"/>
                    <a:pt x="41910" y="394970"/>
                    <a:pt x="57150" y="391160"/>
                  </a:cubicBezTo>
                  <a:cubicBezTo>
                    <a:pt x="69850" y="387350"/>
                    <a:pt x="85090" y="391160"/>
                    <a:pt x="96520" y="396240"/>
                  </a:cubicBezTo>
                  <a:cubicBezTo>
                    <a:pt x="107950" y="401320"/>
                    <a:pt x="119380" y="411480"/>
                    <a:pt x="124460" y="424180"/>
                  </a:cubicBezTo>
                  <a:cubicBezTo>
                    <a:pt x="130810" y="439420"/>
                    <a:pt x="130810" y="467360"/>
                    <a:pt x="123190" y="481330"/>
                  </a:cubicBezTo>
                  <a:cubicBezTo>
                    <a:pt x="114300" y="496570"/>
                    <a:pt x="76200" y="515620"/>
                    <a:pt x="73660" y="513080"/>
                  </a:cubicBezTo>
                  <a:cubicBezTo>
                    <a:pt x="72390" y="511810"/>
                    <a:pt x="127000" y="453390"/>
                    <a:pt x="130810" y="455930"/>
                  </a:cubicBezTo>
                  <a:cubicBezTo>
                    <a:pt x="133350" y="457200"/>
                    <a:pt x="127000" y="476250"/>
                    <a:pt x="121920" y="483870"/>
                  </a:cubicBezTo>
                  <a:cubicBezTo>
                    <a:pt x="116840" y="492760"/>
                    <a:pt x="109220" y="500380"/>
                    <a:pt x="100330" y="505460"/>
                  </a:cubicBezTo>
                  <a:cubicBezTo>
                    <a:pt x="88900" y="510540"/>
                    <a:pt x="71120" y="515620"/>
                    <a:pt x="57150" y="511810"/>
                  </a:cubicBezTo>
                  <a:cubicBezTo>
                    <a:pt x="41910" y="508000"/>
                    <a:pt x="21590" y="494030"/>
                    <a:pt x="12700" y="476250"/>
                  </a:cubicBezTo>
                  <a:cubicBezTo>
                    <a:pt x="0" y="454660"/>
                    <a:pt x="1270" y="422910"/>
                    <a:pt x="1270" y="382270"/>
                  </a:cubicBezTo>
                  <a:cubicBezTo>
                    <a:pt x="0" y="307340"/>
                    <a:pt x="15240" y="115570"/>
                    <a:pt x="31750" y="59690"/>
                  </a:cubicBezTo>
                  <a:cubicBezTo>
                    <a:pt x="38100" y="38100"/>
                    <a:pt x="41910" y="26670"/>
                    <a:pt x="54610" y="17780"/>
                  </a:cubicBezTo>
                  <a:cubicBezTo>
                    <a:pt x="68580" y="6350"/>
                    <a:pt x="97790" y="0"/>
                    <a:pt x="114300" y="2540"/>
                  </a:cubicBezTo>
                  <a:cubicBezTo>
                    <a:pt x="129540" y="5080"/>
                    <a:pt x="144780" y="17780"/>
                    <a:pt x="153670" y="29210"/>
                  </a:cubicBezTo>
                  <a:cubicBezTo>
                    <a:pt x="161290" y="41910"/>
                    <a:pt x="165100" y="76200"/>
                    <a:pt x="165100" y="76200"/>
                  </a:cubicBezTo>
                </a:path>
              </a:pathLst>
            </a:custGeom>
            <a:solidFill>
              <a:srgbClr val="20202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2" id="52"/>
          <p:cNvGrpSpPr/>
          <p:nvPr/>
        </p:nvGrpSpPr>
        <p:grpSpPr>
          <a:xfrm rot="0">
            <a:off x="1964961" y="8649825"/>
            <a:ext cx="168341" cy="418715"/>
            <a:chOff x="0" y="0"/>
            <a:chExt cx="250190" cy="6223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27940" y="46990"/>
              <a:ext cx="175260" cy="527050"/>
            </a:xfrm>
            <a:custGeom>
              <a:avLst/>
              <a:gdLst/>
              <a:ahLst/>
              <a:cxnLst/>
              <a:rect r="r" b="b" t="t" l="l"/>
              <a:pathLst>
                <a:path h="527050" w="175260">
                  <a:moveTo>
                    <a:pt x="151130" y="64770"/>
                  </a:moveTo>
                  <a:cubicBezTo>
                    <a:pt x="153670" y="421640"/>
                    <a:pt x="175260" y="458470"/>
                    <a:pt x="167640" y="482600"/>
                  </a:cubicBezTo>
                  <a:cubicBezTo>
                    <a:pt x="163830" y="499110"/>
                    <a:pt x="152400" y="511810"/>
                    <a:pt x="138430" y="516890"/>
                  </a:cubicBezTo>
                  <a:cubicBezTo>
                    <a:pt x="123190" y="524510"/>
                    <a:pt x="95250" y="525780"/>
                    <a:pt x="80010" y="518160"/>
                  </a:cubicBezTo>
                  <a:cubicBezTo>
                    <a:pt x="63500" y="510540"/>
                    <a:pt x="46990" y="487680"/>
                    <a:pt x="44450" y="469900"/>
                  </a:cubicBezTo>
                  <a:cubicBezTo>
                    <a:pt x="43180" y="450850"/>
                    <a:pt x="60960" y="416560"/>
                    <a:pt x="77470" y="406400"/>
                  </a:cubicBezTo>
                  <a:cubicBezTo>
                    <a:pt x="91440" y="396240"/>
                    <a:pt x="120650" y="398780"/>
                    <a:pt x="135890" y="403860"/>
                  </a:cubicBezTo>
                  <a:cubicBezTo>
                    <a:pt x="148590" y="408940"/>
                    <a:pt x="160020" y="421640"/>
                    <a:pt x="165100" y="433070"/>
                  </a:cubicBezTo>
                  <a:cubicBezTo>
                    <a:pt x="171450" y="444500"/>
                    <a:pt x="172720" y="461010"/>
                    <a:pt x="170180" y="473710"/>
                  </a:cubicBezTo>
                  <a:cubicBezTo>
                    <a:pt x="168910" y="486410"/>
                    <a:pt x="161290" y="500380"/>
                    <a:pt x="151130" y="509270"/>
                  </a:cubicBezTo>
                  <a:cubicBezTo>
                    <a:pt x="137160" y="519430"/>
                    <a:pt x="109220" y="527050"/>
                    <a:pt x="92710" y="523240"/>
                  </a:cubicBezTo>
                  <a:cubicBezTo>
                    <a:pt x="76200" y="519430"/>
                    <a:pt x="54610" y="500380"/>
                    <a:pt x="48260" y="483870"/>
                  </a:cubicBezTo>
                  <a:cubicBezTo>
                    <a:pt x="41910" y="467360"/>
                    <a:pt x="48260" y="438150"/>
                    <a:pt x="55880" y="424180"/>
                  </a:cubicBezTo>
                  <a:cubicBezTo>
                    <a:pt x="63500" y="412750"/>
                    <a:pt x="77470" y="403860"/>
                    <a:pt x="88900" y="400050"/>
                  </a:cubicBezTo>
                  <a:cubicBezTo>
                    <a:pt x="101600" y="396240"/>
                    <a:pt x="118110" y="396240"/>
                    <a:pt x="130810" y="401320"/>
                  </a:cubicBezTo>
                  <a:cubicBezTo>
                    <a:pt x="144780" y="408940"/>
                    <a:pt x="166370" y="429260"/>
                    <a:pt x="170180" y="445770"/>
                  </a:cubicBezTo>
                  <a:cubicBezTo>
                    <a:pt x="173990" y="463550"/>
                    <a:pt x="154940" y="504190"/>
                    <a:pt x="154940" y="504190"/>
                  </a:cubicBezTo>
                  <a:cubicBezTo>
                    <a:pt x="156210" y="504190"/>
                    <a:pt x="171450" y="453390"/>
                    <a:pt x="171450" y="453390"/>
                  </a:cubicBezTo>
                  <a:cubicBezTo>
                    <a:pt x="171450" y="452120"/>
                    <a:pt x="163830" y="496570"/>
                    <a:pt x="151130" y="508000"/>
                  </a:cubicBezTo>
                  <a:cubicBezTo>
                    <a:pt x="138430" y="520700"/>
                    <a:pt x="110490" y="525780"/>
                    <a:pt x="93980" y="523240"/>
                  </a:cubicBezTo>
                  <a:cubicBezTo>
                    <a:pt x="78740" y="520700"/>
                    <a:pt x="66040" y="511810"/>
                    <a:pt x="55880" y="497840"/>
                  </a:cubicBezTo>
                  <a:cubicBezTo>
                    <a:pt x="41910" y="478790"/>
                    <a:pt x="31750" y="449580"/>
                    <a:pt x="25400" y="408940"/>
                  </a:cubicBezTo>
                  <a:cubicBezTo>
                    <a:pt x="11430" y="328930"/>
                    <a:pt x="0" y="93980"/>
                    <a:pt x="22860" y="38100"/>
                  </a:cubicBezTo>
                  <a:cubicBezTo>
                    <a:pt x="31750" y="19050"/>
                    <a:pt x="43180" y="11430"/>
                    <a:pt x="57150" y="5080"/>
                  </a:cubicBezTo>
                  <a:cubicBezTo>
                    <a:pt x="71120" y="0"/>
                    <a:pt x="91440" y="0"/>
                    <a:pt x="105410" y="3810"/>
                  </a:cubicBezTo>
                  <a:cubicBezTo>
                    <a:pt x="115570" y="6350"/>
                    <a:pt x="124460" y="12700"/>
                    <a:pt x="132080" y="20320"/>
                  </a:cubicBezTo>
                  <a:cubicBezTo>
                    <a:pt x="140970" y="31750"/>
                    <a:pt x="151130" y="64770"/>
                    <a:pt x="151130" y="64770"/>
                  </a:cubicBezTo>
                </a:path>
              </a:pathLst>
            </a:custGeom>
            <a:solidFill>
              <a:srgbClr val="20202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4" id="54"/>
          <p:cNvGrpSpPr/>
          <p:nvPr/>
        </p:nvGrpSpPr>
        <p:grpSpPr>
          <a:xfrm rot="0">
            <a:off x="4615473" y="6702276"/>
            <a:ext cx="1521184" cy="472307"/>
            <a:chOff x="0" y="0"/>
            <a:chExt cx="1852930" cy="57531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48260" y="44450"/>
              <a:ext cx="1755140" cy="481330"/>
            </a:xfrm>
            <a:custGeom>
              <a:avLst/>
              <a:gdLst/>
              <a:ahLst/>
              <a:cxnLst/>
              <a:rect r="r" b="b" t="t" l="l"/>
              <a:pathLst>
                <a:path h="481330" w="1755140">
                  <a:moveTo>
                    <a:pt x="125730" y="114300"/>
                  </a:moveTo>
                  <a:cubicBezTo>
                    <a:pt x="176530" y="181610"/>
                    <a:pt x="201930" y="207010"/>
                    <a:pt x="212090" y="203200"/>
                  </a:cubicBezTo>
                  <a:cubicBezTo>
                    <a:pt x="223520" y="198120"/>
                    <a:pt x="212090" y="149860"/>
                    <a:pt x="223520" y="129540"/>
                  </a:cubicBezTo>
                  <a:cubicBezTo>
                    <a:pt x="233680" y="109220"/>
                    <a:pt x="255270" y="93980"/>
                    <a:pt x="274320" y="78740"/>
                  </a:cubicBezTo>
                  <a:cubicBezTo>
                    <a:pt x="294640" y="63500"/>
                    <a:pt x="313690" y="48260"/>
                    <a:pt x="341630" y="36830"/>
                  </a:cubicBezTo>
                  <a:cubicBezTo>
                    <a:pt x="379730" y="21590"/>
                    <a:pt x="447040" y="0"/>
                    <a:pt x="488950" y="6350"/>
                  </a:cubicBezTo>
                  <a:cubicBezTo>
                    <a:pt x="521970" y="10160"/>
                    <a:pt x="552450" y="29210"/>
                    <a:pt x="574040" y="48260"/>
                  </a:cubicBezTo>
                  <a:cubicBezTo>
                    <a:pt x="594360" y="67310"/>
                    <a:pt x="604520" y="90170"/>
                    <a:pt x="617220" y="118110"/>
                  </a:cubicBezTo>
                  <a:cubicBezTo>
                    <a:pt x="632460" y="154940"/>
                    <a:pt x="636270" y="256540"/>
                    <a:pt x="652780" y="257810"/>
                  </a:cubicBezTo>
                  <a:cubicBezTo>
                    <a:pt x="669290" y="259080"/>
                    <a:pt x="694690" y="151130"/>
                    <a:pt x="717550" y="119380"/>
                  </a:cubicBezTo>
                  <a:cubicBezTo>
                    <a:pt x="731520" y="100330"/>
                    <a:pt x="745490" y="88900"/>
                    <a:pt x="763270" y="78740"/>
                  </a:cubicBezTo>
                  <a:cubicBezTo>
                    <a:pt x="782320" y="67310"/>
                    <a:pt x="805180" y="58420"/>
                    <a:pt x="828040" y="54610"/>
                  </a:cubicBezTo>
                  <a:cubicBezTo>
                    <a:pt x="853440" y="52070"/>
                    <a:pt x="887730" y="53340"/>
                    <a:pt x="911860" y="62230"/>
                  </a:cubicBezTo>
                  <a:cubicBezTo>
                    <a:pt x="933450" y="71120"/>
                    <a:pt x="955040" y="87630"/>
                    <a:pt x="969010" y="106680"/>
                  </a:cubicBezTo>
                  <a:cubicBezTo>
                    <a:pt x="982980" y="125730"/>
                    <a:pt x="988060" y="147320"/>
                    <a:pt x="995680" y="175260"/>
                  </a:cubicBezTo>
                  <a:cubicBezTo>
                    <a:pt x="1007110" y="215900"/>
                    <a:pt x="1007110" y="322580"/>
                    <a:pt x="1022350" y="325120"/>
                  </a:cubicBezTo>
                  <a:cubicBezTo>
                    <a:pt x="1032510" y="327660"/>
                    <a:pt x="1043940" y="281940"/>
                    <a:pt x="1062990" y="261620"/>
                  </a:cubicBezTo>
                  <a:cubicBezTo>
                    <a:pt x="1087120" y="236220"/>
                    <a:pt x="1127760" y="205740"/>
                    <a:pt x="1156970" y="186690"/>
                  </a:cubicBezTo>
                  <a:cubicBezTo>
                    <a:pt x="1181100" y="171450"/>
                    <a:pt x="1202690" y="160020"/>
                    <a:pt x="1226820" y="152400"/>
                  </a:cubicBezTo>
                  <a:cubicBezTo>
                    <a:pt x="1249680" y="146050"/>
                    <a:pt x="1273810" y="138430"/>
                    <a:pt x="1295400" y="143510"/>
                  </a:cubicBezTo>
                  <a:cubicBezTo>
                    <a:pt x="1316990" y="148590"/>
                    <a:pt x="1339850" y="160020"/>
                    <a:pt x="1355090" y="180340"/>
                  </a:cubicBezTo>
                  <a:cubicBezTo>
                    <a:pt x="1376680" y="209550"/>
                    <a:pt x="1371600" y="289560"/>
                    <a:pt x="1394460" y="317500"/>
                  </a:cubicBezTo>
                  <a:cubicBezTo>
                    <a:pt x="1409700" y="336550"/>
                    <a:pt x="1436370" y="349250"/>
                    <a:pt x="1456690" y="347980"/>
                  </a:cubicBezTo>
                  <a:cubicBezTo>
                    <a:pt x="1475740" y="346710"/>
                    <a:pt x="1496060" y="327660"/>
                    <a:pt x="1510030" y="311150"/>
                  </a:cubicBezTo>
                  <a:cubicBezTo>
                    <a:pt x="1525270" y="294640"/>
                    <a:pt x="1525270" y="265430"/>
                    <a:pt x="1540510" y="247650"/>
                  </a:cubicBezTo>
                  <a:cubicBezTo>
                    <a:pt x="1555750" y="229870"/>
                    <a:pt x="1581150" y="208280"/>
                    <a:pt x="1604010" y="207010"/>
                  </a:cubicBezTo>
                  <a:cubicBezTo>
                    <a:pt x="1630680" y="207010"/>
                    <a:pt x="1670050" y="231140"/>
                    <a:pt x="1687830" y="251460"/>
                  </a:cubicBezTo>
                  <a:cubicBezTo>
                    <a:pt x="1703070" y="269240"/>
                    <a:pt x="1715770" y="312420"/>
                    <a:pt x="1709420" y="318770"/>
                  </a:cubicBezTo>
                  <a:cubicBezTo>
                    <a:pt x="1705610" y="323850"/>
                    <a:pt x="1680210" y="311150"/>
                    <a:pt x="1680210" y="311150"/>
                  </a:cubicBezTo>
                  <a:cubicBezTo>
                    <a:pt x="1680210" y="311150"/>
                    <a:pt x="1710690" y="312420"/>
                    <a:pt x="1722120" y="321310"/>
                  </a:cubicBezTo>
                  <a:cubicBezTo>
                    <a:pt x="1736090" y="331470"/>
                    <a:pt x="1751330" y="358140"/>
                    <a:pt x="1753870" y="374650"/>
                  </a:cubicBezTo>
                  <a:cubicBezTo>
                    <a:pt x="1755140" y="389890"/>
                    <a:pt x="1748790" y="405130"/>
                    <a:pt x="1741170" y="416560"/>
                  </a:cubicBezTo>
                  <a:cubicBezTo>
                    <a:pt x="1733550" y="426720"/>
                    <a:pt x="1719580" y="436880"/>
                    <a:pt x="1706880" y="440690"/>
                  </a:cubicBezTo>
                  <a:cubicBezTo>
                    <a:pt x="1694180" y="445770"/>
                    <a:pt x="1677670" y="447040"/>
                    <a:pt x="1664970" y="440690"/>
                  </a:cubicBezTo>
                  <a:cubicBezTo>
                    <a:pt x="1648460" y="433070"/>
                    <a:pt x="1626870" y="412750"/>
                    <a:pt x="1621790" y="394970"/>
                  </a:cubicBezTo>
                  <a:cubicBezTo>
                    <a:pt x="1617980" y="377190"/>
                    <a:pt x="1624330" y="347980"/>
                    <a:pt x="1637030" y="334010"/>
                  </a:cubicBezTo>
                  <a:cubicBezTo>
                    <a:pt x="1648460" y="320040"/>
                    <a:pt x="1677670" y="311150"/>
                    <a:pt x="1695450" y="311150"/>
                  </a:cubicBezTo>
                  <a:cubicBezTo>
                    <a:pt x="1709420" y="312420"/>
                    <a:pt x="1723390" y="321310"/>
                    <a:pt x="1733550" y="330200"/>
                  </a:cubicBezTo>
                  <a:cubicBezTo>
                    <a:pt x="1742440" y="339090"/>
                    <a:pt x="1751330" y="354330"/>
                    <a:pt x="1752600" y="368300"/>
                  </a:cubicBezTo>
                  <a:cubicBezTo>
                    <a:pt x="1755140" y="381000"/>
                    <a:pt x="1751330" y="398780"/>
                    <a:pt x="1744980" y="410210"/>
                  </a:cubicBezTo>
                  <a:cubicBezTo>
                    <a:pt x="1738630" y="421640"/>
                    <a:pt x="1723390" y="433070"/>
                    <a:pt x="1713230" y="438150"/>
                  </a:cubicBezTo>
                  <a:cubicBezTo>
                    <a:pt x="1706880" y="443230"/>
                    <a:pt x="1701800" y="447040"/>
                    <a:pt x="1692910" y="444500"/>
                  </a:cubicBezTo>
                  <a:cubicBezTo>
                    <a:pt x="1668780" y="436880"/>
                    <a:pt x="1573530" y="331470"/>
                    <a:pt x="1577340" y="326390"/>
                  </a:cubicBezTo>
                  <a:cubicBezTo>
                    <a:pt x="1579880" y="322580"/>
                    <a:pt x="1629410" y="342900"/>
                    <a:pt x="1634490" y="356870"/>
                  </a:cubicBezTo>
                  <a:cubicBezTo>
                    <a:pt x="1639570" y="372110"/>
                    <a:pt x="1621790" y="396240"/>
                    <a:pt x="1609090" y="412750"/>
                  </a:cubicBezTo>
                  <a:cubicBezTo>
                    <a:pt x="1593850" y="431800"/>
                    <a:pt x="1569720" y="450850"/>
                    <a:pt x="1548130" y="462280"/>
                  </a:cubicBezTo>
                  <a:cubicBezTo>
                    <a:pt x="1527810" y="472440"/>
                    <a:pt x="1504950" y="476250"/>
                    <a:pt x="1482090" y="478790"/>
                  </a:cubicBezTo>
                  <a:cubicBezTo>
                    <a:pt x="1459230" y="481330"/>
                    <a:pt x="1432560" y="481330"/>
                    <a:pt x="1408430" y="477520"/>
                  </a:cubicBezTo>
                  <a:cubicBezTo>
                    <a:pt x="1383030" y="473710"/>
                    <a:pt x="1355090" y="464820"/>
                    <a:pt x="1333500" y="453390"/>
                  </a:cubicBezTo>
                  <a:cubicBezTo>
                    <a:pt x="1314450" y="441960"/>
                    <a:pt x="1297940" y="427990"/>
                    <a:pt x="1286510" y="410210"/>
                  </a:cubicBezTo>
                  <a:cubicBezTo>
                    <a:pt x="1275080" y="392430"/>
                    <a:pt x="1267460" y="367030"/>
                    <a:pt x="1263650" y="345440"/>
                  </a:cubicBezTo>
                  <a:cubicBezTo>
                    <a:pt x="1259840" y="322580"/>
                    <a:pt x="1275080" y="283210"/>
                    <a:pt x="1264920" y="278130"/>
                  </a:cubicBezTo>
                  <a:cubicBezTo>
                    <a:pt x="1250950" y="270510"/>
                    <a:pt x="1193800" y="322580"/>
                    <a:pt x="1162050" y="349250"/>
                  </a:cubicBezTo>
                  <a:cubicBezTo>
                    <a:pt x="1131570" y="374650"/>
                    <a:pt x="1106170" y="416560"/>
                    <a:pt x="1075690" y="433070"/>
                  </a:cubicBezTo>
                  <a:cubicBezTo>
                    <a:pt x="1051560" y="445770"/>
                    <a:pt x="1022350" y="452120"/>
                    <a:pt x="999490" y="450850"/>
                  </a:cubicBezTo>
                  <a:cubicBezTo>
                    <a:pt x="979170" y="449580"/>
                    <a:pt x="957580" y="438150"/>
                    <a:pt x="942340" y="426720"/>
                  </a:cubicBezTo>
                  <a:cubicBezTo>
                    <a:pt x="927100" y="415290"/>
                    <a:pt x="915670" y="403860"/>
                    <a:pt x="905510" y="382270"/>
                  </a:cubicBezTo>
                  <a:cubicBezTo>
                    <a:pt x="885190" y="341630"/>
                    <a:pt x="892810" y="199390"/>
                    <a:pt x="866140" y="185420"/>
                  </a:cubicBezTo>
                  <a:cubicBezTo>
                    <a:pt x="852170" y="177800"/>
                    <a:pt x="828040" y="191770"/>
                    <a:pt x="812800" y="205740"/>
                  </a:cubicBezTo>
                  <a:cubicBezTo>
                    <a:pt x="787400" y="229870"/>
                    <a:pt x="772160" y="299720"/>
                    <a:pt x="751840" y="332740"/>
                  </a:cubicBezTo>
                  <a:cubicBezTo>
                    <a:pt x="736600" y="356870"/>
                    <a:pt x="726440" y="375920"/>
                    <a:pt x="708660" y="388620"/>
                  </a:cubicBezTo>
                  <a:cubicBezTo>
                    <a:pt x="689610" y="402590"/>
                    <a:pt x="659130" y="412750"/>
                    <a:pt x="636270" y="412750"/>
                  </a:cubicBezTo>
                  <a:cubicBezTo>
                    <a:pt x="615950" y="411480"/>
                    <a:pt x="593090" y="401320"/>
                    <a:pt x="577850" y="388620"/>
                  </a:cubicBezTo>
                  <a:cubicBezTo>
                    <a:pt x="562610" y="377190"/>
                    <a:pt x="554990" y="363220"/>
                    <a:pt x="544830" y="341630"/>
                  </a:cubicBezTo>
                  <a:cubicBezTo>
                    <a:pt x="527050" y="307340"/>
                    <a:pt x="518160" y="227330"/>
                    <a:pt x="502920" y="189230"/>
                  </a:cubicBezTo>
                  <a:cubicBezTo>
                    <a:pt x="492760" y="166370"/>
                    <a:pt x="485140" y="140970"/>
                    <a:pt x="469900" y="134620"/>
                  </a:cubicBezTo>
                  <a:cubicBezTo>
                    <a:pt x="454660" y="128270"/>
                    <a:pt x="429260" y="139700"/>
                    <a:pt x="408940" y="148590"/>
                  </a:cubicBezTo>
                  <a:cubicBezTo>
                    <a:pt x="387350" y="157480"/>
                    <a:pt x="365760" y="170180"/>
                    <a:pt x="342900" y="190500"/>
                  </a:cubicBezTo>
                  <a:cubicBezTo>
                    <a:pt x="309880" y="220980"/>
                    <a:pt x="279400" y="303530"/>
                    <a:pt x="240030" y="321310"/>
                  </a:cubicBezTo>
                  <a:cubicBezTo>
                    <a:pt x="210820" y="334010"/>
                    <a:pt x="172720" y="326390"/>
                    <a:pt x="142240" y="314960"/>
                  </a:cubicBezTo>
                  <a:cubicBezTo>
                    <a:pt x="110490" y="302260"/>
                    <a:pt x="78740" y="273050"/>
                    <a:pt x="55880" y="247650"/>
                  </a:cubicBezTo>
                  <a:cubicBezTo>
                    <a:pt x="34290" y="223520"/>
                    <a:pt x="7620" y="191770"/>
                    <a:pt x="2540" y="167640"/>
                  </a:cubicBezTo>
                  <a:cubicBezTo>
                    <a:pt x="0" y="149860"/>
                    <a:pt x="5080" y="132080"/>
                    <a:pt x="12700" y="119380"/>
                  </a:cubicBezTo>
                  <a:cubicBezTo>
                    <a:pt x="21590" y="106680"/>
                    <a:pt x="36830" y="93980"/>
                    <a:pt x="52070" y="90170"/>
                  </a:cubicBezTo>
                  <a:cubicBezTo>
                    <a:pt x="66040" y="86360"/>
                    <a:pt x="87630" y="88900"/>
                    <a:pt x="100330" y="93980"/>
                  </a:cubicBezTo>
                  <a:cubicBezTo>
                    <a:pt x="111760" y="97790"/>
                    <a:pt x="125730" y="114300"/>
                    <a:pt x="125730" y="114300"/>
                  </a:cubicBezTo>
                </a:path>
              </a:pathLst>
            </a:custGeom>
            <a:solidFill>
              <a:srgbClr val="202020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6" id="56"/>
          <p:cNvGrpSpPr/>
          <p:nvPr/>
        </p:nvGrpSpPr>
        <p:grpSpPr>
          <a:xfrm rot="0">
            <a:off x="1483440" y="9278592"/>
            <a:ext cx="418091" cy="458753"/>
            <a:chOff x="0" y="0"/>
            <a:chExt cx="509270" cy="558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45720" y="48260"/>
              <a:ext cx="414020" cy="459740"/>
            </a:xfrm>
            <a:custGeom>
              <a:avLst/>
              <a:gdLst/>
              <a:ahLst/>
              <a:cxnLst/>
              <a:rect r="r" b="b" t="t" l="l"/>
              <a:pathLst>
                <a:path h="459740" w="414020">
                  <a:moveTo>
                    <a:pt x="328930" y="125730"/>
                  </a:moveTo>
                  <a:cubicBezTo>
                    <a:pt x="227330" y="177800"/>
                    <a:pt x="142240" y="236220"/>
                    <a:pt x="133350" y="271780"/>
                  </a:cubicBezTo>
                  <a:cubicBezTo>
                    <a:pt x="128270" y="293370"/>
                    <a:pt x="139700" y="320040"/>
                    <a:pt x="153670" y="331470"/>
                  </a:cubicBezTo>
                  <a:cubicBezTo>
                    <a:pt x="170180" y="344170"/>
                    <a:pt x="205740" y="339090"/>
                    <a:pt x="232410" y="337820"/>
                  </a:cubicBezTo>
                  <a:cubicBezTo>
                    <a:pt x="256540" y="337820"/>
                    <a:pt x="285750" y="334010"/>
                    <a:pt x="304800" y="327660"/>
                  </a:cubicBezTo>
                  <a:cubicBezTo>
                    <a:pt x="320040" y="322580"/>
                    <a:pt x="328930" y="308610"/>
                    <a:pt x="341630" y="306070"/>
                  </a:cubicBezTo>
                  <a:cubicBezTo>
                    <a:pt x="354330" y="303530"/>
                    <a:pt x="369570" y="306070"/>
                    <a:pt x="379730" y="313690"/>
                  </a:cubicBezTo>
                  <a:cubicBezTo>
                    <a:pt x="393700" y="322580"/>
                    <a:pt x="408940" y="345440"/>
                    <a:pt x="411480" y="360680"/>
                  </a:cubicBezTo>
                  <a:cubicBezTo>
                    <a:pt x="414020" y="374650"/>
                    <a:pt x="408940" y="388620"/>
                    <a:pt x="402590" y="398780"/>
                  </a:cubicBezTo>
                  <a:cubicBezTo>
                    <a:pt x="396240" y="410210"/>
                    <a:pt x="384810" y="420370"/>
                    <a:pt x="372110" y="424180"/>
                  </a:cubicBezTo>
                  <a:cubicBezTo>
                    <a:pt x="356870" y="427990"/>
                    <a:pt x="328930" y="426720"/>
                    <a:pt x="314960" y="416560"/>
                  </a:cubicBezTo>
                  <a:cubicBezTo>
                    <a:pt x="300990" y="407670"/>
                    <a:pt x="289560" y="382270"/>
                    <a:pt x="289560" y="365760"/>
                  </a:cubicBezTo>
                  <a:cubicBezTo>
                    <a:pt x="289560" y="349250"/>
                    <a:pt x="303530" y="325120"/>
                    <a:pt x="317500" y="314960"/>
                  </a:cubicBezTo>
                  <a:cubicBezTo>
                    <a:pt x="331470" y="306070"/>
                    <a:pt x="358140" y="303530"/>
                    <a:pt x="374650" y="309880"/>
                  </a:cubicBezTo>
                  <a:cubicBezTo>
                    <a:pt x="389890" y="316230"/>
                    <a:pt x="407670" y="337820"/>
                    <a:pt x="410210" y="354330"/>
                  </a:cubicBezTo>
                  <a:cubicBezTo>
                    <a:pt x="414020" y="370840"/>
                    <a:pt x="407670" y="394970"/>
                    <a:pt x="393700" y="410210"/>
                  </a:cubicBezTo>
                  <a:cubicBezTo>
                    <a:pt x="377190" y="429260"/>
                    <a:pt x="330200" y="441960"/>
                    <a:pt x="300990" y="449580"/>
                  </a:cubicBezTo>
                  <a:cubicBezTo>
                    <a:pt x="275590" y="457200"/>
                    <a:pt x="256540" y="459740"/>
                    <a:pt x="228600" y="458470"/>
                  </a:cubicBezTo>
                  <a:cubicBezTo>
                    <a:pt x="189230" y="457200"/>
                    <a:pt x="119380" y="444500"/>
                    <a:pt x="85090" y="427990"/>
                  </a:cubicBezTo>
                  <a:cubicBezTo>
                    <a:pt x="63500" y="417830"/>
                    <a:pt x="49530" y="405130"/>
                    <a:pt x="36830" y="388620"/>
                  </a:cubicBezTo>
                  <a:cubicBezTo>
                    <a:pt x="22860" y="370840"/>
                    <a:pt x="8890" y="347980"/>
                    <a:pt x="5080" y="326390"/>
                  </a:cubicBezTo>
                  <a:cubicBezTo>
                    <a:pt x="0" y="304800"/>
                    <a:pt x="3810" y="279400"/>
                    <a:pt x="10160" y="257810"/>
                  </a:cubicBezTo>
                  <a:cubicBezTo>
                    <a:pt x="15240" y="237490"/>
                    <a:pt x="27940" y="217170"/>
                    <a:pt x="40640" y="198120"/>
                  </a:cubicBezTo>
                  <a:cubicBezTo>
                    <a:pt x="54610" y="176530"/>
                    <a:pt x="68580" y="158750"/>
                    <a:pt x="90170" y="137160"/>
                  </a:cubicBezTo>
                  <a:cubicBezTo>
                    <a:pt x="120650" y="106680"/>
                    <a:pt x="173990" y="62230"/>
                    <a:pt x="210820" y="39370"/>
                  </a:cubicBezTo>
                  <a:cubicBezTo>
                    <a:pt x="238760" y="21590"/>
                    <a:pt x="265430" y="5080"/>
                    <a:pt x="288290" y="2540"/>
                  </a:cubicBezTo>
                  <a:cubicBezTo>
                    <a:pt x="306070" y="0"/>
                    <a:pt x="321310" y="2540"/>
                    <a:pt x="334010" y="10160"/>
                  </a:cubicBezTo>
                  <a:cubicBezTo>
                    <a:pt x="347980" y="20320"/>
                    <a:pt x="363220" y="44450"/>
                    <a:pt x="365760" y="60960"/>
                  </a:cubicBezTo>
                  <a:cubicBezTo>
                    <a:pt x="368300" y="76200"/>
                    <a:pt x="360680" y="95250"/>
                    <a:pt x="353060" y="105410"/>
                  </a:cubicBezTo>
                  <a:cubicBezTo>
                    <a:pt x="346710" y="114300"/>
                    <a:pt x="328930" y="125730"/>
                    <a:pt x="328930" y="12573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8" id="58"/>
          <p:cNvGrpSpPr/>
          <p:nvPr/>
        </p:nvGrpSpPr>
        <p:grpSpPr>
          <a:xfrm rot="0">
            <a:off x="1773289" y="9283805"/>
            <a:ext cx="203311" cy="445199"/>
            <a:chOff x="0" y="0"/>
            <a:chExt cx="247650" cy="54229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48260" y="46990"/>
              <a:ext cx="147320" cy="445770"/>
            </a:xfrm>
            <a:custGeom>
              <a:avLst/>
              <a:gdLst/>
              <a:ahLst/>
              <a:cxnLst/>
              <a:rect r="r" b="b" t="t" l="l"/>
              <a:pathLst>
                <a:path h="445770" w="147320">
                  <a:moveTo>
                    <a:pt x="147320" y="73660"/>
                  </a:moveTo>
                  <a:cubicBezTo>
                    <a:pt x="124460" y="231140"/>
                    <a:pt x="135890" y="289560"/>
                    <a:pt x="130810" y="328930"/>
                  </a:cubicBezTo>
                  <a:cubicBezTo>
                    <a:pt x="128270" y="359410"/>
                    <a:pt x="121920" y="387350"/>
                    <a:pt x="111760" y="406400"/>
                  </a:cubicBezTo>
                  <a:cubicBezTo>
                    <a:pt x="105410" y="420370"/>
                    <a:pt x="95250" y="430530"/>
                    <a:pt x="85090" y="436880"/>
                  </a:cubicBezTo>
                  <a:cubicBezTo>
                    <a:pt x="77470" y="441960"/>
                    <a:pt x="68580" y="444500"/>
                    <a:pt x="58420" y="443230"/>
                  </a:cubicBezTo>
                  <a:cubicBezTo>
                    <a:pt x="46990" y="443230"/>
                    <a:pt x="30480" y="436880"/>
                    <a:pt x="21590" y="429260"/>
                  </a:cubicBezTo>
                  <a:cubicBezTo>
                    <a:pt x="11430" y="420370"/>
                    <a:pt x="2540" y="393700"/>
                    <a:pt x="2540" y="393700"/>
                  </a:cubicBezTo>
                  <a:cubicBezTo>
                    <a:pt x="2540" y="393700"/>
                    <a:pt x="20320" y="429260"/>
                    <a:pt x="20320" y="427990"/>
                  </a:cubicBezTo>
                  <a:cubicBezTo>
                    <a:pt x="21590" y="427990"/>
                    <a:pt x="0" y="393700"/>
                    <a:pt x="2540" y="378460"/>
                  </a:cubicBezTo>
                  <a:cubicBezTo>
                    <a:pt x="5080" y="363220"/>
                    <a:pt x="20320" y="341630"/>
                    <a:pt x="34290" y="335280"/>
                  </a:cubicBezTo>
                  <a:cubicBezTo>
                    <a:pt x="48260" y="327660"/>
                    <a:pt x="73660" y="328930"/>
                    <a:pt x="87630" y="336550"/>
                  </a:cubicBezTo>
                  <a:cubicBezTo>
                    <a:pt x="101600" y="344170"/>
                    <a:pt x="114300" y="365760"/>
                    <a:pt x="115570" y="382270"/>
                  </a:cubicBezTo>
                  <a:cubicBezTo>
                    <a:pt x="116840" y="397510"/>
                    <a:pt x="106680" y="421640"/>
                    <a:pt x="93980" y="430530"/>
                  </a:cubicBezTo>
                  <a:cubicBezTo>
                    <a:pt x="82550" y="440690"/>
                    <a:pt x="57150" y="445770"/>
                    <a:pt x="41910" y="440690"/>
                  </a:cubicBezTo>
                  <a:cubicBezTo>
                    <a:pt x="26670" y="435610"/>
                    <a:pt x="10160" y="416560"/>
                    <a:pt x="3810" y="402590"/>
                  </a:cubicBezTo>
                  <a:cubicBezTo>
                    <a:pt x="0" y="391160"/>
                    <a:pt x="1270" y="377190"/>
                    <a:pt x="5080" y="367030"/>
                  </a:cubicBezTo>
                  <a:cubicBezTo>
                    <a:pt x="10160" y="355600"/>
                    <a:pt x="19050" y="344170"/>
                    <a:pt x="27940" y="337820"/>
                  </a:cubicBezTo>
                  <a:cubicBezTo>
                    <a:pt x="38100" y="331470"/>
                    <a:pt x="52070" y="326390"/>
                    <a:pt x="63500" y="328930"/>
                  </a:cubicBezTo>
                  <a:cubicBezTo>
                    <a:pt x="81280" y="334010"/>
                    <a:pt x="111760" y="361950"/>
                    <a:pt x="115570" y="379730"/>
                  </a:cubicBezTo>
                  <a:cubicBezTo>
                    <a:pt x="119380" y="394970"/>
                    <a:pt x="107950" y="419100"/>
                    <a:pt x="96520" y="429260"/>
                  </a:cubicBezTo>
                  <a:cubicBezTo>
                    <a:pt x="85090" y="439420"/>
                    <a:pt x="59690" y="444500"/>
                    <a:pt x="45720" y="441960"/>
                  </a:cubicBezTo>
                  <a:cubicBezTo>
                    <a:pt x="33020" y="439420"/>
                    <a:pt x="19050" y="427990"/>
                    <a:pt x="11430" y="419100"/>
                  </a:cubicBezTo>
                  <a:cubicBezTo>
                    <a:pt x="6350" y="411480"/>
                    <a:pt x="2540" y="402590"/>
                    <a:pt x="2540" y="393700"/>
                  </a:cubicBezTo>
                  <a:cubicBezTo>
                    <a:pt x="2540" y="378460"/>
                    <a:pt x="15240" y="365760"/>
                    <a:pt x="19050" y="341630"/>
                  </a:cubicBezTo>
                  <a:cubicBezTo>
                    <a:pt x="27940" y="285750"/>
                    <a:pt x="2540" y="111760"/>
                    <a:pt x="19050" y="58420"/>
                  </a:cubicBezTo>
                  <a:cubicBezTo>
                    <a:pt x="27940" y="33020"/>
                    <a:pt x="39370" y="17780"/>
                    <a:pt x="53340" y="8890"/>
                  </a:cubicBezTo>
                  <a:cubicBezTo>
                    <a:pt x="66040" y="1270"/>
                    <a:pt x="85090" y="0"/>
                    <a:pt x="99060" y="3810"/>
                  </a:cubicBezTo>
                  <a:cubicBezTo>
                    <a:pt x="113030" y="6350"/>
                    <a:pt x="129540" y="17780"/>
                    <a:pt x="137160" y="29210"/>
                  </a:cubicBezTo>
                  <a:cubicBezTo>
                    <a:pt x="144780" y="41910"/>
                    <a:pt x="147320" y="73660"/>
                    <a:pt x="147320" y="7366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0" id="60"/>
          <p:cNvGrpSpPr/>
          <p:nvPr/>
        </p:nvGrpSpPr>
        <p:grpSpPr>
          <a:xfrm rot="0">
            <a:off x="1755564" y="9406834"/>
            <a:ext cx="288806" cy="228334"/>
            <a:chOff x="0" y="0"/>
            <a:chExt cx="351790" cy="27813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44450" y="46990"/>
              <a:ext cx="261620" cy="182880"/>
            </a:xfrm>
            <a:custGeom>
              <a:avLst/>
              <a:gdLst/>
              <a:ahLst/>
              <a:cxnLst/>
              <a:rect r="r" b="b" t="t" l="l"/>
              <a:pathLst>
                <a:path h="182880" w="261620">
                  <a:moveTo>
                    <a:pt x="48260" y="46990"/>
                  </a:moveTo>
                  <a:cubicBezTo>
                    <a:pt x="196850" y="3810"/>
                    <a:pt x="220980" y="8890"/>
                    <a:pt x="234950" y="17780"/>
                  </a:cubicBezTo>
                  <a:cubicBezTo>
                    <a:pt x="245110" y="24130"/>
                    <a:pt x="250190" y="33020"/>
                    <a:pt x="254000" y="43180"/>
                  </a:cubicBezTo>
                  <a:cubicBezTo>
                    <a:pt x="259080" y="55880"/>
                    <a:pt x="260350" y="76200"/>
                    <a:pt x="255270" y="90170"/>
                  </a:cubicBezTo>
                  <a:cubicBezTo>
                    <a:pt x="251460" y="104140"/>
                    <a:pt x="238760" y="119380"/>
                    <a:pt x="226060" y="127000"/>
                  </a:cubicBezTo>
                  <a:cubicBezTo>
                    <a:pt x="214630" y="133350"/>
                    <a:pt x="198120" y="138430"/>
                    <a:pt x="184150" y="134620"/>
                  </a:cubicBezTo>
                  <a:cubicBezTo>
                    <a:pt x="167640" y="130810"/>
                    <a:pt x="140970" y="115570"/>
                    <a:pt x="133350" y="99060"/>
                  </a:cubicBezTo>
                  <a:cubicBezTo>
                    <a:pt x="125730" y="82550"/>
                    <a:pt x="127000" y="52070"/>
                    <a:pt x="134620" y="36830"/>
                  </a:cubicBezTo>
                  <a:cubicBezTo>
                    <a:pt x="140970" y="24130"/>
                    <a:pt x="153670" y="12700"/>
                    <a:pt x="166370" y="7620"/>
                  </a:cubicBezTo>
                  <a:cubicBezTo>
                    <a:pt x="179070" y="2540"/>
                    <a:pt x="195580" y="0"/>
                    <a:pt x="208280" y="3810"/>
                  </a:cubicBezTo>
                  <a:cubicBezTo>
                    <a:pt x="224790" y="10160"/>
                    <a:pt x="248920" y="27940"/>
                    <a:pt x="255270" y="45720"/>
                  </a:cubicBezTo>
                  <a:cubicBezTo>
                    <a:pt x="261620" y="63500"/>
                    <a:pt x="257810" y="92710"/>
                    <a:pt x="247650" y="107950"/>
                  </a:cubicBezTo>
                  <a:cubicBezTo>
                    <a:pt x="236220" y="121920"/>
                    <a:pt x="208280" y="134620"/>
                    <a:pt x="191770" y="135890"/>
                  </a:cubicBezTo>
                  <a:cubicBezTo>
                    <a:pt x="176530" y="135890"/>
                    <a:pt x="161290" y="129540"/>
                    <a:pt x="151130" y="120650"/>
                  </a:cubicBezTo>
                  <a:cubicBezTo>
                    <a:pt x="140970" y="113030"/>
                    <a:pt x="130810" y="99060"/>
                    <a:pt x="128270" y="85090"/>
                  </a:cubicBezTo>
                  <a:cubicBezTo>
                    <a:pt x="125730" y="68580"/>
                    <a:pt x="132080" y="38100"/>
                    <a:pt x="143510" y="24130"/>
                  </a:cubicBezTo>
                  <a:cubicBezTo>
                    <a:pt x="151130" y="13970"/>
                    <a:pt x="166370" y="6350"/>
                    <a:pt x="180340" y="3810"/>
                  </a:cubicBezTo>
                  <a:cubicBezTo>
                    <a:pt x="193040" y="1270"/>
                    <a:pt x="209550" y="2540"/>
                    <a:pt x="220980" y="8890"/>
                  </a:cubicBezTo>
                  <a:cubicBezTo>
                    <a:pt x="234950" y="15240"/>
                    <a:pt x="248920" y="29210"/>
                    <a:pt x="254000" y="43180"/>
                  </a:cubicBezTo>
                  <a:cubicBezTo>
                    <a:pt x="260350" y="57150"/>
                    <a:pt x="260350" y="76200"/>
                    <a:pt x="255270" y="90170"/>
                  </a:cubicBezTo>
                  <a:cubicBezTo>
                    <a:pt x="251460" y="104140"/>
                    <a:pt x="241300" y="115570"/>
                    <a:pt x="226060" y="127000"/>
                  </a:cubicBezTo>
                  <a:cubicBezTo>
                    <a:pt x="198120" y="146050"/>
                    <a:pt x="125730" y="173990"/>
                    <a:pt x="91440" y="179070"/>
                  </a:cubicBezTo>
                  <a:cubicBezTo>
                    <a:pt x="71120" y="182880"/>
                    <a:pt x="55880" y="182880"/>
                    <a:pt x="41910" y="176530"/>
                  </a:cubicBezTo>
                  <a:cubicBezTo>
                    <a:pt x="27940" y="170180"/>
                    <a:pt x="12700" y="157480"/>
                    <a:pt x="6350" y="142240"/>
                  </a:cubicBezTo>
                  <a:cubicBezTo>
                    <a:pt x="0" y="125730"/>
                    <a:pt x="1270" y="93980"/>
                    <a:pt x="10160" y="77470"/>
                  </a:cubicBezTo>
                  <a:cubicBezTo>
                    <a:pt x="16510" y="63500"/>
                    <a:pt x="48260" y="46990"/>
                    <a:pt x="48260" y="4699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2" id="62"/>
          <p:cNvGrpSpPr/>
          <p:nvPr/>
        </p:nvGrpSpPr>
        <p:grpSpPr>
          <a:xfrm rot="0">
            <a:off x="1935937" y="9245228"/>
            <a:ext cx="239803" cy="465009"/>
            <a:chOff x="0" y="0"/>
            <a:chExt cx="292100" cy="56642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41910" y="49530"/>
              <a:ext cx="200660" cy="464820"/>
            </a:xfrm>
            <a:custGeom>
              <a:avLst/>
              <a:gdLst/>
              <a:ahLst/>
              <a:cxnLst/>
              <a:rect r="r" b="b" t="t" l="l"/>
              <a:pathLst>
                <a:path h="464820" w="200660">
                  <a:moveTo>
                    <a:pt x="139700" y="67310"/>
                  </a:moveTo>
                  <a:cubicBezTo>
                    <a:pt x="139700" y="445770"/>
                    <a:pt x="129540" y="453390"/>
                    <a:pt x="118110" y="458470"/>
                  </a:cubicBezTo>
                  <a:cubicBezTo>
                    <a:pt x="105410" y="464820"/>
                    <a:pt x="87630" y="464820"/>
                    <a:pt x="76200" y="463550"/>
                  </a:cubicBezTo>
                  <a:cubicBezTo>
                    <a:pt x="66040" y="461010"/>
                    <a:pt x="57150" y="455930"/>
                    <a:pt x="50800" y="449580"/>
                  </a:cubicBezTo>
                  <a:cubicBezTo>
                    <a:pt x="41910" y="440690"/>
                    <a:pt x="31750" y="427990"/>
                    <a:pt x="31750" y="411480"/>
                  </a:cubicBezTo>
                  <a:cubicBezTo>
                    <a:pt x="33020" y="381000"/>
                    <a:pt x="83820" y="297180"/>
                    <a:pt x="109220" y="279400"/>
                  </a:cubicBezTo>
                  <a:cubicBezTo>
                    <a:pt x="121920" y="270510"/>
                    <a:pt x="134620" y="270510"/>
                    <a:pt x="147320" y="273050"/>
                  </a:cubicBezTo>
                  <a:cubicBezTo>
                    <a:pt x="158750" y="274320"/>
                    <a:pt x="172720" y="280670"/>
                    <a:pt x="181610" y="289560"/>
                  </a:cubicBezTo>
                  <a:cubicBezTo>
                    <a:pt x="190500" y="302260"/>
                    <a:pt x="200660" y="327660"/>
                    <a:pt x="196850" y="344170"/>
                  </a:cubicBezTo>
                  <a:cubicBezTo>
                    <a:pt x="194310" y="360680"/>
                    <a:pt x="176530" y="381000"/>
                    <a:pt x="161290" y="387350"/>
                  </a:cubicBezTo>
                  <a:cubicBezTo>
                    <a:pt x="146050" y="393700"/>
                    <a:pt x="119380" y="391160"/>
                    <a:pt x="105410" y="382270"/>
                  </a:cubicBezTo>
                  <a:cubicBezTo>
                    <a:pt x="91440" y="373380"/>
                    <a:pt x="78740" y="349250"/>
                    <a:pt x="78740" y="332740"/>
                  </a:cubicBezTo>
                  <a:cubicBezTo>
                    <a:pt x="77470" y="316230"/>
                    <a:pt x="91440" y="293370"/>
                    <a:pt x="104140" y="283210"/>
                  </a:cubicBezTo>
                  <a:cubicBezTo>
                    <a:pt x="113030" y="274320"/>
                    <a:pt x="128270" y="271780"/>
                    <a:pt x="140970" y="271780"/>
                  </a:cubicBezTo>
                  <a:cubicBezTo>
                    <a:pt x="152400" y="273050"/>
                    <a:pt x="166370" y="276860"/>
                    <a:pt x="176530" y="285750"/>
                  </a:cubicBezTo>
                  <a:cubicBezTo>
                    <a:pt x="187960" y="297180"/>
                    <a:pt x="200660" y="320040"/>
                    <a:pt x="198120" y="337820"/>
                  </a:cubicBezTo>
                  <a:cubicBezTo>
                    <a:pt x="195580" y="358140"/>
                    <a:pt x="160020" y="379730"/>
                    <a:pt x="149860" y="400050"/>
                  </a:cubicBezTo>
                  <a:cubicBezTo>
                    <a:pt x="143510" y="414020"/>
                    <a:pt x="148590" y="429260"/>
                    <a:pt x="139700" y="440690"/>
                  </a:cubicBezTo>
                  <a:cubicBezTo>
                    <a:pt x="129540" y="452120"/>
                    <a:pt x="106680" y="464820"/>
                    <a:pt x="90170" y="464820"/>
                  </a:cubicBezTo>
                  <a:cubicBezTo>
                    <a:pt x="73660" y="464820"/>
                    <a:pt x="53340" y="452120"/>
                    <a:pt x="41910" y="438150"/>
                  </a:cubicBezTo>
                  <a:cubicBezTo>
                    <a:pt x="27940" y="421640"/>
                    <a:pt x="27940" y="398780"/>
                    <a:pt x="22860" y="365760"/>
                  </a:cubicBezTo>
                  <a:cubicBezTo>
                    <a:pt x="12700" y="299720"/>
                    <a:pt x="0" y="119380"/>
                    <a:pt x="8890" y="64770"/>
                  </a:cubicBezTo>
                  <a:cubicBezTo>
                    <a:pt x="12700" y="43180"/>
                    <a:pt x="16510" y="33020"/>
                    <a:pt x="25400" y="21590"/>
                  </a:cubicBezTo>
                  <a:cubicBezTo>
                    <a:pt x="35560" y="11430"/>
                    <a:pt x="52070" y="1270"/>
                    <a:pt x="67310" y="1270"/>
                  </a:cubicBezTo>
                  <a:cubicBezTo>
                    <a:pt x="85090" y="0"/>
                    <a:pt x="111760" y="11430"/>
                    <a:pt x="124460" y="24130"/>
                  </a:cubicBezTo>
                  <a:cubicBezTo>
                    <a:pt x="134620" y="34290"/>
                    <a:pt x="139700" y="67310"/>
                    <a:pt x="139700" y="6731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4" id="64"/>
          <p:cNvGrpSpPr/>
          <p:nvPr/>
        </p:nvGrpSpPr>
        <p:grpSpPr>
          <a:xfrm rot="0">
            <a:off x="2640749" y="9277550"/>
            <a:ext cx="467094" cy="497330"/>
            <a:chOff x="0" y="0"/>
            <a:chExt cx="568960" cy="60579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46990" y="40640"/>
              <a:ext cx="474980" cy="514350"/>
            </a:xfrm>
            <a:custGeom>
              <a:avLst/>
              <a:gdLst/>
              <a:ahLst/>
              <a:cxnLst/>
              <a:rect r="r" b="b" t="t" l="l"/>
              <a:pathLst>
                <a:path h="514350" w="474980">
                  <a:moveTo>
                    <a:pt x="203200" y="171450"/>
                  </a:moveTo>
                  <a:cubicBezTo>
                    <a:pt x="171450" y="180340"/>
                    <a:pt x="147320" y="220980"/>
                    <a:pt x="139700" y="246380"/>
                  </a:cubicBezTo>
                  <a:cubicBezTo>
                    <a:pt x="133350" y="269240"/>
                    <a:pt x="135890" y="295910"/>
                    <a:pt x="140970" y="318770"/>
                  </a:cubicBezTo>
                  <a:cubicBezTo>
                    <a:pt x="146050" y="340360"/>
                    <a:pt x="152400" y="370840"/>
                    <a:pt x="167640" y="378460"/>
                  </a:cubicBezTo>
                  <a:cubicBezTo>
                    <a:pt x="185420" y="387350"/>
                    <a:pt x="223520" y="373380"/>
                    <a:pt x="247650" y="361950"/>
                  </a:cubicBezTo>
                  <a:cubicBezTo>
                    <a:pt x="273050" y="350520"/>
                    <a:pt x="297180" y="327660"/>
                    <a:pt x="314960" y="308610"/>
                  </a:cubicBezTo>
                  <a:cubicBezTo>
                    <a:pt x="328930" y="290830"/>
                    <a:pt x="342900" y="273050"/>
                    <a:pt x="346710" y="252730"/>
                  </a:cubicBezTo>
                  <a:cubicBezTo>
                    <a:pt x="349250" y="233680"/>
                    <a:pt x="347980" y="207010"/>
                    <a:pt x="334010" y="189230"/>
                  </a:cubicBezTo>
                  <a:cubicBezTo>
                    <a:pt x="312420" y="162560"/>
                    <a:pt x="238760" y="142240"/>
                    <a:pt x="200660" y="133350"/>
                  </a:cubicBezTo>
                  <a:cubicBezTo>
                    <a:pt x="175260" y="128270"/>
                    <a:pt x="151130" y="135890"/>
                    <a:pt x="133350" y="129540"/>
                  </a:cubicBezTo>
                  <a:cubicBezTo>
                    <a:pt x="119380" y="124460"/>
                    <a:pt x="107950" y="116840"/>
                    <a:pt x="100330" y="106680"/>
                  </a:cubicBezTo>
                  <a:cubicBezTo>
                    <a:pt x="92710" y="96520"/>
                    <a:pt x="88900" y="81280"/>
                    <a:pt x="88900" y="68580"/>
                  </a:cubicBezTo>
                  <a:cubicBezTo>
                    <a:pt x="88900" y="55880"/>
                    <a:pt x="95250" y="40640"/>
                    <a:pt x="102870" y="30480"/>
                  </a:cubicBezTo>
                  <a:cubicBezTo>
                    <a:pt x="110490" y="21590"/>
                    <a:pt x="124460" y="12700"/>
                    <a:pt x="135890" y="10160"/>
                  </a:cubicBezTo>
                  <a:cubicBezTo>
                    <a:pt x="148590" y="6350"/>
                    <a:pt x="165100" y="7620"/>
                    <a:pt x="176530" y="12700"/>
                  </a:cubicBezTo>
                  <a:cubicBezTo>
                    <a:pt x="187960" y="17780"/>
                    <a:pt x="200660" y="27940"/>
                    <a:pt x="205740" y="39370"/>
                  </a:cubicBezTo>
                  <a:cubicBezTo>
                    <a:pt x="212090" y="54610"/>
                    <a:pt x="214630" y="82550"/>
                    <a:pt x="207010" y="97790"/>
                  </a:cubicBezTo>
                  <a:cubicBezTo>
                    <a:pt x="199390" y="113030"/>
                    <a:pt x="176530" y="129540"/>
                    <a:pt x="160020" y="132080"/>
                  </a:cubicBezTo>
                  <a:cubicBezTo>
                    <a:pt x="142240" y="134620"/>
                    <a:pt x="116840" y="124460"/>
                    <a:pt x="105410" y="111760"/>
                  </a:cubicBezTo>
                  <a:cubicBezTo>
                    <a:pt x="93980" y="99060"/>
                    <a:pt x="86360" y="71120"/>
                    <a:pt x="91440" y="54610"/>
                  </a:cubicBezTo>
                  <a:cubicBezTo>
                    <a:pt x="95250" y="38100"/>
                    <a:pt x="111760" y="19050"/>
                    <a:pt x="129540" y="11430"/>
                  </a:cubicBezTo>
                  <a:cubicBezTo>
                    <a:pt x="156210" y="0"/>
                    <a:pt x="201930" y="7620"/>
                    <a:pt x="241300" y="16510"/>
                  </a:cubicBezTo>
                  <a:cubicBezTo>
                    <a:pt x="290830" y="27940"/>
                    <a:pt x="361950" y="54610"/>
                    <a:pt x="400050" y="83820"/>
                  </a:cubicBezTo>
                  <a:cubicBezTo>
                    <a:pt x="429260" y="106680"/>
                    <a:pt x="449580" y="133350"/>
                    <a:pt x="462280" y="162560"/>
                  </a:cubicBezTo>
                  <a:cubicBezTo>
                    <a:pt x="473710" y="191770"/>
                    <a:pt x="474980" y="228600"/>
                    <a:pt x="471170" y="260350"/>
                  </a:cubicBezTo>
                  <a:cubicBezTo>
                    <a:pt x="466090" y="292100"/>
                    <a:pt x="453390" y="323850"/>
                    <a:pt x="435610" y="353060"/>
                  </a:cubicBezTo>
                  <a:cubicBezTo>
                    <a:pt x="415290" y="383540"/>
                    <a:pt x="379730" y="419100"/>
                    <a:pt x="354330" y="440690"/>
                  </a:cubicBezTo>
                  <a:cubicBezTo>
                    <a:pt x="335280" y="457200"/>
                    <a:pt x="322580" y="466090"/>
                    <a:pt x="300990" y="477520"/>
                  </a:cubicBezTo>
                  <a:cubicBezTo>
                    <a:pt x="271780" y="491490"/>
                    <a:pt x="228600" y="511810"/>
                    <a:pt x="194310" y="513080"/>
                  </a:cubicBezTo>
                  <a:cubicBezTo>
                    <a:pt x="163830" y="514350"/>
                    <a:pt x="127000" y="506730"/>
                    <a:pt x="102870" y="492760"/>
                  </a:cubicBezTo>
                  <a:cubicBezTo>
                    <a:pt x="81280" y="478790"/>
                    <a:pt x="67310" y="459740"/>
                    <a:pt x="53340" y="434340"/>
                  </a:cubicBezTo>
                  <a:cubicBezTo>
                    <a:pt x="33020" y="398780"/>
                    <a:pt x="8890" y="334010"/>
                    <a:pt x="3810" y="295910"/>
                  </a:cubicBezTo>
                  <a:cubicBezTo>
                    <a:pt x="0" y="270510"/>
                    <a:pt x="1270" y="255270"/>
                    <a:pt x="7620" y="232410"/>
                  </a:cubicBezTo>
                  <a:cubicBezTo>
                    <a:pt x="16510" y="201930"/>
                    <a:pt x="40640" y="156210"/>
                    <a:pt x="58420" y="129540"/>
                  </a:cubicBezTo>
                  <a:cubicBezTo>
                    <a:pt x="71120" y="109220"/>
                    <a:pt x="81280" y="96520"/>
                    <a:pt x="96520" y="82550"/>
                  </a:cubicBezTo>
                  <a:cubicBezTo>
                    <a:pt x="114300" y="67310"/>
                    <a:pt x="137160" y="49530"/>
                    <a:pt x="158750" y="43180"/>
                  </a:cubicBezTo>
                  <a:cubicBezTo>
                    <a:pt x="177800" y="36830"/>
                    <a:pt x="203200" y="34290"/>
                    <a:pt x="219710" y="41910"/>
                  </a:cubicBezTo>
                  <a:cubicBezTo>
                    <a:pt x="237490" y="49530"/>
                    <a:pt x="256540" y="72390"/>
                    <a:pt x="261620" y="88900"/>
                  </a:cubicBezTo>
                  <a:cubicBezTo>
                    <a:pt x="266700" y="104140"/>
                    <a:pt x="264160" y="123190"/>
                    <a:pt x="255270" y="135890"/>
                  </a:cubicBezTo>
                  <a:cubicBezTo>
                    <a:pt x="246380" y="151130"/>
                    <a:pt x="203200" y="171450"/>
                    <a:pt x="203200" y="17145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6" id="66"/>
          <p:cNvGrpSpPr/>
          <p:nvPr/>
        </p:nvGrpSpPr>
        <p:grpSpPr>
          <a:xfrm rot="0">
            <a:off x="3526943" y="9273803"/>
            <a:ext cx="450412" cy="452497"/>
            <a:chOff x="0" y="0"/>
            <a:chExt cx="548640" cy="55118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43180" y="43180"/>
              <a:ext cx="455930" cy="457200"/>
            </a:xfrm>
            <a:custGeom>
              <a:avLst/>
              <a:gdLst/>
              <a:ahLst/>
              <a:cxnLst/>
              <a:rect r="r" b="b" t="t" l="l"/>
              <a:pathLst>
                <a:path h="457200" w="455930">
                  <a:moveTo>
                    <a:pt x="259080" y="129540"/>
                  </a:moveTo>
                  <a:cubicBezTo>
                    <a:pt x="130810" y="264160"/>
                    <a:pt x="115570" y="288290"/>
                    <a:pt x="121920" y="302260"/>
                  </a:cubicBezTo>
                  <a:cubicBezTo>
                    <a:pt x="129540" y="320040"/>
                    <a:pt x="175260" y="328930"/>
                    <a:pt x="200660" y="334010"/>
                  </a:cubicBezTo>
                  <a:cubicBezTo>
                    <a:pt x="224790" y="337820"/>
                    <a:pt x="245110" y="337820"/>
                    <a:pt x="270510" y="332740"/>
                  </a:cubicBezTo>
                  <a:cubicBezTo>
                    <a:pt x="302260" y="326390"/>
                    <a:pt x="346710" y="295910"/>
                    <a:pt x="373380" y="290830"/>
                  </a:cubicBezTo>
                  <a:cubicBezTo>
                    <a:pt x="389890" y="288290"/>
                    <a:pt x="401320" y="288290"/>
                    <a:pt x="414020" y="292100"/>
                  </a:cubicBezTo>
                  <a:cubicBezTo>
                    <a:pt x="425450" y="297180"/>
                    <a:pt x="438150" y="307340"/>
                    <a:pt x="444500" y="317500"/>
                  </a:cubicBezTo>
                  <a:cubicBezTo>
                    <a:pt x="450850" y="328930"/>
                    <a:pt x="454660" y="344170"/>
                    <a:pt x="453390" y="356870"/>
                  </a:cubicBezTo>
                  <a:cubicBezTo>
                    <a:pt x="452120" y="369570"/>
                    <a:pt x="445770" y="383540"/>
                    <a:pt x="436880" y="392430"/>
                  </a:cubicBezTo>
                  <a:cubicBezTo>
                    <a:pt x="429260" y="402590"/>
                    <a:pt x="415290" y="410210"/>
                    <a:pt x="402590" y="411480"/>
                  </a:cubicBezTo>
                  <a:cubicBezTo>
                    <a:pt x="386080" y="414020"/>
                    <a:pt x="359410" y="405130"/>
                    <a:pt x="346710" y="393700"/>
                  </a:cubicBezTo>
                  <a:cubicBezTo>
                    <a:pt x="336550" y="386080"/>
                    <a:pt x="330200" y="372110"/>
                    <a:pt x="330200" y="358140"/>
                  </a:cubicBezTo>
                  <a:cubicBezTo>
                    <a:pt x="328930" y="342900"/>
                    <a:pt x="337820" y="314960"/>
                    <a:pt x="350520" y="303530"/>
                  </a:cubicBezTo>
                  <a:cubicBezTo>
                    <a:pt x="363220" y="292100"/>
                    <a:pt x="391160" y="285750"/>
                    <a:pt x="407670" y="290830"/>
                  </a:cubicBezTo>
                  <a:cubicBezTo>
                    <a:pt x="424180" y="294640"/>
                    <a:pt x="444500" y="313690"/>
                    <a:pt x="449580" y="330200"/>
                  </a:cubicBezTo>
                  <a:cubicBezTo>
                    <a:pt x="455930" y="346710"/>
                    <a:pt x="452120" y="372110"/>
                    <a:pt x="441960" y="387350"/>
                  </a:cubicBezTo>
                  <a:cubicBezTo>
                    <a:pt x="427990" y="407670"/>
                    <a:pt x="394970" y="422910"/>
                    <a:pt x="363220" y="434340"/>
                  </a:cubicBezTo>
                  <a:cubicBezTo>
                    <a:pt x="325120" y="448310"/>
                    <a:pt x="265430" y="454660"/>
                    <a:pt x="227330" y="455930"/>
                  </a:cubicBezTo>
                  <a:cubicBezTo>
                    <a:pt x="201930" y="457200"/>
                    <a:pt x="186690" y="457200"/>
                    <a:pt x="162560" y="450850"/>
                  </a:cubicBezTo>
                  <a:cubicBezTo>
                    <a:pt x="128270" y="440690"/>
                    <a:pt x="71120" y="416560"/>
                    <a:pt x="44450" y="393700"/>
                  </a:cubicBezTo>
                  <a:cubicBezTo>
                    <a:pt x="25400" y="377190"/>
                    <a:pt x="13970" y="361950"/>
                    <a:pt x="7620" y="339090"/>
                  </a:cubicBezTo>
                  <a:cubicBezTo>
                    <a:pt x="0" y="308610"/>
                    <a:pt x="3810" y="259080"/>
                    <a:pt x="15240" y="222250"/>
                  </a:cubicBezTo>
                  <a:cubicBezTo>
                    <a:pt x="27940" y="182880"/>
                    <a:pt x="57150" y="144780"/>
                    <a:pt x="86360" y="113030"/>
                  </a:cubicBezTo>
                  <a:cubicBezTo>
                    <a:pt x="114300" y="81280"/>
                    <a:pt x="149860" y="48260"/>
                    <a:pt x="187960" y="30480"/>
                  </a:cubicBezTo>
                  <a:cubicBezTo>
                    <a:pt x="224790" y="12700"/>
                    <a:pt x="281940" y="0"/>
                    <a:pt x="312420" y="7620"/>
                  </a:cubicBezTo>
                  <a:cubicBezTo>
                    <a:pt x="332740" y="12700"/>
                    <a:pt x="350520" y="29210"/>
                    <a:pt x="358140" y="44450"/>
                  </a:cubicBezTo>
                  <a:cubicBezTo>
                    <a:pt x="365760" y="62230"/>
                    <a:pt x="365760" y="91440"/>
                    <a:pt x="356870" y="106680"/>
                  </a:cubicBezTo>
                  <a:cubicBezTo>
                    <a:pt x="347980" y="123190"/>
                    <a:pt x="322580" y="138430"/>
                    <a:pt x="304800" y="140970"/>
                  </a:cubicBezTo>
                  <a:cubicBezTo>
                    <a:pt x="289560" y="143510"/>
                    <a:pt x="259080" y="129540"/>
                    <a:pt x="259080" y="12954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68" id="68"/>
          <p:cNvGrpSpPr/>
          <p:nvPr/>
        </p:nvGrpSpPr>
        <p:grpSpPr>
          <a:xfrm rot="0">
            <a:off x="2129865" y="9443326"/>
            <a:ext cx="456668" cy="240845"/>
            <a:chOff x="0" y="0"/>
            <a:chExt cx="556260" cy="29337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45720" y="48260"/>
              <a:ext cx="462280" cy="207010"/>
            </a:xfrm>
            <a:custGeom>
              <a:avLst/>
              <a:gdLst/>
              <a:ahLst/>
              <a:cxnLst/>
              <a:rect r="r" b="b" t="t" l="l"/>
              <a:pathLst>
                <a:path h="207010" w="462280">
                  <a:moveTo>
                    <a:pt x="90170" y="2540"/>
                  </a:moveTo>
                  <a:cubicBezTo>
                    <a:pt x="335280" y="63500"/>
                    <a:pt x="332740" y="77470"/>
                    <a:pt x="337820" y="78740"/>
                  </a:cubicBezTo>
                  <a:cubicBezTo>
                    <a:pt x="345440" y="80010"/>
                    <a:pt x="355600" y="55880"/>
                    <a:pt x="367030" y="49530"/>
                  </a:cubicBezTo>
                  <a:cubicBezTo>
                    <a:pt x="378460" y="43180"/>
                    <a:pt x="394970" y="41910"/>
                    <a:pt x="407670" y="43180"/>
                  </a:cubicBezTo>
                  <a:cubicBezTo>
                    <a:pt x="420370" y="45720"/>
                    <a:pt x="435610" y="53340"/>
                    <a:pt x="443230" y="63500"/>
                  </a:cubicBezTo>
                  <a:cubicBezTo>
                    <a:pt x="453390" y="77470"/>
                    <a:pt x="462280" y="105410"/>
                    <a:pt x="458470" y="121920"/>
                  </a:cubicBezTo>
                  <a:cubicBezTo>
                    <a:pt x="453390" y="139700"/>
                    <a:pt x="433070" y="160020"/>
                    <a:pt x="417830" y="167640"/>
                  </a:cubicBezTo>
                  <a:cubicBezTo>
                    <a:pt x="405130" y="172720"/>
                    <a:pt x="389890" y="172720"/>
                    <a:pt x="377190" y="168910"/>
                  </a:cubicBezTo>
                  <a:cubicBezTo>
                    <a:pt x="364490" y="165100"/>
                    <a:pt x="351790" y="154940"/>
                    <a:pt x="344170" y="144780"/>
                  </a:cubicBezTo>
                  <a:cubicBezTo>
                    <a:pt x="336550" y="134620"/>
                    <a:pt x="331470" y="118110"/>
                    <a:pt x="331470" y="105410"/>
                  </a:cubicBezTo>
                  <a:cubicBezTo>
                    <a:pt x="331470" y="92710"/>
                    <a:pt x="336550" y="77470"/>
                    <a:pt x="345440" y="67310"/>
                  </a:cubicBezTo>
                  <a:cubicBezTo>
                    <a:pt x="356870" y="54610"/>
                    <a:pt x="383540" y="41910"/>
                    <a:pt x="400050" y="43180"/>
                  </a:cubicBezTo>
                  <a:cubicBezTo>
                    <a:pt x="417830" y="44450"/>
                    <a:pt x="441960" y="60960"/>
                    <a:pt x="452120" y="74930"/>
                  </a:cubicBezTo>
                  <a:cubicBezTo>
                    <a:pt x="459740" y="86360"/>
                    <a:pt x="459740" y="104140"/>
                    <a:pt x="459740" y="115570"/>
                  </a:cubicBezTo>
                  <a:cubicBezTo>
                    <a:pt x="458470" y="123190"/>
                    <a:pt x="458470" y="128270"/>
                    <a:pt x="453390" y="135890"/>
                  </a:cubicBezTo>
                  <a:cubicBezTo>
                    <a:pt x="440690" y="151130"/>
                    <a:pt x="405130" y="185420"/>
                    <a:pt x="364490" y="193040"/>
                  </a:cubicBezTo>
                  <a:cubicBezTo>
                    <a:pt x="293370" y="207010"/>
                    <a:pt x="106680" y="162560"/>
                    <a:pt x="50800" y="132080"/>
                  </a:cubicBezTo>
                  <a:cubicBezTo>
                    <a:pt x="25400" y="119380"/>
                    <a:pt x="12700" y="105410"/>
                    <a:pt x="5080" y="87630"/>
                  </a:cubicBezTo>
                  <a:cubicBezTo>
                    <a:pt x="0" y="73660"/>
                    <a:pt x="2540" y="53340"/>
                    <a:pt x="8890" y="39370"/>
                  </a:cubicBezTo>
                  <a:cubicBezTo>
                    <a:pt x="13970" y="26670"/>
                    <a:pt x="29210" y="11430"/>
                    <a:pt x="41910" y="5080"/>
                  </a:cubicBezTo>
                  <a:cubicBezTo>
                    <a:pt x="55880" y="0"/>
                    <a:pt x="90170" y="2540"/>
                    <a:pt x="90170" y="254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0" id="70"/>
          <p:cNvGrpSpPr/>
          <p:nvPr/>
        </p:nvGrpSpPr>
        <p:grpSpPr>
          <a:xfrm rot="0">
            <a:off x="3056755" y="9440198"/>
            <a:ext cx="486904" cy="224163"/>
            <a:chOff x="0" y="0"/>
            <a:chExt cx="593090" cy="27305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50800" y="46990"/>
              <a:ext cx="491490" cy="180340"/>
            </a:xfrm>
            <a:custGeom>
              <a:avLst/>
              <a:gdLst/>
              <a:ahLst/>
              <a:cxnLst/>
              <a:rect r="r" b="b" t="t" l="l"/>
              <a:pathLst>
                <a:path h="180340" w="491490">
                  <a:moveTo>
                    <a:pt x="48260" y="40640"/>
                  </a:moveTo>
                  <a:cubicBezTo>
                    <a:pt x="231140" y="0"/>
                    <a:pt x="283210" y="19050"/>
                    <a:pt x="327660" y="20320"/>
                  </a:cubicBezTo>
                  <a:cubicBezTo>
                    <a:pt x="368300" y="20320"/>
                    <a:pt x="414020" y="2540"/>
                    <a:pt x="440690" y="7620"/>
                  </a:cubicBezTo>
                  <a:cubicBezTo>
                    <a:pt x="457200" y="12700"/>
                    <a:pt x="467360" y="20320"/>
                    <a:pt x="476250" y="31750"/>
                  </a:cubicBezTo>
                  <a:cubicBezTo>
                    <a:pt x="485140" y="41910"/>
                    <a:pt x="490220" y="58420"/>
                    <a:pt x="490220" y="71120"/>
                  </a:cubicBezTo>
                  <a:cubicBezTo>
                    <a:pt x="491490" y="85090"/>
                    <a:pt x="486410" y="100330"/>
                    <a:pt x="477520" y="111760"/>
                  </a:cubicBezTo>
                  <a:cubicBezTo>
                    <a:pt x="469900" y="123190"/>
                    <a:pt x="457200" y="133350"/>
                    <a:pt x="443230" y="135890"/>
                  </a:cubicBezTo>
                  <a:cubicBezTo>
                    <a:pt x="426720" y="139700"/>
                    <a:pt x="396240" y="134620"/>
                    <a:pt x="382270" y="124460"/>
                  </a:cubicBezTo>
                  <a:cubicBezTo>
                    <a:pt x="370840" y="115570"/>
                    <a:pt x="361950" y="102870"/>
                    <a:pt x="359410" y="88900"/>
                  </a:cubicBezTo>
                  <a:cubicBezTo>
                    <a:pt x="356870" y="71120"/>
                    <a:pt x="364490" y="41910"/>
                    <a:pt x="374650" y="27940"/>
                  </a:cubicBezTo>
                  <a:cubicBezTo>
                    <a:pt x="383540" y="16510"/>
                    <a:pt x="398780" y="10160"/>
                    <a:pt x="411480" y="7620"/>
                  </a:cubicBezTo>
                  <a:cubicBezTo>
                    <a:pt x="425450" y="5080"/>
                    <a:pt x="441960" y="7620"/>
                    <a:pt x="453390" y="12700"/>
                  </a:cubicBezTo>
                  <a:cubicBezTo>
                    <a:pt x="466090" y="19050"/>
                    <a:pt x="478790" y="30480"/>
                    <a:pt x="483870" y="43180"/>
                  </a:cubicBezTo>
                  <a:cubicBezTo>
                    <a:pt x="490220" y="59690"/>
                    <a:pt x="488950" y="90170"/>
                    <a:pt x="481330" y="105410"/>
                  </a:cubicBezTo>
                  <a:cubicBezTo>
                    <a:pt x="476250" y="118110"/>
                    <a:pt x="466090" y="127000"/>
                    <a:pt x="449580" y="133350"/>
                  </a:cubicBezTo>
                  <a:cubicBezTo>
                    <a:pt x="417830" y="148590"/>
                    <a:pt x="326390" y="154940"/>
                    <a:pt x="284480" y="151130"/>
                  </a:cubicBezTo>
                  <a:cubicBezTo>
                    <a:pt x="256540" y="148590"/>
                    <a:pt x="243840" y="132080"/>
                    <a:pt x="215900" y="132080"/>
                  </a:cubicBezTo>
                  <a:cubicBezTo>
                    <a:pt x="173990" y="132080"/>
                    <a:pt x="92710" y="180340"/>
                    <a:pt x="57150" y="175260"/>
                  </a:cubicBezTo>
                  <a:cubicBezTo>
                    <a:pt x="38100" y="172720"/>
                    <a:pt x="24130" y="161290"/>
                    <a:pt x="15240" y="149860"/>
                  </a:cubicBezTo>
                  <a:cubicBezTo>
                    <a:pt x="5080" y="137160"/>
                    <a:pt x="0" y="118110"/>
                    <a:pt x="0" y="102870"/>
                  </a:cubicBezTo>
                  <a:cubicBezTo>
                    <a:pt x="1270" y="87630"/>
                    <a:pt x="11430" y="68580"/>
                    <a:pt x="20320" y="58420"/>
                  </a:cubicBezTo>
                  <a:cubicBezTo>
                    <a:pt x="27940" y="49530"/>
                    <a:pt x="49530" y="40640"/>
                    <a:pt x="49530" y="4064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2" id="72"/>
          <p:cNvGrpSpPr/>
          <p:nvPr/>
        </p:nvGrpSpPr>
        <p:grpSpPr>
          <a:xfrm rot="0">
            <a:off x="3928110" y="9287976"/>
            <a:ext cx="1844396" cy="449370"/>
            <a:chOff x="0" y="0"/>
            <a:chExt cx="2246630" cy="547370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49530" y="40640"/>
              <a:ext cx="2152650" cy="457200"/>
            </a:xfrm>
            <a:custGeom>
              <a:avLst/>
              <a:gdLst/>
              <a:ahLst/>
              <a:cxnLst/>
              <a:rect r="r" b="b" t="t" l="l"/>
              <a:pathLst>
                <a:path h="457200" w="2152650">
                  <a:moveTo>
                    <a:pt x="135890" y="78740"/>
                  </a:moveTo>
                  <a:cubicBezTo>
                    <a:pt x="163830" y="140970"/>
                    <a:pt x="187960" y="139700"/>
                    <a:pt x="212090" y="132080"/>
                  </a:cubicBezTo>
                  <a:cubicBezTo>
                    <a:pt x="256540" y="116840"/>
                    <a:pt x="331470" y="25400"/>
                    <a:pt x="381000" y="10160"/>
                  </a:cubicBezTo>
                  <a:cubicBezTo>
                    <a:pt x="414020" y="0"/>
                    <a:pt x="445770" y="0"/>
                    <a:pt x="472440" y="11430"/>
                  </a:cubicBezTo>
                  <a:cubicBezTo>
                    <a:pt x="499110" y="22860"/>
                    <a:pt x="523240" y="50800"/>
                    <a:pt x="539750" y="81280"/>
                  </a:cubicBezTo>
                  <a:cubicBezTo>
                    <a:pt x="558800" y="119380"/>
                    <a:pt x="554990" y="189230"/>
                    <a:pt x="566420" y="227330"/>
                  </a:cubicBezTo>
                  <a:cubicBezTo>
                    <a:pt x="574040" y="251460"/>
                    <a:pt x="577850" y="280670"/>
                    <a:pt x="593090" y="287020"/>
                  </a:cubicBezTo>
                  <a:cubicBezTo>
                    <a:pt x="605790" y="293370"/>
                    <a:pt x="632460" y="279400"/>
                    <a:pt x="648970" y="269240"/>
                  </a:cubicBezTo>
                  <a:cubicBezTo>
                    <a:pt x="665480" y="257810"/>
                    <a:pt x="680720" y="238760"/>
                    <a:pt x="690880" y="219710"/>
                  </a:cubicBezTo>
                  <a:cubicBezTo>
                    <a:pt x="702310" y="200660"/>
                    <a:pt x="701040" y="176530"/>
                    <a:pt x="712470" y="154940"/>
                  </a:cubicBezTo>
                  <a:cubicBezTo>
                    <a:pt x="726440" y="128270"/>
                    <a:pt x="750570" y="92710"/>
                    <a:pt x="775970" y="76200"/>
                  </a:cubicBezTo>
                  <a:cubicBezTo>
                    <a:pt x="801370" y="59690"/>
                    <a:pt x="834390" y="54610"/>
                    <a:pt x="862330" y="53340"/>
                  </a:cubicBezTo>
                  <a:cubicBezTo>
                    <a:pt x="889000" y="50800"/>
                    <a:pt x="914400" y="53340"/>
                    <a:pt x="938530" y="63500"/>
                  </a:cubicBezTo>
                  <a:cubicBezTo>
                    <a:pt x="965200" y="73660"/>
                    <a:pt x="991870" y="92710"/>
                    <a:pt x="1014730" y="118110"/>
                  </a:cubicBezTo>
                  <a:cubicBezTo>
                    <a:pt x="1042670" y="149860"/>
                    <a:pt x="1059180" y="241300"/>
                    <a:pt x="1087120" y="243840"/>
                  </a:cubicBezTo>
                  <a:cubicBezTo>
                    <a:pt x="1116330" y="245110"/>
                    <a:pt x="1153160" y="143510"/>
                    <a:pt x="1189990" y="116840"/>
                  </a:cubicBezTo>
                  <a:cubicBezTo>
                    <a:pt x="1219200" y="95250"/>
                    <a:pt x="1256030" y="86360"/>
                    <a:pt x="1283970" y="78740"/>
                  </a:cubicBezTo>
                  <a:cubicBezTo>
                    <a:pt x="1305560" y="73660"/>
                    <a:pt x="1322070" y="69850"/>
                    <a:pt x="1343660" y="71120"/>
                  </a:cubicBezTo>
                  <a:cubicBezTo>
                    <a:pt x="1370330" y="74930"/>
                    <a:pt x="1409700" y="85090"/>
                    <a:pt x="1432560" y="102870"/>
                  </a:cubicBezTo>
                  <a:cubicBezTo>
                    <a:pt x="1454150" y="119380"/>
                    <a:pt x="1466850" y="144780"/>
                    <a:pt x="1479550" y="171450"/>
                  </a:cubicBezTo>
                  <a:cubicBezTo>
                    <a:pt x="1494790" y="203200"/>
                    <a:pt x="1493520" y="275590"/>
                    <a:pt x="1512570" y="285750"/>
                  </a:cubicBezTo>
                  <a:cubicBezTo>
                    <a:pt x="1527810" y="293370"/>
                    <a:pt x="1550670" y="278130"/>
                    <a:pt x="1569720" y="264160"/>
                  </a:cubicBezTo>
                  <a:cubicBezTo>
                    <a:pt x="1600200" y="241300"/>
                    <a:pt x="1630680" y="168910"/>
                    <a:pt x="1661160" y="144780"/>
                  </a:cubicBezTo>
                  <a:cubicBezTo>
                    <a:pt x="1681480" y="128270"/>
                    <a:pt x="1700530" y="120650"/>
                    <a:pt x="1722120" y="115570"/>
                  </a:cubicBezTo>
                  <a:cubicBezTo>
                    <a:pt x="1743710" y="110490"/>
                    <a:pt x="1767840" y="106680"/>
                    <a:pt x="1788160" y="113030"/>
                  </a:cubicBezTo>
                  <a:cubicBezTo>
                    <a:pt x="1809750" y="120650"/>
                    <a:pt x="1831340" y="138430"/>
                    <a:pt x="1846580" y="161290"/>
                  </a:cubicBezTo>
                  <a:cubicBezTo>
                    <a:pt x="1865630" y="190500"/>
                    <a:pt x="1861820" y="254000"/>
                    <a:pt x="1880870" y="281940"/>
                  </a:cubicBezTo>
                  <a:cubicBezTo>
                    <a:pt x="1893570" y="303530"/>
                    <a:pt x="1913890" y="323850"/>
                    <a:pt x="1931670" y="325120"/>
                  </a:cubicBezTo>
                  <a:cubicBezTo>
                    <a:pt x="1948180" y="326390"/>
                    <a:pt x="1965960" y="307340"/>
                    <a:pt x="1982470" y="290830"/>
                  </a:cubicBezTo>
                  <a:cubicBezTo>
                    <a:pt x="2007870" y="267970"/>
                    <a:pt x="2032000" y="203200"/>
                    <a:pt x="2056130" y="189230"/>
                  </a:cubicBezTo>
                  <a:cubicBezTo>
                    <a:pt x="2070100" y="180340"/>
                    <a:pt x="2084070" y="180340"/>
                    <a:pt x="2098040" y="184150"/>
                  </a:cubicBezTo>
                  <a:cubicBezTo>
                    <a:pt x="2114550" y="189230"/>
                    <a:pt x="2138680" y="205740"/>
                    <a:pt x="2145030" y="223520"/>
                  </a:cubicBezTo>
                  <a:cubicBezTo>
                    <a:pt x="2152650" y="240030"/>
                    <a:pt x="2148840" y="269240"/>
                    <a:pt x="2139950" y="284480"/>
                  </a:cubicBezTo>
                  <a:cubicBezTo>
                    <a:pt x="2129790" y="299720"/>
                    <a:pt x="2103120" y="312420"/>
                    <a:pt x="2085340" y="313690"/>
                  </a:cubicBezTo>
                  <a:cubicBezTo>
                    <a:pt x="2071370" y="314960"/>
                    <a:pt x="2056130" y="308610"/>
                    <a:pt x="2045970" y="300990"/>
                  </a:cubicBezTo>
                  <a:cubicBezTo>
                    <a:pt x="2034540" y="293370"/>
                    <a:pt x="2024380" y="280670"/>
                    <a:pt x="2021840" y="266700"/>
                  </a:cubicBezTo>
                  <a:cubicBezTo>
                    <a:pt x="2018030" y="250190"/>
                    <a:pt x="2024380" y="220980"/>
                    <a:pt x="2034540" y="207010"/>
                  </a:cubicBezTo>
                  <a:cubicBezTo>
                    <a:pt x="2042160" y="195580"/>
                    <a:pt x="2056130" y="187960"/>
                    <a:pt x="2068830" y="184150"/>
                  </a:cubicBezTo>
                  <a:cubicBezTo>
                    <a:pt x="2082800" y="181610"/>
                    <a:pt x="2099310" y="182880"/>
                    <a:pt x="2110740" y="187960"/>
                  </a:cubicBezTo>
                  <a:cubicBezTo>
                    <a:pt x="2123440" y="193040"/>
                    <a:pt x="2136140" y="203200"/>
                    <a:pt x="2142490" y="215900"/>
                  </a:cubicBezTo>
                  <a:cubicBezTo>
                    <a:pt x="2148840" y="232410"/>
                    <a:pt x="2148840" y="256540"/>
                    <a:pt x="2142490" y="278130"/>
                  </a:cubicBezTo>
                  <a:cubicBezTo>
                    <a:pt x="2134870" y="308610"/>
                    <a:pt x="2103120" y="351790"/>
                    <a:pt x="2081530" y="378460"/>
                  </a:cubicBezTo>
                  <a:cubicBezTo>
                    <a:pt x="2063750" y="398780"/>
                    <a:pt x="2047240" y="416560"/>
                    <a:pt x="2025650" y="429260"/>
                  </a:cubicBezTo>
                  <a:cubicBezTo>
                    <a:pt x="2002790" y="441960"/>
                    <a:pt x="1969770" y="452120"/>
                    <a:pt x="1943100" y="454660"/>
                  </a:cubicBezTo>
                  <a:cubicBezTo>
                    <a:pt x="1918970" y="457200"/>
                    <a:pt x="1896110" y="454660"/>
                    <a:pt x="1873250" y="447040"/>
                  </a:cubicBezTo>
                  <a:cubicBezTo>
                    <a:pt x="1847850" y="438150"/>
                    <a:pt x="1819910" y="422910"/>
                    <a:pt x="1798320" y="398780"/>
                  </a:cubicBezTo>
                  <a:cubicBezTo>
                    <a:pt x="1770380" y="365760"/>
                    <a:pt x="1753870" y="260350"/>
                    <a:pt x="1728470" y="257810"/>
                  </a:cubicBezTo>
                  <a:cubicBezTo>
                    <a:pt x="1705610" y="256540"/>
                    <a:pt x="1680210" y="340360"/>
                    <a:pt x="1654810" y="365760"/>
                  </a:cubicBezTo>
                  <a:cubicBezTo>
                    <a:pt x="1637030" y="384810"/>
                    <a:pt x="1620520" y="397510"/>
                    <a:pt x="1600200" y="407670"/>
                  </a:cubicBezTo>
                  <a:cubicBezTo>
                    <a:pt x="1578610" y="417830"/>
                    <a:pt x="1554480" y="427990"/>
                    <a:pt x="1530350" y="426720"/>
                  </a:cubicBezTo>
                  <a:cubicBezTo>
                    <a:pt x="1503680" y="426720"/>
                    <a:pt x="1470660" y="420370"/>
                    <a:pt x="1443990" y="397510"/>
                  </a:cubicBezTo>
                  <a:cubicBezTo>
                    <a:pt x="1399540" y="361950"/>
                    <a:pt x="1366520" y="205740"/>
                    <a:pt x="1324610" y="195580"/>
                  </a:cubicBezTo>
                  <a:cubicBezTo>
                    <a:pt x="1299210" y="187960"/>
                    <a:pt x="1267460" y="219710"/>
                    <a:pt x="1242060" y="242570"/>
                  </a:cubicBezTo>
                  <a:cubicBezTo>
                    <a:pt x="1211580" y="271780"/>
                    <a:pt x="1191260" y="337820"/>
                    <a:pt x="1159510" y="359410"/>
                  </a:cubicBezTo>
                  <a:cubicBezTo>
                    <a:pt x="1136650" y="375920"/>
                    <a:pt x="1106170" y="382270"/>
                    <a:pt x="1080770" y="381000"/>
                  </a:cubicBezTo>
                  <a:cubicBezTo>
                    <a:pt x="1056640" y="379730"/>
                    <a:pt x="1033780" y="374650"/>
                    <a:pt x="1010920" y="356870"/>
                  </a:cubicBezTo>
                  <a:cubicBezTo>
                    <a:pt x="974090" y="327660"/>
                    <a:pt x="942340" y="212090"/>
                    <a:pt x="908050" y="189230"/>
                  </a:cubicBezTo>
                  <a:cubicBezTo>
                    <a:pt x="889000" y="176530"/>
                    <a:pt x="866140" y="170180"/>
                    <a:pt x="850900" y="179070"/>
                  </a:cubicBezTo>
                  <a:cubicBezTo>
                    <a:pt x="826770" y="191770"/>
                    <a:pt x="819150" y="261620"/>
                    <a:pt x="801370" y="292100"/>
                  </a:cubicBezTo>
                  <a:cubicBezTo>
                    <a:pt x="787400" y="317500"/>
                    <a:pt x="778510" y="336550"/>
                    <a:pt x="755650" y="354330"/>
                  </a:cubicBezTo>
                  <a:cubicBezTo>
                    <a:pt x="725170" y="378460"/>
                    <a:pt x="660400" y="410210"/>
                    <a:pt x="617220" y="414020"/>
                  </a:cubicBezTo>
                  <a:cubicBezTo>
                    <a:pt x="582930" y="416560"/>
                    <a:pt x="546100" y="407670"/>
                    <a:pt x="520700" y="392430"/>
                  </a:cubicBezTo>
                  <a:cubicBezTo>
                    <a:pt x="499110" y="379730"/>
                    <a:pt x="482600" y="358140"/>
                    <a:pt x="469900" y="337820"/>
                  </a:cubicBezTo>
                  <a:cubicBezTo>
                    <a:pt x="457200" y="318770"/>
                    <a:pt x="449580" y="302260"/>
                    <a:pt x="443230" y="276860"/>
                  </a:cubicBezTo>
                  <a:cubicBezTo>
                    <a:pt x="434340" y="238760"/>
                    <a:pt x="452120" y="140970"/>
                    <a:pt x="431800" y="132080"/>
                  </a:cubicBezTo>
                  <a:cubicBezTo>
                    <a:pt x="411480" y="123190"/>
                    <a:pt x="356870" y="199390"/>
                    <a:pt x="321310" y="222250"/>
                  </a:cubicBezTo>
                  <a:cubicBezTo>
                    <a:pt x="293370" y="240030"/>
                    <a:pt x="266700" y="252730"/>
                    <a:pt x="238760" y="261620"/>
                  </a:cubicBezTo>
                  <a:cubicBezTo>
                    <a:pt x="212090" y="269240"/>
                    <a:pt x="186690" y="274320"/>
                    <a:pt x="160020" y="273050"/>
                  </a:cubicBezTo>
                  <a:cubicBezTo>
                    <a:pt x="129540" y="270510"/>
                    <a:pt x="91440" y="262890"/>
                    <a:pt x="68580" y="245110"/>
                  </a:cubicBezTo>
                  <a:cubicBezTo>
                    <a:pt x="46990" y="228600"/>
                    <a:pt x="34290" y="198120"/>
                    <a:pt x="22860" y="173990"/>
                  </a:cubicBezTo>
                  <a:cubicBezTo>
                    <a:pt x="12700" y="151130"/>
                    <a:pt x="2540" y="124460"/>
                    <a:pt x="1270" y="105410"/>
                  </a:cubicBezTo>
                  <a:cubicBezTo>
                    <a:pt x="0" y="92710"/>
                    <a:pt x="1270" y="82550"/>
                    <a:pt x="6350" y="72390"/>
                  </a:cubicBezTo>
                  <a:cubicBezTo>
                    <a:pt x="12700" y="60960"/>
                    <a:pt x="27940" y="44450"/>
                    <a:pt x="40640" y="38100"/>
                  </a:cubicBezTo>
                  <a:cubicBezTo>
                    <a:pt x="50800" y="33020"/>
                    <a:pt x="62230" y="30480"/>
                    <a:pt x="73660" y="31750"/>
                  </a:cubicBezTo>
                  <a:cubicBezTo>
                    <a:pt x="83820" y="31750"/>
                    <a:pt x="95250" y="34290"/>
                    <a:pt x="104140" y="40640"/>
                  </a:cubicBezTo>
                  <a:cubicBezTo>
                    <a:pt x="116840" y="48260"/>
                    <a:pt x="135890" y="78740"/>
                    <a:pt x="135890" y="7874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4" id="74"/>
          <p:cNvGrpSpPr/>
          <p:nvPr/>
        </p:nvGrpSpPr>
        <p:grpSpPr>
          <a:xfrm rot="0">
            <a:off x="2200242" y="8173628"/>
            <a:ext cx="501501" cy="218950"/>
            <a:chOff x="0" y="0"/>
            <a:chExt cx="610870" cy="2667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49530" y="48260"/>
              <a:ext cx="511810" cy="171450"/>
            </a:xfrm>
            <a:custGeom>
              <a:avLst/>
              <a:gdLst/>
              <a:ahLst/>
              <a:cxnLst/>
              <a:rect r="r" b="b" t="t" l="l"/>
              <a:pathLst>
                <a:path h="171450" w="511810">
                  <a:moveTo>
                    <a:pt x="67310" y="29210"/>
                  </a:moveTo>
                  <a:cubicBezTo>
                    <a:pt x="359410" y="10160"/>
                    <a:pt x="373380" y="20320"/>
                    <a:pt x="391160" y="17780"/>
                  </a:cubicBezTo>
                  <a:cubicBezTo>
                    <a:pt x="408940" y="16510"/>
                    <a:pt x="425450" y="2540"/>
                    <a:pt x="440690" y="2540"/>
                  </a:cubicBezTo>
                  <a:cubicBezTo>
                    <a:pt x="455930" y="2540"/>
                    <a:pt x="471170" y="5080"/>
                    <a:pt x="481330" y="13970"/>
                  </a:cubicBezTo>
                  <a:cubicBezTo>
                    <a:pt x="495300" y="25400"/>
                    <a:pt x="509270" y="52070"/>
                    <a:pt x="510540" y="69850"/>
                  </a:cubicBezTo>
                  <a:cubicBezTo>
                    <a:pt x="511810" y="83820"/>
                    <a:pt x="504190" y="99060"/>
                    <a:pt x="496570" y="109220"/>
                  </a:cubicBezTo>
                  <a:cubicBezTo>
                    <a:pt x="487680" y="120650"/>
                    <a:pt x="474980" y="130810"/>
                    <a:pt x="461010" y="133350"/>
                  </a:cubicBezTo>
                  <a:cubicBezTo>
                    <a:pt x="443230" y="135890"/>
                    <a:pt x="414020" y="129540"/>
                    <a:pt x="400050" y="119380"/>
                  </a:cubicBezTo>
                  <a:cubicBezTo>
                    <a:pt x="388620" y="110490"/>
                    <a:pt x="381000" y="95250"/>
                    <a:pt x="378460" y="82550"/>
                  </a:cubicBezTo>
                  <a:cubicBezTo>
                    <a:pt x="375920" y="68580"/>
                    <a:pt x="377190" y="52070"/>
                    <a:pt x="383540" y="40640"/>
                  </a:cubicBezTo>
                  <a:cubicBezTo>
                    <a:pt x="392430" y="25400"/>
                    <a:pt x="416560" y="6350"/>
                    <a:pt x="434340" y="2540"/>
                  </a:cubicBezTo>
                  <a:cubicBezTo>
                    <a:pt x="448310" y="0"/>
                    <a:pt x="463550" y="3810"/>
                    <a:pt x="476250" y="10160"/>
                  </a:cubicBezTo>
                  <a:cubicBezTo>
                    <a:pt x="487680" y="16510"/>
                    <a:pt x="499110" y="29210"/>
                    <a:pt x="504190" y="41910"/>
                  </a:cubicBezTo>
                  <a:cubicBezTo>
                    <a:pt x="510540" y="53340"/>
                    <a:pt x="511810" y="71120"/>
                    <a:pt x="508000" y="83820"/>
                  </a:cubicBezTo>
                  <a:cubicBezTo>
                    <a:pt x="505460" y="96520"/>
                    <a:pt x="499110" y="109220"/>
                    <a:pt x="486410" y="120650"/>
                  </a:cubicBezTo>
                  <a:cubicBezTo>
                    <a:pt x="467360" y="135890"/>
                    <a:pt x="429260" y="148590"/>
                    <a:pt x="396240" y="153670"/>
                  </a:cubicBezTo>
                  <a:cubicBezTo>
                    <a:pt x="359410" y="158750"/>
                    <a:pt x="321310" y="140970"/>
                    <a:pt x="275590" y="142240"/>
                  </a:cubicBezTo>
                  <a:cubicBezTo>
                    <a:pt x="215900" y="143510"/>
                    <a:pt x="114300" y="171450"/>
                    <a:pt x="71120" y="167640"/>
                  </a:cubicBezTo>
                  <a:cubicBezTo>
                    <a:pt x="49530" y="165100"/>
                    <a:pt x="36830" y="161290"/>
                    <a:pt x="25400" y="151130"/>
                  </a:cubicBezTo>
                  <a:cubicBezTo>
                    <a:pt x="12700" y="140970"/>
                    <a:pt x="2540" y="124460"/>
                    <a:pt x="1270" y="107950"/>
                  </a:cubicBezTo>
                  <a:cubicBezTo>
                    <a:pt x="0" y="90170"/>
                    <a:pt x="10160" y="60960"/>
                    <a:pt x="22860" y="48260"/>
                  </a:cubicBezTo>
                  <a:cubicBezTo>
                    <a:pt x="33020" y="36830"/>
                    <a:pt x="67310" y="29210"/>
                    <a:pt x="67310" y="2921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6" id="76"/>
          <p:cNvGrpSpPr/>
          <p:nvPr/>
        </p:nvGrpSpPr>
        <p:grpSpPr>
          <a:xfrm rot="0">
            <a:off x="2722498" y="8005552"/>
            <a:ext cx="444156" cy="392025"/>
            <a:chOff x="0" y="0"/>
            <a:chExt cx="541020" cy="47752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50800" y="45720"/>
              <a:ext cx="445770" cy="382270"/>
            </a:xfrm>
            <a:custGeom>
              <a:avLst/>
              <a:gdLst/>
              <a:ahLst/>
              <a:cxnLst/>
              <a:rect r="r" b="b" t="t" l="l"/>
              <a:pathLst>
                <a:path h="382270" w="445770">
                  <a:moveTo>
                    <a:pt x="0" y="218440"/>
                  </a:moveTo>
                  <a:cubicBezTo>
                    <a:pt x="45720" y="87630"/>
                    <a:pt x="58420" y="77470"/>
                    <a:pt x="67310" y="69850"/>
                  </a:cubicBezTo>
                  <a:cubicBezTo>
                    <a:pt x="72390" y="66040"/>
                    <a:pt x="74930" y="63500"/>
                    <a:pt x="80010" y="59690"/>
                  </a:cubicBezTo>
                  <a:cubicBezTo>
                    <a:pt x="83820" y="57150"/>
                    <a:pt x="88900" y="57150"/>
                    <a:pt x="92710" y="53340"/>
                  </a:cubicBezTo>
                  <a:cubicBezTo>
                    <a:pt x="97790" y="48260"/>
                    <a:pt x="97790" y="36830"/>
                    <a:pt x="106680" y="30480"/>
                  </a:cubicBezTo>
                  <a:cubicBezTo>
                    <a:pt x="119380" y="19050"/>
                    <a:pt x="153670" y="11430"/>
                    <a:pt x="180340" y="7620"/>
                  </a:cubicBezTo>
                  <a:cubicBezTo>
                    <a:pt x="209550" y="2540"/>
                    <a:pt x="245110" y="0"/>
                    <a:pt x="275590" y="5080"/>
                  </a:cubicBezTo>
                  <a:cubicBezTo>
                    <a:pt x="307340" y="10160"/>
                    <a:pt x="341630" y="22860"/>
                    <a:pt x="367030" y="40640"/>
                  </a:cubicBezTo>
                  <a:cubicBezTo>
                    <a:pt x="392430" y="58420"/>
                    <a:pt x="416560" y="83820"/>
                    <a:pt x="427990" y="111760"/>
                  </a:cubicBezTo>
                  <a:cubicBezTo>
                    <a:pt x="440690" y="139700"/>
                    <a:pt x="445770" y="180340"/>
                    <a:pt x="439420" y="210820"/>
                  </a:cubicBezTo>
                  <a:cubicBezTo>
                    <a:pt x="434340" y="240030"/>
                    <a:pt x="414020" y="269240"/>
                    <a:pt x="396240" y="293370"/>
                  </a:cubicBezTo>
                  <a:cubicBezTo>
                    <a:pt x="381000" y="314960"/>
                    <a:pt x="365760" y="334010"/>
                    <a:pt x="342900" y="347980"/>
                  </a:cubicBezTo>
                  <a:cubicBezTo>
                    <a:pt x="316230" y="364490"/>
                    <a:pt x="273050" y="377190"/>
                    <a:pt x="242570" y="381000"/>
                  </a:cubicBezTo>
                  <a:cubicBezTo>
                    <a:pt x="220980" y="382270"/>
                    <a:pt x="201930" y="377190"/>
                    <a:pt x="181610" y="373380"/>
                  </a:cubicBezTo>
                  <a:cubicBezTo>
                    <a:pt x="161290" y="368300"/>
                    <a:pt x="139700" y="361950"/>
                    <a:pt x="120650" y="354330"/>
                  </a:cubicBezTo>
                  <a:cubicBezTo>
                    <a:pt x="102870" y="346710"/>
                    <a:pt x="85090" y="339090"/>
                    <a:pt x="69850" y="327660"/>
                  </a:cubicBezTo>
                  <a:cubicBezTo>
                    <a:pt x="54610" y="316230"/>
                    <a:pt x="39370" y="304800"/>
                    <a:pt x="27940" y="288290"/>
                  </a:cubicBezTo>
                  <a:cubicBezTo>
                    <a:pt x="15240" y="269240"/>
                    <a:pt x="0" y="218440"/>
                    <a:pt x="0" y="218440"/>
                  </a:cubicBezTo>
                  <a:moveTo>
                    <a:pt x="133350" y="195580"/>
                  </a:moveTo>
                  <a:cubicBezTo>
                    <a:pt x="200660" y="250190"/>
                    <a:pt x="234950" y="260350"/>
                    <a:pt x="255270" y="255270"/>
                  </a:cubicBezTo>
                  <a:cubicBezTo>
                    <a:pt x="274320" y="248920"/>
                    <a:pt x="293370" y="228600"/>
                    <a:pt x="299720" y="210820"/>
                  </a:cubicBezTo>
                  <a:cubicBezTo>
                    <a:pt x="307340" y="193040"/>
                    <a:pt x="309880" y="161290"/>
                    <a:pt x="299720" y="148590"/>
                  </a:cubicBezTo>
                  <a:cubicBezTo>
                    <a:pt x="287020" y="133350"/>
                    <a:pt x="246380" y="130810"/>
                    <a:pt x="224790" y="130810"/>
                  </a:cubicBezTo>
                  <a:cubicBezTo>
                    <a:pt x="207010" y="130810"/>
                    <a:pt x="185420" y="135890"/>
                    <a:pt x="177800" y="140970"/>
                  </a:cubicBezTo>
                  <a:cubicBezTo>
                    <a:pt x="175260" y="143510"/>
                    <a:pt x="176530" y="147320"/>
                    <a:pt x="173990" y="151130"/>
                  </a:cubicBezTo>
                  <a:cubicBezTo>
                    <a:pt x="171450" y="154940"/>
                    <a:pt x="168910" y="158750"/>
                    <a:pt x="163830" y="163830"/>
                  </a:cubicBezTo>
                  <a:cubicBezTo>
                    <a:pt x="157480" y="172720"/>
                    <a:pt x="133350" y="195580"/>
                    <a:pt x="133350" y="19558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78" id="78"/>
          <p:cNvGrpSpPr/>
          <p:nvPr/>
        </p:nvGrpSpPr>
        <p:grpSpPr>
          <a:xfrm rot="0">
            <a:off x="2220573" y="6637634"/>
            <a:ext cx="230419" cy="236675"/>
            <a:chOff x="0" y="0"/>
            <a:chExt cx="280670" cy="288290"/>
          </a:xfrm>
        </p:grpSpPr>
        <p:sp>
          <p:nvSpPr>
            <p:cNvPr name="Freeform 79" id="79"/>
            <p:cNvSpPr/>
            <p:nvPr/>
          </p:nvSpPr>
          <p:spPr>
            <a:xfrm flipH="false" flipV="false" rot="0">
              <a:off x="46990" y="44450"/>
              <a:ext cx="184150" cy="198120"/>
            </a:xfrm>
            <a:custGeom>
              <a:avLst/>
              <a:gdLst/>
              <a:ahLst/>
              <a:cxnLst/>
              <a:rect r="r" b="b" t="t" l="l"/>
              <a:pathLst>
                <a:path h="198120" w="184150">
                  <a:moveTo>
                    <a:pt x="60960" y="11430"/>
                  </a:moveTo>
                  <a:cubicBezTo>
                    <a:pt x="171450" y="118110"/>
                    <a:pt x="184150" y="148590"/>
                    <a:pt x="182880" y="166370"/>
                  </a:cubicBezTo>
                  <a:cubicBezTo>
                    <a:pt x="181610" y="177800"/>
                    <a:pt x="176530" y="187960"/>
                    <a:pt x="168910" y="193040"/>
                  </a:cubicBezTo>
                  <a:cubicBezTo>
                    <a:pt x="160020" y="196850"/>
                    <a:pt x="137160" y="196850"/>
                    <a:pt x="130810" y="190500"/>
                  </a:cubicBezTo>
                  <a:cubicBezTo>
                    <a:pt x="123190" y="182880"/>
                    <a:pt x="120650" y="152400"/>
                    <a:pt x="128270" y="144780"/>
                  </a:cubicBezTo>
                  <a:cubicBezTo>
                    <a:pt x="135890" y="137160"/>
                    <a:pt x="166370" y="137160"/>
                    <a:pt x="173990" y="144780"/>
                  </a:cubicBezTo>
                  <a:cubicBezTo>
                    <a:pt x="181610" y="152400"/>
                    <a:pt x="179070" y="182880"/>
                    <a:pt x="171450" y="190500"/>
                  </a:cubicBezTo>
                  <a:cubicBezTo>
                    <a:pt x="163830" y="198120"/>
                    <a:pt x="142240" y="198120"/>
                    <a:pt x="133350" y="191770"/>
                  </a:cubicBezTo>
                  <a:cubicBezTo>
                    <a:pt x="123190" y="185420"/>
                    <a:pt x="128270" y="162560"/>
                    <a:pt x="116840" y="144780"/>
                  </a:cubicBezTo>
                  <a:cubicBezTo>
                    <a:pt x="96520" y="116840"/>
                    <a:pt x="11430" y="78740"/>
                    <a:pt x="3810" y="50800"/>
                  </a:cubicBezTo>
                  <a:cubicBezTo>
                    <a:pt x="0" y="35560"/>
                    <a:pt x="10160" y="12700"/>
                    <a:pt x="20320" y="6350"/>
                  </a:cubicBezTo>
                  <a:cubicBezTo>
                    <a:pt x="30480" y="0"/>
                    <a:pt x="60960" y="11430"/>
                    <a:pt x="60960" y="1143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0" id="80"/>
          <p:cNvGrpSpPr/>
          <p:nvPr/>
        </p:nvGrpSpPr>
        <p:grpSpPr>
          <a:xfrm rot="0">
            <a:off x="2420756" y="6771089"/>
            <a:ext cx="234590" cy="245016"/>
            <a:chOff x="0" y="0"/>
            <a:chExt cx="285750" cy="29845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49530" y="46990"/>
              <a:ext cx="189230" cy="203200"/>
            </a:xfrm>
            <a:custGeom>
              <a:avLst/>
              <a:gdLst/>
              <a:ahLst/>
              <a:cxnLst/>
              <a:rect r="r" b="b" t="t" l="l"/>
              <a:pathLst>
                <a:path h="203200" w="189230">
                  <a:moveTo>
                    <a:pt x="66040" y="12700"/>
                  </a:moveTo>
                  <a:cubicBezTo>
                    <a:pt x="189230" y="171450"/>
                    <a:pt x="184150" y="186690"/>
                    <a:pt x="176530" y="193040"/>
                  </a:cubicBezTo>
                  <a:cubicBezTo>
                    <a:pt x="170180" y="199390"/>
                    <a:pt x="154940" y="203200"/>
                    <a:pt x="147320" y="199390"/>
                  </a:cubicBezTo>
                  <a:cubicBezTo>
                    <a:pt x="137160" y="195580"/>
                    <a:pt x="124460" y="179070"/>
                    <a:pt x="123190" y="167640"/>
                  </a:cubicBezTo>
                  <a:cubicBezTo>
                    <a:pt x="123190" y="158750"/>
                    <a:pt x="129540" y="146050"/>
                    <a:pt x="138430" y="140970"/>
                  </a:cubicBezTo>
                  <a:cubicBezTo>
                    <a:pt x="147320" y="137160"/>
                    <a:pt x="168910" y="137160"/>
                    <a:pt x="176530" y="143510"/>
                  </a:cubicBezTo>
                  <a:cubicBezTo>
                    <a:pt x="185420" y="151130"/>
                    <a:pt x="189230" y="172720"/>
                    <a:pt x="185420" y="182880"/>
                  </a:cubicBezTo>
                  <a:cubicBezTo>
                    <a:pt x="181610" y="190500"/>
                    <a:pt x="168910" y="198120"/>
                    <a:pt x="161290" y="200660"/>
                  </a:cubicBezTo>
                  <a:cubicBezTo>
                    <a:pt x="153670" y="201930"/>
                    <a:pt x="148590" y="201930"/>
                    <a:pt x="139700" y="196850"/>
                  </a:cubicBezTo>
                  <a:cubicBezTo>
                    <a:pt x="114300" y="182880"/>
                    <a:pt x="25400" y="86360"/>
                    <a:pt x="8890" y="58420"/>
                  </a:cubicBezTo>
                  <a:cubicBezTo>
                    <a:pt x="2540" y="46990"/>
                    <a:pt x="0" y="41910"/>
                    <a:pt x="1270" y="33020"/>
                  </a:cubicBezTo>
                  <a:cubicBezTo>
                    <a:pt x="2540" y="24130"/>
                    <a:pt x="10160" y="8890"/>
                    <a:pt x="19050" y="3810"/>
                  </a:cubicBezTo>
                  <a:cubicBezTo>
                    <a:pt x="29210" y="0"/>
                    <a:pt x="66040" y="12700"/>
                    <a:pt x="66040" y="1270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2" id="82"/>
          <p:cNvGrpSpPr/>
          <p:nvPr/>
        </p:nvGrpSpPr>
        <p:grpSpPr>
          <a:xfrm rot="0">
            <a:off x="2656388" y="6913928"/>
            <a:ext cx="301317" cy="292976"/>
            <a:chOff x="0" y="0"/>
            <a:chExt cx="367030" cy="356870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49530" y="45720"/>
              <a:ext cx="266700" cy="264160"/>
            </a:xfrm>
            <a:custGeom>
              <a:avLst/>
              <a:gdLst/>
              <a:ahLst/>
              <a:cxnLst/>
              <a:rect r="r" b="b" t="t" l="l"/>
              <a:pathLst>
                <a:path h="264160" w="266700">
                  <a:moveTo>
                    <a:pt x="63500" y="12700"/>
                  </a:moveTo>
                  <a:cubicBezTo>
                    <a:pt x="200660" y="171450"/>
                    <a:pt x="247650" y="196850"/>
                    <a:pt x="260350" y="214630"/>
                  </a:cubicBezTo>
                  <a:cubicBezTo>
                    <a:pt x="264160" y="222250"/>
                    <a:pt x="266700" y="227330"/>
                    <a:pt x="265430" y="233680"/>
                  </a:cubicBezTo>
                  <a:cubicBezTo>
                    <a:pt x="264160" y="242570"/>
                    <a:pt x="257810" y="255270"/>
                    <a:pt x="250190" y="260350"/>
                  </a:cubicBezTo>
                  <a:cubicBezTo>
                    <a:pt x="240030" y="264160"/>
                    <a:pt x="219710" y="261620"/>
                    <a:pt x="210820" y="255270"/>
                  </a:cubicBezTo>
                  <a:cubicBezTo>
                    <a:pt x="204470" y="250190"/>
                    <a:pt x="200660" y="234950"/>
                    <a:pt x="201930" y="227330"/>
                  </a:cubicBezTo>
                  <a:cubicBezTo>
                    <a:pt x="201930" y="219710"/>
                    <a:pt x="205740" y="213360"/>
                    <a:pt x="210820" y="209550"/>
                  </a:cubicBezTo>
                  <a:cubicBezTo>
                    <a:pt x="218440" y="204470"/>
                    <a:pt x="232410" y="199390"/>
                    <a:pt x="240030" y="200660"/>
                  </a:cubicBezTo>
                  <a:cubicBezTo>
                    <a:pt x="247650" y="201930"/>
                    <a:pt x="254000" y="207010"/>
                    <a:pt x="257810" y="212090"/>
                  </a:cubicBezTo>
                  <a:cubicBezTo>
                    <a:pt x="261620" y="217170"/>
                    <a:pt x="265430" y="223520"/>
                    <a:pt x="265430" y="231140"/>
                  </a:cubicBezTo>
                  <a:cubicBezTo>
                    <a:pt x="265430" y="238760"/>
                    <a:pt x="260350" y="252730"/>
                    <a:pt x="252730" y="257810"/>
                  </a:cubicBezTo>
                  <a:cubicBezTo>
                    <a:pt x="243840" y="262890"/>
                    <a:pt x="228600" y="262890"/>
                    <a:pt x="213360" y="257810"/>
                  </a:cubicBezTo>
                  <a:cubicBezTo>
                    <a:pt x="189230" y="248920"/>
                    <a:pt x="156210" y="217170"/>
                    <a:pt x="125730" y="187960"/>
                  </a:cubicBezTo>
                  <a:cubicBezTo>
                    <a:pt x="87630" y="153670"/>
                    <a:pt x="24130" y="85090"/>
                    <a:pt x="8890" y="57150"/>
                  </a:cubicBezTo>
                  <a:cubicBezTo>
                    <a:pt x="2540" y="46990"/>
                    <a:pt x="0" y="41910"/>
                    <a:pt x="1270" y="34290"/>
                  </a:cubicBezTo>
                  <a:cubicBezTo>
                    <a:pt x="1270" y="24130"/>
                    <a:pt x="8890" y="10160"/>
                    <a:pt x="17780" y="5080"/>
                  </a:cubicBezTo>
                  <a:cubicBezTo>
                    <a:pt x="27940" y="0"/>
                    <a:pt x="63500" y="12700"/>
                    <a:pt x="63500" y="1270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4" id="84"/>
          <p:cNvGrpSpPr/>
          <p:nvPr/>
        </p:nvGrpSpPr>
        <p:grpSpPr>
          <a:xfrm rot="0">
            <a:off x="2877424" y="7117239"/>
            <a:ext cx="248144" cy="219993"/>
            <a:chOff x="0" y="0"/>
            <a:chExt cx="302260" cy="267970"/>
          </a:xfrm>
        </p:grpSpPr>
        <p:sp>
          <p:nvSpPr>
            <p:cNvPr name="Freeform 85" id="85"/>
            <p:cNvSpPr/>
            <p:nvPr/>
          </p:nvSpPr>
          <p:spPr>
            <a:xfrm flipH="false" flipV="false" rot="0">
              <a:off x="44450" y="50800"/>
              <a:ext cx="212090" cy="167640"/>
            </a:xfrm>
            <a:custGeom>
              <a:avLst/>
              <a:gdLst/>
              <a:ahLst/>
              <a:cxnLst/>
              <a:rect r="r" b="b" t="t" l="l"/>
              <a:pathLst>
                <a:path h="167640" w="212090">
                  <a:moveTo>
                    <a:pt x="54610" y="0"/>
                  </a:moveTo>
                  <a:cubicBezTo>
                    <a:pt x="210820" y="124460"/>
                    <a:pt x="210820" y="142240"/>
                    <a:pt x="204470" y="151130"/>
                  </a:cubicBezTo>
                  <a:cubicBezTo>
                    <a:pt x="199390" y="161290"/>
                    <a:pt x="176530" y="167640"/>
                    <a:pt x="165100" y="165100"/>
                  </a:cubicBezTo>
                  <a:cubicBezTo>
                    <a:pt x="156210" y="162560"/>
                    <a:pt x="144780" y="151130"/>
                    <a:pt x="142240" y="142240"/>
                  </a:cubicBezTo>
                  <a:cubicBezTo>
                    <a:pt x="139700" y="133350"/>
                    <a:pt x="143510" y="118110"/>
                    <a:pt x="149860" y="110490"/>
                  </a:cubicBezTo>
                  <a:cubicBezTo>
                    <a:pt x="153670" y="104140"/>
                    <a:pt x="161290" y="99060"/>
                    <a:pt x="167640" y="99060"/>
                  </a:cubicBezTo>
                  <a:cubicBezTo>
                    <a:pt x="176530" y="97790"/>
                    <a:pt x="193040" y="99060"/>
                    <a:pt x="199390" y="106680"/>
                  </a:cubicBezTo>
                  <a:cubicBezTo>
                    <a:pt x="207010" y="115570"/>
                    <a:pt x="212090" y="138430"/>
                    <a:pt x="207010" y="148590"/>
                  </a:cubicBezTo>
                  <a:cubicBezTo>
                    <a:pt x="201930" y="157480"/>
                    <a:pt x="185420" y="167640"/>
                    <a:pt x="168910" y="166370"/>
                  </a:cubicBezTo>
                  <a:cubicBezTo>
                    <a:pt x="133350" y="163830"/>
                    <a:pt x="25400" y="87630"/>
                    <a:pt x="7620" y="55880"/>
                  </a:cubicBezTo>
                  <a:cubicBezTo>
                    <a:pt x="0" y="40640"/>
                    <a:pt x="0" y="22860"/>
                    <a:pt x="6350" y="12700"/>
                  </a:cubicBezTo>
                  <a:cubicBezTo>
                    <a:pt x="13970" y="2540"/>
                    <a:pt x="54610" y="0"/>
                    <a:pt x="54610" y="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6" id="86"/>
          <p:cNvGrpSpPr/>
          <p:nvPr/>
        </p:nvGrpSpPr>
        <p:grpSpPr>
          <a:xfrm rot="0">
            <a:off x="2409287" y="7721959"/>
            <a:ext cx="156393" cy="262740"/>
            <a:chOff x="0" y="0"/>
            <a:chExt cx="190500" cy="320040"/>
          </a:xfrm>
        </p:grpSpPr>
        <p:sp>
          <p:nvSpPr>
            <p:cNvPr name="Freeform 87" id="87"/>
            <p:cNvSpPr/>
            <p:nvPr/>
          </p:nvSpPr>
          <p:spPr>
            <a:xfrm flipH="false" flipV="false" rot="0">
              <a:off x="49530" y="46990"/>
              <a:ext cx="88900" cy="224790"/>
            </a:xfrm>
            <a:custGeom>
              <a:avLst/>
              <a:gdLst/>
              <a:ahLst/>
              <a:cxnLst/>
              <a:rect r="r" b="b" t="t" l="l"/>
              <a:pathLst>
                <a:path h="224790" w="88900">
                  <a:moveTo>
                    <a:pt x="88900" y="38100"/>
                  </a:moveTo>
                  <a:cubicBezTo>
                    <a:pt x="83820" y="179070"/>
                    <a:pt x="77470" y="200660"/>
                    <a:pt x="64770" y="210820"/>
                  </a:cubicBezTo>
                  <a:cubicBezTo>
                    <a:pt x="53340" y="219710"/>
                    <a:pt x="33020" y="224790"/>
                    <a:pt x="21590" y="220980"/>
                  </a:cubicBezTo>
                  <a:cubicBezTo>
                    <a:pt x="11430" y="215900"/>
                    <a:pt x="0" y="194310"/>
                    <a:pt x="1270" y="182880"/>
                  </a:cubicBezTo>
                  <a:cubicBezTo>
                    <a:pt x="2540" y="172720"/>
                    <a:pt x="12700" y="160020"/>
                    <a:pt x="21590" y="154940"/>
                  </a:cubicBezTo>
                  <a:cubicBezTo>
                    <a:pt x="27940" y="151130"/>
                    <a:pt x="36830" y="149860"/>
                    <a:pt x="44450" y="152400"/>
                  </a:cubicBezTo>
                  <a:cubicBezTo>
                    <a:pt x="53340" y="154940"/>
                    <a:pt x="66040" y="165100"/>
                    <a:pt x="69850" y="173990"/>
                  </a:cubicBezTo>
                  <a:cubicBezTo>
                    <a:pt x="73660" y="182880"/>
                    <a:pt x="72390" y="199390"/>
                    <a:pt x="67310" y="207010"/>
                  </a:cubicBezTo>
                  <a:cubicBezTo>
                    <a:pt x="59690" y="215900"/>
                    <a:pt x="36830" y="224790"/>
                    <a:pt x="25400" y="222250"/>
                  </a:cubicBezTo>
                  <a:cubicBezTo>
                    <a:pt x="15240" y="218440"/>
                    <a:pt x="2540" y="199390"/>
                    <a:pt x="1270" y="186690"/>
                  </a:cubicBezTo>
                  <a:cubicBezTo>
                    <a:pt x="0" y="172720"/>
                    <a:pt x="15240" y="161290"/>
                    <a:pt x="19050" y="142240"/>
                  </a:cubicBezTo>
                  <a:cubicBezTo>
                    <a:pt x="25400" y="113030"/>
                    <a:pt x="8890" y="45720"/>
                    <a:pt x="17780" y="24130"/>
                  </a:cubicBezTo>
                  <a:cubicBezTo>
                    <a:pt x="21590" y="13970"/>
                    <a:pt x="29210" y="8890"/>
                    <a:pt x="36830" y="5080"/>
                  </a:cubicBezTo>
                  <a:cubicBezTo>
                    <a:pt x="44450" y="1270"/>
                    <a:pt x="55880" y="0"/>
                    <a:pt x="63500" y="3810"/>
                  </a:cubicBezTo>
                  <a:cubicBezTo>
                    <a:pt x="73660" y="8890"/>
                    <a:pt x="88900" y="38100"/>
                    <a:pt x="88900" y="3810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88" id="88"/>
          <p:cNvGrpSpPr/>
          <p:nvPr/>
        </p:nvGrpSpPr>
        <p:grpSpPr>
          <a:xfrm rot="0">
            <a:off x="2384264" y="7962805"/>
            <a:ext cx="159521" cy="258570"/>
            <a:chOff x="0" y="0"/>
            <a:chExt cx="194310" cy="314960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45720" y="49530"/>
              <a:ext cx="95250" cy="215900"/>
            </a:xfrm>
            <a:custGeom>
              <a:avLst/>
              <a:gdLst/>
              <a:ahLst/>
              <a:cxnLst/>
              <a:rect r="r" b="b" t="t" l="l"/>
              <a:pathLst>
                <a:path h="215900" w="95250">
                  <a:moveTo>
                    <a:pt x="83820" y="29210"/>
                  </a:moveTo>
                  <a:cubicBezTo>
                    <a:pt x="95250" y="134620"/>
                    <a:pt x="86360" y="176530"/>
                    <a:pt x="74930" y="194310"/>
                  </a:cubicBezTo>
                  <a:cubicBezTo>
                    <a:pt x="67310" y="205740"/>
                    <a:pt x="55880" y="213360"/>
                    <a:pt x="45720" y="214630"/>
                  </a:cubicBezTo>
                  <a:cubicBezTo>
                    <a:pt x="35560" y="215900"/>
                    <a:pt x="20320" y="209550"/>
                    <a:pt x="13970" y="201930"/>
                  </a:cubicBezTo>
                  <a:cubicBezTo>
                    <a:pt x="6350" y="194310"/>
                    <a:pt x="2540" y="177800"/>
                    <a:pt x="5080" y="167640"/>
                  </a:cubicBezTo>
                  <a:cubicBezTo>
                    <a:pt x="10160" y="157480"/>
                    <a:pt x="29210" y="140970"/>
                    <a:pt x="40640" y="140970"/>
                  </a:cubicBezTo>
                  <a:cubicBezTo>
                    <a:pt x="53340" y="139700"/>
                    <a:pt x="72390" y="156210"/>
                    <a:pt x="77470" y="167640"/>
                  </a:cubicBezTo>
                  <a:cubicBezTo>
                    <a:pt x="81280" y="176530"/>
                    <a:pt x="76200" y="193040"/>
                    <a:pt x="69850" y="200660"/>
                  </a:cubicBezTo>
                  <a:cubicBezTo>
                    <a:pt x="63500" y="208280"/>
                    <a:pt x="48260" y="215900"/>
                    <a:pt x="38100" y="214630"/>
                  </a:cubicBezTo>
                  <a:cubicBezTo>
                    <a:pt x="26670" y="212090"/>
                    <a:pt x="8890" y="198120"/>
                    <a:pt x="5080" y="184150"/>
                  </a:cubicBezTo>
                  <a:cubicBezTo>
                    <a:pt x="0" y="166370"/>
                    <a:pt x="21590" y="138430"/>
                    <a:pt x="22860" y="113030"/>
                  </a:cubicBezTo>
                  <a:cubicBezTo>
                    <a:pt x="24130" y="85090"/>
                    <a:pt x="2540" y="40640"/>
                    <a:pt x="11430" y="22860"/>
                  </a:cubicBezTo>
                  <a:cubicBezTo>
                    <a:pt x="17780" y="10160"/>
                    <a:pt x="38100" y="0"/>
                    <a:pt x="49530" y="1270"/>
                  </a:cubicBezTo>
                  <a:cubicBezTo>
                    <a:pt x="62230" y="2540"/>
                    <a:pt x="83820" y="29210"/>
                    <a:pt x="83820" y="2921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0" id="90"/>
          <p:cNvGrpSpPr/>
          <p:nvPr/>
        </p:nvGrpSpPr>
        <p:grpSpPr>
          <a:xfrm rot="0">
            <a:off x="2380094" y="8201565"/>
            <a:ext cx="160564" cy="283593"/>
            <a:chOff x="0" y="0"/>
            <a:chExt cx="195580" cy="345440"/>
          </a:xfrm>
        </p:grpSpPr>
        <p:sp>
          <p:nvSpPr>
            <p:cNvPr name="Freeform 91" id="91"/>
            <p:cNvSpPr/>
            <p:nvPr/>
          </p:nvSpPr>
          <p:spPr>
            <a:xfrm flipH="false" flipV="false" rot="0">
              <a:off x="43180" y="49530"/>
              <a:ext cx="101600" cy="245110"/>
            </a:xfrm>
            <a:custGeom>
              <a:avLst/>
              <a:gdLst/>
              <a:ahLst/>
              <a:cxnLst/>
              <a:rect r="r" b="b" t="t" l="l"/>
              <a:pathLst>
                <a:path h="245110" w="101600">
                  <a:moveTo>
                    <a:pt x="86360" y="30480"/>
                  </a:moveTo>
                  <a:cubicBezTo>
                    <a:pt x="101600" y="134620"/>
                    <a:pt x="101600" y="146050"/>
                    <a:pt x="97790" y="157480"/>
                  </a:cubicBezTo>
                  <a:cubicBezTo>
                    <a:pt x="92710" y="168910"/>
                    <a:pt x="77470" y="176530"/>
                    <a:pt x="73660" y="186690"/>
                  </a:cubicBezTo>
                  <a:cubicBezTo>
                    <a:pt x="71120" y="198120"/>
                    <a:pt x="82550" y="212090"/>
                    <a:pt x="78740" y="220980"/>
                  </a:cubicBezTo>
                  <a:cubicBezTo>
                    <a:pt x="73660" y="231140"/>
                    <a:pt x="52070" y="243840"/>
                    <a:pt x="39370" y="243840"/>
                  </a:cubicBezTo>
                  <a:cubicBezTo>
                    <a:pt x="29210" y="243840"/>
                    <a:pt x="15240" y="233680"/>
                    <a:pt x="11430" y="223520"/>
                  </a:cubicBezTo>
                  <a:cubicBezTo>
                    <a:pt x="6350" y="213360"/>
                    <a:pt x="11430" y="187960"/>
                    <a:pt x="19050" y="179070"/>
                  </a:cubicBezTo>
                  <a:cubicBezTo>
                    <a:pt x="25400" y="171450"/>
                    <a:pt x="43180" y="168910"/>
                    <a:pt x="52070" y="170180"/>
                  </a:cubicBezTo>
                  <a:cubicBezTo>
                    <a:pt x="62230" y="172720"/>
                    <a:pt x="74930" y="184150"/>
                    <a:pt x="78740" y="193040"/>
                  </a:cubicBezTo>
                  <a:cubicBezTo>
                    <a:pt x="82550" y="203200"/>
                    <a:pt x="80010" y="219710"/>
                    <a:pt x="74930" y="228600"/>
                  </a:cubicBezTo>
                  <a:cubicBezTo>
                    <a:pt x="68580" y="236220"/>
                    <a:pt x="54610" y="245110"/>
                    <a:pt x="43180" y="243840"/>
                  </a:cubicBezTo>
                  <a:cubicBezTo>
                    <a:pt x="31750" y="242570"/>
                    <a:pt x="13970" y="231140"/>
                    <a:pt x="7620" y="215900"/>
                  </a:cubicBezTo>
                  <a:cubicBezTo>
                    <a:pt x="0" y="194310"/>
                    <a:pt x="24130" y="149860"/>
                    <a:pt x="25400" y="116840"/>
                  </a:cubicBezTo>
                  <a:cubicBezTo>
                    <a:pt x="26670" y="83820"/>
                    <a:pt x="5080" y="39370"/>
                    <a:pt x="15240" y="21590"/>
                  </a:cubicBezTo>
                  <a:cubicBezTo>
                    <a:pt x="21590" y="8890"/>
                    <a:pt x="41910" y="0"/>
                    <a:pt x="54610" y="1270"/>
                  </a:cubicBezTo>
                  <a:cubicBezTo>
                    <a:pt x="66040" y="2540"/>
                    <a:pt x="86360" y="30480"/>
                    <a:pt x="86360" y="3048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2" id="92"/>
          <p:cNvGrpSpPr/>
          <p:nvPr/>
        </p:nvGrpSpPr>
        <p:grpSpPr>
          <a:xfrm rot="0">
            <a:off x="2372795" y="8407141"/>
            <a:ext cx="161819" cy="265689"/>
            <a:chOff x="0" y="0"/>
            <a:chExt cx="187960" cy="308610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41910" y="50800"/>
              <a:ext cx="95250" cy="209550"/>
            </a:xfrm>
            <a:custGeom>
              <a:avLst/>
              <a:gdLst/>
              <a:ahLst/>
              <a:cxnLst/>
              <a:rect r="r" b="b" t="t" l="l"/>
              <a:pathLst>
                <a:path h="209550" w="95250">
                  <a:moveTo>
                    <a:pt x="80010" y="26670"/>
                  </a:moveTo>
                  <a:cubicBezTo>
                    <a:pt x="95250" y="123190"/>
                    <a:pt x="90170" y="173990"/>
                    <a:pt x="74930" y="191770"/>
                  </a:cubicBezTo>
                  <a:cubicBezTo>
                    <a:pt x="64770" y="203200"/>
                    <a:pt x="44450" y="208280"/>
                    <a:pt x="34290" y="205740"/>
                  </a:cubicBezTo>
                  <a:cubicBezTo>
                    <a:pt x="24130" y="204470"/>
                    <a:pt x="12700" y="191770"/>
                    <a:pt x="10160" y="181610"/>
                  </a:cubicBezTo>
                  <a:cubicBezTo>
                    <a:pt x="7620" y="172720"/>
                    <a:pt x="10160" y="156210"/>
                    <a:pt x="16510" y="148590"/>
                  </a:cubicBezTo>
                  <a:cubicBezTo>
                    <a:pt x="22860" y="140970"/>
                    <a:pt x="38100" y="134620"/>
                    <a:pt x="46990" y="135890"/>
                  </a:cubicBezTo>
                  <a:cubicBezTo>
                    <a:pt x="57150" y="137160"/>
                    <a:pt x="71120" y="146050"/>
                    <a:pt x="76200" y="153670"/>
                  </a:cubicBezTo>
                  <a:cubicBezTo>
                    <a:pt x="80010" y="160020"/>
                    <a:pt x="82550" y="168910"/>
                    <a:pt x="80010" y="176530"/>
                  </a:cubicBezTo>
                  <a:cubicBezTo>
                    <a:pt x="77470" y="186690"/>
                    <a:pt x="60960" y="205740"/>
                    <a:pt x="49530" y="207010"/>
                  </a:cubicBezTo>
                  <a:cubicBezTo>
                    <a:pt x="38100" y="209550"/>
                    <a:pt x="16510" y="196850"/>
                    <a:pt x="11430" y="185420"/>
                  </a:cubicBezTo>
                  <a:cubicBezTo>
                    <a:pt x="6350" y="172720"/>
                    <a:pt x="25400" y="151130"/>
                    <a:pt x="26670" y="129540"/>
                  </a:cubicBezTo>
                  <a:cubicBezTo>
                    <a:pt x="27940" y="100330"/>
                    <a:pt x="0" y="44450"/>
                    <a:pt x="8890" y="24130"/>
                  </a:cubicBezTo>
                  <a:cubicBezTo>
                    <a:pt x="15240" y="10160"/>
                    <a:pt x="34290" y="0"/>
                    <a:pt x="45720" y="0"/>
                  </a:cubicBezTo>
                  <a:cubicBezTo>
                    <a:pt x="58420" y="1270"/>
                    <a:pt x="80010" y="26670"/>
                    <a:pt x="80010" y="2667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4" id="94"/>
          <p:cNvGrpSpPr/>
          <p:nvPr/>
        </p:nvGrpSpPr>
        <p:grpSpPr>
          <a:xfrm rot="0">
            <a:off x="2357156" y="8675957"/>
            <a:ext cx="158478" cy="224163"/>
            <a:chOff x="0" y="0"/>
            <a:chExt cx="193040" cy="273050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48260" y="48260"/>
              <a:ext cx="90170" cy="176530"/>
            </a:xfrm>
            <a:custGeom>
              <a:avLst/>
              <a:gdLst/>
              <a:ahLst/>
              <a:cxnLst/>
              <a:rect r="r" b="b" t="t" l="l"/>
              <a:pathLst>
                <a:path h="176530" w="90170">
                  <a:moveTo>
                    <a:pt x="90170" y="34290"/>
                  </a:moveTo>
                  <a:cubicBezTo>
                    <a:pt x="87630" y="109220"/>
                    <a:pt x="60960" y="165100"/>
                    <a:pt x="44450" y="172720"/>
                  </a:cubicBezTo>
                  <a:cubicBezTo>
                    <a:pt x="36830" y="176530"/>
                    <a:pt x="27940" y="173990"/>
                    <a:pt x="21590" y="170180"/>
                  </a:cubicBezTo>
                  <a:cubicBezTo>
                    <a:pt x="13970" y="165100"/>
                    <a:pt x="3810" y="151130"/>
                    <a:pt x="2540" y="142240"/>
                  </a:cubicBezTo>
                  <a:cubicBezTo>
                    <a:pt x="0" y="134620"/>
                    <a:pt x="2540" y="127000"/>
                    <a:pt x="6350" y="120650"/>
                  </a:cubicBezTo>
                  <a:cubicBezTo>
                    <a:pt x="11430" y="113030"/>
                    <a:pt x="24130" y="102870"/>
                    <a:pt x="34290" y="101600"/>
                  </a:cubicBezTo>
                  <a:cubicBezTo>
                    <a:pt x="44450" y="101600"/>
                    <a:pt x="59690" y="107950"/>
                    <a:pt x="64770" y="115570"/>
                  </a:cubicBezTo>
                  <a:cubicBezTo>
                    <a:pt x="71120" y="123190"/>
                    <a:pt x="74930" y="138430"/>
                    <a:pt x="71120" y="148590"/>
                  </a:cubicBezTo>
                  <a:cubicBezTo>
                    <a:pt x="67310" y="158750"/>
                    <a:pt x="48260" y="173990"/>
                    <a:pt x="36830" y="173990"/>
                  </a:cubicBezTo>
                  <a:cubicBezTo>
                    <a:pt x="25400" y="172720"/>
                    <a:pt x="6350" y="157480"/>
                    <a:pt x="2540" y="146050"/>
                  </a:cubicBezTo>
                  <a:cubicBezTo>
                    <a:pt x="0" y="137160"/>
                    <a:pt x="5080" y="120650"/>
                    <a:pt x="10160" y="114300"/>
                  </a:cubicBezTo>
                  <a:cubicBezTo>
                    <a:pt x="15240" y="107950"/>
                    <a:pt x="26670" y="110490"/>
                    <a:pt x="30480" y="102870"/>
                  </a:cubicBezTo>
                  <a:cubicBezTo>
                    <a:pt x="38100" y="87630"/>
                    <a:pt x="11430" y="33020"/>
                    <a:pt x="21590" y="17780"/>
                  </a:cubicBezTo>
                  <a:cubicBezTo>
                    <a:pt x="27940" y="6350"/>
                    <a:pt x="49530" y="0"/>
                    <a:pt x="60960" y="2540"/>
                  </a:cubicBezTo>
                  <a:cubicBezTo>
                    <a:pt x="72390" y="5080"/>
                    <a:pt x="90170" y="34290"/>
                    <a:pt x="90170" y="3429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6" id="96"/>
          <p:cNvGrpSpPr/>
          <p:nvPr/>
        </p:nvGrpSpPr>
        <p:grpSpPr>
          <a:xfrm rot="0">
            <a:off x="2317537" y="9204566"/>
            <a:ext cx="158478" cy="238760"/>
            <a:chOff x="0" y="0"/>
            <a:chExt cx="193040" cy="290830"/>
          </a:xfrm>
        </p:grpSpPr>
        <p:sp>
          <p:nvSpPr>
            <p:cNvPr name="Freeform 97" id="97"/>
            <p:cNvSpPr/>
            <p:nvPr/>
          </p:nvSpPr>
          <p:spPr>
            <a:xfrm flipH="false" flipV="false" rot="0">
              <a:off x="44450" y="45720"/>
              <a:ext cx="97790" cy="198120"/>
            </a:xfrm>
            <a:custGeom>
              <a:avLst/>
              <a:gdLst/>
              <a:ahLst/>
              <a:cxnLst/>
              <a:rect r="r" b="b" t="t" l="l"/>
              <a:pathLst>
                <a:path h="198120" w="97790">
                  <a:moveTo>
                    <a:pt x="97790" y="41910"/>
                  </a:moveTo>
                  <a:cubicBezTo>
                    <a:pt x="54610" y="195580"/>
                    <a:pt x="34290" y="196850"/>
                    <a:pt x="24130" y="191770"/>
                  </a:cubicBezTo>
                  <a:cubicBezTo>
                    <a:pt x="13970" y="186690"/>
                    <a:pt x="6350" y="165100"/>
                    <a:pt x="6350" y="153670"/>
                  </a:cubicBezTo>
                  <a:cubicBezTo>
                    <a:pt x="6350" y="146050"/>
                    <a:pt x="11430" y="139700"/>
                    <a:pt x="17780" y="134620"/>
                  </a:cubicBezTo>
                  <a:cubicBezTo>
                    <a:pt x="25400" y="129540"/>
                    <a:pt x="40640" y="125730"/>
                    <a:pt x="49530" y="128270"/>
                  </a:cubicBezTo>
                  <a:cubicBezTo>
                    <a:pt x="58420" y="130810"/>
                    <a:pt x="69850" y="140970"/>
                    <a:pt x="73660" y="149860"/>
                  </a:cubicBezTo>
                  <a:cubicBezTo>
                    <a:pt x="76200" y="158750"/>
                    <a:pt x="74930" y="175260"/>
                    <a:pt x="68580" y="181610"/>
                  </a:cubicBezTo>
                  <a:cubicBezTo>
                    <a:pt x="60960" y="190500"/>
                    <a:pt x="38100" y="198120"/>
                    <a:pt x="27940" y="193040"/>
                  </a:cubicBezTo>
                  <a:cubicBezTo>
                    <a:pt x="17780" y="189230"/>
                    <a:pt x="8890" y="173990"/>
                    <a:pt x="6350" y="157480"/>
                  </a:cubicBezTo>
                  <a:cubicBezTo>
                    <a:pt x="0" y="127000"/>
                    <a:pt x="8890" y="39370"/>
                    <a:pt x="29210" y="17780"/>
                  </a:cubicBezTo>
                  <a:cubicBezTo>
                    <a:pt x="40640" y="5080"/>
                    <a:pt x="64770" y="0"/>
                    <a:pt x="76200" y="5080"/>
                  </a:cubicBezTo>
                  <a:cubicBezTo>
                    <a:pt x="87630" y="8890"/>
                    <a:pt x="97790" y="41910"/>
                    <a:pt x="97790" y="4191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98" id="98"/>
          <p:cNvGrpSpPr/>
          <p:nvPr/>
        </p:nvGrpSpPr>
        <p:grpSpPr>
          <a:xfrm rot="0">
            <a:off x="2344645" y="9432900"/>
            <a:ext cx="152223" cy="247101"/>
            <a:chOff x="0" y="0"/>
            <a:chExt cx="185420" cy="300990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39370" y="46990"/>
              <a:ext cx="93980" cy="204470"/>
            </a:xfrm>
            <a:custGeom>
              <a:avLst/>
              <a:gdLst/>
              <a:ahLst/>
              <a:cxnLst/>
              <a:rect r="r" b="b" t="t" l="l"/>
              <a:pathLst>
                <a:path h="204470" w="93980">
                  <a:moveTo>
                    <a:pt x="93980" y="36830"/>
                  </a:moveTo>
                  <a:cubicBezTo>
                    <a:pt x="68580" y="198120"/>
                    <a:pt x="49530" y="204470"/>
                    <a:pt x="38100" y="201930"/>
                  </a:cubicBezTo>
                  <a:cubicBezTo>
                    <a:pt x="26670" y="199390"/>
                    <a:pt x="12700" y="180340"/>
                    <a:pt x="11430" y="168910"/>
                  </a:cubicBezTo>
                  <a:cubicBezTo>
                    <a:pt x="10160" y="158750"/>
                    <a:pt x="19050" y="144780"/>
                    <a:pt x="26670" y="138430"/>
                  </a:cubicBezTo>
                  <a:cubicBezTo>
                    <a:pt x="31750" y="134620"/>
                    <a:pt x="40640" y="132080"/>
                    <a:pt x="48260" y="132080"/>
                  </a:cubicBezTo>
                  <a:cubicBezTo>
                    <a:pt x="54610" y="132080"/>
                    <a:pt x="63500" y="134620"/>
                    <a:pt x="68580" y="139700"/>
                  </a:cubicBezTo>
                  <a:cubicBezTo>
                    <a:pt x="76200" y="146050"/>
                    <a:pt x="83820" y="161290"/>
                    <a:pt x="82550" y="170180"/>
                  </a:cubicBezTo>
                  <a:cubicBezTo>
                    <a:pt x="80010" y="181610"/>
                    <a:pt x="64770" y="200660"/>
                    <a:pt x="53340" y="201930"/>
                  </a:cubicBezTo>
                  <a:cubicBezTo>
                    <a:pt x="41910" y="204470"/>
                    <a:pt x="22860" y="196850"/>
                    <a:pt x="15240" y="182880"/>
                  </a:cubicBezTo>
                  <a:cubicBezTo>
                    <a:pt x="0" y="156210"/>
                    <a:pt x="7620" y="40640"/>
                    <a:pt x="26670" y="16510"/>
                  </a:cubicBezTo>
                  <a:cubicBezTo>
                    <a:pt x="36830" y="3810"/>
                    <a:pt x="57150" y="0"/>
                    <a:pt x="68580" y="3810"/>
                  </a:cubicBezTo>
                  <a:cubicBezTo>
                    <a:pt x="78740" y="7620"/>
                    <a:pt x="93980" y="36830"/>
                    <a:pt x="93980" y="3683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0" id="100"/>
          <p:cNvGrpSpPr/>
          <p:nvPr/>
        </p:nvGrpSpPr>
        <p:grpSpPr>
          <a:xfrm rot="0">
            <a:off x="2331091" y="9678959"/>
            <a:ext cx="150137" cy="229377"/>
            <a:chOff x="0" y="0"/>
            <a:chExt cx="182880" cy="27940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44450" y="46990"/>
              <a:ext cx="87630" cy="182880"/>
            </a:xfrm>
            <a:custGeom>
              <a:avLst/>
              <a:gdLst/>
              <a:ahLst/>
              <a:cxnLst/>
              <a:rect r="r" b="b" t="t" l="l"/>
              <a:pathLst>
                <a:path h="182880" w="87630">
                  <a:moveTo>
                    <a:pt x="87630" y="40640"/>
                  </a:moveTo>
                  <a:cubicBezTo>
                    <a:pt x="63500" y="177800"/>
                    <a:pt x="40640" y="182880"/>
                    <a:pt x="30480" y="179070"/>
                  </a:cubicBezTo>
                  <a:cubicBezTo>
                    <a:pt x="19050" y="173990"/>
                    <a:pt x="6350" y="152400"/>
                    <a:pt x="6350" y="139700"/>
                  </a:cubicBezTo>
                  <a:cubicBezTo>
                    <a:pt x="6350" y="129540"/>
                    <a:pt x="17780" y="115570"/>
                    <a:pt x="25400" y="110490"/>
                  </a:cubicBezTo>
                  <a:cubicBezTo>
                    <a:pt x="33020" y="106680"/>
                    <a:pt x="41910" y="105410"/>
                    <a:pt x="49530" y="106680"/>
                  </a:cubicBezTo>
                  <a:cubicBezTo>
                    <a:pt x="58420" y="109220"/>
                    <a:pt x="72390" y="119380"/>
                    <a:pt x="77470" y="128270"/>
                  </a:cubicBezTo>
                  <a:cubicBezTo>
                    <a:pt x="81280" y="134620"/>
                    <a:pt x="82550" y="143510"/>
                    <a:pt x="80010" y="151130"/>
                  </a:cubicBezTo>
                  <a:cubicBezTo>
                    <a:pt x="76200" y="162560"/>
                    <a:pt x="57150" y="179070"/>
                    <a:pt x="45720" y="181610"/>
                  </a:cubicBezTo>
                  <a:cubicBezTo>
                    <a:pt x="35560" y="182880"/>
                    <a:pt x="20320" y="177800"/>
                    <a:pt x="13970" y="166370"/>
                  </a:cubicBezTo>
                  <a:cubicBezTo>
                    <a:pt x="0" y="143510"/>
                    <a:pt x="1270" y="36830"/>
                    <a:pt x="19050" y="15240"/>
                  </a:cubicBezTo>
                  <a:cubicBezTo>
                    <a:pt x="29210" y="2540"/>
                    <a:pt x="50800" y="0"/>
                    <a:pt x="62230" y="3810"/>
                  </a:cubicBezTo>
                  <a:cubicBezTo>
                    <a:pt x="73660" y="8890"/>
                    <a:pt x="87630" y="40640"/>
                    <a:pt x="87630" y="4064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2" id="102"/>
          <p:cNvGrpSpPr/>
          <p:nvPr/>
        </p:nvGrpSpPr>
        <p:grpSpPr>
          <a:xfrm rot="0">
            <a:off x="2331091" y="9876014"/>
            <a:ext cx="155350" cy="238760"/>
            <a:chOff x="0" y="0"/>
            <a:chExt cx="189230" cy="290830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48260" y="48260"/>
              <a:ext cx="87630" cy="193040"/>
            </a:xfrm>
            <a:custGeom>
              <a:avLst/>
              <a:gdLst/>
              <a:ahLst/>
              <a:cxnLst/>
              <a:rect r="r" b="b" t="t" l="l"/>
              <a:pathLst>
                <a:path h="193040" w="87630">
                  <a:moveTo>
                    <a:pt x="82550" y="35560"/>
                  </a:moveTo>
                  <a:cubicBezTo>
                    <a:pt x="87630" y="123190"/>
                    <a:pt x="82550" y="161290"/>
                    <a:pt x="69850" y="175260"/>
                  </a:cubicBezTo>
                  <a:cubicBezTo>
                    <a:pt x="62230" y="185420"/>
                    <a:pt x="49530" y="191770"/>
                    <a:pt x="38100" y="191770"/>
                  </a:cubicBezTo>
                  <a:cubicBezTo>
                    <a:pt x="26670" y="190500"/>
                    <a:pt x="6350" y="173990"/>
                    <a:pt x="3810" y="162560"/>
                  </a:cubicBezTo>
                  <a:cubicBezTo>
                    <a:pt x="0" y="151130"/>
                    <a:pt x="11430" y="128270"/>
                    <a:pt x="21590" y="120650"/>
                  </a:cubicBezTo>
                  <a:cubicBezTo>
                    <a:pt x="30480" y="115570"/>
                    <a:pt x="46990" y="115570"/>
                    <a:pt x="55880" y="120650"/>
                  </a:cubicBezTo>
                  <a:cubicBezTo>
                    <a:pt x="66040" y="124460"/>
                    <a:pt x="76200" y="138430"/>
                    <a:pt x="77470" y="148590"/>
                  </a:cubicBezTo>
                  <a:cubicBezTo>
                    <a:pt x="77470" y="160020"/>
                    <a:pt x="64770" y="182880"/>
                    <a:pt x="54610" y="187960"/>
                  </a:cubicBezTo>
                  <a:cubicBezTo>
                    <a:pt x="45720" y="193040"/>
                    <a:pt x="27940" y="190500"/>
                    <a:pt x="19050" y="185420"/>
                  </a:cubicBezTo>
                  <a:cubicBezTo>
                    <a:pt x="10160" y="179070"/>
                    <a:pt x="3810" y="166370"/>
                    <a:pt x="2540" y="154940"/>
                  </a:cubicBezTo>
                  <a:cubicBezTo>
                    <a:pt x="0" y="140970"/>
                    <a:pt x="12700" y="127000"/>
                    <a:pt x="15240" y="109220"/>
                  </a:cubicBezTo>
                  <a:cubicBezTo>
                    <a:pt x="19050" y="83820"/>
                    <a:pt x="1270" y="35560"/>
                    <a:pt x="12700" y="17780"/>
                  </a:cubicBezTo>
                  <a:cubicBezTo>
                    <a:pt x="20320" y="6350"/>
                    <a:pt x="41910" y="0"/>
                    <a:pt x="54610" y="2540"/>
                  </a:cubicBezTo>
                  <a:cubicBezTo>
                    <a:pt x="66040" y="6350"/>
                    <a:pt x="82550" y="35560"/>
                    <a:pt x="82550" y="35560"/>
                  </a:cubicBezTo>
                </a:path>
              </a:pathLst>
            </a:custGeom>
            <a:solidFill>
              <a:srgbClr val="C597C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4" id="104"/>
          <p:cNvGrpSpPr/>
          <p:nvPr/>
        </p:nvGrpSpPr>
        <p:grpSpPr>
          <a:xfrm rot="0">
            <a:off x="3510915" y="8569066"/>
            <a:ext cx="377190" cy="376238"/>
            <a:chOff x="0" y="0"/>
            <a:chExt cx="502920" cy="501650"/>
          </a:xfrm>
        </p:grpSpPr>
        <p:sp>
          <p:nvSpPr>
            <p:cNvPr name="Freeform 105" id="105"/>
            <p:cNvSpPr/>
            <p:nvPr/>
          </p:nvSpPr>
          <p:spPr>
            <a:xfrm flipH="false" flipV="false" rot="0">
              <a:off x="48260" y="49530"/>
              <a:ext cx="405130" cy="401320"/>
            </a:xfrm>
            <a:custGeom>
              <a:avLst/>
              <a:gdLst/>
              <a:ahLst/>
              <a:cxnLst/>
              <a:rect r="r" b="b" t="t" l="l"/>
              <a:pathLst>
                <a:path h="401320" w="405130">
                  <a:moveTo>
                    <a:pt x="154940" y="106680"/>
                  </a:moveTo>
                  <a:cubicBezTo>
                    <a:pt x="140970" y="247650"/>
                    <a:pt x="160020" y="265430"/>
                    <a:pt x="176530" y="271780"/>
                  </a:cubicBezTo>
                  <a:cubicBezTo>
                    <a:pt x="193040" y="278130"/>
                    <a:pt x="218440" y="276860"/>
                    <a:pt x="233680" y="266700"/>
                  </a:cubicBezTo>
                  <a:cubicBezTo>
                    <a:pt x="251460" y="256540"/>
                    <a:pt x="267970" y="224790"/>
                    <a:pt x="271780" y="203200"/>
                  </a:cubicBezTo>
                  <a:cubicBezTo>
                    <a:pt x="273050" y="184150"/>
                    <a:pt x="266700" y="154940"/>
                    <a:pt x="254000" y="143510"/>
                  </a:cubicBezTo>
                  <a:cubicBezTo>
                    <a:pt x="241300" y="132080"/>
                    <a:pt x="210820" y="140970"/>
                    <a:pt x="194310" y="132080"/>
                  </a:cubicBezTo>
                  <a:cubicBezTo>
                    <a:pt x="180340" y="124460"/>
                    <a:pt x="173990" y="99060"/>
                    <a:pt x="161290" y="97790"/>
                  </a:cubicBezTo>
                  <a:cubicBezTo>
                    <a:pt x="147320" y="96520"/>
                    <a:pt x="130810" y="130810"/>
                    <a:pt x="113030" y="133350"/>
                  </a:cubicBezTo>
                  <a:cubicBezTo>
                    <a:pt x="96520" y="137160"/>
                    <a:pt x="68580" y="125730"/>
                    <a:pt x="57150" y="114300"/>
                  </a:cubicBezTo>
                  <a:cubicBezTo>
                    <a:pt x="45720" y="105410"/>
                    <a:pt x="40640" y="90170"/>
                    <a:pt x="39370" y="77470"/>
                  </a:cubicBezTo>
                  <a:cubicBezTo>
                    <a:pt x="38100" y="64770"/>
                    <a:pt x="41910" y="48260"/>
                    <a:pt x="48260" y="36830"/>
                  </a:cubicBezTo>
                  <a:cubicBezTo>
                    <a:pt x="54610" y="26670"/>
                    <a:pt x="66040" y="15240"/>
                    <a:pt x="80010" y="10160"/>
                  </a:cubicBezTo>
                  <a:cubicBezTo>
                    <a:pt x="95250" y="6350"/>
                    <a:pt x="124460" y="8890"/>
                    <a:pt x="139700" y="17780"/>
                  </a:cubicBezTo>
                  <a:cubicBezTo>
                    <a:pt x="151130" y="24130"/>
                    <a:pt x="160020" y="38100"/>
                    <a:pt x="163830" y="50800"/>
                  </a:cubicBezTo>
                  <a:cubicBezTo>
                    <a:pt x="167640" y="62230"/>
                    <a:pt x="168910" y="78740"/>
                    <a:pt x="163830" y="91440"/>
                  </a:cubicBezTo>
                  <a:cubicBezTo>
                    <a:pt x="157480" y="106680"/>
                    <a:pt x="137160" y="127000"/>
                    <a:pt x="120650" y="132080"/>
                  </a:cubicBezTo>
                  <a:cubicBezTo>
                    <a:pt x="102870" y="137160"/>
                    <a:pt x="74930" y="128270"/>
                    <a:pt x="60960" y="119380"/>
                  </a:cubicBezTo>
                  <a:cubicBezTo>
                    <a:pt x="50800" y="110490"/>
                    <a:pt x="43180" y="96520"/>
                    <a:pt x="40640" y="83820"/>
                  </a:cubicBezTo>
                  <a:cubicBezTo>
                    <a:pt x="38100" y="71120"/>
                    <a:pt x="35560" y="54610"/>
                    <a:pt x="45720" y="43180"/>
                  </a:cubicBezTo>
                  <a:cubicBezTo>
                    <a:pt x="63500" y="21590"/>
                    <a:pt x="137160" y="1270"/>
                    <a:pt x="184150" y="1270"/>
                  </a:cubicBezTo>
                  <a:cubicBezTo>
                    <a:pt x="233680" y="0"/>
                    <a:pt x="299720" y="20320"/>
                    <a:pt x="335280" y="44450"/>
                  </a:cubicBezTo>
                  <a:cubicBezTo>
                    <a:pt x="361950" y="60960"/>
                    <a:pt x="378460" y="86360"/>
                    <a:pt x="389890" y="110490"/>
                  </a:cubicBezTo>
                  <a:cubicBezTo>
                    <a:pt x="401320" y="132080"/>
                    <a:pt x="405130" y="158750"/>
                    <a:pt x="403860" y="182880"/>
                  </a:cubicBezTo>
                  <a:cubicBezTo>
                    <a:pt x="403860" y="207010"/>
                    <a:pt x="397510" y="231140"/>
                    <a:pt x="387350" y="255270"/>
                  </a:cubicBezTo>
                  <a:cubicBezTo>
                    <a:pt x="378460" y="280670"/>
                    <a:pt x="360680" y="312420"/>
                    <a:pt x="344170" y="332740"/>
                  </a:cubicBezTo>
                  <a:cubicBezTo>
                    <a:pt x="331470" y="349250"/>
                    <a:pt x="321310" y="361950"/>
                    <a:pt x="302260" y="372110"/>
                  </a:cubicBezTo>
                  <a:cubicBezTo>
                    <a:pt x="278130" y="386080"/>
                    <a:pt x="236220" y="398780"/>
                    <a:pt x="200660" y="400050"/>
                  </a:cubicBezTo>
                  <a:cubicBezTo>
                    <a:pt x="165100" y="401320"/>
                    <a:pt x="120650" y="394970"/>
                    <a:pt x="91440" y="381000"/>
                  </a:cubicBezTo>
                  <a:cubicBezTo>
                    <a:pt x="66040" y="367030"/>
                    <a:pt x="44450" y="346710"/>
                    <a:pt x="30480" y="322580"/>
                  </a:cubicBezTo>
                  <a:cubicBezTo>
                    <a:pt x="15240" y="295910"/>
                    <a:pt x="6350" y="264160"/>
                    <a:pt x="2540" y="227330"/>
                  </a:cubicBezTo>
                  <a:cubicBezTo>
                    <a:pt x="0" y="182880"/>
                    <a:pt x="8890" y="106680"/>
                    <a:pt x="22860" y="73660"/>
                  </a:cubicBezTo>
                  <a:cubicBezTo>
                    <a:pt x="29210" y="54610"/>
                    <a:pt x="38100" y="41910"/>
                    <a:pt x="50800" y="34290"/>
                  </a:cubicBezTo>
                  <a:cubicBezTo>
                    <a:pt x="62230" y="25400"/>
                    <a:pt x="82550" y="20320"/>
                    <a:pt x="97790" y="22860"/>
                  </a:cubicBezTo>
                  <a:cubicBezTo>
                    <a:pt x="111760" y="24130"/>
                    <a:pt x="130810" y="33020"/>
                    <a:pt x="139700" y="45720"/>
                  </a:cubicBezTo>
                  <a:cubicBezTo>
                    <a:pt x="151130" y="59690"/>
                    <a:pt x="154940" y="106680"/>
                    <a:pt x="154940" y="106680"/>
                  </a:cubicBezTo>
                </a:path>
              </a:pathLst>
            </a:custGeom>
            <a:solidFill>
              <a:srgbClr val="54467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6" id="106"/>
          <p:cNvGrpSpPr/>
          <p:nvPr/>
        </p:nvGrpSpPr>
        <p:grpSpPr>
          <a:xfrm rot="0">
            <a:off x="3488055" y="8945303"/>
            <a:ext cx="211455" cy="343853"/>
            <a:chOff x="0" y="0"/>
            <a:chExt cx="281940" cy="458470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48260" y="50800"/>
              <a:ext cx="189230" cy="356870"/>
            </a:xfrm>
            <a:custGeom>
              <a:avLst/>
              <a:gdLst/>
              <a:ahLst/>
              <a:cxnLst/>
              <a:rect r="r" b="b" t="t" l="l"/>
              <a:pathLst>
                <a:path h="356870" w="189230">
                  <a:moveTo>
                    <a:pt x="133350" y="55880"/>
                  </a:moveTo>
                  <a:cubicBezTo>
                    <a:pt x="170180" y="331470"/>
                    <a:pt x="158750" y="340360"/>
                    <a:pt x="148590" y="346710"/>
                  </a:cubicBezTo>
                  <a:cubicBezTo>
                    <a:pt x="140970" y="353060"/>
                    <a:pt x="130810" y="355600"/>
                    <a:pt x="120650" y="355600"/>
                  </a:cubicBezTo>
                  <a:cubicBezTo>
                    <a:pt x="109220" y="356870"/>
                    <a:pt x="90170" y="351790"/>
                    <a:pt x="80010" y="344170"/>
                  </a:cubicBezTo>
                  <a:cubicBezTo>
                    <a:pt x="69850" y="335280"/>
                    <a:pt x="60960" y="325120"/>
                    <a:pt x="57150" y="307340"/>
                  </a:cubicBezTo>
                  <a:cubicBezTo>
                    <a:pt x="50800" y="276860"/>
                    <a:pt x="54610" y="195580"/>
                    <a:pt x="73660" y="168910"/>
                  </a:cubicBezTo>
                  <a:cubicBezTo>
                    <a:pt x="85090" y="152400"/>
                    <a:pt x="109220" y="144780"/>
                    <a:pt x="124460" y="143510"/>
                  </a:cubicBezTo>
                  <a:cubicBezTo>
                    <a:pt x="137160" y="143510"/>
                    <a:pt x="151130" y="148590"/>
                    <a:pt x="161290" y="157480"/>
                  </a:cubicBezTo>
                  <a:cubicBezTo>
                    <a:pt x="172720" y="167640"/>
                    <a:pt x="184150" y="193040"/>
                    <a:pt x="182880" y="209550"/>
                  </a:cubicBezTo>
                  <a:cubicBezTo>
                    <a:pt x="181610" y="226060"/>
                    <a:pt x="165100" y="248920"/>
                    <a:pt x="152400" y="257810"/>
                  </a:cubicBezTo>
                  <a:cubicBezTo>
                    <a:pt x="142240" y="265430"/>
                    <a:pt x="127000" y="266700"/>
                    <a:pt x="114300" y="265430"/>
                  </a:cubicBezTo>
                  <a:cubicBezTo>
                    <a:pt x="101600" y="262890"/>
                    <a:pt x="87630" y="257810"/>
                    <a:pt x="80010" y="247650"/>
                  </a:cubicBezTo>
                  <a:cubicBezTo>
                    <a:pt x="69850" y="234950"/>
                    <a:pt x="60960" y="208280"/>
                    <a:pt x="63500" y="193040"/>
                  </a:cubicBezTo>
                  <a:cubicBezTo>
                    <a:pt x="64770" y="180340"/>
                    <a:pt x="72390" y="167640"/>
                    <a:pt x="82550" y="158750"/>
                  </a:cubicBezTo>
                  <a:cubicBezTo>
                    <a:pt x="91440" y="151130"/>
                    <a:pt x="105410" y="144780"/>
                    <a:pt x="118110" y="143510"/>
                  </a:cubicBezTo>
                  <a:cubicBezTo>
                    <a:pt x="129540" y="143510"/>
                    <a:pt x="144780" y="147320"/>
                    <a:pt x="154940" y="153670"/>
                  </a:cubicBezTo>
                  <a:cubicBezTo>
                    <a:pt x="166370" y="160020"/>
                    <a:pt x="175260" y="168910"/>
                    <a:pt x="180340" y="184150"/>
                  </a:cubicBezTo>
                  <a:cubicBezTo>
                    <a:pt x="189230" y="210820"/>
                    <a:pt x="181610" y="287020"/>
                    <a:pt x="173990" y="312420"/>
                  </a:cubicBezTo>
                  <a:cubicBezTo>
                    <a:pt x="171450" y="325120"/>
                    <a:pt x="167640" y="331470"/>
                    <a:pt x="160020" y="337820"/>
                  </a:cubicBezTo>
                  <a:cubicBezTo>
                    <a:pt x="151130" y="346710"/>
                    <a:pt x="134620" y="355600"/>
                    <a:pt x="120650" y="355600"/>
                  </a:cubicBezTo>
                  <a:cubicBezTo>
                    <a:pt x="107950" y="356870"/>
                    <a:pt x="91440" y="351790"/>
                    <a:pt x="80010" y="344170"/>
                  </a:cubicBezTo>
                  <a:cubicBezTo>
                    <a:pt x="67310" y="335280"/>
                    <a:pt x="58420" y="323850"/>
                    <a:pt x="49530" y="303530"/>
                  </a:cubicBezTo>
                  <a:cubicBezTo>
                    <a:pt x="30480" y="260350"/>
                    <a:pt x="0" y="128270"/>
                    <a:pt x="2540" y="77470"/>
                  </a:cubicBezTo>
                  <a:cubicBezTo>
                    <a:pt x="5080" y="52070"/>
                    <a:pt x="10160" y="31750"/>
                    <a:pt x="21590" y="19050"/>
                  </a:cubicBezTo>
                  <a:cubicBezTo>
                    <a:pt x="31750" y="7620"/>
                    <a:pt x="50800" y="1270"/>
                    <a:pt x="64770" y="0"/>
                  </a:cubicBezTo>
                  <a:cubicBezTo>
                    <a:pt x="80010" y="0"/>
                    <a:pt x="99060" y="5080"/>
                    <a:pt x="110490" y="15240"/>
                  </a:cubicBezTo>
                  <a:cubicBezTo>
                    <a:pt x="121920" y="24130"/>
                    <a:pt x="133350" y="55880"/>
                    <a:pt x="133350" y="5588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108" id="108"/>
          <p:cNvGrpSpPr/>
          <p:nvPr/>
        </p:nvGrpSpPr>
        <p:grpSpPr>
          <a:xfrm rot="0">
            <a:off x="3679101" y="8977576"/>
            <a:ext cx="205740" cy="267653"/>
            <a:chOff x="0" y="0"/>
            <a:chExt cx="274320" cy="356870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48260" y="50800"/>
              <a:ext cx="176530" cy="257810"/>
            </a:xfrm>
            <a:custGeom>
              <a:avLst/>
              <a:gdLst/>
              <a:ahLst/>
              <a:cxnLst/>
              <a:rect r="r" b="b" t="t" l="l"/>
              <a:pathLst>
                <a:path h="257810" w="176530">
                  <a:moveTo>
                    <a:pt x="140970" y="66040"/>
                  </a:moveTo>
                  <a:cubicBezTo>
                    <a:pt x="147320" y="149860"/>
                    <a:pt x="171450" y="167640"/>
                    <a:pt x="173990" y="185420"/>
                  </a:cubicBezTo>
                  <a:cubicBezTo>
                    <a:pt x="175260" y="200660"/>
                    <a:pt x="166370" y="219710"/>
                    <a:pt x="158750" y="229870"/>
                  </a:cubicBezTo>
                  <a:cubicBezTo>
                    <a:pt x="152400" y="240030"/>
                    <a:pt x="143510" y="246380"/>
                    <a:pt x="133350" y="250190"/>
                  </a:cubicBezTo>
                  <a:cubicBezTo>
                    <a:pt x="119380" y="254000"/>
                    <a:pt x="99060" y="256540"/>
                    <a:pt x="85090" y="251460"/>
                  </a:cubicBezTo>
                  <a:cubicBezTo>
                    <a:pt x="71120" y="247650"/>
                    <a:pt x="55880" y="233680"/>
                    <a:pt x="48260" y="222250"/>
                  </a:cubicBezTo>
                  <a:cubicBezTo>
                    <a:pt x="41910" y="212090"/>
                    <a:pt x="35560" y="201930"/>
                    <a:pt x="39370" y="190500"/>
                  </a:cubicBezTo>
                  <a:cubicBezTo>
                    <a:pt x="43180" y="171450"/>
                    <a:pt x="87630" y="125730"/>
                    <a:pt x="105410" y="120650"/>
                  </a:cubicBezTo>
                  <a:cubicBezTo>
                    <a:pt x="113030" y="116840"/>
                    <a:pt x="119380" y="119380"/>
                    <a:pt x="127000" y="123190"/>
                  </a:cubicBezTo>
                  <a:cubicBezTo>
                    <a:pt x="139700" y="130810"/>
                    <a:pt x="166370" y="151130"/>
                    <a:pt x="171450" y="168910"/>
                  </a:cubicBezTo>
                  <a:cubicBezTo>
                    <a:pt x="176530" y="186690"/>
                    <a:pt x="168910" y="215900"/>
                    <a:pt x="158750" y="231140"/>
                  </a:cubicBezTo>
                  <a:cubicBezTo>
                    <a:pt x="149860" y="242570"/>
                    <a:pt x="134620" y="250190"/>
                    <a:pt x="121920" y="254000"/>
                  </a:cubicBezTo>
                  <a:cubicBezTo>
                    <a:pt x="107950" y="256540"/>
                    <a:pt x="91440" y="255270"/>
                    <a:pt x="78740" y="248920"/>
                  </a:cubicBezTo>
                  <a:cubicBezTo>
                    <a:pt x="66040" y="243840"/>
                    <a:pt x="53340" y="232410"/>
                    <a:pt x="46990" y="219710"/>
                  </a:cubicBezTo>
                  <a:cubicBezTo>
                    <a:pt x="40640" y="208280"/>
                    <a:pt x="36830" y="191770"/>
                    <a:pt x="39370" y="177800"/>
                  </a:cubicBezTo>
                  <a:cubicBezTo>
                    <a:pt x="41910" y="163830"/>
                    <a:pt x="49530" y="148590"/>
                    <a:pt x="59690" y="139700"/>
                  </a:cubicBezTo>
                  <a:cubicBezTo>
                    <a:pt x="68580" y="129540"/>
                    <a:pt x="83820" y="121920"/>
                    <a:pt x="97790" y="120650"/>
                  </a:cubicBezTo>
                  <a:cubicBezTo>
                    <a:pt x="115570" y="120650"/>
                    <a:pt x="144780" y="129540"/>
                    <a:pt x="157480" y="143510"/>
                  </a:cubicBezTo>
                  <a:cubicBezTo>
                    <a:pt x="168910" y="157480"/>
                    <a:pt x="176530" y="186690"/>
                    <a:pt x="171450" y="204470"/>
                  </a:cubicBezTo>
                  <a:cubicBezTo>
                    <a:pt x="166370" y="223520"/>
                    <a:pt x="129540" y="252730"/>
                    <a:pt x="128270" y="251460"/>
                  </a:cubicBezTo>
                  <a:cubicBezTo>
                    <a:pt x="127000" y="250190"/>
                    <a:pt x="170180" y="182880"/>
                    <a:pt x="173990" y="185420"/>
                  </a:cubicBezTo>
                  <a:cubicBezTo>
                    <a:pt x="176530" y="185420"/>
                    <a:pt x="171450" y="207010"/>
                    <a:pt x="167640" y="217170"/>
                  </a:cubicBezTo>
                  <a:cubicBezTo>
                    <a:pt x="162560" y="226060"/>
                    <a:pt x="156210" y="234950"/>
                    <a:pt x="147320" y="241300"/>
                  </a:cubicBezTo>
                  <a:cubicBezTo>
                    <a:pt x="135890" y="248920"/>
                    <a:pt x="116840" y="257810"/>
                    <a:pt x="101600" y="255270"/>
                  </a:cubicBezTo>
                  <a:cubicBezTo>
                    <a:pt x="83820" y="252730"/>
                    <a:pt x="62230" y="238760"/>
                    <a:pt x="48260" y="222250"/>
                  </a:cubicBezTo>
                  <a:cubicBezTo>
                    <a:pt x="29210" y="201930"/>
                    <a:pt x="13970" y="163830"/>
                    <a:pt x="7620" y="135890"/>
                  </a:cubicBezTo>
                  <a:cubicBezTo>
                    <a:pt x="1270" y="114300"/>
                    <a:pt x="0" y="92710"/>
                    <a:pt x="2540" y="72390"/>
                  </a:cubicBezTo>
                  <a:cubicBezTo>
                    <a:pt x="3810" y="55880"/>
                    <a:pt x="6350" y="38100"/>
                    <a:pt x="17780" y="25400"/>
                  </a:cubicBezTo>
                  <a:cubicBezTo>
                    <a:pt x="30480" y="12700"/>
                    <a:pt x="58420" y="0"/>
                    <a:pt x="77470" y="0"/>
                  </a:cubicBezTo>
                  <a:cubicBezTo>
                    <a:pt x="92710" y="0"/>
                    <a:pt x="110490" y="10160"/>
                    <a:pt x="121920" y="21590"/>
                  </a:cubicBezTo>
                  <a:cubicBezTo>
                    <a:pt x="132080" y="31750"/>
                    <a:pt x="140970" y="66040"/>
                    <a:pt x="140970" y="66040"/>
                  </a:cubicBezTo>
                </a:path>
              </a:pathLst>
            </a:custGeom>
            <a:solidFill>
              <a:srgbClr val="1E1E1E"/>
            </a:solidFill>
            <a:ln cap="sq">
              <a:noFill/>
              <a:prstDash val="solid"/>
              <a:miter/>
            </a:ln>
          </p:spPr>
        </p:sp>
      </p:grpSp>
      <p:sp>
        <p:nvSpPr>
          <p:cNvPr name="Freeform 110" id="110"/>
          <p:cNvSpPr/>
          <p:nvPr/>
        </p:nvSpPr>
        <p:spPr>
          <a:xfrm flipH="false" flipV="false" rot="0">
            <a:off x="13210390" y="5143500"/>
            <a:ext cx="5077610" cy="5530413"/>
          </a:xfrm>
          <a:custGeom>
            <a:avLst/>
            <a:gdLst/>
            <a:ahLst/>
            <a:cxnLst/>
            <a:rect r="r" b="b" t="t" l="l"/>
            <a:pathLst>
              <a:path h="5530413" w="5077610">
                <a:moveTo>
                  <a:pt x="0" y="0"/>
                </a:moveTo>
                <a:lnTo>
                  <a:pt x="5077610" y="0"/>
                </a:lnTo>
                <a:lnTo>
                  <a:pt x="5077610" y="5530413"/>
                </a:lnTo>
                <a:lnTo>
                  <a:pt x="0" y="55304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3953" r="0" b="-29268"/>
            </a:stretch>
          </a:blipFill>
        </p:spPr>
      </p:sp>
      <p:pic>
        <p:nvPicPr>
          <p:cNvPr name="Picture 111" id="111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9320" r="0" b="17993"/>
          <a:stretch>
            <a:fillRect/>
          </a:stretch>
        </p:blipFill>
        <p:spPr>
          <a:xfrm flipH="false" flipV="false" rot="0">
            <a:off x="9220595" y="4377671"/>
            <a:ext cx="4629150" cy="5981778"/>
          </a:xfrm>
          <a:prstGeom prst="rect">
            <a:avLst/>
          </a:prstGeom>
        </p:spPr>
      </p:pic>
      <p:grpSp>
        <p:nvGrpSpPr>
          <p:cNvPr name="Group 112" id="112"/>
          <p:cNvGrpSpPr>
            <a:grpSpLocks noChangeAspect="true"/>
          </p:cNvGrpSpPr>
          <p:nvPr/>
        </p:nvGrpSpPr>
        <p:grpSpPr>
          <a:xfrm rot="0">
            <a:off x="6563081" y="7016105"/>
            <a:ext cx="3583092" cy="3583092"/>
            <a:chOff x="0" y="0"/>
            <a:chExt cx="13884457" cy="13884457"/>
          </a:xfrm>
        </p:grpSpPr>
        <p:sp>
          <p:nvSpPr>
            <p:cNvPr name="Freeform 113" id="113"/>
            <p:cNvSpPr/>
            <p:nvPr/>
          </p:nvSpPr>
          <p:spPr>
            <a:xfrm flipH="false" flipV="false" rot="0">
              <a:off x="-342874" y="-11125"/>
              <a:ext cx="14570202" cy="13906705"/>
            </a:xfrm>
            <a:custGeom>
              <a:avLst/>
              <a:gdLst/>
              <a:ahLst/>
              <a:cxnLst/>
              <a:rect r="r" b="b" t="t" l="l"/>
              <a:pathLst>
                <a:path h="13906705" w="14570202">
                  <a:moveTo>
                    <a:pt x="7285101" y="11125"/>
                  </a:moveTo>
                  <a:cubicBezTo>
                    <a:pt x="4797487" y="0"/>
                    <a:pt x="2494061" y="1320743"/>
                    <a:pt x="1247030" y="3473245"/>
                  </a:cubicBezTo>
                  <a:cubicBezTo>
                    <a:pt x="0" y="5625748"/>
                    <a:pt x="0" y="8280957"/>
                    <a:pt x="1247030" y="10433459"/>
                  </a:cubicBezTo>
                  <a:cubicBezTo>
                    <a:pt x="2494061" y="12585962"/>
                    <a:pt x="4797487" y="13906705"/>
                    <a:pt x="7285101" y="13895580"/>
                  </a:cubicBezTo>
                  <a:cubicBezTo>
                    <a:pt x="9772716" y="13906705"/>
                    <a:pt x="12076142" y="12585962"/>
                    <a:pt x="13323172" y="10433459"/>
                  </a:cubicBezTo>
                  <a:cubicBezTo>
                    <a:pt x="14570202" y="8280957"/>
                    <a:pt x="14570202" y="5625748"/>
                    <a:pt x="13323172" y="3473245"/>
                  </a:cubicBezTo>
                  <a:cubicBezTo>
                    <a:pt x="12076142" y="1320743"/>
                    <a:pt x="9772716" y="0"/>
                    <a:pt x="7285101" y="11125"/>
                  </a:cubicBezTo>
                  <a:close/>
                </a:path>
              </a:pathLst>
            </a:custGeom>
            <a:solidFill>
              <a:srgbClr val="BCB2FF"/>
            </a:solidFill>
          </p:spPr>
        </p:sp>
        <p:sp>
          <p:nvSpPr>
            <p:cNvPr name="Freeform 114" id="114"/>
            <p:cNvSpPr/>
            <p:nvPr/>
          </p:nvSpPr>
          <p:spPr>
            <a:xfrm flipH="false" flipV="false" rot="0">
              <a:off x="-254486" y="73238"/>
              <a:ext cx="14393428" cy="13737980"/>
            </a:xfrm>
            <a:custGeom>
              <a:avLst/>
              <a:gdLst/>
              <a:ahLst/>
              <a:cxnLst/>
              <a:rect r="r" b="b" t="t" l="l"/>
              <a:pathLst>
                <a:path h="13737980" w="14393428">
                  <a:moveTo>
                    <a:pt x="7196713" y="10990"/>
                  </a:moveTo>
                  <a:cubicBezTo>
                    <a:pt x="4739280" y="0"/>
                    <a:pt x="2463801" y="1304718"/>
                    <a:pt x="1231900" y="3431105"/>
                  </a:cubicBezTo>
                  <a:cubicBezTo>
                    <a:pt x="0" y="5557493"/>
                    <a:pt x="0" y="8180486"/>
                    <a:pt x="1231900" y="10306873"/>
                  </a:cubicBezTo>
                  <a:cubicBezTo>
                    <a:pt x="2463801" y="12433261"/>
                    <a:pt x="4739280" y="13737979"/>
                    <a:pt x="7196713" y="13726989"/>
                  </a:cubicBezTo>
                  <a:cubicBezTo>
                    <a:pt x="9654147" y="13737979"/>
                    <a:pt x="11929626" y="12433261"/>
                    <a:pt x="13161527" y="10306873"/>
                  </a:cubicBezTo>
                  <a:cubicBezTo>
                    <a:pt x="14393428" y="8180486"/>
                    <a:pt x="14393428" y="5557493"/>
                    <a:pt x="13161527" y="3431105"/>
                  </a:cubicBezTo>
                  <a:cubicBezTo>
                    <a:pt x="11929626" y="1304718"/>
                    <a:pt x="9654147" y="0"/>
                    <a:pt x="7196713" y="10990"/>
                  </a:cubicBezTo>
                  <a:close/>
                </a:path>
              </a:pathLst>
            </a:custGeom>
            <a:blipFill>
              <a:blip r:embed="rId10"/>
              <a:stretch>
                <a:fillRect l="223" t="-30522" r="223" b="-2809"/>
              </a:stretch>
            </a:blipFill>
          </p:spPr>
        </p:sp>
      </p:grpSp>
      <p:sp>
        <p:nvSpPr>
          <p:cNvPr name="TextBox 115" id="115"/>
          <p:cNvSpPr txBox="true"/>
          <p:nvPr/>
        </p:nvSpPr>
        <p:spPr>
          <a:xfrm rot="0">
            <a:off x="603772" y="2775837"/>
            <a:ext cx="8083423" cy="27925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82"/>
              </a:lnSpc>
              <a:spcBef>
                <a:spcPct val="0"/>
              </a:spcBef>
            </a:pPr>
            <a:r>
              <a:rPr lang="en-US" b="true" sz="527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è dato dalla rottura dei legami tra CH e O nel glicerolo: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10998502" y="904875"/>
            <a:ext cx="7110508" cy="3270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il sapone che abbiamo creato è a base di olio e idrossido di sodio (NaOH)</a:t>
            </a:r>
          </a:p>
        </p:txBody>
      </p:sp>
      <p:sp>
        <p:nvSpPr>
          <p:cNvPr name="TextBox 117" id="117"/>
          <p:cNvSpPr txBox="true"/>
          <p:nvPr/>
        </p:nvSpPr>
        <p:spPr>
          <a:xfrm rot="-5400000">
            <a:off x="-2825816" y="7714900"/>
            <a:ext cx="7110508" cy="82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GLICEROLO</a:t>
            </a:r>
          </a:p>
        </p:txBody>
      </p:sp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11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984586" y="-1109014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9" y="0"/>
                </a:lnTo>
                <a:lnTo>
                  <a:pt x="13967619" y="13181939"/>
                </a:lnTo>
                <a:lnTo>
                  <a:pt x="0" y="13181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93329" y="0"/>
            <a:ext cx="4194671" cy="6191620"/>
          </a:xfrm>
          <a:custGeom>
            <a:avLst/>
            <a:gdLst/>
            <a:ahLst/>
            <a:cxnLst/>
            <a:rect r="r" b="b" t="t" l="l"/>
            <a:pathLst>
              <a:path h="6191620" w="4194671">
                <a:moveTo>
                  <a:pt x="0" y="0"/>
                </a:moveTo>
                <a:lnTo>
                  <a:pt x="4194671" y="0"/>
                </a:lnTo>
                <a:lnTo>
                  <a:pt x="4194671" y="6191620"/>
                </a:lnTo>
                <a:lnTo>
                  <a:pt x="0" y="61916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05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8906" r="0" b="25855"/>
          <a:stretch>
            <a:fillRect/>
          </a:stretch>
        </p:blipFill>
        <p:spPr>
          <a:xfrm flipH="false" flipV="false" rot="0">
            <a:off x="10868035" y="5136919"/>
            <a:ext cx="4440544" cy="5150081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14758595" y="5481955"/>
            <a:ext cx="3820462" cy="5281747"/>
          </a:xfrm>
          <a:custGeom>
            <a:avLst/>
            <a:gdLst/>
            <a:ahLst/>
            <a:cxnLst/>
            <a:rect r="r" b="b" t="t" l="l"/>
            <a:pathLst>
              <a:path h="5281747" w="3820462">
                <a:moveTo>
                  <a:pt x="0" y="0"/>
                </a:moveTo>
                <a:lnTo>
                  <a:pt x="3820462" y="0"/>
                </a:lnTo>
                <a:lnTo>
                  <a:pt x="3820462" y="5281747"/>
                </a:lnTo>
                <a:lnTo>
                  <a:pt x="0" y="52817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59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40804" y="1860646"/>
            <a:ext cx="9839335" cy="2189252"/>
          </a:xfrm>
          <a:custGeom>
            <a:avLst/>
            <a:gdLst/>
            <a:ahLst/>
            <a:cxnLst/>
            <a:rect r="r" b="b" t="t" l="l"/>
            <a:pathLst>
              <a:path h="2189252" w="9839335">
                <a:moveTo>
                  <a:pt x="0" y="0"/>
                </a:moveTo>
                <a:lnTo>
                  <a:pt x="9839335" y="0"/>
                </a:lnTo>
                <a:lnTo>
                  <a:pt x="9839335" y="2189252"/>
                </a:lnTo>
                <a:lnTo>
                  <a:pt x="0" y="2189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02214" y="1860646"/>
            <a:ext cx="7315200" cy="2103120"/>
          </a:xfrm>
          <a:custGeom>
            <a:avLst/>
            <a:gdLst/>
            <a:ahLst/>
            <a:cxnLst/>
            <a:rect r="r" b="b" t="t" l="l"/>
            <a:pathLst>
              <a:path h="2103120" w="7315200">
                <a:moveTo>
                  <a:pt x="0" y="0"/>
                </a:moveTo>
                <a:lnTo>
                  <a:pt x="7315200" y="0"/>
                </a:lnTo>
                <a:lnTo>
                  <a:pt x="7315200" y="2103120"/>
                </a:lnTo>
                <a:lnTo>
                  <a:pt x="0" y="21031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34219" y="444395"/>
            <a:ext cx="9950045" cy="1633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49"/>
              </a:lnSpc>
            </a:pPr>
            <a:r>
              <a:rPr lang="en-US" sz="11823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GIORNATA N.4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440546" y="1793865"/>
            <a:ext cx="7723686" cy="2256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1"/>
              </a:lnSpc>
            </a:pPr>
            <a:r>
              <a:rPr lang="en-US" sz="9177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DENTIFRICIO DI ELEFANTE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3926073"/>
            <a:ext cx="10459814" cy="5719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Questa reazione avviene grazie alla decomposizione dell'acqua ossigenata, catalizzata da lievito di birra, che libera ossigeno. L'ossigeno, insieme al detersivo per piatti, crea una schiuma che si espande rapidamente.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95894" y="2418703"/>
            <a:ext cx="9508789" cy="758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903"/>
              </a:lnSpc>
              <a:spcBef>
                <a:spcPct val="0"/>
              </a:spcBef>
            </a:pPr>
            <a:r>
              <a:rPr lang="en-US" b="true" sz="4217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H  O   +LIEVITO → O   + 2H  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840314" y="2688981"/>
            <a:ext cx="1170791" cy="616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49"/>
              </a:lnSpc>
              <a:spcBef>
                <a:spcPct val="0"/>
              </a:spcBef>
            </a:pPr>
            <a:r>
              <a:rPr lang="en-US" b="true" sz="346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01909" y="2688981"/>
            <a:ext cx="1170791" cy="616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49"/>
              </a:lnSpc>
              <a:spcBef>
                <a:spcPct val="0"/>
              </a:spcBef>
            </a:pPr>
            <a:r>
              <a:rPr lang="en-US" b="true" sz="346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350012" y="2660406"/>
            <a:ext cx="1170791" cy="616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49"/>
              </a:lnSpc>
              <a:spcBef>
                <a:spcPct val="0"/>
              </a:spcBef>
            </a:pPr>
            <a:r>
              <a:rPr lang="en-US" b="true" sz="346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855863" y="2660406"/>
            <a:ext cx="1170791" cy="616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849"/>
              </a:lnSpc>
              <a:spcBef>
                <a:spcPct val="0"/>
              </a:spcBef>
            </a:pPr>
            <a:r>
              <a:rPr lang="en-US" b="true" sz="3463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CB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7243" y="-1458998"/>
            <a:ext cx="13967618" cy="13181940"/>
          </a:xfrm>
          <a:custGeom>
            <a:avLst/>
            <a:gdLst/>
            <a:ahLst/>
            <a:cxnLst/>
            <a:rect r="r" b="b" t="t" l="l"/>
            <a:pathLst>
              <a:path h="13181940" w="13967618">
                <a:moveTo>
                  <a:pt x="0" y="0"/>
                </a:moveTo>
                <a:lnTo>
                  <a:pt x="13967619" y="0"/>
                </a:lnTo>
                <a:lnTo>
                  <a:pt x="13967619" y="13181940"/>
                </a:lnTo>
                <a:lnTo>
                  <a:pt x="0" y="131819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94450" y="6807129"/>
            <a:ext cx="4651682" cy="4114800"/>
          </a:xfrm>
          <a:custGeom>
            <a:avLst/>
            <a:gdLst/>
            <a:ahLst/>
            <a:cxnLst/>
            <a:rect r="r" b="b" t="t" l="l"/>
            <a:pathLst>
              <a:path h="4114800" w="4651682">
                <a:moveTo>
                  <a:pt x="0" y="0"/>
                </a:moveTo>
                <a:lnTo>
                  <a:pt x="4651682" y="0"/>
                </a:lnTo>
                <a:lnTo>
                  <a:pt x="465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084994">
            <a:off x="3995740" y="4558276"/>
            <a:ext cx="1601598" cy="2342374"/>
          </a:xfrm>
          <a:custGeom>
            <a:avLst/>
            <a:gdLst/>
            <a:ahLst/>
            <a:cxnLst/>
            <a:rect r="r" b="b" t="t" l="l"/>
            <a:pathLst>
              <a:path h="2342374" w="1601598">
                <a:moveTo>
                  <a:pt x="0" y="0"/>
                </a:moveTo>
                <a:lnTo>
                  <a:pt x="1601598" y="0"/>
                </a:lnTo>
                <a:lnTo>
                  <a:pt x="1601598" y="2342374"/>
                </a:lnTo>
                <a:lnTo>
                  <a:pt x="0" y="234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>
                  <p14:trim st="7740.0000" end="2771.4330"/>
                </p14:media>
              </p:ext>
            </p:extLst>
          </p:nvPr>
        </p:nvPicPr>
        <p:blipFill>
          <a:blip r:embed="rId8"/>
          <a:srcRect l="521" t="5440" r="0" b="27534"/>
          <a:stretch>
            <a:fillRect/>
          </a:stretch>
        </p:blipFill>
        <p:spPr>
          <a:xfrm flipH="false" flipV="false" rot="0">
            <a:off x="363013" y="5358812"/>
            <a:ext cx="4293009" cy="5143500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-1136770">
            <a:off x="11483053" y="8311760"/>
            <a:ext cx="2751611" cy="2417978"/>
          </a:xfrm>
          <a:custGeom>
            <a:avLst/>
            <a:gdLst/>
            <a:ahLst/>
            <a:cxnLst/>
            <a:rect r="r" b="b" t="t" l="l"/>
            <a:pathLst>
              <a:path h="2417978" w="2751611">
                <a:moveTo>
                  <a:pt x="0" y="0"/>
                </a:moveTo>
                <a:lnTo>
                  <a:pt x="2751611" y="0"/>
                </a:lnTo>
                <a:lnTo>
                  <a:pt x="2751611" y="2417978"/>
                </a:lnTo>
                <a:lnTo>
                  <a:pt x="0" y="2417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>
                  <p14:trim st="0.0000" end="15464.0000"/>
                </p14:media>
              </p:ext>
            </p:extLst>
          </p:nvPr>
        </p:nvPicPr>
        <p:blipFill>
          <a:blip r:embed="rId13"/>
          <a:srcRect l="0" t="0" r="0" b="26453"/>
          <a:stretch>
            <a:fillRect/>
          </a:stretch>
        </p:blipFill>
        <p:spPr>
          <a:xfrm flipH="false" flipV="false" rot="0">
            <a:off x="13660060" y="4688951"/>
            <a:ext cx="4627940" cy="6052597"/>
          </a:xfrm>
          <a:prstGeom prst="rect">
            <a:avLst/>
          </a:prstGeom>
        </p:spPr>
      </p:pic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8">
                  <p14:trim st="97530.0000" end="64558.6660"/>
                </p14:media>
              </p:ext>
            </p:extLst>
          </p:nvPr>
        </p:nvPicPr>
        <p:blipFill>
          <a:blip r:embed="rId16"/>
          <a:srcRect l="0" t="42442" r="0" b="290"/>
          <a:stretch>
            <a:fillRect/>
          </a:stretch>
        </p:blipFill>
        <p:spPr>
          <a:xfrm flipH="false" flipV="false" rot="0">
            <a:off x="6846132" y="6431499"/>
            <a:ext cx="4627940" cy="4712875"/>
          </a:xfrm>
          <a:prstGeom prst="rect">
            <a:avLst/>
          </a:prstGeom>
        </p:spPr>
      </p:pic>
      <p:sp>
        <p:nvSpPr>
          <p:cNvPr name="Freeform 9" id="9"/>
          <p:cNvSpPr/>
          <p:nvPr/>
        </p:nvSpPr>
        <p:spPr>
          <a:xfrm flipH="false" flipV="false" rot="0">
            <a:off x="5634235" y="7930562"/>
            <a:ext cx="2423793" cy="2356438"/>
          </a:xfrm>
          <a:custGeom>
            <a:avLst/>
            <a:gdLst/>
            <a:ahLst/>
            <a:cxnLst/>
            <a:rect r="r" b="b" t="t" l="l"/>
            <a:pathLst>
              <a:path h="2356438" w="2423793">
                <a:moveTo>
                  <a:pt x="0" y="0"/>
                </a:moveTo>
                <a:lnTo>
                  <a:pt x="2423793" y="0"/>
                </a:lnTo>
                <a:lnTo>
                  <a:pt x="2423793" y="2356438"/>
                </a:lnTo>
                <a:lnTo>
                  <a:pt x="0" y="235643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8024" r="0" b="-2912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0709654" y="5687013"/>
            <a:ext cx="1964264" cy="2904642"/>
          </a:xfrm>
          <a:custGeom>
            <a:avLst/>
            <a:gdLst/>
            <a:ahLst/>
            <a:cxnLst/>
            <a:rect r="r" b="b" t="t" l="l"/>
            <a:pathLst>
              <a:path h="2904642" w="1964264">
                <a:moveTo>
                  <a:pt x="1964265" y="0"/>
                </a:moveTo>
                <a:lnTo>
                  <a:pt x="0" y="0"/>
                </a:lnTo>
                <a:lnTo>
                  <a:pt x="0" y="2904642"/>
                </a:lnTo>
                <a:lnTo>
                  <a:pt x="1964265" y="2904642"/>
                </a:lnTo>
                <a:lnTo>
                  <a:pt x="196426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48959">
            <a:off x="12571794" y="3663999"/>
            <a:ext cx="1089195" cy="2447628"/>
          </a:xfrm>
          <a:custGeom>
            <a:avLst/>
            <a:gdLst/>
            <a:ahLst/>
            <a:cxnLst/>
            <a:rect r="r" b="b" t="t" l="l"/>
            <a:pathLst>
              <a:path h="2447628" w="1089195">
                <a:moveTo>
                  <a:pt x="0" y="0"/>
                </a:moveTo>
                <a:lnTo>
                  <a:pt x="1089194" y="0"/>
                </a:lnTo>
                <a:lnTo>
                  <a:pt x="1089194" y="2447629"/>
                </a:lnTo>
                <a:lnTo>
                  <a:pt x="0" y="2447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42109" y="104775"/>
            <a:ext cx="14245891" cy="1103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63"/>
              </a:lnSpc>
            </a:pPr>
            <a:r>
              <a:rPr lang="en-US" sz="7956">
                <a:solidFill>
                  <a:srgbClr val="69549A"/>
                </a:solidFill>
                <a:latin typeface="Funtastic"/>
                <a:ea typeface="Funtastic"/>
                <a:cs typeface="Funtastic"/>
                <a:sym typeface="Funtastic"/>
              </a:rPr>
              <a:t>ESPERIMENTI “PASSA-TEMPO”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334931" y="164505"/>
            <a:ext cx="4660143" cy="82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LAVA-LAMP: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2203" y="1070485"/>
            <a:ext cx="4954628" cy="407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il colorante non è miscibile con l’olio così crea delle bolle colorate, e se si aggiunge del bicarbonato, l’ossigeno sprigionato dalla reazione porta il colorante verso l’alto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634235" y="904875"/>
            <a:ext cx="6239101" cy="82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SERPENTE DI FUOCO: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210426" y="1650880"/>
            <a:ext cx="4954628" cy="3564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lo zucchero viene disidratato dall’acido solforico, facendo rimanere solo una catena di carbonio in forma solida e porosa (assomiglia a schiuma)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819246" y="1022860"/>
            <a:ext cx="4468754" cy="822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94"/>
              </a:lnSpc>
              <a:spcBef>
                <a:spcPct val="0"/>
              </a:spcBef>
            </a:pPr>
            <a:r>
              <a:rPr lang="en-US" b="true" sz="4638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RED BOTTLE: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496716" y="1687736"/>
            <a:ext cx="4954628" cy="254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il colorante nella soluzione di idrossido di sodio e glucosio cambia colore a seconda  dello stato di ossidazione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921319" y="5653263"/>
            <a:ext cx="4954628" cy="51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C(H  O)                 C + H  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755026" y="5282612"/>
            <a:ext cx="4954628" cy="51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H   SO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158413" y="5515758"/>
            <a:ext cx="2480440" cy="748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97"/>
              </a:lnSpc>
              <a:spcBef>
                <a:spcPct val="0"/>
              </a:spcBef>
            </a:pPr>
            <a:r>
              <a:rPr lang="en-US" b="true" sz="4212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→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703275" y="5781243"/>
            <a:ext cx="4954628" cy="51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590164" y="5818956"/>
            <a:ext cx="4954628" cy="51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650251" y="5393145"/>
            <a:ext cx="4954628" cy="51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367043" y="5383620"/>
            <a:ext cx="4954628" cy="51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048"/>
              </a:lnSpc>
              <a:spcBef>
                <a:spcPct val="0"/>
              </a:spcBef>
            </a:pPr>
            <a:r>
              <a:rPr lang="en-US" b="true" sz="2891">
                <a:solidFill>
                  <a:srgbClr val="43306D"/>
                </a:solidFill>
                <a:latin typeface="Poppins Bold"/>
                <a:ea typeface="Poppins Bold"/>
                <a:cs typeface="Poppins Bold"/>
                <a:sym typeface="Poppins Bold"/>
              </a:rPr>
              <a:t>4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6121513" y="5254720"/>
            <a:ext cx="4521466" cy="1299922"/>
          </a:xfrm>
          <a:custGeom>
            <a:avLst/>
            <a:gdLst/>
            <a:ahLst/>
            <a:cxnLst/>
            <a:rect r="r" b="b" t="t" l="l"/>
            <a:pathLst>
              <a:path h="1299922" w="4521466">
                <a:moveTo>
                  <a:pt x="0" y="0"/>
                </a:moveTo>
                <a:lnTo>
                  <a:pt x="4521466" y="0"/>
                </a:lnTo>
                <a:lnTo>
                  <a:pt x="4521466" y="1299921"/>
                </a:lnTo>
                <a:lnTo>
                  <a:pt x="0" y="129992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DAGmSLCY0Bo</dc:identifier>
  <dcterms:modified xsi:type="dcterms:W3CDTF">2011-08-01T06:04:30Z</dcterms:modified>
  <cp:revision>1</cp:revision>
  <dc:title>PERTINI FALCONE</dc:title>
</cp:coreProperties>
</file>