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3"/>
  </p:notesMasterIdLst>
  <p:sldIdLst>
    <p:sldId id="300" r:id="rId2"/>
    <p:sldId id="310" r:id="rId3"/>
    <p:sldId id="309" r:id="rId4"/>
    <p:sldId id="303" r:id="rId5"/>
    <p:sldId id="304" r:id="rId6"/>
    <p:sldId id="307" r:id="rId7"/>
    <p:sldId id="305" r:id="rId8"/>
    <p:sldId id="306" r:id="rId9"/>
    <p:sldId id="292" r:id="rId10"/>
    <p:sldId id="312" r:id="rId11"/>
    <p:sldId id="311" r:id="rId1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A83839-F514-DB46-BC3E-AEEEDD8E51D8}" v="36" dt="2025-05-08T22:08:40.6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94"/>
    <p:restoredTop sz="94662"/>
  </p:normalViewPr>
  <p:slideViewPr>
    <p:cSldViewPr snapToGrid="0">
      <p:cViewPr varScale="1">
        <p:scale>
          <a:sx n="106" d="100"/>
          <a:sy n="106" d="100"/>
        </p:scale>
        <p:origin x="200" y="8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ulia De Bonis" userId="15fec3a4-d26a-4717-a5da-8c7d67cacf68" providerId="ADAL" clId="{7BA83839-F514-DB46-BC3E-AEEEDD8E51D8}"/>
    <pc:docChg chg="undo custSel addSld delSld modSld sldOrd">
      <pc:chgData name="Giulia De Bonis" userId="15fec3a4-d26a-4717-a5da-8c7d67cacf68" providerId="ADAL" clId="{7BA83839-F514-DB46-BC3E-AEEEDD8E51D8}" dt="2025-05-08T22:21:09.240" v="1685" actId="1036"/>
      <pc:docMkLst>
        <pc:docMk/>
      </pc:docMkLst>
      <pc:sldChg chg="add del">
        <pc:chgData name="Giulia De Bonis" userId="15fec3a4-d26a-4717-a5da-8c7d67cacf68" providerId="ADAL" clId="{7BA83839-F514-DB46-BC3E-AEEEDD8E51D8}" dt="2025-05-08T14:29:23.222" v="1042" actId="2696"/>
        <pc:sldMkLst>
          <pc:docMk/>
          <pc:sldMk cId="3760181841" sldId="290"/>
        </pc:sldMkLst>
      </pc:sldChg>
      <pc:sldChg chg="addSp delSp del mod">
        <pc:chgData name="Giulia De Bonis" userId="15fec3a4-d26a-4717-a5da-8c7d67cacf68" providerId="ADAL" clId="{7BA83839-F514-DB46-BC3E-AEEEDD8E51D8}" dt="2025-05-08T13:47:27.826" v="328" actId="2696"/>
        <pc:sldMkLst>
          <pc:docMk/>
          <pc:sldMk cId="4038911286" sldId="291"/>
        </pc:sldMkLst>
        <pc:spChg chg="add del">
          <ac:chgData name="Giulia De Bonis" userId="15fec3a4-d26a-4717-a5da-8c7d67cacf68" providerId="ADAL" clId="{7BA83839-F514-DB46-BC3E-AEEEDD8E51D8}" dt="2025-05-08T12:04:50.646" v="14" actId="22"/>
          <ac:spMkLst>
            <pc:docMk/>
            <pc:sldMk cId="4038911286" sldId="291"/>
            <ac:spMk id="4" creationId="{F5CEE274-47BB-0BD5-116D-1813588C6E3D}"/>
          </ac:spMkLst>
        </pc:spChg>
      </pc:sldChg>
      <pc:sldChg chg="ord">
        <pc:chgData name="Giulia De Bonis" userId="15fec3a4-d26a-4717-a5da-8c7d67cacf68" providerId="ADAL" clId="{7BA83839-F514-DB46-BC3E-AEEEDD8E51D8}" dt="2025-05-08T14:06:01.392" v="576" actId="20578"/>
        <pc:sldMkLst>
          <pc:docMk/>
          <pc:sldMk cId="2027468601" sldId="292"/>
        </pc:sldMkLst>
      </pc:sldChg>
      <pc:sldChg chg="del">
        <pc:chgData name="Giulia De Bonis" userId="15fec3a4-d26a-4717-a5da-8c7d67cacf68" providerId="ADAL" clId="{7BA83839-F514-DB46-BC3E-AEEEDD8E51D8}" dt="2025-05-08T14:06:36.103" v="579" actId="2696"/>
        <pc:sldMkLst>
          <pc:docMk/>
          <pc:sldMk cId="3602142119" sldId="295"/>
        </pc:sldMkLst>
      </pc:sldChg>
      <pc:sldChg chg="del">
        <pc:chgData name="Giulia De Bonis" userId="15fec3a4-d26a-4717-a5da-8c7d67cacf68" providerId="ADAL" clId="{7BA83839-F514-DB46-BC3E-AEEEDD8E51D8}" dt="2025-05-08T14:06:36.118" v="580" actId="2696"/>
        <pc:sldMkLst>
          <pc:docMk/>
          <pc:sldMk cId="1201166534" sldId="296"/>
        </pc:sldMkLst>
      </pc:sldChg>
      <pc:sldChg chg="del">
        <pc:chgData name="Giulia De Bonis" userId="15fec3a4-d26a-4717-a5da-8c7d67cacf68" providerId="ADAL" clId="{7BA83839-F514-DB46-BC3E-AEEEDD8E51D8}" dt="2025-05-08T14:06:42.730" v="581" actId="2696"/>
        <pc:sldMkLst>
          <pc:docMk/>
          <pc:sldMk cId="1888509817" sldId="298"/>
        </pc:sldMkLst>
      </pc:sldChg>
      <pc:sldChg chg="del">
        <pc:chgData name="Giulia De Bonis" userId="15fec3a4-d26a-4717-a5da-8c7d67cacf68" providerId="ADAL" clId="{7BA83839-F514-DB46-BC3E-AEEEDD8E51D8}" dt="2025-05-08T14:06:36.092" v="578" actId="2696"/>
        <pc:sldMkLst>
          <pc:docMk/>
          <pc:sldMk cId="632204392" sldId="299"/>
        </pc:sldMkLst>
      </pc:sldChg>
      <pc:sldChg chg="addSp delSp modSp mod">
        <pc:chgData name="Giulia De Bonis" userId="15fec3a4-d26a-4717-a5da-8c7d67cacf68" providerId="ADAL" clId="{7BA83839-F514-DB46-BC3E-AEEEDD8E51D8}" dt="2025-05-08T22:21:09.240" v="1685" actId="1036"/>
        <pc:sldMkLst>
          <pc:docMk/>
          <pc:sldMk cId="3194187675" sldId="300"/>
        </pc:sldMkLst>
        <pc:spChg chg="del mod">
          <ac:chgData name="Giulia De Bonis" userId="15fec3a4-d26a-4717-a5da-8c7d67cacf68" providerId="ADAL" clId="{7BA83839-F514-DB46-BC3E-AEEEDD8E51D8}" dt="2025-05-08T14:16:12.827" v="652" actId="478"/>
          <ac:spMkLst>
            <pc:docMk/>
            <pc:sldMk cId="3194187675" sldId="300"/>
            <ac:spMk id="2" creationId="{F5B9216B-F93F-E51D-FB47-CA979D3A1417}"/>
          </ac:spMkLst>
        </pc:spChg>
        <pc:spChg chg="mod">
          <ac:chgData name="Giulia De Bonis" userId="15fec3a4-d26a-4717-a5da-8c7d67cacf68" providerId="ADAL" clId="{7BA83839-F514-DB46-BC3E-AEEEDD8E51D8}" dt="2025-05-08T22:13:20.894" v="1608" actId="1036"/>
          <ac:spMkLst>
            <pc:docMk/>
            <pc:sldMk cId="3194187675" sldId="300"/>
            <ac:spMk id="3" creationId="{F5D1CBFC-878A-354C-73AB-110C48DE5BB3}"/>
          </ac:spMkLst>
        </pc:spChg>
        <pc:spChg chg="mod">
          <ac:chgData name="Giulia De Bonis" userId="15fec3a4-d26a-4717-a5da-8c7d67cacf68" providerId="ADAL" clId="{7BA83839-F514-DB46-BC3E-AEEEDD8E51D8}" dt="2025-05-08T22:13:20.894" v="1608" actId="1036"/>
          <ac:spMkLst>
            <pc:docMk/>
            <pc:sldMk cId="3194187675" sldId="300"/>
            <ac:spMk id="4" creationId="{8A6FA5A8-4CDA-B0FC-BDDE-43F3AD594C0A}"/>
          </ac:spMkLst>
        </pc:spChg>
        <pc:spChg chg="mod">
          <ac:chgData name="Giulia De Bonis" userId="15fec3a4-d26a-4717-a5da-8c7d67cacf68" providerId="ADAL" clId="{7BA83839-F514-DB46-BC3E-AEEEDD8E51D8}" dt="2025-05-08T22:13:20.894" v="1608" actId="1036"/>
          <ac:spMkLst>
            <pc:docMk/>
            <pc:sldMk cId="3194187675" sldId="300"/>
            <ac:spMk id="5" creationId="{9B26BB57-6156-8C35-ADFC-3FBA803A45C8}"/>
          </ac:spMkLst>
        </pc:spChg>
        <pc:spChg chg="mod">
          <ac:chgData name="Giulia De Bonis" userId="15fec3a4-d26a-4717-a5da-8c7d67cacf68" providerId="ADAL" clId="{7BA83839-F514-DB46-BC3E-AEEEDD8E51D8}" dt="2025-05-08T22:13:20.894" v="1608" actId="1036"/>
          <ac:spMkLst>
            <pc:docMk/>
            <pc:sldMk cId="3194187675" sldId="300"/>
            <ac:spMk id="6" creationId="{00B02240-6C8C-87F1-F3A9-0A7FAE2F3401}"/>
          </ac:spMkLst>
        </pc:spChg>
        <pc:spChg chg="mod">
          <ac:chgData name="Giulia De Bonis" userId="15fec3a4-d26a-4717-a5da-8c7d67cacf68" providerId="ADAL" clId="{7BA83839-F514-DB46-BC3E-AEEEDD8E51D8}" dt="2025-05-08T22:13:20.894" v="1608" actId="1036"/>
          <ac:spMkLst>
            <pc:docMk/>
            <pc:sldMk cId="3194187675" sldId="300"/>
            <ac:spMk id="7" creationId="{169F6405-104E-7940-B4A3-3029B5A87204}"/>
          </ac:spMkLst>
        </pc:spChg>
        <pc:spChg chg="add del">
          <ac:chgData name="Giulia De Bonis" userId="15fec3a4-d26a-4717-a5da-8c7d67cacf68" providerId="ADAL" clId="{7BA83839-F514-DB46-BC3E-AEEEDD8E51D8}" dt="2025-05-08T08:05:17.278" v="10" actId="478"/>
          <ac:spMkLst>
            <pc:docMk/>
            <pc:sldMk cId="3194187675" sldId="300"/>
            <ac:spMk id="8" creationId="{97719E06-8F79-0399-E4C2-0348930E1AB9}"/>
          </ac:spMkLst>
        </pc:spChg>
        <pc:spChg chg="mod">
          <ac:chgData name="Giulia De Bonis" userId="15fec3a4-d26a-4717-a5da-8c7d67cacf68" providerId="ADAL" clId="{7BA83839-F514-DB46-BC3E-AEEEDD8E51D8}" dt="2025-05-08T22:13:20.894" v="1608" actId="1036"/>
          <ac:spMkLst>
            <pc:docMk/>
            <pc:sldMk cId="3194187675" sldId="300"/>
            <ac:spMk id="9" creationId="{EDFFFAFA-44FD-5130-8CE8-D4E12A1BA0DF}"/>
          </ac:spMkLst>
        </pc:spChg>
        <pc:spChg chg="mod">
          <ac:chgData name="Giulia De Bonis" userId="15fec3a4-d26a-4717-a5da-8c7d67cacf68" providerId="ADAL" clId="{7BA83839-F514-DB46-BC3E-AEEEDD8E51D8}" dt="2025-05-08T22:21:09.240" v="1685" actId="1036"/>
          <ac:spMkLst>
            <pc:docMk/>
            <pc:sldMk cId="3194187675" sldId="300"/>
            <ac:spMk id="11" creationId="{8AF56B9A-2621-3CB2-88DE-1B8786804BFC}"/>
          </ac:spMkLst>
        </pc:spChg>
        <pc:spChg chg="add mod">
          <ac:chgData name="Giulia De Bonis" userId="15fec3a4-d26a-4717-a5da-8c7d67cacf68" providerId="ADAL" clId="{7BA83839-F514-DB46-BC3E-AEEEDD8E51D8}" dt="2025-05-08T22:20:55.766" v="1682" actId="20577"/>
          <ac:spMkLst>
            <pc:docMk/>
            <pc:sldMk cId="3194187675" sldId="300"/>
            <ac:spMk id="18" creationId="{915498B9-B43C-006E-089E-CC44C1CF7BE3}"/>
          </ac:spMkLst>
        </pc:spChg>
        <pc:spChg chg="add mod">
          <ac:chgData name="Giulia De Bonis" userId="15fec3a4-d26a-4717-a5da-8c7d67cacf68" providerId="ADAL" clId="{7BA83839-F514-DB46-BC3E-AEEEDD8E51D8}" dt="2025-05-08T22:17:52.527" v="1625" actId="1076"/>
          <ac:spMkLst>
            <pc:docMk/>
            <pc:sldMk cId="3194187675" sldId="300"/>
            <ac:spMk id="19" creationId="{EE103683-1B51-4635-A53C-30B47553C964}"/>
          </ac:spMkLst>
        </pc:spChg>
        <pc:grpChg chg="add mod">
          <ac:chgData name="Giulia De Bonis" userId="15fec3a4-d26a-4717-a5da-8c7d67cacf68" providerId="ADAL" clId="{7BA83839-F514-DB46-BC3E-AEEEDD8E51D8}" dt="2025-05-08T22:19:04.260" v="1632" actId="1076"/>
          <ac:grpSpMkLst>
            <pc:docMk/>
            <pc:sldMk cId="3194187675" sldId="300"/>
            <ac:grpSpMk id="20" creationId="{DDF5FDCB-2922-CA1F-438D-2DC09FFE40A3}"/>
          </ac:grpSpMkLst>
        </pc:grpChg>
        <pc:picChg chg="add mod">
          <ac:chgData name="Giulia De Bonis" userId="15fec3a4-d26a-4717-a5da-8c7d67cacf68" providerId="ADAL" clId="{7BA83839-F514-DB46-BC3E-AEEEDD8E51D8}" dt="2025-05-08T22:18:22.690" v="1627" actId="1076"/>
          <ac:picMkLst>
            <pc:docMk/>
            <pc:sldMk cId="3194187675" sldId="300"/>
            <ac:picMk id="2" creationId="{217D7DA1-1D01-EA06-69AA-207A1A78D205}"/>
          </ac:picMkLst>
        </pc:picChg>
        <pc:picChg chg="add mod">
          <ac:chgData name="Giulia De Bonis" userId="15fec3a4-d26a-4717-a5da-8c7d67cacf68" providerId="ADAL" clId="{7BA83839-F514-DB46-BC3E-AEEEDD8E51D8}" dt="2025-05-08T22:18:22.690" v="1627" actId="1076"/>
          <ac:picMkLst>
            <pc:docMk/>
            <pc:sldMk cId="3194187675" sldId="300"/>
            <ac:picMk id="8" creationId="{2ADA9FB9-87C9-4D6F-7447-C5C59423EE71}"/>
          </ac:picMkLst>
        </pc:picChg>
        <pc:picChg chg="add mod">
          <ac:chgData name="Giulia De Bonis" userId="15fec3a4-d26a-4717-a5da-8c7d67cacf68" providerId="ADAL" clId="{7BA83839-F514-DB46-BC3E-AEEEDD8E51D8}" dt="2025-05-08T22:18:22.690" v="1627" actId="1076"/>
          <ac:picMkLst>
            <pc:docMk/>
            <pc:sldMk cId="3194187675" sldId="300"/>
            <ac:picMk id="10" creationId="{1FB8E4CA-4F3E-7F3B-1BAC-7BABC88D3B0E}"/>
          </ac:picMkLst>
        </pc:picChg>
        <pc:picChg chg="add mod">
          <ac:chgData name="Giulia De Bonis" userId="15fec3a4-d26a-4717-a5da-8c7d67cacf68" providerId="ADAL" clId="{7BA83839-F514-DB46-BC3E-AEEEDD8E51D8}" dt="2025-05-08T22:18:22.690" v="1627" actId="1076"/>
          <ac:picMkLst>
            <pc:docMk/>
            <pc:sldMk cId="3194187675" sldId="300"/>
            <ac:picMk id="12" creationId="{A70B8A62-E5C1-80BA-7FDA-29650C4DE864}"/>
          </ac:picMkLst>
        </pc:picChg>
        <pc:picChg chg="mod">
          <ac:chgData name="Giulia De Bonis" userId="15fec3a4-d26a-4717-a5da-8c7d67cacf68" providerId="ADAL" clId="{7BA83839-F514-DB46-BC3E-AEEEDD8E51D8}" dt="2025-05-08T22:17:14.816" v="1614" actId="1076"/>
          <ac:picMkLst>
            <pc:docMk/>
            <pc:sldMk cId="3194187675" sldId="300"/>
            <ac:picMk id="13" creationId="{11172D17-BF46-10A6-CDE4-694701A3C68C}"/>
          </ac:picMkLst>
        </pc:picChg>
        <pc:picChg chg="add mod">
          <ac:chgData name="Giulia De Bonis" userId="15fec3a4-d26a-4717-a5da-8c7d67cacf68" providerId="ADAL" clId="{7BA83839-F514-DB46-BC3E-AEEEDD8E51D8}" dt="2025-05-08T22:18:22.690" v="1627" actId="1076"/>
          <ac:picMkLst>
            <pc:docMk/>
            <pc:sldMk cId="3194187675" sldId="300"/>
            <ac:picMk id="14" creationId="{541AD1C4-BCB7-AE88-0282-B77B546DDF3F}"/>
          </ac:picMkLst>
        </pc:picChg>
        <pc:picChg chg="del">
          <ac:chgData name="Giulia De Bonis" userId="15fec3a4-d26a-4717-a5da-8c7d67cacf68" providerId="ADAL" clId="{7BA83839-F514-DB46-BC3E-AEEEDD8E51D8}" dt="2025-05-08T22:05:46.103" v="1343" actId="478"/>
          <ac:picMkLst>
            <pc:docMk/>
            <pc:sldMk cId="3194187675" sldId="300"/>
            <ac:picMk id="15" creationId="{EECB3996-9F63-5360-C6E5-9F4F49934F7D}"/>
          </ac:picMkLst>
        </pc:picChg>
        <pc:picChg chg="add mod">
          <ac:chgData name="Giulia De Bonis" userId="15fec3a4-d26a-4717-a5da-8c7d67cacf68" providerId="ADAL" clId="{7BA83839-F514-DB46-BC3E-AEEEDD8E51D8}" dt="2025-05-08T22:18:22.690" v="1627" actId="1076"/>
          <ac:picMkLst>
            <pc:docMk/>
            <pc:sldMk cId="3194187675" sldId="300"/>
            <ac:picMk id="16" creationId="{0C892C85-F550-0E6C-AD19-9E1B13089B9B}"/>
          </ac:picMkLst>
        </pc:picChg>
        <pc:picChg chg="add mod">
          <ac:chgData name="Giulia De Bonis" userId="15fec3a4-d26a-4717-a5da-8c7d67cacf68" providerId="ADAL" clId="{7BA83839-F514-DB46-BC3E-AEEEDD8E51D8}" dt="2025-05-08T22:18:22.690" v="1627" actId="1076"/>
          <ac:picMkLst>
            <pc:docMk/>
            <pc:sldMk cId="3194187675" sldId="300"/>
            <ac:picMk id="17" creationId="{214C8E02-7028-21EC-5C43-17B55C4FDEDA}"/>
          </ac:picMkLst>
        </pc:picChg>
      </pc:sldChg>
      <pc:sldChg chg="addSp delSp modSp add del mod ord">
        <pc:chgData name="Giulia De Bonis" userId="15fec3a4-d26a-4717-a5da-8c7d67cacf68" providerId="ADAL" clId="{7BA83839-F514-DB46-BC3E-AEEEDD8E51D8}" dt="2025-05-08T14:28:56.420" v="1038" actId="2696"/>
        <pc:sldMkLst>
          <pc:docMk/>
          <pc:sldMk cId="2538888047" sldId="302"/>
        </pc:sldMkLst>
        <pc:spChg chg="del mod">
          <ac:chgData name="Giulia De Bonis" userId="15fec3a4-d26a-4717-a5da-8c7d67cacf68" providerId="ADAL" clId="{7BA83839-F514-DB46-BC3E-AEEEDD8E51D8}" dt="2025-05-08T14:15:45.960" v="639" actId="478"/>
          <ac:spMkLst>
            <pc:docMk/>
            <pc:sldMk cId="2538888047" sldId="302"/>
            <ac:spMk id="3" creationId="{0571D185-DC74-6D96-E45A-BE67D41944CC}"/>
          </ac:spMkLst>
        </pc:spChg>
        <pc:spChg chg="mod">
          <ac:chgData name="Giulia De Bonis" userId="15fec3a4-d26a-4717-a5da-8c7d67cacf68" providerId="ADAL" clId="{7BA83839-F514-DB46-BC3E-AEEEDD8E51D8}" dt="2025-05-08T14:28:47.084" v="1036" actId="1035"/>
          <ac:spMkLst>
            <pc:docMk/>
            <pc:sldMk cId="2538888047" sldId="302"/>
            <ac:spMk id="4" creationId="{CB521C4F-EB5F-01BF-B12A-85F7731BEE34}"/>
          </ac:spMkLst>
        </pc:spChg>
        <pc:spChg chg="add del mod">
          <ac:chgData name="Giulia De Bonis" userId="15fec3a4-d26a-4717-a5da-8c7d67cacf68" providerId="ADAL" clId="{7BA83839-F514-DB46-BC3E-AEEEDD8E51D8}" dt="2025-05-08T14:15:47.569" v="640" actId="478"/>
          <ac:spMkLst>
            <pc:docMk/>
            <pc:sldMk cId="2538888047" sldId="302"/>
            <ac:spMk id="6" creationId="{FB18C57A-4456-0D58-190A-246740CB494F}"/>
          </ac:spMkLst>
        </pc:spChg>
        <pc:spChg chg="add del mod">
          <ac:chgData name="Giulia De Bonis" userId="15fec3a4-d26a-4717-a5da-8c7d67cacf68" providerId="ADAL" clId="{7BA83839-F514-DB46-BC3E-AEEEDD8E51D8}" dt="2025-05-08T14:16:34.111" v="658" actId="47"/>
          <ac:spMkLst>
            <pc:docMk/>
            <pc:sldMk cId="2538888047" sldId="302"/>
            <ac:spMk id="14" creationId="{BE191974-E58C-F0E5-6C2C-4D0E5BC7C155}"/>
          </ac:spMkLst>
        </pc:spChg>
        <pc:spChg chg="mod">
          <ac:chgData name="Giulia De Bonis" userId="15fec3a4-d26a-4717-a5da-8c7d67cacf68" providerId="ADAL" clId="{7BA83839-F514-DB46-BC3E-AEEEDD8E51D8}" dt="2025-05-08T14:28:47.084" v="1036" actId="1035"/>
          <ac:spMkLst>
            <pc:docMk/>
            <pc:sldMk cId="2538888047" sldId="302"/>
            <ac:spMk id="28" creationId="{682401DC-D25B-6260-B1AC-E5D725047930}"/>
          </ac:spMkLst>
        </pc:spChg>
        <pc:spChg chg="mod">
          <ac:chgData name="Giulia De Bonis" userId="15fec3a4-d26a-4717-a5da-8c7d67cacf68" providerId="ADAL" clId="{7BA83839-F514-DB46-BC3E-AEEEDD8E51D8}" dt="2025-05-08T14:28:47.084" v="1036" actId="1035"/>
          <ac:spMkLst>
            <pc:docMk/>
            <pc:sldMk cId="2538888047" sldId="302"/>
            <ac:spMk id="29" creationId="{719A34DC-16A8-1000-B2DA-0CA16512F744}"/>
          </ac:spMkLst>
        </pc:spChg>
        <pc:spChg chg="mod">
          <ac:chgData name="Giulia De Bonis" userId="15fec3a4-d26a-4717-a5da-8c7d67cacf68" providerId="ADAL" clId="{7BA83839-F514-DB46-BC3E-AEEEDD8E51D8}" dt="2025-05-08T14:28:47.084" v="1036" actId="1035"/>
          <ac:spMkLst>
            <pc:docMk/>
            <pc:sldMk cId="2538888047" sldId="302"/>
            <ac:spMk id="95" creationId="{6D7298CF-7AB0-F1A5-5AB0-30B4552F9419}"/>
          </ac:spMkLst>
        </pc:spChg>
      </pc:sldChg>
      <pc:sldChg chg="addSp delSp modSp add mod">
        <pc:chgData name="Giulia De Bonis" userId="15fec3a4-d26a-4717-a5da-8c7d67cacf68" providerId="ADAL" clId="{7BA83839-F514-DB46-BC3E-AEEEDD8E51D8}" dt="2025-05-08T22:02:20.040" v="1319" actId="1036"/>
        <pc:sldMkLst>
          <pc:docMk/>
          <pc:sldMk cId="438682435" sldId="303"/>
        </pc:sldMkLst>
        <pc:spChg chg="mod">
          <ac:chgData name="Giulia De Bonis" userId="15fec3a4-d26a-4717-a5da-8c7d67cacf68" providerId="ADAL" clId="{7BA83839-F514-DB46-BC3E-AEEEDD8E51D8}" dt="2025-05-08T21:58:01.584" v="1275" actId="20577"/>
          <ac:spMkLst>
            <pc:docMk/>
            <pc:sldMk cId="438682435" sldId="303"/>
            <ac:spMk id="2" creationId="{D3C41C02-8F17-8F8A-A152-66CFCEEB9D3E}"/>
          </ac:spMkLst>
        </pc:spChg>
        <pc:spChg chg="del">
          <ac:chgData name="Giulia De Bonis" userId="15fec3a4-d26a-4717-a5da-8c7d67cacf68" providerId="ADAL" clId="{7BA83839-F514-DB46-BC3E-AEEEDD8E51D8}" dt="2025-05-08T14:29:27.951" v="1043" actId="478"/>
          <ac:spMkLst>
            <pc:docMk/>
            <pc:sldMk cId="438682435" sldId="303"/>
            <ac:spMk id="16" creationId="{C0333A5D-96E5-D97F-8FD5-4A0A83A6CCBD}"/>
          </ac:spMkLst>
        </pc:spChg>
        <pc:spChg chg="mod">
          <ac:chgData name="Giulia De Bonis" userId="15fec3a4-d26a-4717-a5da-8c7d67cacf68" providerId="ADAL" clId="{7BA83839-F514-DB46-BC3E-AEEEDD8E51D8}" dt="2025-05-08T21:58:13.521" v="1281" actId="20577"/>
          <ac:spMkLst>
            <pc:docMk/>
            <pc:sldMk cId="438682435" sldId="303"/>
            <ac:spMk id="17" creationId="{C5BEDEDB-86FA-E641-471D-5F6712CDB299}"/>
          </ac:spMkLst>
        </pc:spChg>
        <pc:spChg chg="mod">
          <ac:chgData name="Giulia De Bonis" userId="15fec3a4-d26a-4717-a5da-8c7d67cacf68" providerId="ADAL" clId="{7BA83839-F514-DB46-BC3E-AEEEDD8E51D8}" dt="2025-05-08T22:02:20.040" v="1319" actId="1036"/>
          <ac:spMkLst>
            <pc:docMk/>
            <pc:sldMk cId="438682435" sldId="303"/>
            <ac:spMk id="19" creationId="{776BEAE7-2215-C4E6-4067-AFB5D2979377}"/>
          </ac:spMkLst>
        </pc:spChg>
        <pc:spChg chg="mod">
          <ac:chgData name="Giulia De Bonis" userId="15fec3a4-d26a-4717-a5da-8c7d67cacf68" providerId="ADAL" clId="{7BA83839-F514-DB46-BC3E-AEEEDD8E51D8}" dt="2025-05-08T22:02:10.194" v="1316" actId="14100"/>
          <ac:spMkLst>
            <pc:docMk/>
            <pc:sldMk cId="438682435" sldId="303"/>
            <ac:spMk id="20" creationId="{B7594EB3-369C-1AA3-98AB-EA49DC2EC56D}"/>
          </ac:spMkLst>
        </pc:spChg>
        <pc:picChg chg="add mod">
          <ac:chgData name="Giulia De Bonis" userId="15fec3a4-d26a-4717-a5da-8c7d67cacf68" providerId="ADAL" clId="{7BA83839-F514-DB46-BC3E-AEEEDD8E51D8}" dt="2025-05-08T22:01:16.183" v="1300" actId="692"/>
          <ac:picMkLst>
            <pc:docMk/>
            <pc:sldMk cId="438682435" sldId="303"/>
            <ac:picMk id="4" creationId="{2A6F4663-49C2-CD73-9F96-F3BF27DF024D}"/>
          </ac:picMkLst>
        </pc:picChg>
        <pc:picChg chg="add mod">
          <ac:chgData name="Giulia De Bonis" userId="15fec3a4-d26a-4717-a5da-8c7d67cacf68" providerId="ADAL" clId="{7BA83839-F514-DB46-BC3E-AEEEDD8E51D8}" dt="2025-05-08T22:01:26.954" v="1304" actId="692"/>
          <ac:picMkLst>
            <pc:docMk/>
            <pc:sldMk cId="438682435" sldId="303"/>
            <ac:picMk id="6" creationId="{739B2F6A-C41B-52EC-26D1-641F844F81CB}"/>
          </ac:picMkLst>
        </pc:picChg>
        <pc:picChg chg="mod">
          <ac:chgData name="Giulia De Bonis" userId="15fec3a4-d26a-4717-a5da-8c7d67cacf68" providerId="ADAL" clId="{7BA83839-F514-DB46-BC3E-AEEEDD8E51D8}" dt="2025-05-08T22:01:52.404" v="1314" actId="692"/>
          <ac:picMkLst>
            <pc:docMk/>
            <pc:sldMk cId="438682435" sldId="303"/>
            <ac:picMk id="15" creationId="{284154A6-54DA-DD92-7F90-2606CB5D0667}"/>
          </ac:picMkLst>
        </pc:picChg>
        <pc:picChg chg="del">
          <ac:chgData name="Giulia De Bonis" userId="15fec3a4-d26a-4717-a5da-8c7d67cacf68" providerId="ADAL" clId="{7BA83839-F514-DB46-BC3E-AEEEDD8E51D8}" dt="2025-05-08T21:59:36.094" v="1286" actId="478"/>
          <ac:picMkLst>
            <pc:docMk/>
            <pc:sldMk cId="438682435" sldId="303"/>
            <ac:picMk id="23" creationId="{47A8381A-B96D-D437-0554-C644DFC55168}"/>
          </ac:picMkLst>
        </pc:picChg>
        <pc:picChg chg="del">
          <ac:chgData name="Giulia De Bonis" userId="15fec3a4-d26a-4717-a5da-8c7d67cacf68" providerId="ADAL" clId="{7BA83839-F514-DB46-BC3E-AEEEDD8E51D8}" dt="2025-05-08T22:00:35.553" v="1293" actId="478"/>
          <ac:picMkLst>
            <pc:docMk/>
            <pc:sldMk cId="438682435" sldId="303"/>
            <ac:picMk id="25" creationId="{BCB478A7-C27B-1428-C841-061647D822E5}"/>
          </ac:picMkLst>
        </pc:picChg>
      </pc:sldChg>
      <pc:sldChg chg="add">
        <pc:chgData name="Giulia De Bonis" userId="15fec3a4-d26a-4717-a5da-8c7d67cacf68" providerId="ADAL" clId="{7BA83839-F514-DB46-BC3E-AEEEDD8E51D8}" dt="2025-05-08T08:07:52.680" v="11"/>
        <pc:sldMkLst>
          <pc:docMk/>
          <pc:sldMk cId="216778516" sldId="304"/>
        </pc:sldMkLst>
      </pc:sldChg>
      <pc:sldChg chg="addSp delSp modSp add mod">
        <pc:chgData name="Giulia De Bonis" userId="15fec3a4-d26a-4717-a5da-8c7d67cacf68" providerId="ADAL" clId="{7BA83839-F514-DB46-BC3E-AEEEDD8E51D8}" dt="2025-05-08T14:02:06.175" v="469" actId="478"/>
        <pc:sldMkLst>
          <pc:docMk/>
          <pc:sldMk cId="1249846956" sldId="305"/>
        </pc:sldMkLst>
        <pc:spChg chg="add del mod">
          <ac:chgData name="Giulia De Bonis" userId="15fec3a4-d26a-4717-a5da-8c7d67cacf68" providerId="ADAL" clId="{7BA83839-F514-DB46-BC3E-AEEEDD8E51D8}" dt="2025-05-08T14:01:13.102" v="465" actId="113"/>
          <ac:spMkLst>
            <pc:docMk/>
            <pc:sldMk cId="1249846956" sldId="305"/>
            <ac:spMk id="6" creationId="{B95F5A5C-67B3-A331-9BC3-CB70C7FBFB60}"/>
          </ac:spMkLst>
        </pc:spChg>
        <pc:spChg chg="mod">
          <ac:chgData name="Giulia De Bonis" userId="15fec3a4-d26a-4717-a5da-8c7d67cacf68" providerId="ADAL" clId="{7BA83839-F514-DB46-BC3E-AEEEDD8E51D8}" dt="2025-05-08T13:58:50.753" v="367" actId="166"/>
          <ac:spMkLst>
            <pc:docMk/>
            <pc:sldMk cId="1249846956" sldId="305"/>
            <ac:spMk id="7" creationId="{0D3E0A19-F542-A9B7-CCA2-C80C3C0111BF}"/>
          </ac:spMkLst>
        </pc:spChg>
        <pc:spChg chg="del mod">
          <ac:chgData name="Giulia De Bonis" userId="15fec3a4-d26a-4717-a5da-8c7d67cacf68" providerId="ADAL" clId="{7BA83839-F514-DB46-BC3E-AEEEDD8E51D8}" dt="2025-05-08T14:02:06.175" v="469" actId="478"/>
          <ac:spMkLst>
            <pc:docMk/>
            <pc:sldMk cId="1249846956" sldId="305"/>
            <ac:spMk id="8" creationId="{32C3F86F-D3A7-2943-AE87-3E6090709C3F}"/>
          </ac:spMkLst>
        </pc:spChg>
        <pc:picChg chg="add mod">
          <ac:chgData name="Giulia De Bonis" userId="15fec3a4-d26a-4717-a5da-8c7d67cacf68" providerId="ADAL" clId="{7BA83839-F514-DB46-BC3E-AEEEDD8E51D8}" dt="2025-05-08T13:59:15.783" v="384" actId="1037"/>
          <ac:picMkLst>
            <pc:docMk/>
            <pc:sldMk cId="1249846956" sldId="305"/>
            <ac:picMk id="3" creationId="{B5CC2365-1A2C-B82E-FCE0-F10559444FA8}"/>
          </ac:picMkLst>
        </pc:picChg>
        <pc:picChg chg="mod">
          <ac:chgData name="Giulia De Bonis" userId="15fec3a4-d26a-4717-a5da-8c7d67cacf68" providerId="ADAL" clId="{7BA83839-F514-DB46-BC3E-AEEEDD8E51D8}" dt="2025-05-08T14:00:20.839" v="416" actId="1036"/>
          <ac:picMkLst>
            <pc:docMk/>
            <pc:sldMk cId="1249846956" sldId="305"/>
            <ac:picMk id="5" creationId="{DBA25ECD-BBBE-9380-B163-07D1D5DA2344}"/>
          </ac:picMkLst>
        </pc:picChg>
      </pc:sldChg>
      <pc:sldChg chg="addSp delSp modSp add mod">
        <pc:chgData name="Giulia De Bonis" userId="15fec3a4-d26a-4717-a5da-8c7d67cacf68" providerId="ADAL" clId="{7BA83839-F514-DB46-BC3E-AEEEDD8E51D8}" dt="2025-05-08T13:52:34.963" v="359" actId="20577"/>
        <pc:sldMkLst>
          <pc:docMk/>
          <pc:sldMk cId="386750219" sldId="306"/>
        </pc:sldMkLst>
        <pc:spChg chg="mod">
          <ac:chgData name="Giulia De Bonis" userId="15fec3a4-d26a-4717-a5da-8c7d67cacf68" providerId="ADAL" clId="{7BA83839-F514-DB46-BC3E-AEEEDD8E51D8}" dt="2025-05-08T13:52:34.963" v="359" actId="20577"/>
          <ac:spMkLst>
            <pc:docMk/>
            <pc:sldMk cId="386750219" sldId="306"/>
            <ac:spMk id="2" creationId="{F5F7F713-A10C-12CC-E5CE-72790A56E198}"/>
          </ac:spMkLst>
        </pc:spChg>
        <pc:spChg chg="del">
          <ac:chgData name="Giulia De Bonis" userId="15fec3a4-d26a-4717-a5da-8c7d67cacf68" providerId="ADAL" clId="{7BA83839-F514-DB46-BC3E-AEEEDD8E51D8}" dt="2025-05-08T12:05:19.053" v="35" actId="478"/>
          <ac:spMkLst>
            <pc:docMk/>
            <pc:sldMk cId="386750219" sldId="306"/>
            <ac:spMk id="6" creationId="{AC47CAF8-1344-81D6-3706-9165AF7E2A3D}"/>
          </ac:spMkLst>
        </pc:spChg>
        <pc:spChg chg="mod">
          <ac:chgData name="Giulia De Bonis" userId="15fec3a4-d26a-4717-a5da-8c7d67cacf68" providerId="ADAL" clId="{7BA83839-F514-DB46-BC3E-AEEEDD8E51D8}" dt="2025-05-08T13:47:16.643" v="326" actId="113"/>
          <ac:spMkLst>
            <pc:docMk/>
            <pc:sldMk cId="386750219" sldId="306"/>
            <ac:spMk id="8" creationId="{9AE23B1F-AF86-2750-FF53-AFA5E1BB6EAA}"/>
          </ac:spMkLst>
        </pc:spChg>
        <pc:spChg chg="mod">
          <ac:chgData name="Giulia De Bonis" userId="15fec3a4-d26a-4717-a5da-8c7d67cacf68" providerId="ADAL" clId="{7BA83839-F514-DB46-BC3E-AEEEDD8E51D8}" dt="2025-05-08T12:22:07.062" v="311" actId="1076"/>
          <ac:spMkLst>
            <pc:docMk/>
            <pc:sldMk cId="386750219" sldId="306"/>
            <ac:spMk id="9" creationId="{D993F733-90E4-5DE0-118C-16CB296B4732}"/>
          </ac:spMkLst>
        </pc:spChg>
        <pc:spChg chg="mod">
          <ac:chgData name="Giulia De Bonis" userId="15fec3a4-d26a-4717-a5da-8c7d67cacf68" providerId="ADAL" clId="{7BA83839-F514-DB46-BC3E-AEEEDD8E51D8}" dt="2025-05-08T12:19:14.022" v="305" actId="1076"/>
          <ac:spMkLst>
            <pc:docMk/>
            <pc:sldMk cId="386750219" sldId="306"/>
            <ac:spMk id="10" creationId="{AA593549-6DDA-EBF5-6B3D-442209861696}"/>
          </ac:spMkLst>
        </pc:spChg>
        <pc:spChg chg="add del mod">
          <ac:chgData name="Giulia De Bonis" userId="15fec3a4-d26a-4717-a5da-8c7d67cacf68" providerId="ADAL" clId="{7BA83839-F514-DB46-BC3E-AEEEDD8E51D8}" dt="2025-05-08T12:17:55.264" v="288" actId="478"/>
          <ac:spMkLst>
            <pc:docMk/>
            <pc:sldMk cId="386750219" sldId="306"/>
            <ac:spMk id="18" creationId="{3DD2B676-8EEE-8E7A-F3CC-DC2FFC97FA23}"/>
          </ac:spMkLst>
        </pc:spChg>
        <pc:spChg chg="add mod">
          <ac:chgData name="Giulia De Bonis" userId="15fec3a4-d26a-4717-a5da-8c7d67cacf68" providerId="ADAL" clId="{7BA83839-F514-DB46-BC3E-AEEEDD8E51D8}" dt="2025-05-08T13:46:56.292" v="324" actId="13926"/>
          <ac:spMkLst>
            <pc:docMk/>
            <pc:sldMk cId="386750219" sldId="306"/>
            <ac:spMk id="19" creationId="{3F4FC08A-2BFF-3E32-2813-0C2EE6EFFF87}"/>
          </ac:spMkLst>
        </pc:spChg>
        <pc:picChg chg="add del mod">
          <ac:chgData name="Giulia De Bonis" userId="15fec3a4-d26a-4717-a5da-8c7d67cacf68" providerId="ADAL" clId="{7BA83839-F514-DB46-BC3E-AEEEDD8E51D8}" dt="2025-05-08T12:05:55.723" v="43" actId="478"/>
          <ac:picMkLst>
            <pc:docMk/>
            <pc:sldMk cId="386750219" sldId="306"/>
            <ac:picMk id="4" creationId="{CD8CAAE1-3462-D298-6E98-529D2113921E}"/>
          </ac:picMkLst>
        </pc:picChg>
        <pc:picChg chg="del">
          <ac:chgData name="Giulia De Bonis" userId="15fec3a4-d26a-4717-a5da-8c7d67cacf68" providerId="ADAL" clId="{7BA83839-F514-DB46-BC3E-AEEEDD8E51D8}" dt="2025-05-08T12:05:16.984" v="34" actId="478"/>
          <ac:picMkLst>
            <pc:docMk/>
            <pc:sldMk cId="386750219" sldId="306"/>
            <ac:picMk id="5" creationId="{367A55AC-3AA7-36ED-ABA5-0B6E49C7F1EF}"/>
          </ac:picMkLst>
        </pc:picChg>
        <pc:picChg chg="del">
          <ac:chgData name="Giulia De Bonis" userId="15fec3a4-d26a-4717-a5da-8c7d67cacf68" providerId="ADAL" clId="{7BA83839-F514-DB46-BC3E-AEEEDD8E51D8}" dt="2025-05-08T12:06:03.906" v="46" actId="478"/>
          <ac:picMkLst>
            <pc:docMk/>
            <pc:sldMk cId="386750219" sldId="306"/>
            <ac:picMk id="7" creationId="{97F5F5EB-3843-BD9F-544C-E37DC533375A}"/>
          </ac:picMkLst>
        </pc:picChg>
        <pc:picChg chg="add mod">
          <ac:chgData name="Giulia De Bonis" userId="15fec3a4-d26a-4717-a5da-8c7d67cacf68" providerId="ADAL" clId="{7BA83839-F514-DB46-BC3E-AEEEDD8E51D8}" dt="2025-05-08T12:21:58.066" v="309" actId="1036"/>
          <ac:picMkLst>
            <pc:docMk/>
            <pc:sldMk cId="386750219" sldId="306"/>
            <ac:picMk id="11" creationId="{7E41A3A6-155E-1D2B-79C0-76B50ECCB112}"/>
          </ac:picMkLst>
        </pc:picChg>
        <pc:picChg chg="add del mod">
          <ac:chgData name="Giulia De Bonis" userId="15fec3a4-d26a-4717-a5da-8c7d67cacf68" providerId="ADAL" clId="{7BA83839-F514-DB46-BC3E-AEEEDD8E51D8}" dt="2025-05-08T12:09:09.069" v="52" actId="478"/>
          <ac:picMkLst>
            <pc:docMk/>
            <pc:sldMk cId="386750219" sldId="306"/>
            <ac:picMk id="12" creationId="{C5882CF9-FCEF-4214-E08C-ABD07CFE910A}"/>
          </ac:picMkLst>
        </pc:picChg>
        <pc:picChg chg="add mod">
          <ac:chgData name="Giulia De Bonis" userId="15fec3a4-d26a-4717-a5da-8c7d67cacf68" providerId="ADAL" clId="{7BA83839-F514-DB46-BC3E-AEEEDD8E51D8}" dt="2025-05-08T12:22:38.198" v="316" actId="1076"/>
          <ac:picMkLst>
            <pc:docMk/>
            <pc:sldMk cId="386750219" sldId="306"/>
            <ac:picMk id="14" creationId="{C4F655B9-5658-42B7-4F3C-9116F33A4086}"/>
          </ac:picMkLst>
        </pc:picChg>
        <pc:picChg chg="add mod">
          <ac:chgData name="Giulia De Bonis" userId="15fec3a4-d26a-4717-a5da-8c7d67cacf68" providerId="ADAL" clId="{7BA83839-F514-DB46-BC3E-AEEEDD8E51D8}" dt="2025-05-08T12:22:44.550" v="317" actId="1076"/>
          <ac:picMkLst>
            <pc:docMk/>
            <pc:sldMk cId="386750219" sldId="306"/>
            <ac:picMk id="16" creationId="{FDEBF886-979A-1ED8-24A4-21E1C61214E4}"/>
          </ac:picMkLst>
        </pc:picChg>
        <pc:picChg chg="add del mod">
          <ac:chgData name="Giulia De Bonis" userId="15fec3a4-d26a-4717-a5da-8c7d67cacf68" providerId="ADAL" clId="{7BA83839-F514-DB46-BC3E-AEEEDD8E51D8}" dt="2025-05-08T12:16:05.926" v="105" actId="478"/>
          <ac:picMkLst>
            <pc:docMk/>
            <pc:sldMk cId="386750219" sldId="306"/>
            <ac:picMk id="17" creationId="{9C6F718D-FB2E-5958-5715-68F8CCA330F5}"/>
          </ac:picMkLst>
        </pc:picChg>
      </pc:sldChg>
      <pc:sldChg chg="addSp delSp modSp new mod ord">
        <pc:chgData name="Giulia De Bonis" userId="15fec3a4-d26a-4717-a5da-8c7d67cacf68" providerId="ADAL" clId="{7BA83839-F514-DB46-BC3E-AEEEDD8E51D8}" dt="2025-05-08T14:08:31.859" v="584" actId="20578"/>
        <pc:sldMkLst>
          <pc:docMk/>
          <pc:sldMk cId="2634306503" sldId="307"/>
        </pc:sldMkLst>
        <pc:spChg chg="mod">
          <ac:chgData name="Giulia De Bonis" userId="15fec3a4-d26a-4717-a5da-8c7d67cacf68" providerId="ADAL" clId="{7BA83839-F514-DB46-BC3E-AEEEDD8E51D8}" dt="2025-05-08T14:05:37.100" v="568" actId="255"/>
          <ac:spMkLst>
            <pc:docMk/>
            <pc:sldMk cId="2634306503" sldId="307"/>
            <ac:spMk id="2" creationId="{7756FAF5-4558-0472-A69D-BCE337350FD4}"/>
          </ac:spMkLst>
        </pc:spChg>
        <pc:spChg chg="del">
          <ac:chgData name="Giulia De Bonis" userId="15fec3a4-d26a-4717-a5da-8c7d67cacf68" providerId="ADAL" clId="{7BA83839-F514-DB46-BC3E-AEEEDD8E51D8}" dt="2025-05-08T14:04:54.529" v="475" actId="478"/>
          <ac:spMkLst>
            <pc:docMk/>
            <pc:sldMk cId="2634306503" sldId="307"/>
            <ac:spMk id="3" creationId="{253F0E26-3B68-0659-43E9-7A316B723BAD}"/>
          </ac:spMkLst>
        </pc:spChg>
        <pc:picChg chg="add mod">
          <ac:chgData name="Giulia De Bonis" userId="15fec3a4-d26a-4717-a5da-8c7d67cacf68" providerId="ADAL" clId="{7BA83839-F514-DB46-BC3E-AEEEDD8E51D8}" dt="2025-05-08T14:05:42.884" v="575" actId="1035"/>
          <ac:picMkLst>
            <pc:docMk/>
            <pc:sldMk cId="2634306503" sldId="307"/>
            <ac:picMk id="5" creationId="{AF225F01-7D31-C132-0722-67ED90788224}"/>
          </ac:picMkLst>
        </pc:picChg>
      </pc:sldChg>
      <pc:sldChg chg="addSp modSp new del">
        <pc:chgData name="Giulia De Bonis" userId="15fec3a4-d26a-4717-a5da-8c7d67cacf68" providerId="ADAL" clId="{7BA83839-F514-DB46-BC3E-AEEEDD8E51D8}" dt="2025-05-08T13:47:24.449" v="327" actId="2696"/>
        <pc:sldMkLst>
          <pc:docMk/>
          <pc:sldMk cId="3291584401" sldId="307"/>
        </pc:sldMkLst>
        <pc:spChg chg="add mod">
          <ac:chgData name="Giulia De Bonis" userId="15fec3a4-d26a-4717-a5da-8c7d67cacf68" providerId="ADAL" clId="{7BA83839-F514-DB46-BC3E-AEEEDD8E51D8}" dt="2025-05-08T12:42:45.746" v="319"/>
          <ac:spMkLst>
            <pc:docMk/>
            <pc:sldMk cId="3291584401" sldId="307"/>
            <ac:spMk id="5" creationId="{881AE865-308D-D4E0-220C-5A9558930235}"/>
          </ac:spMkLst>
        </pc:spChg>
        <pc:spChg chg="add mod">
          <ac:chgData name="Giulia De Bonis" userId="15fec3a4-d26a-4717-a5da-8c7d67cacf68" providerId="ADAL" clId="{7BA83839-F514-DB46-BC3E-AEEEDD8E51D8}" dt="2025-05-08T12:42:45.746" v="319"/>
          <ac:spMkLst>
            <pc:docMk/>
            <pc:sldMk cId="3291584401" sldId="307"/>
            <ac:spMk id="6" creationId="{AFF6C688-03E9-DB14-DCFD-6D857FF66159}"/>
          </ac:spMkLst>
        </pc:spChg>
        <pc:spChg chg="add mod">
          <ac:chgData name="Giulia De Bonis" userId="15fec3a4-d26a-4717-a5da-8c7d67cacf68" providerId="ADAL" clId="{7BA83839-F514-DB46-BC3E-AEEEDD8E51D8}" dt="2025-05-08T12:42:45.746" v="319"/>
          <ac:spMkLst>
            <pc:docMk/>
            <pc:sldMk cId="3291584401" sldId="307"/>
            <ac:spMk id="9" creationId="{3B0BE02F-0BCF-6451-60B2-8F9A9A43EC70}"/>
          </ac:spMkLst>
        </pc:spChg>
        <pc:picChg chg="add mod">
          <ac:chgData name="Giulia De Bonis" userId="15fec3a4-d26a-4717-a5da-8c7d67cacf68" providerId="ADAL" clId="{7BA83839-F514-DB46-BC3E-AEEEDD8E51D8}" dt="2025-05-08T12:42:45.746" v="319"/>
          <ac:picMkLst>
            <pc:docMk/>
            <pc:sldMk cId="3291584401" sldId="307"/>
            <ac:picMk id="4" creationId="{6F41E320-2DD7-0E55-CDE3-26156BDA5EC5}"/>
          </ac:picMkLst>
        </pc:picChg>
        <pc:picChg chg="add mod">
          <ac:chgData name="Giulia De Bonis" userId="15fec3a4-d26a-4717-a5da-8c7d67cacf68" providerId="ADAL" clId="{7BA83839-F514-DB46-BC3E-AEEEDD8E51D8}" dt="2025-05-08T12:42:45.746" v="319"/>
          <ac:picMkLst>
            <pc:docMk/>
            <pc:sldMk cId="3291584401" sldId="307"/>
            <ac:picMk id="7" creationId="{53AD973A-7D3A-B229-6C2E-6BE748588165}"/>
          </ac:picMkLst>
        </pc:picChg>
        <pc:picChg chg="add mod">
          <ac:chgData name="Giulia De Bonis" userId="15fec3a4-d26a-4717-a5da-8c7d67cacf68" providerId="ADAL" clId="{7BA83839-F514-DB46-BC3E-AEEEDD8E51D8}" dt="2025-05-08T12:42:45.746" v="319"/>
          <ac:picMkLst>
            <pc:docMk/>
            <pc:sldMk cId="3291584401" sldId="307"/>
            <ac:picMk id="8" creationId="{8B66B0F0-3F70-ED0F-13FE-6D3254702831}"/>
          </ac:picMkLst>
        </pc:picChg>
      </pc:sldChg>
      <pc:sldChg chg="add del">
        <pc:chgData name="Giulia De Bonis" userId="15fec3a4-d26a-4717-a5da-8c7d67cacf68" providerId="ADAL" clId="{7BA83839-F514-DB46-BC3E-AEEEDD8E51D8}" dt="2025-05-08T14:29:21.369" v="1041" actId="2696"/>
        <pc:sldMkLst>
          <pc:docMk/>
          <pc:sldMk cId="2447611604" sldId="308"/>
        </pc:sldMkLst>
      </pc:sldChg>
      <pc:sldChg chg="addSp modSp add mod">
        <pc:chgData name="Giulia De Bonis" userId="15fec3a4-d26a-4717-a5da-8c7d67cacf68" providerId="ADAL" clId="{7BA83839-F514-DB46-BC3E-AEEEDD8E51D8}" dt="2025-05-08T21:57:45.743" v="1274" actId="1036"/>
        <pc:sldMkLst>
          <pc:docMk/>
          <pc:sldMk cId="2088347193" sldId="309"/>
        </pc:sldMkLst>
        <pc:spChg chg="mod">
          <ac:chgData name="Giulia De Bonis" userId="15fec3a4-d26a-4717-a5da-8c7d67cacf68" providerId="ADAL" clId="{7BA83839-F514-DB46-BC3E-AEEEDD8E51D8}" dt="2025-05-08T14:26:24.732" v="990" actId="14100"/>
          <ac:spMkLst>
            <pc:docMk/>
            <pc:sldMk cId="2088347193" sldId="309"/>
            <ac:spMk id="2" creationId="{281CD0C0-4C49-3DFA-1793-FF2651AA644C}"/>
          </ac:spMkLst>
        </pc:spChg>
        <pc:spChg chg="mod">
          <ac:chgData name="Giulia De Bonis" userId="15fec3a4-d26a-4717-a5da-8c7d67cacf68" providerId="ADAL" clId="{7BA83839-F514-DB46-BC3E-AEEEDD8E51D8}" dt="2025-05-08T21:57:45.743" v="1274" actId="1036"/>
          <ac:spMkLst>
            <pc:docMk/>
            <pc:sldMk cId="2088347193" sldId="309"/>
            <ac:spMk id="3" creationId="{8002E9D7-1467-A10B-1F37-181CC446E835}"/>
          </ac:spMkLst>
        </pc:spChg>
        <pc:spChg chg="mod">
          <ac:chgData name="Giulia De Bonis" userId="15fec3a4-d26a-4717-a5da-8c7d67cacf68" providerId="ADAL" clId="{7BA83839-F514-DB46-BC3E-AEEEDD8E51D8}" dt="2025-05-08T14:28:27.496" v="1029" actId="1035"/>
          <ac:spMkLst>
            <pc:docMk/>
            <pc:sldMk cId="2088347193" sldId="309"/>
            <ac:spMk id="4" creationId="{1CCA7FCA-51BF-CF45-E1BA-92020FCC7414}"/>
          </ac:spMkLst>
        </pc:spChg>
        <pc:spChg chg="mod">
          <ac:chgData name="Giulia De Bonis" userId="15fec3a4-d26a-4717-a5da-8c7d67cacf68" providerId="ADAL" clId="{7BA83839-F514-DB46-BC3E-AEEEDD8E51D8}" dt="2025-05-08T14:25:37.645" v="980" actId="1038"/>
          <ac:spMkLst>
            <pc:docMk/>
            <pc:sldMk cId="2088347193" sldId="309"/>
            <ac:spMk id="5" creationId="{63660A2B-BB43-5336-D030-E55C9F114C12}"/>
          </ac:spMkLst>
        </pc:spChg>
        <pc:spChg chg="mod">
          <ac:chgData name="Giulia De Bonis" userId="15fec3a4-d26a-4717-a5da-8c7d67cacf68" providerId="ADAL" clId="{7BA83839-F514-DB46-BC3E-AEEEDD8E51D8}" dt="2025-05-08T21:57:45.743" v="1274" actId="1036"/>
          <ac:spMkLst>
            <pc:docMk/>
            <pc:sldMk cId="2088347193" sldId="309"/>
            <ac:spMk id="6" creationId="{EB536687-ED21-16A5-6937-E6FB77B48B72}"/>
          </ac:spMkLst>
        </pc:spChg>
        <pc:spChg chg="add mod">
          <ac:chgData name="Giulia De Bonis" userId="15fec3a4-d26a-4717-a5da-8c7d67cacf68" providerId="ADAL" clId="{7BA83839-F514-DB46-BC3E-AEEEDD8E51D8}" dt="2025-05-08T21:57:45.743" v="1274" actId="1036"/>
          <ac:spMkLst>
            <pc:docMk/>
            <pc:sldMk cId="2088347193" sldId="309"/>
            <ac:spMk id="14" creationId="{2EDA9A37-EFC1-A97D-2BD1-4B33040AB364}"/>
          </ac:spMkLst>
        </pc:spChg>
        <pc:spChg chg="mod">
          <ac:chgData name="Giulia De Bonis" userId="15fec3a4-d26a-4717-a5da-8c7d67cacf68" providerId="ADAL" clId="{7BA83839-F514-DB46-BC3E-AEEEDD8E51D8}" dt="2025-05-08T14:25:53.948" v="983" actId="1076"/>
          <ac:spMkLst>
            <pc:docMk/>
            <pc:sldMk cId="2088347193" sldId="309"/>
            <ac:spMk id="22" creationId="{871854EA-6125-8204-5106-50C44BED8A9D}"/>
          </ac:spMkLst>
        </pc:spChg>
        <pc:spChg chg="mod">
          <ac:chgData name="Giulia De Bonis" userId="15fec3a4-d26a-4717-a5da-8c7d67cacf68" providerId="ADAL" clId="{7BA83839-F514-DB46-BC3E-AEEEDD8E51D8}" dt="2025-05-08T14:26:02.585" v="986" actId="1036"/>
          <ac:spMkLst>
            <pc:docMk/>
            <pc:sldMk cId="2088347193" sldId="309"/>
            <ac:spMk id="25" creationId="{070DF846-D35A-7CB5-2448-84401C2544B0}"/>
          </ac:spMkLst>
        </pc:spChg>
        <pc:spChg chg="mod">
          <ac:chgData name="Giulia De Bonis" userId="15fec3a4-d26a-4717-a5da-8c7d67cacf68" providerId="ADAL" clId="{7BA83839-F514-DB46-BC3E-AEEEDD8E51D8}" dt="2025-05-08T14:28:27.496" v="1029" actId="1035"/>
          <ac:spMkLst>
            <pc:docMk/>
            <pc:sldMk cId="2088347193" sldId="309"/>
            <ac:spMk id="28" creationId="{9F169A4B-15A3-2FF7-7CCE-D2C2542E8AC7}"/>
          </ac:spMkLst>
        </pc:spChg>
        <pc:spChg chg="mod">
          <ac:chgData name="Giulia De Bonis" userId="15fec3a4-d26a-4717-a5da-8c7d67cacf68" providerId="ADAL" clId="{7BA83839-F514-DB46-BC3E-AEEEDD8E51D8}" dt="2025-05-08T14:28:27.496" v="1029" actId="1035"/>
          <ac:spMkLst>
            <pc:docMk/>
            <pc:sldMk cId="2088347193" sldId="309"/>
            <ac:spMk id="29" creationId="{38F210F9-6794-E93F-549E-762A42F5B9FC}"/>
          </ac:spMkLst>
        </pc:spChg>
        <pc:spChg chg="mod">
          <ac:chgData name="Giulia De Bonis" userId="15fec3a4-d26a-4717-a5da-8c7d67cacf68" providerId="ADAL" clId="{7BA83839-F514-DB46-BC3E-AEEEDD8E51D8}" dt="2025-05-08T14:28:27.496" v="1029" actId="1035"/>
          <ac:spMkLst>
            <pc:docMk/>
            <pc:sldMk cId="2088347193" sldId="309"/>
            <ac:spMk id="95" creationId="{EDD93B5E-D8F9-FEE8-3BC4-C331B4AC9D6C}"/>
          </ac:spMkLst>
        </pc:spChg>
        <pc:picChg chg="mod">
          <ac:chgData name="Giulia De Bonis" userId="15fec3a4-d26a-4717-a5da-8c7d67cacf68" providerId="ADAL" clId="{7BA83839-F514-DB46-BC3E-AEEEDD8E51D8}" dt="2025-05-08T14:25:45.432" v="982" actId="1076"/>
          <ac:picMkLst>
            <pc:docMk/>
            <pc:sldMk cId="2088347193" sldId="309"/>
            <ac:picMk id="12" creationId="{3EB94C59-221F-8200-EF85-21A1603DC203}"/>
          </ac:picMkLst>
        </pc:picChg>
        <pc:picChg chg="mod">
          <ac:chgData name="Giulia De Bonis" userId="15fec3a4-d26a-4717-a5da-8c7d67cacf68" providerId="ADAL" clId="{7BA83839-F514-DB46-BC3E-AEEEDD8E51D8}" dt="2025-05-08T14:25:42.497" v="981" actId="1076"/>
          <ac:picMkLst>
            <pc:docMk/>
            <pc:sldMk cId="2088347193" sldId="309"/>
            <ac:picMk id="13" creationId="{C11F3D7E-69FE-17CB-AD17-138B5034CC04}"/>
          </ac:picMkLst>
        </pc:picChg>
        <pc:picChg chg="mod">
          <ac:chgData name="Giulia De Bonis" userId="15fec3a4-d26a-4717-a5da-8c7d67cacf68" providerId="ADAL" clId="{7BA83839-F514-DB46-BC3E-AEEEDD8E51D8}" dt="2025-05-08T14:25:30.180" v="962" actId="1036"/>
          <ac:picMkLst>
            <pc:docMk/>
            <pc:sldMk cId="2088347193" sldId="309"/>
            <ac:picMk id="17" creationId="{D23C655F-A04E-F9D5-68D1-7C83EB2781AE}"/>
          </ac:picMkLst>
        </pc:picChg>
        <pc:picChg chg="mod">
          <ac:chgData name="Giulia De Bonis" userId="15fec3a4-d26a-4717-a5da-8c7d67cacf68" providerId="ADAL" clId="{7BA83839-F514-DB46-BC3E-AEEEDD8E51D8}" dt="2025-05-08T14:25:30.180" v="962" actId="1036"/>
          <ac:picMkLst>
            <pc:docMk/>
            <pc:sldMk cId="2088347193" sldId="309"/>
            <ac:picMk id="19" creationId="{69294768-EC99-E4A8-CCE3-B2D1E943EEA1}"/>
          </ac:picMkLst>
        </pc:picChg>
      </pc:sldChg>
      <pc:sldChg chg="delSp add mod">
        <pc:chgData name="Giulia De Bonis" userId="15fec3a4-d26a-4717-a5da-8c7d67cacf68" providerId="ADAL" clId="{7BA83839-F514-DB46-BC3E-AEEEDD8E51D8}" dt="2025-05-08T14:29:04.415" v="1040" actId="478"/>
        <pc:sldMkLst>
          <pc:docMk/>
          <pc:sldMk cId="2058849866" sldId="310"/>
        </pc:sldMkLst>
        <pc:spChg chg="del">
          <ac:chgData name="Giulia De Bonis" userId="15fec3a4-d26a-4717-a5da-8c7d67cacf68" providerId="ADAL" clId="{7BA83839-F514-DB46-BC3E-AEEEDD8E51D8}" dt="2025-05-08T14:29:04.415" v="1040" actId="478"/>
          <ac:spMkLst>
            <pc:docMk/>
            <pc:sldMk cId="2058849866" sldId="310"/>
            <ac:spMk id="3" creationId="{34C9ACC6-4251-085D-30DA-9814D34BAEB0}"/>
          </ac:spMkLst>
        </pc:spChg>
        <pc:spChg chg="del">
          <ac:chgData name="Giulia De Bonis" userId="15fec3a4-d26a-4717-a5da-8c7d67cacf68" providerId="ADAL" clId="{7BA83839-F514-DB46-BC3E-AEEEDD8E51D8}" dt="2025-05-08T14:29:01.559" v="1039" actId="478"/>
          <ac:spMkLst>
            <pc:docMk/>
            <pc:sldMk cId="2058849866" sldId="310"/>
            <ac:spMk id="6" creationId="{CD14FE5C-1371-F290-572E-DC637AF6CFC6}"/>
          </ac:spMkLst>
        </pc:spChg>
        <pc:spChg chg="del">
          <ac:chgData name="Giulia De Bonis" userId="15fec3a4-d26a-4717-a5da-8c7d67cacf68" providerId="ADAL" clId="{7BA83839-F514-DB46-BC3E-AEEEDD8E51D8}" dt="2025-05-08T14:29:01.559" v="1039" actId="478"/>
          <ac:spMkLst>
            <pc:docMk/>
            <pc:sldMk cId="2058849866" sldId="310"/>
            <ac:spMk id="14" creationId="{00DBBF40-7847-57A7-04E6-AA0D86F5C14B}"/>
          </ac:spMkLst>
        </pc:spChg>
      </pc:sldChg>
      <pc:sldChg chg="add">
        <pc:chgData name="Giulia De Bonis" userId="15fec3a4-d26a-4717-a5da-8c7d67cacf68" providerId="ADAL" clId="{7BA83839-F514-DB46-BC3E-AEEEDD8E51D8}" dt="2025-05-08T21:49:54.272" v="1044"/>
        <pc:sldMkLst>
          <pc:docMk/>
          <pc:sldMk cId="4238639141" sldId="311"/>
        </pc:sldMkLst>
      </pc:sldChg>
      <pc:sldChg chg="modSp new mod">
        <pc:chgData name="Giulia De Bonis" userId="15fec3a4-d26a-4717-a5da-8c7d67cacf68" providerId="ADAL" clId="{7BA83839-F514-DB46-BC3E-AEEEDD8E51D8}" dt="2025-05-08T21:50:02.168" v="1051" actId="20577"/>
        <pc:sldMkLst>
          <pc:docMk/>
          <pc:sldMk cId="289387766" sldId="312"/>
        </pc:sldMkLst>
        <pc:spChg chg="mod">
          <ac:chgData name="Giulia De Bonis" userId="15fec3a4-d26a-4717-a5da-8c7d67cacf68" providerId="ADAL" clId="{7BA83839-F514-DB46-BC3E-AEEEDD8E51D8}" dt="2025-05-08T21:50:02.168" v="1051" actId="20577"/>
          <ac:spMkLst>
            <pc:docMk/>
            <pc:sldMk cId="289387766" sldId="312"/>
            <ac:spMk id="2" creationId="{46BB0672-F788-4989-452E-79DB0492BD0E}"/>
          </ac:spMkLst>
        </pc:spChg>
      </pc:sldChg>
    </pc:docChg>
  </pc:docChgLst>
  <pc:docChgLst>
    <pc:chgData name="Giulia De Bonis" userId="15fec3a4-d26a-4717-a5da-8c7d67cacf68" providerId="ADAL" clId="{569A6B23-ECEA-A84B-887D-8B0BB365034B}"/>
    <pc:docChg chg="undo custSel addSld delSld modSld sldOrd">
      <pc:chgData name="Giulia De Bonis" userId="15fec3a4-d26a-4717-a5da-8c7d67cacf68" providerId="ADAL" clId="{569A6B23-ECEA-A84B-887D-8B0BB365034B}" dt="2024-05-09T13:58:35.978" v="2281" actId="1076"/>
      <pc:docMkLst>
        <pc:docMk/>
      </pc:docMkLst>
      <pc:sldChg chg="del">
        <pc:chgData name="Giulia De Bonis" userId="15fec3a4-d26a-4717-a5da-8c7d67cacf68" providerId="ADAL" clId="{569A6B23-ECEA-A84B-887D-8B0BB365034B}" dt="2024-05-07T15:47:12.122" v="0" actId="2696"/>
        <pc:sldMkLst>
          <pc:docMk/>
          <pc:sldMk cId="0" sldId="256"/>
        </pc:sldMkLst>
      </pc:sldChg>
      <pc:sldChg chg="del">
        <pc:chgData name="Giulia De Bonis" userId="15fec3a4-d26a-4717-a5da-8c7d67cacf68" providerId="ADAL" clId="{569A6B23-ECEA-A84B-887D-8B0BB365034B}" dt="2024-05-07T15:47:12.136" v="4" actId="2696"/>
        <pc:sldMkLst>
          <pc:docMk/>
          <pc:sldMk cId="0" sldId="257"/>
        </pc:sldMkLst>
      </pc:sldChg>
      <pc:sldChg chg="del">
        <pc:chgData name="Giulia De Bonis" userId="15fec3a4-d26a-4717-a5da-8c7d67cacf68" providerId="ADAL" clId="{569A6B23-ECEA-A84B-887D-8B0BB365034B}" dt="2024-05-07T15:47:12.147" v="7" actId="2696"/>
        <pc:sldMkLst>
          <pc:docMk/>
          <pc:sldMk cId="176016038" sldId="271"/>
        </pc:sldMkLst>
      </pc:sldChg>
      <pc:sldChg chg="del">
        <pc:chgData name="Giulia De Bonis" userId="15fec3a4-d26a-4717-a5da-8c7d67cacf68" providerId="ADAL" clId="{569A6B23-ECEA-A84B-887D-8B0BB365034B}" dt="2024-05-07T15:47:12.135" v="3" actId="2696"/>
        <pc:sldMkLst>
          <pc:docMk/>
          <pc:sldMk cId="1170689466" sldId="276"/>
        </pc:sldMkLst>
      </pc:sldChg>
      <pc:sldChg chg="del">
        <pc:chgData name="Giulia De Bonis" userId="15fec3a4-d26a-4717-a5da-8c7d67cacf68" providerId="ADAL" clId="{569A6B23-ECEA-A84B-887D-8B0BB365034B}" dt="2024-05-07T15:47:12.158" v="8" actId="2696"/>
        <pc:sldMkLst>
          <pc:docMk/>
          <pc:sldMk cId="339301404" sldId="279"/>
        </pc:sldMkLst>
      </pc:sldChg>
      <pc:sldChg chg="del">
        <pc:chgData name="Giulia De Bonis" userId="15fec3a4-d26a-4717-a5da-8c7d67cacf68" providerId="ADAL" clId="{569A6B23-ECEA-A84B-887D-8B0BB365034B}" dt="2024-05-07T15:47:12.137" v="6" actId="2696"/>
        <pc:sldMkLst>
          <pc:docMk/>
          <pc:sldMk cId="2071033345" sldId="281"/>
        </pc:sldMkLst>
      </pc:sldChg>
      <pc:sldChg chg="del">
        <pc:chgData name="Giulia De Bonis" userId="15fec3a4-d26a-4717-a5da-8c7d67cacf68" providerId="ADAL" clId="{569A6B23-ECEA-A84B-887D-8B0BB365034B}" dt="2024-05-07T15:47:12.169" v="9" actId="2696"/>
        <pc:sldMkLst>
          <pc:docMk/>
          <pc:sldMk cId="2106663644" sldId="282"/>
        </pc:sldMkLst>
      </pc:sldChg>
      <pc:sldChg chg="del">
        <pc:chgData name="Giulia De Bonis" userId="15fec3a4-d26a-4717-a5da-8c7d67cacf68" providerId="ADAL" clId="{569A6B23-ECEA-A84B-887D-8B0BB365034B}" dt="2024-05-07T15:47:12.137" v="5" actId="2696"/>
        <pc:sldMkLst>
          <pc:docMk/>
          <pc:sldMk cId="55528993" sldId="284"/>
        </pc:sldMkLst>
      </pc:sldChg>
      <pc:sldChg chg="del">
        <pc:chgData name="Giulia De Bonis" userId="15fec3a4-d26a-4717-a5da-8c7d67cacf68" providerId="ADAL" clId="{569A6B23-ECEA-A84B-887D-8B0BB365034B}" dt="2024-05-07T15:47:12.123" v="1" actId="2696"/>
        <pc:sldMkLst>
          <pc:docMk/>
          <pc:sldMk cId="3413563693" sldId="285"/>
        </pc:sldMkLst>
      </pc:sldChg>
      <pc:sldChg chg="del">
        <pc:chgData name="Giulia De Bonis" userId="15fec3a4-d26a-4717-a5da-8c7d67cacf68" providerId="ADAL" clId="{569A6B23-ECEA-A84B-887D-8B0BB365034B}" dt="2024-05-07T15:47:12.124" v="2" actId="2696"/>
        <pc:sldMkLst>
          <pc:docMk/>
          <pc:sldMk cId="157785051" sldId="289"/>
        </pc:sldMkLst>
      </pc:sldChg>
      <pc:sldChg chg="modSp del mod">
        <pc:chgData name="Giulia De Bonis" userId="15fec3a4-d26a-4717-a5da-8c7d67cacf68" providerId="ADAL" clId="{569A6B23-ECEA-A84B-887D-8B0BB365034B}" dt="2024-05-08T14:46:51.158" v="1492" actId="2696"/>
        <pc:sldMkLst>
          <pc:docMk/>
          <pc:sldMk cId="3760181841" sldId="290"/>
        </pc:sldMkLst>
      </pc:sldChg>
      <pc:sldChg chg="addSp delSp modSp new mod">
        <pc:chgData name="Giulia De Bonis" userId="15fec3a4-d26a-4717-a5da-8c7d67cacf68" providerId="ADAL" clId="{569A6B23-ECEA-A84B-887D-8B0BB365034B}" dt="2024-05-08T12:47:13.496" v="381" actId="1076"/>
        <pc:sldMkLst>
          <pc:docMk/>
          <pc:sldMk cId="4038911286" sldId="291"/>
        </pc:sldMkLst>
      </pc:sldChg>
      <pc:sldChg chg="addSp delSp modSp new mod ord">
        <pc:chgData name="Giulia De Bonis" userId="15fec3a4-d26a-4717-a5da-8c7d67cacf68" providerId="ADAL" clId="{569A6B23-ECEA-A84B-887D-8B0BB365034B}" dt="2024-05-08T14:08:15.955" v="795" actId="20578"/>
        <pc:sldMkLst>
          <pc:docMk/>
          <pc:sldMk cId="2027468601" sldId="292"/>
        </pc:sldMkLst>
      </pc:sldChg>
      <pc:sldChg chg="addSp delSp modSp new del mod">
        <pc:chgData name="Giulia De Bonis" userId="15fec3a4-d26a-4717-a5da-8c7d67cacf68" providerId="ADAL" clId="{569A6B23-ECEA-A84B-887D-8B0BB365034B}" dt="2024-05-08T13:51:53.663" v="719" actId="2696"/>
        <pc:sldMkLst>
          <pc:docMk/>
          <pc:sldMk cId="738204050" sldId="293"/>
        </pc:sldMkLst>
      </pc:sldChg>
      <pc:sldChg chg="addSp delSp modSp add del mod">
        <pc:chgData name="Giulia De Bonis" userId="15fec3a4-d26a-4717-a5da-8c7d67cacf68" providerId="ADAL" clId="{569A6B23-ECEA-A84B-887D-8B0BB365034B}" dt="2024-05-08T13:53:45.347" v="741" actId="2696"/>
        <pc:sldMkLst>
          <pc:docMk/>
          <pc:sldMk cId="3084366884" sldId="294"/>
        </pc:sldMkLst>
      </pc:sldChg>
      <pc:sldChg chg="addSp delSp modSp add mod">
        <pc:chgData name="Giulia De Bonis" userId="15fec3a4-d26a-4717-a5da-8c7d67cacf68" providerId="ADAL" clId="{569A6B23-ECEA-A84B-887D-8B0BB365034B}" dt="2024-05-08T14:30:46.687" v="1143"/>
        <pc:sldMkLst>
          <pc:docMk/>
          <pc:sldMk cId="3602142119" sldId="295"/>
        </pc:sldMkLst>
      </pc:sldChg>
      <pc:sldChg chg="addSp delSp modSp add mod">
        <pc:chgData name="Giulia De Bonis" userId="15fec3a4-d26a-4717-a5da-8c7d67cacf68" providerId="ADAL" clId="{569A6B23-ECEA-A84B-887D-8B0BB365034B}" dt="2024-05-08T14:30:55.242" v="1145" actId="478"/>
        <pc:sldMkLst>
          <pc:docMk/>
          <pc:sldMk cId="1201166534" sldId="296"/>
        </pc:sldMkLst>
      </pc:sldChg>
      <pc:sldChg chg="delSp add del mod">
        <pc:chgData name="Giulia De Bonis" userId="15fec3a4-d26a-4717-a5da-8c7d67cacf68" providerId="ADAL" clId="{569A6B23-ECEA-A84B-887D-8B0BB365034B}" dt="2024-05-08T14:09:12.197" v="834" actId="2696"/>
        <pc:sldMkLst>
          <pc:docMk/>
          <pc:sldMk cId="3141242587" sldId="297"/>
        </pc:sldMkLst>
      </pc:sldChg>
      <pc:sldChg chg="addSp delSp modSp new mod">
        <pc:chgData name="Giulia De Bonis" userId="15fec3a4-d26a-4717-a5da-8c7d67cacf68" providerId="ADAL" clId="{569A6B23-ECEA-A84B-887D-8B0BB365034B}" dt="2024-05-08T14:31:37.604" v="1177" actId="20577"/>
        <pc:sldMkLst>
          <pc:docMk/>
          <pc:sldMk cId="1888509817" sldId="298"/>
        </pc:sldMkLst>
      </pc:sldChg>
      <pc:sldChg chg="addSp delSp modSp new mod">
        <pc:chgData name="Giulia De Bonis" userId="15fec3a4-d26a-4717-a5da-8c7d67cacf68" providerId="ADAL" clId="{569A6B23-ECEA-A84B-887D-8B0BB365034B}" dt="2024-05-09T13:58:35.978" v="2281" actId="1076"/>
        <pc:sldMkLst>
          <pc:docMk/>
          <pc:sldMk cId="632204392" sldId="299"/>
        </pc:sldMkLst>
      </pc:sldChg>
      <pc:sldChg chg="addSp delSp modSp new mod">
        <pc:chgData name="Giulia De Bonis" userId="15fec3a4-d26a-4717-a5da-8c7d67cacf68" providerId="ADAL" clId="{569A6B23-ECEA-A84B-887D-8B0BB365034B}" dt="2024-05-08T15:13:23.876" v="1920" actId="1076"/>
        <pc:sldMkLst>
          <pc:docMk/>
          <pc:sldMk cId="3194187675" sldId="300"/>
        </pc:sldMkLst>
      </pc:sldChg>
      <pc:sldMasterChg chg="delSldLayout">
        <pc:chgData name="Giulia De Bonis" userId="15fec3a4-d26a-4717-a5da-8c7d67cacf68" providerId="ADAL" clId="{569A6B23-ECEA-A84B-887D-8B0BB365034B}" dt="2024-05-07T15:47:12.170" v="10" actId="2696"/>
        <pc:sldMasterMkLst>
          <pc:docMk/>
          <pc:sldMasterMk cId="0" sldId="2147483659"/>
        </pc:sldMasterMkLst>
        <pc:sldLayoutChg chg="del">
          <pc:chgData name="Giulia De Bonis" userId="15fec3a4-d26a-4717-a5da-8c7d67cacf68" providerId="ADAL" clId="{569A6B23-ECEA-A84B-887D-8B0BB365034B}" dt="2024-05-07T15:47:12.170" v="10" actId="2696"/>
          <pc:sldLayoutMkLst>
            <pc:docMk/>
            <pc:sldMasterMk cId="0" sldId="2147483659"/>
            <pc:sldLayoutMk cId="0" sldId="2147483650"/>
          </pc:sldLayoutMkLst>
        </pc:sldLayoutChg>
      </pc:sldMasterChg>
    </pc:docChg>
  </pc:docChgLst>
  <pc:docChgLst>
    <pc:chgData name="Giulia De Bonis" userId="15fec3a4-d26a-4717-a5da-8c7d67cacf68" providerId="ADAL" clId="{3BE385FD-A0C6-3C40-B86F-EBF806B1D9CA}"/>
    <pc:docChg chg="custSel addSld delSld modSld">
      <pc:chgData name="Giulia De Bonis" userId="15fec3a4-d26a-4717-a5da-8c7d67cacf68" providerId="ADAL" clId="{3BE385FD-A0C6-3C40-B86F-EBF806B1D9CA}" dt="2023-11-23T13:14:30.333" v="122" actId="478"/>
      <pc:docMkLst>
        <pc:docMk/>
      </pc:docMkLst>
      <pc:sldChg chg="modSp mod">
        <pc:chgData name="Giulia De Bonis" userId="15fec3a4-d26a-4717-a5da-8c7d67cacf68" providerId="ADAL" clId="{3BE385FD-A0C6-3C40-B86F-EBF806B1D9CA}" dt="2023-11-23T13:14:09.657" v="119" actId="20577"/>
        <pc:sldMkLst>
          <pc:docMk/>
          <pc:sldMk cId="0" sldId="256"/>
        </pc:sldMkLst>
      </pc:sldChg>
      <pc:sldChg chg="delSp new mod">
        <pc:chgData name="Giulia De Bonis" userId="15fec3a4-d26a-4717-a5da-8c7d67cacf68" providerId="ADAL" clId="{3BE385FD-A0C6-3C40-B86F-EBF806B1D9CA}" dt="2023-11-23T13:14:30.333" v="122" actId="478"/>
        <pc:sldMkLst>
          <pc:docMk/>
          <pc:sldMk cId="1631579673" sldId="287"/>
        </pc:sldMkLst>
      </pc:sldChg>
      <pc:sldChg chg="add del">
        <pc:chgData name="Giulia De Bonis" userId="15fec3a4-d26a-4717-a5da-8c7d67cacf68" providerId="ADAL" clId="{3BE385FD-A0C6-3C40-B86F-EBF806B1D9CA}" dt="2023-11-23T13:12:53.361" v="1"/>
        <pc:sldMkLst>
          <pc:docMk/>
          <pc:sldMk cId="3848312348" sldId="28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>
          <a:extLst>
            <a:ext uri="{FF2B5EF4-FFF2-40B4-BE49-F238E27FC236}">
              <a16:creationId xmlns:a16="http://schemas.microsoft.com/office/drawing/2014/main" id="{8D21ACB8-7703-E94E-4D72-9F38BEA612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7c95bbac3d_0_11:notes">
            <a:extLst>
              <a:ext uri="{FF2B5EF4-FFF2-40B4-BE49-F238E27FC236}">
                <a16:creationId xmlns:a16="http://schemas.microsoft.com/office/drawing/2014/main" id="{B4CFBD63-1072-CC7B-DDBB-BBE2E99BFA0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77875" y="4840288"/>
            <a:ext cx="6216600" cy="39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g27c95bbac3d_0_11:notes">
            <a:extLst>
              <a:ext uri="{FF2B5EF4-FFF2-40B4-BE49-F238E27FC236}">
                <a16:creationId xmlns:a16="http://schemas.microsoft.com/office/drawing/2014/main" id="{54E0E9FF-347A-BA26-DF59-4432E3639CE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69950" y="1257300"/>
            <a:ext cx="6032500" cy="3394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5109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>
          <a:extLst>
            <a:ext uri="{FF2B5EF4-FFF2-40B4-BE49-F238E27FC236}">
              <a16:creationId xmlns:a16="http://schemas.microsoft.com/office/drawing/2014/main" id="{5CD2BC84-A836-362E-4C0C-07DD12F8D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7c95bbac3d_0_11:notes">
            <a:extLst>
              <a:ext uri="{FF2B5EF4-FFF2-40B4-BE49-F238E27FC236}">
                <a16:creationId xmlns:a16="http://schemas.microsoft.com/office/drawing/2014/main" id="{E4FF529F-914F-E774-D124-1BFF8565E6A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77875" y="4840288"/>
            <a:ext cx="6216600" cy="39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g27c95bbac3d_0_11:notes">
            <a:extLst>
              <a:ext uri="{FF2B5EF4-FFF2-40B4-BE49-F238E27FC236}">
                <a16:creationId xmlns:a16="http://schemas.microsoft.com/office/drawing/2014/main" id="{709F30B6-AAFD-7D2B-C194-EC1518767DE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69950" y="1257300"/>
            <a:ext cx="6032500" cy="3394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5531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59461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>
          <a:extLst>
            <a:ext uri="{FF2B5EF4-FFF2-40B4-BE49-F238E27FC236}">
              <a16:creationId xmlns:a16="http://schemas.microsoft.com/office/drawing/2014/main" id="{71DC9D17-EE3E-DC2B-444A-5A4464548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7c95bbac3d_0_11:notes">
            <a:extLst>
              <a:ext uri="{FF2B5EF4-FFF2-40B4-BE49-F238E27FC236}">
                <a16:creationId xmlns:a16="http://schemas.microsoft.com/office/drawing/2014/main" id="{0462B7A2-04FB-59ED-CB4E-E722B18EFBB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77875" y="4840288"/>
            <a:ext cx="6216600" cy="39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g27c95bbac3d_0_11:notes">
            <a:extLst>
              <a:ext uri="{FF2B5EF4-FFF2-40B4-BE49-F238E27FC236}">
                <a16:creationId xmlns:a16="http://schemas.microsoft.com/office/drawing/2014/main" id="{19266FBD-7BDB-77B6-3506-992723D35D8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69950" y="1257300"/>
            <a:ext cx="6032500" cy="3394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4003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Title, Conten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0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0"/>
          <p:cNvSpPr txBox="1">
            <a:spLocks noGrp="1"/>
          </p:cNvSpPr>
          <p:nvPr>
            <p:ph type="body" idx="1"/>
          </p:nvPr>
        </p:nvSpPr>
        <p:spPr>
          <a:xfrm>
            <a:off x="457200" y="120339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8051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6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tiff"/><Relationship Id="rId7" Type="http://schemas.openxmlformats.org/officeDocument/2006/relationships/image" Target="../media/image5.png"/><Relationship Id="rId2" Type="http://schemas.openxmlformats.org/officeDocument/2006/relationships/hyperlink" Target="mailto:giulia.debonis@roma1.infn.it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F5D1CBFC-878A-354C-73AB-110C48DE5BB3}"/>
              </a:ext>
            </a:extLst>
          </p:cNvPr>
          <p:cNvSpPr txBox="1"/>
          <p:nvPr/>
        </p:nvSpPr>
        <p:spPr>
          <a:xfrm>
            <a:off x="163062" y="851430"/>
            <a:ext cx="2416046" cy="461665"/>
          </a:xfrm>
          <a:prstGeom prst="rect">
            <a:avLst/>
          </a:prstGeom>
          <a:noFill/>
          <a:ln w="254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Musei Scientifici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A6FA5A8-4CDA-B0FC-BDDE-43F3AD594C0A}"/>
              </a:ext>
            </a:extLst>
          </p:cNvPr>
          <p:cNvSpPr txBox="1"/>
          <p:nvPr/>
        </p:nvSpPr>
        <p:spPr>
          <a:xfrm>
            <a:off x="163062" y="2831499"/>
            <a:ext cx="2464136" cy="461665"/>
          </a:xfrm>
          <a:prstGeom prst="rect">
            <a:avLst/>
          </a:prstGeom>
          <a:noFill/>
          <a:ln w="25400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Biologia Vegetale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B26BB57-6156-8C35-ADFC-3FBA803A45C8}"/>
              </a:ext>
            </a:extLst>
          </p:cNvPr>
          <p:cNvSpPr txBox="1"/>
          <p:nvPr/>
        </p:nvSpPr>
        <p:spPr>
          <a:xfrm>
            <a:off x="163062" y="2328224"/>
            <a:ext cx="2494594" cy="461665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Biologia Animale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0B02240-6C8C-87F1-F3A9-0A7FAE2F3401}"/>
              </a:ext>
            </a:extLst>
          </p:cNvPr>
          <p:cNvSpPr txBox="1"/>
          <p:nvPr/>
        </p:nvSpPr>
        <p:spPr>
          <a:xfrm>
            <a:off x="1187191" y="1343052"/>
            <a:ext cx="1282723" cy="461665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Chimica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69F6405-104E-7940-B4A3-3029B5A87204}"/>
              </a:ext>
            </a:extLst>
          </p:cNvPr>
          <p:cNvSpPr txBox="1"/>
          <p:nvPr/>
        </p:nvSpPr>
        <p:spPr>
          <a:xfrm>
            <a:off x="163062" y="1343052"/>
            <a:ext cx="1003801" cy="461665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Fisica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DFFFAFA-44FD-5130-8CE8-D4E12A1BA0DF}"/>
              </a:ext>
            </a:extLst>
          </p:cNvPr>
          <p:cNvSpPr txBox="1"/>
          <p:nvPr/>
        </p:nvSpPr>
        <p:spPr>
          <a:xfrm>
            <a:off x="166878" y="1836983"/>
            <a:ext cx="2714205" cy="461665"/>
          </a:xfrm>
          <a:prstGeom prst="rect">
            <a:avLst/>
          </a:prstGeom>
          <a:noFill/>
          <a:ln w="25400"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it-IT" sz="24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Scienze della Terra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AF56B9A-2621-3CB2-88DE-1B8786804BFC}"/>
              </a:ext>
            </a:extLst>
          </p:cNvPr>
          <p:cNvSpPr txBox="1"/>
          <p:nvPr/>
        </p:nvSpPr>
        <p:spPr>
          <a:xfrm>
            <a:off x="1977361" y="3153758"/>
            <a:ext cx="51812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dirty="0"/>
              <a:t>Giulia De Bonis</a:t>
            </a:r>
          </a:p>
          <a:p>
            <a:pPr algn="ctr"/>
            <a:r>
              <a:rPr lang="it-IT" dirty="0"/>
              <a:t>Istituto Nazionale di Fisica Nucleare (INFN) – Sezione di Roma</a:t>
            </a:r>
          </a:p>
          <a:p>
            <a:pPr algn="ctr"/>
            <a:r>
              <a:rPr lang="it-IT" dirty="0"/>
              <a:t>Responsabile Nazionale del Progetto INFN-CC3M Lab2Go</a:t>
            </a:r>
          </a:p>
          <a:p>
            <a:pPr algn="ctr"/>
            <a:r>
              <a:rPr lang="it-IT" dirty="0">
                <a:hlinkClick r:id="rId2"/>
              </a:rPr>
              <a:t>giulia.debonis@roma1.infn.it</a:t>
            </a:r>
            <a:r>
              <a:rPr lang="it-IT" dirty="0"/>
              <a:t> </a:t>
            </a:r>
          </a:p>
        </p:txBody>
      </p:sp>
      <p:pic>
        <p:nvPicPr>
          <p:cNvPr id="13" name="Immagine 12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11172D17-BF46-10A6-CDE4-694701A3C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0861" y="1010175"/>
            <a:ext cx="1980906" cy="1980906"/>
          </a:xfrm>
          <a:prstGeom prst="rect">
            <a:avLst/>
          </a:prstGeom>
        </p:spPr>
      </p:pic>
      <p:grpSp>
        <p:nvGrpSpPr>
          <p:cNvPr id="20" name="Gruppo 19">
            <a:extLst>
              <a:ext uri="{FF2B5EF4-FFF2-40B4-BE49-F238E27FC236}">
                <a16:creationId xmlns:a16="http://schemas.microsoft.com/office/drawing/2014/main" id="{DDF5FDCB-2922-CA1F-438D-2DC09FFE40A3}"/>
              </a:ext>
            </a:extLst>
          </p:cNvPr>
          <p:cNvGrpSpPr/>
          <p:nvPr/>
        </p:nvGrpSpPr>
        <p:grpSpPr>
          <a:xfrm>
            <a:off x="1368580" y="4216455"/>
            <a:ext cx="6405465" cy="795582"/>
            <a:chOff x="1274341" y="3415644"/>
            <a:chExt cx="6405465" cy="795582"/>
          </a:xfrm>
        </p:grpSpPr>
        <p:pic>
          <p:nvPicPr>
            <p:cNvPr id="2" name="Immagine 1" descr="Immagine che contiene guanti&#10;&#10;Descrizione generata con affidabilità elevata">
              <a:extLst>
                <a:ext uri="{FF2B5EF4-FFF2-40B4-BE49-F238E27FC236}">
                  <a16:creationId xmlns:a16="http://schemas.microsoft.com/office/drawing/2014/main" id="{217D7DA1-1D01-EA06-69AA-207A1A78D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4341" y="3585142"/>
              <a:ext cx="1217562" cy="456586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2ADA9FB9-87C9-4D6F-7447-C5C59423E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93048" y="3473429"/>
              <a:ext cx="850018" cy="680013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1FB8E4CA-4F3E-7F3B-1BAC-7BABC88D3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71545" y="3476765"/>
              <a:ext cx="841677" cy="673341"/>
            </a:xfrm>
            <a:prstGeom prst="rect">
              <a:avLst/>
            </a:prstGeom>
          </p:spPr>
        </p:pic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A70B8A62-E5C1-80BA-7FDA-29650C4DE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14367" y="3476765"/>
              <a:ext cx="841677" cy="673341"/>
            </a:xfrm>
            <a:prstGeom prst="rect">
              <a:avLst/>
            </a:prstGeom>
          </p:spPr>
        </p:pic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541AD1C4-BCB7-AE88-0282-B77B546DD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57189" y="3511242"/>
              <a:ext cx="755484" cy="604386"/>
            </a:xfrm>
            <a:prstGeom prst="rect">
              <a:avLst/>
            </a:prstGeom>
          </p:spPr>
        </p:pic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0C892C85-F550-0E6C-AD19-9E1B13089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913818" y="3430441"/>
              <a:ext cx="765988" cy="765988"/>
            </a:xfrm>
            <a:prstGeom prst="rect">
              <a:avLst/>
            </a:prstGeom>
          </p:spPr>
        </p:pic>
        <p:pic>
          <p:nvPicPr>
            <p:cNvPr id="17" name="Immagine 16" descr="Immagine che contiene nero, oscurità&#10;&#10;Descrizione generata automaticamente">
              <a:extLst>
                <a:ext uri="{FF2B5EF4-FFF2-40B4-BE49-F238E27FC236}">
                  <a16:creationId xmlns:a16="http://schemas.microsoft.com/office/drawing/2014/main" id="{214C8E02-7028-21EC-5C43-17B55C4FD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318803" y="3415644"/>
              <a:ext cx="795582" cy="795582"/>
            </a:xfrm>
            <a:prstGeom prst="rect">
              <a:avLst/>
            </a:prstGeom>
          </p:spPr>
        </p:pic>
      </p:grpSp>
      <p:sp>
        <p:nvSpPr>
          <p:cNvPr id="18" name="Rectangle 5">
            <a:extLst>
              <a:ext uri="{FF2B5EF4-FFF2-40B4-BE49-F238E27FC236}">
                <a16:creationId xmlns:a16="http://schemas.microsoft.com/office/drawing/2014/main" id="{915498B9-B43C-006E-089E-CC44C1CF7B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786842"/>
            <a:ext cx="3033522" cy="2585323"/>
          </a:xfrm>
          <a:prstGeom prst="rect">
            <a:avLst/>
          </a:prstGeom>
          <a:solidFill>
            <a:srgbClr val="0099CC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valorizzazione dei </a:t>
            </a:r>
            <a:r>
              <a:rPr kumimoji="0" lang="it-IT" altLang="it-IT" sz="1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labora</a:t>
            </a:r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-tori scolastici</a:t>
            </a:r>
            <a:endParaRPr lang="it-IT" altLang="it-IT" sz="1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promozione delle </a:t>
            </a:r>
            <a:r>
              <a:rPr kumimoji="0" lang="it-IT" altLang="it-IT" sz="1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discipli</a:t>
            </a:r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-ne STEM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condivisione di buone pratiche didattiche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lang="it-IT" altLang="it-IT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orientamento e </a:t>
            </a:r>
            <a:r>
              <a:rPr kumimoji="0" lang="it-IT" altLang="it-IT" sz="1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attivazio</a:t>
            </a:r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-ne di una rete Scuola-Università-Ricerca</a:t>
            </a:r>
          </a:p>
        </p:txBody>
      </p:sp>
      <p:sp>
        <p:nvSpPr>
          <p:cNvPr id="19" name="Google Shape;91;g27c95bbac3d_0_11">
            <a:extLst>
              <a:ext uri="{FF2B5EF4-FFF2-40B4-BE49-F238E27FC236}">
                <a16:creationId xmlns:a16="http://schemas.microsoft.com/office/drawing/2014/main" id="{EE103683-1B51-4635-A53C-30B47553C9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2752" y="97741"/>
            <a:ext cx="8977123" cy="683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>
              <a:buClr>
                <a:srgbClr val="FF0000"/>
              </a:buClr>
              <a:buSzPct val="100000"/>
            </a:pPr>
            <a:r>
              <a:rPr lang="en-GB" sz="4000" dirty="0">
                <a:solidFill>
                  <a:srgbClr val="FF0000"/>
                </a:solidFill>
              </a:rPr>
              <a:t>SEI discipline…		  …UNA </a:t>
            </a:r>
            <a:r>
              <a:rPr lang="en-GB" sz="4000" dirty="0" err="1">
                <a:solidFill>
                  <a:srgbClr val="FF0000"/>
                </a:solidFill>
              </a:rPr>
              <a:t>missione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94187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BB0672-F788-4989-452E-79DB0492B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backup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C5AFE41-9A18-3CF2-6F3E-D4F9E42E00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387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>
          <a:extLst>
            <a:ext uri="{FF2B5EF4-FFF2-40B4-BE49-F238E27FC236}">
              <a16:creationId xmlns:a16="http://schemas.microsoft.com/office/drawing/2014/main" id="{60E21D3F-6F9E-FF41-C7B0-8E095E0BC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7c95bbac3d_0_11">
            <a:extLst>
              <a:ext uri="{FF2B5EF4-FFF2-40B4-BE49-F238E27FC236}">
                <a16:creationId xmlns:a16="http://schemas.microsoft.com/office/drawing/2014/main" id="{D34CC5AD-B7B5-5AF2-435C-E2F1D244E2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2562" y="168976"/>
            <a:ext cx="7636901" cy="683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>
              <a:buClr>
                <a:srgbClr val="FF0000"/>
              </a:buClr>
              <a:buSzPct val="100000"/>
            </a:pPr>
            <a:r>
              <a:rPr lang="en-GB" sz="4000" dirty="0">
                <a:solidFill>
                  <a:srgbClr val="FF0000"/>
                </a:solidFill>
              </a:rPr>
              <a:t>L2G: Chi </a:t>
            </a:r>
            <a:r>
              <a:rPr lang="en-GB" sz="4000" dirty="0" err="1">
                <a:solidFill>
                  <a:srgbClr val="FF0000"/>
                </a:solidFill>
              </a:rPr>
              <a:t>siamo</a:t>
            </a:r>
            <a:endParaRPr dirty="0"/>
          </a:p>
        </p:txBody>
      </p:sp>
      <p:sp>
        <p:nvSpPr>
          <p:cNvPr id="95" name="Google Shape;95;g27c95bbac3d_0_11">
            <a:extLst>
              <a:ext uri="{FF2B5EF4-FFF2-40B4-BE49-F238E27FC236}">
                <a16:creationId xmlns:a16="http://schemas.microsoft.com/office/drawing/2014/main" id="{A41B6B5A-DB66-D72B-5748-CF6C26491C78}"/>
              </a:ext>
            </a:extLst>
          </p:cNvPr>
          <p:cNvSpPr txBox="1"/>
          <p:nvPr/>
        </p:nvSpPr>
        <p:spPr>
          <a:xfrm>
            <a:off x="3518332" y="724159"/>
            <a:ext cx="5506142" cy="1369583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r>
              <a:rPr lang="it-IT" noProof="0" dirty="0"/>
              <a:t>~ </a:t>
            </a:r>
            <a:r>
              <a:rPr lang="it-IT" b="1" noProof="0" dirty="0"/>
              <a:t>140 persone </a:t>
            </a:r>
            <a:r>
              <a:rPr lang="it-IT" sz="1200" noProof="0" dirty="0"/>
              <a:t>(ricercatori e tecnologi dell’INFN, professori universitari, tecnici e personale amministrativo INFN/università, studenti universitari, dottorandi, borsisti, assegnisti) </a:t>
            </a:r>
            <a:endParaRPr lang="it-IT" sz="1200" dirty="0"/>
          </a:p>
          <a:p>
            <a:r>
              <a:rPr lang="it-IT" noProof="0" dirty="0"/>
              <a:t>da</a:t>
            </a:r>
            <a:r>
              <a:rPr lang="it-IT" dirty="0"/>
              <a:t> </a:t>
            </a:r>
            <a:r>
              <a:rPr lang="it-IT" b="1" noProof="0" dirty="0"/>
              <a:t>18 sedi</a:t>
            </a:r>
          </a:p>
          <a:p>
            <a:endParaRPr lang="it-IT" b="1" dirty="0"/>
          </a:p>
          <a:p>
            <a:endParaRPr lang="it-IT" b="1" noProof="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05D859A-07CF-3546-2AA7-E54C3E1DB001}"/>
              </a:ext>
            </a:extLst>
          </p:cNvPr>
          <p:cNvSpPr txBox="1"/>
          <p:nvPr/>
        </p:nvSpPr>
        <p:spPr>
          <a:xfrm>
            <a:off x="6225683" y="416382"/>
            <a:ext cx="2798791" cy="307777"/>
          </a:xfrm>
          <a:prstGeom prst="rect">
            <a:avLst/>
          </a:prstGeom>
          <a:noFill/>
          <a:ln>
            <a:solidFill>
              <a:schemeClr val="dk2"/>
            </a:solidFill>
          </a:ln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I numeri di l2g-fisica (2024-2025)</a:t>
            </a:r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CACFD2D-B468-EB2F-FBBD-A1FA687918C4}"/>
              </a:ext>
            </a:extLst>
          </p:cNvPr>
          <p:cNvSpPr txBox="1"/>
          <p:nvPr/>
        </p:nvSpPr>
        <p:spPr>
          <a:xfrm>
            <a:off x="35168" y="4780489"/>
            <a:ext cx="4040910" cy="276999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it-IT" sz="1200" baseline="30000" dirty="0"/>
              <a:t>(*)</a:t>
            </a:r>
            <a:r>
              <a:rPr lang="it-IT" sz="1200" dirty="0"/>
              <a:t> Il progetto è giunto, senza interruzioni, alla IX edizione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CD68E57-E415-BB70-1F3F-EC1041331F74}"/>
              </a:ext>
            </a:extLst>
          </p:cNvPr>
          <p:cNvSpPr txBox="1"/>
          <p:nvPr/>
        </p:nvSpPr>
        <p:spPr>
          <a:xfrm>
            <a:off x="173736" y="871142"/>
            <a:ext cx="3344596" cy="2893100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Progetto ideato nel 2016</a:t>
            </a:r>
            <a:r>
              <a:rPr lang="it-IT" baseline="30000" dirty="0"/>
              <a:t>(*)</a:t>
            </a:r>
            <a:r>
              <a:rPr lang="it-IT" dirty="0"/>
              <a:t> da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Enti Partner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	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8" name="Immagine 7" descr="Immagine che contiene Carattere, logo, Elementi grafici, testo&#10;&#10;Descrizione generata automaticamente">
            <a:extLst>
              <a:ext uri="{FF2B5EF4-FFF2-40B4-BE49-F238E27FC236}">
                <a16:creationId xmlns:a16="http://schemas.microsoft.com/office/drawing/2014/main" id="{4A28B6ED-5F1C-86A1-1C35-DE8E02516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59" y="1182548"/>
            <a:ext cx="1810057" cy="540000"/>
          </a:xfrm>
          <a:prstGeom prst="rect">
            <a:avLst/>
          </a:prstGeom>
        </p:spPr>
      </p:pic>
      <p:pic>
        <p:nvPicPr>
          <p:cNvPr id="9" name="Immagine 8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899DD31E-C23F-75DB-F452-9BAA7BA3B1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1026" y="1182548"/>
            <a:ext cx="1067912" cy="540000"/>
          </a:xfrm>
          <a:prstGeom prst="rect">
            <a:avLst/>
          </a:prstGeom>
        </p:spPr>
      </p:pic>
      <p:pic>
        <p:nvPicPr>
          <p:cNvPr id="10" name="Immagine 9" descr="Immagine che contiene Carattere, testo, Elementi grafici, grafica&#10;&#10;Descrizione generata automaticamente">
            <a:extLst>
              <a:ext uri="{FF2B5EF4-FFF2-40B4-BE49-F238E27FC236}">
                <a16:creationId xmlns:a16="http://schemas.microsoft.com/office/drawing/2014/main" id="{E8CAFCC2-1A25-87B2-29EE-1EC50A1F22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023" y="2213453"/>
            <a:ext cx="990481" cy="540000"/>
          </a:xfrm>
          <a:prstGeom prst="rect">
            <a:avLst/>
          </a:prstGeom>
        </p:spPr>
      </p:pic>
      <p:pic>
        <p:nvPicPr>
          <p:cNvPr id="11" name="Immagine 10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4D8CFD68-2225-3574-C8EC-E8133FB1AA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916" y="2213453"/>
            <a:ext cx="1152216" cy="540000"/>
          </a:xfrm>
          <a:prstGeom prst="rect">
            <a:avLst/>
          </a:prstGeom>
        </p:spPr>
      </p:pic>
      <p:pic>
        <p:nvPicPr>
          <p:cNvPr id="12" name="Immagine 11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D824A100-A56F-345D-B7E7-69D49E2D55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1102" y="3780856"/>
            <a:ext cx="987429" cy="54000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643F6EF6-4340-53B3-F0A5-F97FA614FF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7529" y="3939509"/>
            <a:ext cx="540000" cy="667559"/>
          </a:xfrm>
          <a:prstGeom prst="rect">
            <a:avLst/>
          </a:prstGeom>
        </p:spPr>
      </p:pic>
      <p:pic>
        <p:nvPicPr>
          <p:cNvPr id="17" name="Immagine 16" descr="Immagine che contiene testo, Carattere, simbolo, design&#10;&#10;Descrizione generata automaticamente">
            <a:extLst>
              <a:ext uri="{FF2B5EF4-FFF2-40B4-BE49-F238E27FC236}">
                <a16:creationId xmlns:a16="http://schemas.microsoft.com/office/drawing/2014/main" id="{4DD78BA9-E918-ABEF-1E2F-956583C664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2265" y="3531984"/>
            <a:ext cx="1274879" cy="576000"/>
          </a:xfrm>
          <a:prstGeom prst="rect">
            <a:avLst/>
          </a:prstGeom>
        </p:spPr>
      </p:pic>
      <p:pic>
        <p:nvPicPr>
          <p:cNvPr id="19" name="Immagine 18" descr="Immagine che contiene testo, Carattere, logo, simbolo&#10;&#10;Descrizione generata automaticamente">
            <a:extLst>
              <a:ext uri="{FF2B5EF4-FFF2-40B4-BE49-F238E27FC236}">
                <a16:creationId xmlns:a16="http://schemas.microsoft.com/office/drawing/2014/main" id="{08ACBEA7-1A19-8E27-1CE7-906C50224A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3120" y="4165058"/>
            <a:ext cx="1396800" cy="468000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6D2E671-DE5A-4482-0DAF-B719A5018403}"/>
              </a:ext>
            </a:extLst>
          </p:cNvPr>
          <p:cNvSpPr txBox="1"/>
          <p:nvPr/>
        </p:nvSpPr>
        <p:spPr>
          <a:xfrm>
            <a:off x="1203166" y="2678513"/>
            <a:ext cx="9653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/>
              <a:t>(l2g-botanica)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1EF6FE42-8F7A-FE5A-FCB0-BAB868A495EE}"/>
              </a:ext>
            </a:extLst>
          </p:cNvPr>
          <p:cNvSpPr txBox="1"/>
          <p:nvPr/>
        </p:nvSpPr>
        <p:spPr>
          <a:xfrm>
            <a:off x="2533648" y="2678513"/>
            <a:ext cx="9380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/>
              <a:t>(l2g-robotica)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64484FD8-8D84-01E2-90E7-1C14E44D16E3}"/>
              </a:ext>
            </a:extLst>
          </p:cNvPr>
          <p:cNvSpPr txBox="1"/>
          <p:nvPr/>
        </p:nvSpPr>
        <p:spPr>
          <a:xfrm>
            <a:off x="2347006" y="4154040"/>
            <a:ext cx="13452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/>
              <a:t>(l2g-museiscientifici)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473FCA18-5A55-069C-0A70-F5DAFFF1C92B}"/>
              </a:ext>
            </a:extLst>
          </p:cNvPr>
          <p:cNvSpPr txBox="1"/>
          <p:nvPr/>
        </p:nvSpPr>
        <p:spPr>
          <a:xfrm>
            <a:off x="1060164" y="1615811"/>
            <a:ext cx="9172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/>
              <a:t>(l2g-scienza)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3485BB60-B118-64EE-43FC-610E39872E3C}"/>
              </a:ext>
            </a:extLst>
          </p:cNvPr>
          <p:cNvSpPr txBox="1"/>
          <p:nvPr/>
        </p:nvSpPr>
        <p:spPr>
          <a:xfrm>
            <a:off x="2668228" y="1650672"/>
            <a:ext cx="8098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/>
              <a:t>(l2g-</a:t>
            </a:r>
            <a:r>
              <a:rPr lang="it-IT" sz="1000" b="1" dirty="0"/>
              <a:t>fisica</a:t>
            </a:r>
            <a:r>
              <a:rPr lang="it-IT" sz="1000" dirty="0"/>
              <a:t>)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2BEA3C82-83CC-DCA3-E29E-C3B462860462}"/>
              </a:ext>
            </a:extLst>
          </p:cNvPr>
          <p:cNvSpPr txBox="1"/>
          <p:nvPr/>
        </p:nvSpPr>
        <p:spPr>
          <a:xfrm>
            <a:off x="912871" y="3986043"/>
            <a:ext cx="8098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/>
              <a:t>(l2g-</a:t>
            </a:r>
            <a:r>
              <a:rPr lang="it-IT" sz="1000" b="1" dirty="0"/>
              <a:t>fisica</a:t>
            </a:r>
            <a:r>
              <a:rPr lang="it-IT" sz="1000" dirty="0"/>
              <a:t>)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FAB7B453-752B-89D1-B7F8-3354EA2F17E3}"/>
              </a:ext>
            </a:extLst>
          </p:cNvPr>
          <p:cNvSpPr txBox="1"/>
          <p:nvPr/>
        </p:nvSpPr>
        <p:spPr>
          <a:xfrm>
            <a:off x="4100156" y="1738411"/>
            <a:ext cx="16962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/>
              <a:t>2 laboratori nazionali INFN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E02A3EA2-5C7E-50B2-B56E-816F24925F39}"/>
              </a:ext>
            </a:extLst>
          </p:cNvPr>
          <p:cNvSpPr txBox="1"/>
          <p:nvPr/>
        </p:nvSpPr>
        <p:spPr>
          <a:xfrm>
            <a:off x="4076078" y="1563627"/>
            <a:ext cx="49103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/>
              <a:t>16 sezioni INFN (o gruppi collegati) presso i </a:t>
            </a:r>
            <a:r>
              <a:rPr lang="it-IT" sz="1000" b="1" dirty="0"/>
              <a:t>dipartimenti di fisica delle università</a:t>
            </a:r>
            <a:r>
              <a:rPr lang="it-IT" sz="1000" dirty="0"/>
              <a:t>)</a:t>
            </a:r>
          </a:p>
        </p:txBody>
      </p:sp>
      <p:sp>
        <p:nvSpPr>
          <p:cNvPr id="5" name="Esplosione 1 4">
            <a:extLst>
              <a:ext uri="{FF2B5EF4-FFF2-40B4-BE49-F238E27FC236}">
                <a16:creationId xmlns:a16="http://schemas.microsoft.com/office/drawing/2014/main" id="{1D52C414-0B8A-D193-B715-2FE75A416439}"/>
              </a:ext>
            </a:extLst>
          </p:cNvPr>
          <p:cNvSpPr>
            <a:spLocks noChangeAspect="1"/>
          </p:cNvSpPr>
          <p:nvPr/>
        </p:nvSpPr>
        <p:spPr>
          <a:xfrm>
            <a:off x="1175933" y="2944280"/>
            <a:ext cx="1612359" cy="961539"/>
          </a:xfrm>
          <a:prstGeom prst="irregularSeal1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00" b="1" dirty="0"/>
              <a:t>Novità </a:t>
            </a:r>
          </a:p>
          <a:p>
            <a:pPr algn="ctr"/>
            <a:r>
              <a:rPr lang="it-IT" sz="1000" b="1" dirty="0"/>
              <a:t>2024-2025</a:t>
            </a:r>
          </a:p>
        </p:txBody>
      </p:sp>
      <p:sp>
        <p:nvSpPr>
          <p:cNvPr id="3" name="Google Shape;91;g27c95bbac3d_0_11">
            <a:extLst>
              <a:ext uri="{FF2B5EF4-FFF2-40B4-BE49-F238E27FC236}">
                <a16:creationId xmlns:a16="http://schemas.microsoft.com/office/drawing/2014/main" id="{70FF5857-08C7-14B1-356C-A53FDC76D8E9}"/>
              </a:ext>
            </a:extLst>
          </p:cNvPr>
          <p:cNvSpPr txBox="1">
            <a:spLocks/>
          </p:cNvSpPr>
          <p:nvPr/>
        </p:nvSpPr>
        <p:spPr>
          <a:xfrm>
            <a:off x="3616763" y="1967932"/>
            <a:ext cx="5399219" cy="1369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FF0000"/>
              </a:buClr>
              <a:buSzPct val="100000"/>
            </a:pPr>
            <a:r>
              <a:rPr lang="en-GB" sz="3200" dirty="0">
                <a:solidFill>
                  <a:srgbClr val="FF0000"/>
                </a:solidFill>
              </a:rPr>
              <a:t>…ma </a:t>
            </a:r>
            <a:r>
              <a:rPr lang="en-GB" sz="3200" dirty="0" err="1">
                <a:solidFill>
                  <a:srgbClr val="FF0000"/>
                </a:solidFill>
              </a:rPr>
              <a:t>i</a:t>
            </a:r>
            <a:r>
              <a:rPr lang="en-GB" sz="3200" dirty="0">
                <a:solidFill>
                  <a:srgbClr val="FF0000"/>
                </a:solidFill>
              </a:rPr>
              <a:t> </a:t>
            </a:r>
            <a:r>
              <a:rPr lang="en-GB" sz="3200" dirty="0" err="1">
                <a:solidFill>
                  <a:srgbClr val="FF0000"/>
                </a:solidFill>
              </a:rPr>
              <a:t>protagonisti</a:t>
            </a:r>
            <a:r>
              <a:rPr lang="en-GB" sz="3200" dirty="0">
                <a:solidFill>
                  <a:srgbClr val="FF0000"/>
                </a:solidFill>
              </a:rPr>
              <a:t> </a:t>
            </a:r>
          </a:p>
          <a:p>
            <a:pPr>
              <a:buClr>
                <a:srgbClr val="FF0000"/>
              </a:buClr>
              <a:buSzPct val="100000"/>
            </a:pPr>
            <a:r>
              <a:rPr lang="en-GB" sz="3200" dirty="0">
                <a:solidFill>
                  <a:srgbClr val="FF0000"/>
                </a:solidFill>
              </a:rPr>
              <a:t>			</a:t>
            </a:r>
            <a:r>
              <a:rPr lang="en-GB" sz="3200" dirty="0" err="1">
                <a:solidFill>
                  <a:srgbClr val="FF0000"/>
                </a:solidFill>
              </a:rPr>
              <a:t>siete</a:t>
            </a:r>
            <a:r>
              <a:rPr lang="en-GB" sz="3200" dirty="0">
                <a:solidFill>
                  <a:srgbClr val="FF0000"/>
                </a:solidFill>
              </a:rPr>
              <a:t> VOI!</a:t>
            </a:r>
            <a:endParaRPr lang="en-GB" sz="3200" dirty="0"/>
          </a:p>
        </p:txBody>
      </p:sp>
      <p:sp>
        <p:nvSpPr>
          <p:cNvPr id="6" name="Google Shape;95;g27c95bbac3d_0_11">
            <a:extLst>
              <a:ext uri="{FF2B5EF4-FFF2-40B4-BE49-F238E27FC236}">
                <a16:creationId xmlns:a16="http://schemas.microsoft.com/office/drawing/2014/main" id="{B2B78F76-CD22-F25D-DD58-50BB4BD8B57D}"/>
              </a:ext>
            </a:extLst>
          </p:cNvPr>
          <p:cNvSpPr txBox="1"/>
          <p:nvPr/>
        </p:nvSpPr>
        <p:spPr>
          <a:xfrm>
            <a:off x="4015427" y="3084638"/>
            <a:ext cx="5031619" cy="2046692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r>
              <a:rPr lang="en-GB" sz="1000" dirty="0"/>
              <a:t>~160 </a:t>
            </a:r>
            <a:r>
              <a:rPr lang="en-GB" sz="1000" dirty="0" err="1"/>
              <a:t>richieste</a:t>
            </a:r>
            <a:r>
              <a:rPr lang="en-GB" sz="1000" dirty="0"/>
              <a:t> </a:t>
            </a:r>
            <a:r>
              <a:rPr lang="en-GB" sz="1000" dirty="0" err="1"/>
              <a:t>ricevute</a:t>
            </a:r>
            <a:r>
              <a:rPr lang="en-GB" sz="1000" dirty="0"/>
              <a:t> da </a:t>
            </a:r>
            <a:r>
              <a:rPr lang="en-GB" sz="1000" dirty="0" err="1"/>
              <a:t>scuole</a:t>
            </a:r>
            <a:r>
              <a:rPr lang="en-GB" sz="1000" dirty="0"/>
              <a:t> di </a:t>
            </a:r>
            <a:r>
              <a:rPr lang="en-GB" sz="1000" dirty="0" err="1"/>
              <a:t>tutta</a:t>
            </a:r>
            <a:r>
              <a:rPr lang="en-GB" sz="1000" dirty="0"/>
              <a:t> Italia </a:t>
            </a:r>
            <a:r>
              <a:rPr lang="en-GB" sz="800" dirty="0"/>
              <a:t>(</a:t>
            </a:r>
            <a:r>
              <a:rPr lang="en-GB" sz="800" dirty="0" err="1"/>
              <a:t>totale</a:t>
            </a:r>
            <a:r>
              <a:rPr lang="en-GB" sz="800" dirty="0"/>
              <a:t> per tutti </a:t>
            </a:r>
            <a:r>
              <a:rPr lang="en-GB" sz="800" dirty="0" err="1"/>
              <a:t>i</a:t>
            </a:r>
            <a:r>
              <a:rPr lang="en-GB" sz="800" dirty="0"/>
              <a:t> </a:t>
            </a:r>
            <a:r>
              <a:rPr lang="en-GB" sz="800" dirty="0" err="1"/>
              <a:t>percorsi</a:t>
            </a:r>
            <a:r>
              <a:rPr lang="en-GB" sz="800" dirty="0"/>
              <a:t> </a:t>
            </a:r>
            <a:r>
              <a:rPr lang="en-GB" sz="800" dirty="0" err="1"/>
              <a:t>disciplinari</a:t>
            </a:r>
            <a:r>
              <a:rPr lang="en-GB" sz="800" dirty="0"/>
              <a:t>)</a:t>
            </a:r>
          </a:p>
          <a:p>
            <a:r>
              <a:rPr lang="en-GB" sz="800" dirty="0"/>
              <a:t> </a:t>
            </a:r>
          </a:p>
          <a:p>
            <a:pPr>
              <a:spcAft>
                <a:spcPts val="600"/>
              </a:spcAft>
            </a:pPr>
            <a:r>
              <a:rPr lang="en-GB" b="1" dirty="0"/>
              <a:t>96 </a:t>
            </a:r>
            <a:r>
              <a:rPr lang="en-GB" b="1" dirty="0" err="1"/>
              <a:t>scuole</a:t>
            </a:r>
            <a:r>
              <a:rPr lang="en-GB" b="1" dirty="0"/>
              <a:t> </a:t>
            </a:r>
            <a:r>
              <a:rPr lang="en-GB" b="1" dirty="0" err="1"/>
              <a:t>accolte</a:t>
            </a:r>
            <a:r>
              <a:rPr lang="en-GB" b="1" dirty="0"/>
              <a:t> </a:t>
            </a:r>
            <a:r>
              <a:rPr lang="en-GB" dirty="0"/>
              <a:t>(da 17 </a:t>
            </a:r>
            <a:r>
              <a:rPr lang="en-GB" dirty="0" err="1"/>
              <a:t>regioni</a:t>
            </a:r>
            <a:r>
              <a:rPr lang="en-GB" dirty="0"/>
              <a:t>) </a:t>
            </a:r>
          </a:p>
          <a:p>
            <a:pPr>
              <a:spcAft>
                <a:spcPts val="600"/>
              </a:spcAft>
            </a:pPr>
            <a:r>
              <a:rPr lang="en-GB" sz="1000" dirty="0"/>
              <a:t>(</a:t>
            </a:r>
            <a:r>
              <a:rPr lang="en-GB" sz="1000" dirty="0" err="1"/>
              <a:t>alcune</a:t>
            </a:r>
            <a:r>
              <a:rPr lang="en-GB" sz="1000" dirty="0"/>
              <a:t> </a:t>
            </a:r>
            <a:r>
              <a:rPr lang="en-GB" sz="1000" dirty="0" err="1"/>
              <a:t>scuole</a:t>
            </a:r>
            <a:r>
              <a:rPr lang="en-GB" sz="1000" dirty="0"/>
              <a:t> </a:t>
            </a:r>
            <a:r>
              <a:rPr lang="en-GB" sz="1000" dirty="0" err="1"/>
              <a:t>seguono</a:t>
            </a:r>
            <a:r>
              <a:rPr lang="en-GB" sz="1000" dirty="0"/>
              <a:t> un </a:t>
            </a:r>
            <a:r>
              <a:rPr lang="en-GB" sz="1000" dirty="0" err="1"/>
              <a:t>percorso</a:t>
            </a:r>
            <a:r>
              <a:rPr lang="en-GB" sz="1000" dirty="0"/>
              <a:t> </a:t>
            </a:r>
            <a:r>
              <a:rPr lang="en-GB" sz="1000" dirty="0" err="1"/>
              <a:t>multiplo</a:t>
            </a:r>
            <a:r>
              <a:rPr lang="en-GB" sz="1000" dirty="0"/>
              <a:t>)</a:t>
            </a:r>
          </a:p>
          <a:p>
            <a:r>
              <a:rPr lang="en-GB" sz="1200" dirty="0"/>
              <a:t>	  4 per </a:t>
            </a:r>
            <a:r>
              <a:rPr lang="en-GB" sz="1200" b="1" dirty="0" err="1"/>
              <a:t>Biologia</a:t>
            </a:r>
            <a:r>
              <a:rPr lang="en-GB" sz="1200" b="1" dirty="0"/>
              <a:t> </a:t>
            </a:r>
            <a:r>
              <a:rPr lang="en-GB" sz="1200" b="1" dirty="0" err="1"/>
              <a:t>Animale</a:t>
            </a:r>
            <a:endParaRPr lang="en-GB" sz="1200" b="1" dirty="0"/>
          </a:p>
          <a:p>
            <a:r>
              <a:rPr lang="en-GB" sz="1200" b="1" dirty="0"/>
              <a:t>	  </a:t>
            </a:r>
            <a:r>
              <a:rPr lang="en-GB" sz="1200" dirty="0"/>
              <a:t>5 per </a:t>
            </a:r>
            <a:r>
              <a:rPr lang="en-GB" sz="1200" b="1" dirty="0" err="1"/>
              <a:t>Biologia</a:t>
            </a:r>
            <a:r>
              <a:rPr lang="en-GB" sz="1200" b="1" dirty="0"/>
              <a:t> </a:t>
            </a:r>
            <a:r>
              <a:rPr lang="en-GB" sz="1200" b="1" dirty="0" err="1"/>
              <a:t>Vegetale</a:t>
            </a:r>
            <a:endParaRPr lang="en-GB" sz="1200" b="1" dirty="0"/>
          </a:p>
          <a:p>
            <a:r>
              <a:rPr lang="en-GB" sz="1200" dirty="0"/>
              <a:t>	  4 per </a:t>
            </a:r>
            <a:r>
              <a:rPr lang="en-GB" sz="1200" b="1" dirty="0" err="1"/>
              <a:t>Chimica</a:t>
            </a:r>
            <a:endParaRPr lang="en-GB" sz="1200" b="1" dirty="0"/>
          </a:p>
          <a:p>
            <a:r>
              <a:rPr lang="en-GB" sz="1200" dirty="0"/>
              <a:t>	84 per </a:t>
            </a:r>
            <a:r>
              <a:rPr lang="en-GB" sz="1200" b="1" dirty="0" err="1"/>
              <a:t>Fisica</a:t>
            </a:r>
            <a:endParaRPr lang="en-GB" sz="1200" b="1" dirty="0"/>
          </a:p>
          <a:p>
            <a:r>
              <a:rPr lang="en-GB" sz="1200" b="1" dirty="0"/>
              <a:t>	  </a:t>
            </a:r>
            <a:r>
              <a:rPr lang="en-GB" sz="1200" dirty="0"/>
              <a:t>4 per </a:t>
            </a:r>
            <a:r>
              <a:rPr lang="en-GB" sz="1200" b="1" dirty="0" err="1"/>
              <a:t>Musei</a:t>
            </a:r>
            <a:r>
              <a:rPr lang="en-GB" sz="1200" b="1" dirty="0"/>
              <a:t> </a:t>
            </a:r>
            <a:r>
              <a:rPr lang="en-GB" sz="1200" b="1" dirty="0" err="1"/>
              <a:t>Scientifici</a:t>
            </a:r>
            <a:endParaRPr lang="en-GB" sz="1200" b="1" dirty="0"/>
          </a:p>
          <a:p>
            <a:r>
              <a:rPr lang="en-GB" sz="1200" dirty="0"/>
              <a:t>	  5 per </a:t>
            </a:r>
            <a:r>
              <a:rPr lang="en-GB" sz="1200" b="1" dirty="0" err="1"/>
              <a:t>Scienze</a:t>
            </a:r>
            <a:r>
              <a:rPr lang="en-GB" sz="1200" b="1" dirty="0"/>
              <a:t> </a:t>
            </a:r>
            <a:r>
              <a:rPr lang="en-GB" sz="1200" b="1" dirty="0" err="1"/>
              <a:t>della</a:t>
            </a:r>
            <a:r>
              <a:rPr lang="en-GB" sz="1200" b="1" dirty="0"/>
              <a:t> Terra</a:t>
            </a:r>
            <a:endParaRPr lang="en-GB" sz="1200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C71706C-3A9D-6635-34D4-0133700FF24E}"/>
              </a:ext>
            </a:extLst>
          </p:cNvPr>
          <p:cNvSpPr txBox="1"/>
          <p:nvPr/>
        </p:nvSpPr>
        <p:spPr>
          <a:xfrm>
            <a:off x="7087730" y="3333753"/>
            <a:ext cx="1854005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dirty="0"/>
              <a:t>Molte </a:t>
            </a:r>
            <a:r>
              <a:rPr lang="en-GB" sz="1000" dirty="0" err="1"/>
              <a:t>scuole</a:t>
            </a:r>
            <a:r>
              <a:rPr lang="en-GB" sz="1000" dirty="0"/>
              <a:t> </a:t>
            </a:r>
            <a:r>
              <a:rPr lang="en-GB" sz="1000" dirty="0" err="1"/>
              <a:t>sono</a:t>
            </a:r>
            <a:r>
              <a:rPr lang="en-GB" sz="1000" dirty="0"/>
              <a:t> in </a:t>
            </a:r>
            <a:r>
              <a:rPr lang="en-GB" sz="1000" dirty="0" err="1"/>
              <a:t>comuni</a:t>
            </a:r>
            <a:r>
              <a:rPr lang="en-GB" sz="1000" dirty="0"/>
              <a:t> </a:t>
            </a:r>
            <a:r>
              <a:rPr lang="en-GB" sz="1000" dirty="0" err="1"/>
              <a:t>che</a:t>
            </a:r>
            <a:r>
              <a:rPr lang="en-GB" sz="1000" dirty="0"/>
              <a:t> non </a:t>
            </a:r>
            <a:r>
              <a:rPr lang="en-GB" sz="1000" dirty="0" err="1"/>
              <a:t>sono</a:t>
            </a:r>
            <a:r>
              <a:rPr lang="en-GB" sz="1000" dirty="0"/>
              <a:t> </a:t>
            </a:r>
            <a:r>
              <a:rPr lang="en-GB" sz="1000" dirty="0" err="1"/>
              <a:t>capoluogo</a:t>
            </a:r>
            <a:r>
              <a:rPr lang="en-GB" sz="1000" dirty="0"/>
              <a:t> di </a:t>
            </a:r>
            <a:r>
              <a:rPr lang="en-GB" sz="1000" dirty="0" err="1"/>
              <a:t>regione</a:t>
            </a:r>
            <a:r>
              <a:rPr lang="en-GB" sz="1000" dirty="0"/>
              <a:t>/</a:t>
            </a:r>
            <a:r>
              <a:rPr lang="en-GB" sz="1000" dirty="0" err="1"/>
              <a:t>provincia</a:t>
            </a:r>
            <a:r>
              <a:rPr lang="en-GB" sz="1000" dirty="0"/>
              <a:t> o </a:t>
            </a:r>
            <a:r>
              <a:rPr lang="en-GB" sz="1000" dirty="0" err="1"/>
              <a:t>sede</a:t>
            </a:r>
            <a:r>
              <a:rPr lang="en-GB" sz="1000" dirty="0"/>
              <a:t> </a:t>
            </a:r>
            <a:r>
              <a:rPr lang="en-GB" sz="1000" dirty="0" err="1"/>
              <a:t>universitaria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4238639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>
          <a:extLst>
            <a:ext uri="{FF2B5EF4-FFF2-40B4-BE49-F238E27FC236}">
              <a16:creationId xmlns:a16="http://schemas.microsoft.com/office/drawing/2014/main" id="{39FD88BB-B543-FF4F-B026-517171918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7c95bbac3d_0_11">
            <a:extLst>
              <a:ext uri="{FF2B5EF4-FFF2-40B4-BE49-F238E27FC236}">
                <a16:creationId xmlns:a16="http://schemas.microsoft.com/office/drawing/2014/main" id="{3394D19E-BF69-86EE-C8B6-757DDD48EC3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2562" y="168976"/>
            <a:ext cx="7636901" cy="683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>
              <a:buClr>
                <a:srgbClr val="FF0000"/>
              </a:buClr>
              <a:buSzPct val="100000"/>
            </a:pPr>
            <a:r>
              <a:rPr lang="en-GB" sz="4000" dirty="0">
                <a:solidFill>
                  <a:srgbClr val="FF0000"/>
                </a:solidFill>
              </a:rPr>
              <a:t>L2G: Chi </a:t>
            </a:r>
            <a:r>
              <a:rPr lang="en-GB" sz="4000" dirty="0" err="1">
                <a:solidFill>
                  <a:srgbClr val="FF0000"/>
                </a:solidFill>
              </a:rPr>
              <a:t>siamo</a:t>
            </a:r>
            <a:endParaRPr dirty="0"/>
          </a:p>
        </p:txBody>
      </p:sp>
      <p:sp>
        <p:nvSpPr>
          <p:cNvPr id="95" name="Google Shape;95;g27c95bbac3d_0_11">
            <a:extLst>
              <a:ext uri="{FF2B5EF4-FFF2-40B4-BE49-F238E27FC236}">
                <a16:creationId xmlns:a16="http://schemas.microsoft.com/office/drawing/2014/main" id="{77560AAD-74E3-8B99-4454-978507725A91}"/>
              </a:ext>
            </a:extLst>
          </p:cNvPr>
          <p:cNvSpPr txBox="1"/>
          <p:nvPr/>
        </p:nvSpPr>
        <p:spPr>
          <a:xfrm>
            <a:off x="3518332" y="724159"/>
            <a:ext cx="5506142" cy="1369583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r>
              <a:rPr lang="it-IT" noProof="0" dirty="0"/>
              <a:t>~ </a:t>
            </a:r>
            <a:r>
              <a:rPr lang="it-IT" b="1" noProof="0" dirty="0"/>
              <a:t>140 persone </a:t>
            </a:r>
            <a:r>
              <a:rPr lang="it-IT" sz="1200" noProof="0" dirty="0"/>
              <a:t>(ricercatori e tecnologi dell’INFN, professori universitari, tecnici e personale amministrativo INFN/università, studenti universitari, dottorandi, borsisti, assegnisti) </a:t>
            </a:r>
            <a:endParaRPr lang="it-IT" sz="1200" dirty="0"/>
          </a:p>
          <a:p>
            <a:r>
              <a:rPr lang="it-IT" noProof="0" dirty="0"/>
              <a:t>da</a:t>
            </a:r>
            <a:r>
              <a:rPr lang="it-IT" dirty="0"/>
              <a:t> </a:t>
            </a:r>
            <a:r>
              <a:rPr lang="it-IT" b="1" noProof="0" dirty="0"/>
              <a:t>18 sedi</a:t>
            </a:r>
          </a:p>
          <a:p>
            <a:endParaRPr lang="it-IT" b="1" dirty="0"/>
          </a:p>
          <a:p>
            <a:endParaRPr lang="it-IT" b="1" noProof="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996D2A0-E72B-32E6-DF58-0233ABA8870F}"/>
              </a:ext>
            </a:extLst>
          </p:cNvPr>
          <p:cNvSpPr txBox="1"/>
          <p:nvPr/>
        </p:nvSpPr>
        <p:spPr>
          <a:xfrm>
            <a:off x="6225683" y="416382"/>
            <a:ext cx="2798791" cy="307777"/>
          </a:xfrm>
          <a:prstGeom prst="rect">
            <a:avLst/>
          </a:prstGeom>
          <a:noFill/>
          <a:ln>
            <a:solidFill>
              <a:schemeClr val="dk2"/>
            </a:solidFill>
          </a:ln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I numeri di l2g-fisica (2024-2025)</a:t>
            </a:r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0408CB7-961C-C905-879A-0FE85447B427}"/>
              </a:ext>
            </a:extLst>
          </p:cNvPr>
          <p:cNvSpPr txBox="1"/>
          <p:nvPr/>
        </p:nvSpPr>
        <p:spPr>
          <a:xfrm>
            <a:off x="35168" y="4780489"/>
            <a:ext cx="4040910" cy="276999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it-IT" sz="1200" baseline="30000" dirty="0"/>
              <a:t>(*)</a:t>
            </a:r>
            <a:r>
              <a:rPr lang="it-IT" sz="1200" dirty="0"/>
              <a:t> Il progetto è giunto, senza interruzioni, alla IX edizione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588B12C-0794-EB5C-6E91-C425265FD068}"/>
              </a:ext>
            </a:extLst>
          </p:cNvPr>
          <p:cNvSpPr txBox="1"/>
          <p:nvPr/>
        </p:nvSpPr>
        <p:spPr>
          <a:xfrm>
            <a:off x="173736" y="871142"/>
            <a:ext cx="3344596" cy="2893100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Progetto ideato nel 2016</a:t>
            </a:r>
            <a:r>
              <a:rPr lang="it-IT" baseline="30000" dirty="0"/>
              <a:t>(*)</a:t>
            </a:r>
            <a:r>
              <a:rPr lang="it-IT" dirty="0"/>
              <a:t> da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Enti Partner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	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8" name="Immagine 7" descr="Immagine che contiene Carattere, logo, Elementi grafici, testo&#10;&#10;Descrizione generata automaticamente">
            <a:extLst>
              <a:ext uri="{FF2B5EF4-FFF2-40B4-BE49-F238E27FC236}">
                <a16:creationId xmlns:a16="http://schemas.microsoft.com/office/drawing/2014/main" id="{5BBBEE59-A0D9-C670-2BE8-B487181EE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59" y="1182548"/>
            <a:ext cx="1810057" cy="540000"/>
          </a:xfrm>
          <a:prstGeom prst="rect">
            <a:avLst/>
          </a:prstGeom>
        </p:spPr>
      </p:pic>
      <p:pic>
        <p:nvPicPr>
          <p:cNvPr id="9" name="Immagine 8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5DAD65D3-759C-9781-5727-0F5507C4D1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1026" y="1182548"/>
            <a:ext cx="1067912" cy="540000"/>
          </a:xfrm>
          <a:prstGeom prst="rect">
            <a:avLst/>
          </a:prstGeom>
        </p:spPr>
      </p:pic>
      <p:pic>
        <p:nvPicPr>
          <p:cNvPr id="10" name="Immagine 9" descr="Immagine che contiene Carattere, testo, Elementi grafici, grafica&#10;&#10;Descrizione generata automaticamente">
            <a:extLst>
              <a:ext uri="{FF2B5EF4-FFF2-40B4-BE49-F238E27FC236}">
                <a16:creationId xmlns:a16="http://schemas.microsoft.com/office/drawing/2014/main" id="{7063D4F0-5296-3682-2DDB-6AB17F4416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023" y="2213453"/>
            <a:ext cx="990481" cy="540000"/>
          </a:xfrm>
          <a:prstGeom prst="rect">
            <a:avLst/>
          </a:prstGeom>
        </p:spPr>
      </p:pic>
      <p:pic>
        <p:nvPicPr>
          <p:cNvPr id="11" name="Immagine 10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F3BA0083-D23C-7215-5FD0-5A2CAF204B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916" y="2213453"/>
            <a:ext cx="1152216" cy="540000"/>
          </a:xfrm>
          <a:prstGeom prst="rect">
            <a:avLst/>
          </a:prstGeom>
        </p:spPr>
      </p:pic>
      <p:pic>
        <p:nvPicPr>
          <p:cNvPr id="12" name="Immagine 11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DA296E2A-4636-16A2-A58F-F5A9AE82A7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1102" y="3780856"/>
            <a:ext cx="987429" cy="54000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908DC5AA-77FF-7A92-1EC0-B34B625B91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7529" y="3939509"/>
            <a:ext cx="540000" cy="667559"/>
          </a:xfrm>
          <a:prstGeom prst="rect">
            <a:avLst/>
          </a:prstGeom>
        </p:spPr>
      </p:pic>
      <p:pic>
        <p:nvPicPr>
          <p:cNvPr id="17" name="Immagine 16" descr="Immagine che contiene testo, Carattere, simbolo, design&#10;&#10;Descrizione generata automaticamente">
            <a:extLst>
              <a:ext uri="{FF2B5EF4-FFF2-40B4-BE49-F238E27FC236}">
                <a16:creationId xmlns:a16="http://schemas.microsoft.com/office/drawing/2014/main" id="{14F00FB7-CE21-994D-A6A5-9273C0EC86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2265" y="3531984"/>
            <a:ext cx="1274879" cy="576000"/>
          </a:xfrm>
          <a:prstGeom prst="rect">
            <a:avLst/>
          </a:prstGeom>
        </p:spPr>
      </p:pic>
      <p:pic>
        <p:nvPicPr>
          <p:cNvPr id="19" name="Immagine 18" descr="Immagine che contiene testo, Carattere, logo, simbolo&#10;&#10;Descrizione generata automaticamente">
            <a:extLst>
              <a:ext uri="{FF2B5EF4-FFF2-40B4-BE49-F238E27FC236}">
                <a16:creationId xmlns:a16="http://schemas.microsoft.com/office/drawing/2014/main" id="{833B6291-85A5-95C5-134E-A42389AAC5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3120" y="4165058"/>
            <a:ext cx="1396800" cy="468000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DB9CC52C-2101-689F-77AE-18077397385E}"/>
              </a:ext>
            </a:extLst>
          </p:cNvPr>
          <p:cNvSpPr txBox="1"/>
          <p:nvPr/>
        </p:nvSpPr>
        <p:spPr>
          <a:xfrm>
            <a:off x="1203166" y="2678513"/>
            <a:ext cx="9653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/>
              <a:t>(l2g-botanica)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E15233C-D539-8CB9-C5EE-10102EC2D2EB}"/>
              </a:ext>
            </a:extLst>
          </p:cNvPr>
          <p:cNvSpPr txBox="1"/>
          <p:nvPr/>
        </p:nvSpPr>
        <p:spPr>
          <a:xfrm>
            <a:off x="2533648" y="2678513"/>
            <a:ext cx="9380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/>
              <a:t>(l2g-robotica)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62C7B124-BE8F-7A10-0A2F-D0E5967B233D}"/>
              </a:ext>
            </a:extLst>
          </p:cNvPr>
          <p:cNvSpPr txBox="1"/>
          <p:nvPr/>
        </p:nvSpPr>
        <p:spPr>
          <a:xfrm>
            <a:off x="2347006" y="4154040"/>
            <a:ext cx="13452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/>
              <a:t>(l2g-museiscientifici)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8848FEE0-A4F0-32F1-3135-B84481D082FF}"/>
              </a:ext>
            </a:extLst>
          </p:cNvPr>
          <p:cNvSpPr txBox="1"/>
          <p:nvPr/>
        </p:nvSpPr>
        <p:spPr>
          <a:xfrm>
            <a:off x="1060164" y="1615811"/>
            <a:ext cx="9172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/>
              <a:t>(l2g-scienza)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0E4E442C-7550-1988-8630-945BEEB6DCFF}"/>
              </a:ext>
            </a:extLst>
          </p:cNvPr>
          <p:cNvSpPr txBox="1"/>
          <p:nvPr/>
        </p:nvSpPr>
        <p:spPr>
          <a:xfrm>
            <a:off x="2668228" y="1650672"/>
            <a:ext cx="8098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/>
              <a:t>(l2g-</a:t>
            </a:r>
            <a:r>
              <a:rPr lang="it-IT" sz="1000" b="1" dirty="0"/>
              <a:t>fisica</a:t>
            </a:r>
            <a:r>
              <a:rPr lang="it-IT" sz="1000" dirty="0"/>
              <a:t>)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81704431-3586-11F4-AB98-1E9944AAD1B1}"/>
              </a:ext>
            </a:extLst>
          </p:cNvPr>
          <p:cNvSpPr txBox="1"/>
          <p:nvPr/>
        </p:nvSpPr>
        <p:spPr>
          <a:xfrm>
            <a:off x="912871" y="3986043"/>
            <a:ext cx="8098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/>
              <a:t>(l2g-</a:t>
            </a:r>
            <a:r>
              <a:rPr lang="it-IT" sz="1000" b="1" dirty="0"/>
              <a:t>fisica</a:t>
            </a:r>
            <a:r>
              <a:rPr lang="it-IT" sz="1000" dirty="0"/>
              <a:t>)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A9F8408E-3118-F26E-3011-F65092877284}"/>
              </a:ext>
            </a:extLst>
          </p:cNvPr>
          <p:cNvSpPr txBox="1"/>
          <p:nvPr/>
        </p:nvSpPr>
        <p:spPr>
          <a:xfrm>
            <a:off x="4100156" y="1738411"/>
            <a:ext cx="16962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/>
              <a:t>2 laboratori nazionali INFN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92682258-1113-6FF5-4051-99B4BAA84E85}"/>
              </a:ext>
            </a:extLst>
          </p:cNvPr>
          <p:cNvSpPr txBox="1"/>
          <p:nvPr/>
        </p:nvSpPr>
        <p:spPr>
          <a:xfrm>
            <a:off x="4076078" y="1563627"/>
            <a:ext cx="49103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/>
              <a:t>16 sezioni INFN (o gruppi collegati) presso i </a:t>
            </a:r>
            <a:r>
              <a:rPr lang="it-IT" sz="1000" b="1" dirty="0"/>
              <a:t>dipartimenti di fisica delle università</a:t>
            </a:r>
            <a:r>
              <a:rPr lang="it-IT" sz="1000" dirty="0"/>
              <a:t>)</a:t>
            </a:r>
          </a:p>
        </p:txBody>
      </p:sp>
      <p:sp>
        <p:nvSpPr>
          <p:cNvPr id="5" name="Esplosione 1 4">
            <a:extLst>
              <a:ext uri="{FF2B5EF4-FFF2-40B4-BE49-F238E27FC236}">
                <a16:creationId xmlns:a16="http://schemas.microsoft.com/office/drawing/2014/main" id="{3349C1C5-31CC-64D1-2717-FCA01F979FF7}"/>
              </a:ext>
            </a:extLst>
          </p:cNvPr>
          <p:cNvSpPr>
            <a:spLocks noChangeAspect="1"/>
          </p:cNvSpPr>
          <p:nvPr/>
        </p:nvSpPr>
        <p:spPr>
          <a:xfrm>
            <a:off x="1175933" y="2944280"/>
            <a:ext cx="1612359" cy="961539"/>
          </a:xfrm>
          <a:prstGeom prst="irregularSeal1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00" b="1" dirty="0"/>
              <a:t>Novità </a:t>
            </a:r>
          </a:p>
          <a:p>
            <a:pPr algn="ctr"/>
            <a:r>
              <a:rPr lang="it-IT" sz="1000" b="1" dirty="0"/>
              <a:t>2024-2025</a:t>
            </a:r>
          </a:p>
        </p:txBody>
      </p:sp>
    </p:spTree>
    <p:extLst>
      <p:ext uri="{BB962C8B-B14F-4D97-AF65-F5344CB8AC3E}">
        <p14:creationId xmlns:p14="http://schemas.microsoft.com/office/powerpoint/2010/main" val="2058849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>
          <a:extLst>
            <a:ext uri="{FF2B5EF4-FFF2-40B4-BE49-F238E27FC236}">
              <a16:creationId xmlns:a16="http://schemas.microsoft.com/office/drawing/2014/main" id="{088DF5A0-7EF8-E9C5-4AB7-263C2395C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7c95bbac3d_0_11">
            <a:extLst>
              <a:ext uri="{FF2B5EF4-FFF2-40B4-BE49-F238E27FC236}">
                <a16:creationId xmlns:a16="http://schemas.microsoft.com/office/drawing/2014/main" id="{17AB5130-7246-DA92-0937-F2EA770004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2562" y="168976"/>
            <a:ext cx="7636901" cy="683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>
              <a:buClr>
                <a:srgbClr val="FF0000"/>
              </a:buClr>
              <a:buSzPct val="100000"/>
            </a:pPr>
            <a:r>
              <a:rPr lang="en-GB" sz="4000" dirty="0">
                <a:solidFill>
                  <a:srgbClr val="FF0000"/>
                </a:solidFill>
              </a:rPr>
              <a:t>L2G: Chi </a:t>
            </a:r>
            <a:r>
              <a:rPr lang="en-GB" sz="4000" dirty="0" err="1">
                <a:solidFill>
                  <a:srgbClr val="FF0000"/>
                </a:solidFill>
              </a:rPr>
              <a:t>siamo</a:t>
            </a:r>
            <a:endParaRPr dirty="0"/>
          </a:p>
        </p:txBody>
      </p:sp>
      <p:sp>
        <p:nvSpPr>
          <p:cNvPr id="95" name="Google Shape;95;g27c95bbac3d_0_11">
            <a:extLst>
              <a:ext uri="{FF2B5EF4-FFF2-40B4-BE49-F238E27FC236}">
                <a16:creationId xmlns:a16="http://schemas.microsoft.com/office/drawing/2014/main" id="{EDD93B5E-D8F9-FEE8-3BC4-C331B4AC9D6C}"/>
              </a:ext>
            </a:extLst>
          </p:cNvPr>
          <p:cNvSpPr txBox="1"/>
          <p:nvPr/>
        </p:nvSpPr>
        <p:spPr>
          <a:xfrm>
            <a:off x="3518332" y="724159"/>
            <a:ext cx="5506142" cy="1369583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r>
              <a:rPr lang="it-IT" noProof="0" dirty="0"/>
              <a:t>~ </a:t>
            </a:r>
            <a:r>
              <a:rPr lang="it-IT" b="1" noProof="0" dirty="0"/>
              <a:t>140 persone </a:t>
            </a:r>
            <a:r>
              <a:rPr lang="it-IT" sz="1200" noProof="0" dirty="0"/>
              <a:t>(ricercatori e tecnologi dell’INFN, professori universitari, tecnici e personale amministrativo INFN/università, studenti universitari, dottorandi, borsisti, assegnisti) </a:t>
            </a:r>
            <a:endParaRPr lang="it-IT" sz="1200" dirty="0"/>
          </a:p>
          <a:p>
            <a:r>
              <a:rPr lang="it-IT" noProof="0" dirty="0"/>
              <a:t>da</a:t>
            </a:r>
            <a:r>
              <a:rPr lang="it-IT" dirty="0"/>
              <a:t> </a:t>
            </a:r>
            <a:r>
              <a:rPr lang="it-IT" b="1" noProof="0" dirty="0"/>
              <a:t>18 sedi</a:t>
            </a:r>
          </a:p>
          <a:p>
            <a:endParaRPr lang="it-IT" b="1" dirty="0"/>
          </a:p>
          <a:p>
            <a:endParaRPr lang="it-IT" b="1" noProof="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CCA7FCA-51BF-CF45-E1BA-92020FCC7414}"/>
              </a:ext>
            </a:extLst>
          </p:cNvPr>
          <p:cNvSpPr txBox="1"/>
          <p:nvPr/>
        </p:nvSpPr>
        <p:spPr>
          <a:xfrm>
            <a:off x="6225683" y="416382"/>
            <a:ext cx="2798791" cy="307777"/>
          </a:xfrm>
          <a:prstGeom prst="rect">
            <a:avLst/>
          </a:prstGeom>
          <a:noFill/>
          <a:ln>
            <a:solidFill>
              <a:schemeClr val="dk2"/>
            </a:solidFill>
          </a:ln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I numeri di l2g-fisica (2024-2025)</a:t>
            </a:r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81CD0C0-4C49-3DFA-1793-FF2651AA644C}"/>
              </a:ext>
            </a:extLst>
          </p:cNvPr>
          <p:cNvSpPr txBox="1"/>
          <p:nvPr/>
        </p:nvSpPr>
        <p:spPr>
          <a:xfrm>
            <a:off x="35168" y="4780489"/>
            <a:ext cx="4040910" cy="276999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it-IT" sz="1200" baseline="30000" dirty="0"/>
              <a:t>(*)</a:t>
            </a:r>
            <a:r>
              <a:rPr lang="it-IT" sz="1200" dirty="0"/>
              <a:t> Il progetto è giunto, senza interruzioni, alla IX edizione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5C40A96-CFC8-6F9A-49B8-7979AB061A10}"/>
              </a:ext>
            </a:extLst>
          </p:cNvPr>
          <p:cNvSpPr txBox="1"/>
          <p:nvPr/>
        </p:nvSpPr>
        <p:spPr>
          <a:xfrm>
            <a:off x="173736" y="871142"/>
            <a:ext cx="3344596" cy="2893100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Progetto ideato nel 2016</a:t>
            </a:r>
            <a:r>
              <a:rPr lang="it-IT" baseline="30000" dirty="0"/>
              <a:t>(*)</a:t>
            </a:r>
            <a:r>
              <a:rPr lang="it-IT" dirty="0"/>
              <a:t> da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Enti Partner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	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8" name="Immagine 7" descr="Immagine che contiene Carattere, logo, Elementi grafici, testo&#10;&#10;Descrizione generata automaticamente">
            <a:extLst>
              <a:ext uri="{FF2B5EF4-FFF2-40B4-BE49-F238E27FC236}">
                <a16:creationId xmlns:a16="http://schemas.microsoft.com/office/drawing/2014/main" id="{23BA96AC-3FA8-000C-D2B7-851C99915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59" y="1182548"/>
            <a:ext cx="1810057" cy="540000"/>
          </a:xfrm>
          <a:prstGeom prst="rect">
            <a:avLst/>
          </a:prstGeom>
        </p:spPr>
      </p:pic>
      <p:pic>
        <p:nvPicPr>
          <p:cNvPr id="9" name="Immagine 8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FE02C111-7019-A1FC-214A-C79D14E7F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1026" y="1182548"/>
            <a:ext cx="1067912" cy="540000"/>
          </a:xfrm>
          <a:prstGeom prst="rect">
            <a:avLst/>
          </a:prstGeom>
        </p:spPr>
      </p:pic>
      <p:pic>
        <p:nvPicPr>
          <p:cNvPr id="10" name="Immagine 9" descr="Immagine che contiene Carattere, testo, Elementi grafici, grafica&#10;&#10;Descrizione generata automaticamente">
            <a:extLst>
              <a:ext uri="{FF2B5EF4-FFF2-40B4-BE49-F238E27FC236}">
                <a16:creationId xmlns:a16="http://schemas.microsoft.com/office/drawing/2014/main" id="{2B25E13C-2CED-E6D5-6840-EB82B760DF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023" y="2213453"/>
            <a:ext cx="990481" cy="540000"/>
          </a:xfrm>
          <a:prstGeom prst="rect">
            <a:avLst/>
          </a:prstGeom>
        </p:spPr>
      </p:pic>
      <p:pic>
        <p:nvPicPr>
          <p:cNvPr id="11" name="Immagine 10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F9521550-A6BA-BF8B-1B7F-283003CEC6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916" y="2213453"/>
            <a:ext cx="1152216" cy="540000"/>
          </a:xfrm>
          <a:prstGeom prst="rect">
            <a:avLst/>
          </a:prstGeom>
        </p:spPr>
      </p:pic>
      <p:pic>
        <p:nvPicPr>
          <p:cNvPr id="12" name="Immagine 11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3EB94C59-221F-8200-EF85-21A1603DC2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1102" y="3780856"/>
            <a:ext cx="987429" cy="54000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C11F3D7E-69FE-17CB-AD17-138B5034CC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7529" y="3939509"/>
            <a:ext cx="540000" cy="667559"/>
          </a:xfrm>
          <a:prstGeom prst="rect">
            <a:avLst/>
          </a:prstGeom>
        </p:spPr>
      </p:pic>
      <p:pic>
        <p:nvPicPr>
          <p:cNvPr id="17" name="Immagine 16" descr="Immagine che contiene testo, Carattere, simbolo, design&#10;&#10;Descrizione generata automaticamente">
            <a:extLst>
              <a:ext uri="{FF2B5EF4-FFF2-40B4-BE49-F238E27FC236}">
                <a16:creationId xmlns:a16="http://schemas.microsoft.com/office/drawing/2014/main" id="{D23C655F-A04E-F9D5-68D1-7C83EB2781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2265" y="3531984"/>
            <a:ext cx="1274879" cy="576000"/>
          </a:xfrm>
          <a:prstGeom prst="rect">
            <a:avLst/>
          </a:prstGeom>
        </p:spPr>
      </p:pic>
      <p:pic>
        <p:nvPicPr>
          <p:cNvPr id="19" name="Immagine 18" descr="Immagine che contiene testo, Carattere, logo, simbolo&#10;&#10;Descrizione generata automaticamente">
            <a:extLst>
              <a:ext uri="{FF2B5EF4-FFF2-40B4-BE49-F238E27FC236}">
                <a16:creationId xmlns:a16="http://schemas.microsoft.com/office/drawing/2014/main" id="{69294768-EC99-E4A8-CCE3-B2D1E943EE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3120" y="4165058"/>
            <a:ext cx="1396800" cy="468000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D459C61B-2811-61E5-059B-A13F56B99C54}"/>
              </a:ext>
            </a:extLst>
          </p:cNvPr>
          <p:cNvSpPr txBox="1"/>
          <p:nvPr/>
        </p:nvSpPr>
        <p:spPr>
          <a:xfrm>
            <a:off x="1203166" y="2678513"/>
            <a:ext cx="9653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/>
              <a:t>(l2g-botanica)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3B2DD955-A149-E5FF-3904-B5E60F026182}"/>
              </a:ext>
            </a:extLst>
          </p:cNvPr>
          <p:cNvSpPr txBox="1"/>
          <p:nvPr/>
        </p:nvSpPr>
        <p:spPr>
          <a:xfrm>
            <a:off x="2533648" y="2678513"/>
            <a:ext cx="9380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/>
              <a:t>(l2g-robotica)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871854EA-6125-8204-5106-50C44BED8A9D}"/>
              </a:ext>
            </a:extLst>
          </p:cNvPr>
          <p:cNvSpPr txBox="1"/>
          <p:nvPr/>
        </p:nvSpPr>
        <p:spPr>
          <a:xfrm>
            <a:off x="2347006" y="4154040"/>
            <a:ext cx="13452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/>
              <a:t>(l2g-museiscientifici)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076D7AFB-5DB0-83D4-BA52-1A59DF2194C5}"/>
              </a:ext>
            </a:extLst>
          </p:cNvPr>
          <p:cNvSpPr txBox="1"/>
          <p:nvPr/>
        </p:nvSpPr>
        <p:spPr>
          <a:xfrm>
            <a:off x="1060164" y="1615811"/>
            <a:ext cx="9172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/>
              <a:t>(l2g-scienza)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A894347E-EF3B-4F66-698B-AA0B6F1BA29B}"/>
              </a:ext>
            </a:extLst>
          </p:cNvPr>
          <p:cNvSpPr txBox="1"/>
          <p:nvPr/>
        </p:nvSpPr>
        <p:spPr>
          <a:xfrm>
            <a:off x="2668228" y="1650672"/>
            <a:ext cx="8098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/>
              <a:t>(l2g-</a:t>
            </a:r>
            <a:r>
              <a:rPr lang="it-IT" sz="1000" b="1" dirty="0"/>
              <a:t>fisica</a:t>
            </a:r>
            <a:r>
              <a:rPr lang="it-IT" sz="1000" dirty="0"/>
              <a:t>)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070DF846-D35A-7CB5-2448-84401C2544B0}"/>
              </a:ext>
            </a:extLst>
          </p:cNvPr>
          <p:cNvSpPr txBox="1"/>
          <p:nvPr/>
        </p:nvSpPr>
        <p:spPr>
          <a:xfrm>
            <a:off x="912871" y="3986043"/>
            <a:ext cx="8098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/>
              <a:t>(l2g-</a:t>
            </a:r>
            <a:r>
              <a:rPr lang="it-IT" sz="1000" b="1" dirty="0"/>
              <a:t>fisica</a:t>
            </a:r>
            <a:r>
              <a:rPr lang="it-IT" sz="1000" dirty="0"/>
              <a:t>)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9F169A4B-15A3-2FF7-7CCE-D2C2542E8AC7}"/>
              </a:ext>
            </a:extLst>
          </p:cNvPr>
          <p:cNvSpPr txBox="1"/>
          <p:nvPr/>
        </p:nvSpPr>
        <p:spPr>
          <a:xfrm>
            <a:off x="4100156" y="1738411"/>
            <a:ext cx="16962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/>
              <a:t>2 laboratori nazionali INFN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38F210F9-6794-E93F-549E-762A42F5B9FC}"/>
              </a:ext>
            </a:extLst>
          </p:cNvPr>
          <p:cNvSpPr txBox="1"/>
          <p:nvPr/>
        </p:nvSpPr>
        <p:spPr>
          <a:xfrm>
            <a:off x="4076078" y="1563627"/>
            <a:ext cx="49103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/>
              <a:t>16 sezioni INFN (o gruppi collegati) presso i </a:t>
            </a:r>
            <a:r>
              <a:rPr lang="it-IT" sz="1000" b="1" dirty="0"/>
              <a:t>dipartimenti di fisica delle università</a:t>
            </a:r>
            <a:r>
              <a:rPr lang="it-IT" sz="1000" dirty="0"/>
              <a:t>)</a:t>
            </a:r>
          </a:p>
        </p:txBody>
      </p:sp>
      <p:sp>
        <p:nvSpPr>
          <p:cNvPr id="5" name="Esplosione 1 4">
            <a:extLst>
              <a:ext uri="{FF2B5EF4-FFF2-40B4-BE49-F238E27FC236}">
                <a16:creationId xmlns:a16="http://schemas.microsoft.com/office/drawing/2014/main" id="{63660A2B-BB43-5336-D030-E55C9F114C12}"/>
              </a:ext>
            </a:extLst>
          </p:cNvPr>
          <p:cNvSpPr>
            <a:spLocks noChangeAspect="1"/>
          </p:cNvSpPr>
          <p:nvPr/>
        </p:nvSpPr>
        <p:spPr>
          <a:xfrm>
            <a:off x="1175933" y="2944280"/>
            <a:ext cx="1612359" cy="961539"/>
          </a:xfrm>
          <a:prstGeom prst="irregularSeal1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00" b="1" dirty="0"/>
              <a:t>Novità </a:t>
            </a:r>
          </a:p>
          <a:p>
            <a:pPr algn="ctr"/>
            <a:r>
              <a:rPr lang="it-IT" sz="1000" b="1" dirty="0"/>
              <a:t>2024-2025</a:t>
            </a:r>
          </a:p>
        </p:txBody>
      </p:sp>
      <p:sp>
        <p:nvSpPr>
          <p:cNvPr id="3" name="Google Shape;91;g27c95bbac3d_0_11">
            <a:extLst>
              <a:ext uri="{FF2B5EF4-FFF2-40B4-BE49-F238E27FC236}">
                <a16:creationId xmlns:a16="http://schemas.microsoft.com/office/drawing/2014/main" id="{8002E9D7-1467-A10B-1F37-181CC446E835}"/>
              </a:ext>
            </a:extLst>
          </p:cNvPr>
          <p:cNvSpPr txBox="1">
            <a:spLocks/>
          </p:cNvSpPr>
          <p:nvPr/>
        </p:nvSpPr>
        <p:spPr>
          <a:xfrm>
            <a:off x="3616763" y="2073436"/>
            <a:ext cx="5399219" cy="1369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FF0000"/>
              </a:buClr>
              <a:buSzPct val="100000"/>
            </a:pPr>
            <a:r>
              <a:rPr lang="en-GB" sz="3200" dirty="0">
                <a:solidFill>
                  <a:srgbClr val="FF0000"/>
                </a:solidFill>
              </a:rPr>
              <a:t>…ma </a:t>
            </a:r>
            <a:r>
              <a:rPr lang="en-GB" sz="3200" dirty="0" err="1">
                <a:solidFill>
                  <a:srgbClr val="FF0000"/>
                </a:solidFill>
              </a:rPr>
              <a:t>i</a:t>
            </a:r>
            <a:r>
              <a:rPr lang="en-GB" sz="3200" dirty="0">
                <a:solidFill>
                  <a:srgbClr val="FF0000"/>
                </a:solidFill>
              </a:rPr>
              <a:t> </a:t>
            </a:r>
            <a:r>
              <a:rPr lang="en-GB" sz="3200" dirty="0" err="1">
                <a:solidFill>
                  <a:srgbClr val="FF0000"/>
                </a:solidFill>
              </a:rPr>
              <a:t>protagonisti</a:t>
            </a:r>
            <a:r>
              <a:rPr lang="en-GB" sz="3200" dirty="0">
                <a:solidFill>
                  <a:srgbClr val="FF0000"/>
                </a:solidFill>
              </a:rPr>
              <a:t> </a:t>
            </a:r>
          </a:p>
          <a:p>
            <a:pPr>
              <a:buClr>
                <a:srgbClr val="FF0000"/>
              </a:buClr>
              <a:buSzPct val="100000"/>
            </a:pPr>
            <a:r>
              <a:rPr lang="en-GB" sz="3200" dirty="0">
                <a:solidFill>
                  <a:srgbClr val="FF0000"/>
                </a:solidFill>
              </a:rPr>
              <a:t>			</a:t>
            </a:r>
            <a:r>
              <a:rPr lang="en-GB" sz="3200" dirty="0" err="1">
                <a:solidFill>
                  <a:srgbClr val="FF0000"/>
                </a:solidFill>
              </a:rPr>
              <a:t>siete</a:t>
            </a:r>
            <a:r>
              <a:rPr lang="en-GB" sz="3200" dirty="0">
                <a:solidFill>
                  <a:srgbClr val="FF0000"/>
                </a:solidFill>
              </a:rPr>
              <a:t> VOI!</a:t>
            </a:r>
            <a:endParaRPr lang="en-GB" sz="3200" dirty="0"/>
          </a:p>
        </p:txBody>
      </p:sp>
      <p:sp>
        <p:nvSpPr>
          <p:cNvPr id="6" name="Google Shape;95;g27c95bbac3d_0_11">
            <a:extLst>
              <a:ext uri="{FF2B5EF4-FFF2-40B4-BE49-F238E27FC236}">
                <a16:creationId xmlns:a16="http://schemas.microsoft.com/office/drawing/2014/main" id="{EB536687-ED21-16A5-6937-E6FB77B48B72}"/>
              </a:ext>
            </a:extLst>
          </p:cNvPr>
          <p:cNvSpPr txBox="1"/>
          <p:nvPr/>
        </p:nvSpPr>
        <p:spPr>
          <a:xfrm>
            <a:off x="3932489" y="3190142"/>
            <a:ext cx="5114557" cy="1600416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r>
              <a:rPr lang="en-GB" sz="1000" dirty="0"/>
              <a:t>~160 </a:t>
            </a:r>
            <a:r>
              <a:rPr lang="en-GB" sz="1000" dirty="0" err="1"/>
              <a:t>richieste</a:t>
            </a:r>
            <a:r>
              <a:rPr lang="en-GB" sz="1000" dirty="0"/>
              <a:t> </a:t>
            </a:r>
            <a:r>
              <a:rPr lang="en-GB" sz="1000" dirty="0" err="1"/>
              <a:t>ricevute</a:t>
            </a:r>
            <a:r>
              <a:rPr lang="en-GB" sz="1000" dirty="0"/>
              <a:t> da </a:t>
            </a:r>
            <a:r>
              <a:rPr lang="en-GB" sz="1000" dirty="0" err="1"/>
              <a:t>scuole</a:t>
            </a:r>
            <a:r>
              <a:rPr lang="en-GB" sz="1000" dirty="0"/>
              <a:t> di </a:t>
            </a:r>
            <a:r>
              <a:rPr lang="en-GB" sz="1000" dirty="0" err="1"/>
              <a:t>tutta</a:t>
            </a:r>
            <a:r>
              <a:rPr lang="en-GB" sz="1000" dirty="0"/>
              <a:t> Italia </a:t>
            </a:r>
            <a:r>
              <a:rPr lang="en-GB" sz="800" dirty="0"/>
              <a:t>(</a:t>
            </a:r>
            <a:r>
              <a:rPr lang="en-GB" sz="800" dirty="0" err="1"/>
              <a:t>totale</a:t>
            </a:r>
            <a:r>
              <a:rPr lang="en-GB" sz="800" dirty="0"/>
              <a:t> per tutti </a:t>
            </a:r>
            <a:r>
              <a:rPr lang="en-GB" sz="800" dirty="0" err="1"/>
              <a:t>i</a:t>
            </a:r>
            <a:r>
              <a:rPr lang="en-GB" sz="800" dirty="0"/>
              <a:t> </a:t>
            </a:r>
            <a:r>
              <a:rPr lang="en-GB" sz="800" dirty="0" err="1"/>
              <a:t>percorsi</a:t>
            </a:r>
            <a:r>
              <a:rPr lang="en-GB" sz="800" dirty="0"/>
              <a:t> </a:t>
            </a:r>
            <a:r>
              <a:rPr lang="en-GB" sz="800" dirty="0" err="1"/>
              <a:t>disciplinari</a:t>
            </a:r>
            <a:r>
              <a:rPr lang="en-GB" sz="800" dirty="0"/>
              <a:t>)</a:t>
            </a:r>
          </a:p>
          <a:p>
            <a:r>
              <a:rPr lang="en-GB" sz="800" dirty="0"/>
              <a:t> </a:t>
            </a:r>
          </a:p>
          <a:p>
            <a:pPr>
              <a:spcAft>
                <a:spcPts val="600"/>
              </a:spcAft>
            </a:pPr>
            <a:r>
              <a:rPr lang="en-GB" b="1" dirty="0"/>
              <a:t>96 </a:t>
            </a:r>
            <a:r>
              <a:rPr lang="en-GB" b="1" dirty="0" err="1"/>
              <a:t>scuole</a:t>
            </a:r>
            <a:r>
              <a:rPr lang="en-GB" b="1" dirty="0"/>
              <a:t> </a:t>
            </a:r>
            <a:r>
              <a:rPr lang="en-GB" b="1" dirty="0" err="1"/>
              <a:t>accolte</a:t>
            </a:r>
            <a:r>
              <a:rPr lang="en-GB" b="1" dirty="0"/>
              <a:t> </a:t>
            </a:r>
            <a:r>
              <a:rPr lang="en-GB" dirty="0"/>
              <a:t>(da 17 </a:t>
            </a:r>
            <a:r>
              <a:rPr lang="en-GB" dirty="0" err="1"/>
              <a:t>regioni</a:t>
            </a:r>
            <a:r>
              <a:rPr lang="en-GB" dirty="0"/>
              <a:t>) </a:t>
            </a:r>
          </a:p>
          <a:p>
            <a:r>
              <a:rPr lang="en-GB" sz="1200" dirty="0"/>
              <a:t>6 discipline</a:t>
            </a:r>
          </a:p>
          <a:p>
            <a:r>
              <a:rPr lang="en-GB" sz="1200" dirty="0"/>
              <a:t>106 </a:t>
            </a:r>
            <a:r>
              <a:rPr lang="en-GB" sz="1200" dirty="0" err="1"/>
              <a:t>percorsi</a:t>
            </a:r>
            <a:r>
              <a:rPr lang="en-GB" sz="1200" dirty="0"/>
              <a:t> </a:t>
            </a:r>
            <a:r>
              <a:rPr lang="en-GB" sz="1200" dirty="0" err="1"/>
              <a:t>attivati</a:t>
            </a:r>
            <a:endParaRPr lang="en-GB" sz="1200" dirty="0"/>
          </a:p>
          <a:p>
            <a:r>
              <a:rPr lang="en-GB" sz="1000" dirty="0"/>
              <a:t>(</a:t>
            </a:r>
            <a:r>
              <a:rPr lang="en-GB" sz="1000" dirty="0" err="1"/>
              <a:t>alcune</a:t>
            </a:r>
            <a:r>
              <a:rPr lang="en-GB" sz="1000" dirty="0"/>
              <a:t> </a:t>
            </a:r>
            <a:r>
              <a:rPr lang="en-GB" sz="1000" dirty="0" err="1"/>
              <a:t>scuole</a:t>
            </a:r>
            <a:r>
              <a:rPr lang="en-GB" sz="1000" dirty="0"/>
              <a:t> </a:t>
            </a:r>
            <a:r>
              <a:rPr lang="en-GB" sz="1000" dirty="0" err="1"/>
              <a:t>seguono</a:t>
            </a:r>
            <a:r>
              <a:rPr lang="en-GB" sz="1000" dirty="0"/>
              <a:t> un </a:t>
            </a:r>
            <a:r>
              <a:rPr lang="en-GB" sz="1000" dirty="0" err="1"/>
              <a:t>percorso</a:t>
            </a:r>
            <a:r>
              <a:rPr lang="en-GB" sz="1000" dirty="0"/>
              <a:t> </a:t>
            </a:r>
            <a:r>
              <a:rPr lang="en-GB" sz="1000" dirty="0" err="1"/>
              <a:t>multiplo</a:t>
            </a:r>
            <a:r>
              <a:rPr lang="en-GB" sz="1000" dirty="0"/>
              <a:t>)</a:t>
            </a:r>
          </a:p>
          <a:p>
            <a:endParaRPr lang="en-GB" sz="1000" dirty="0"/>
          </a:p>
          <a:p>
            <a:r>
              <a:rPr lang="en-GB" b="1" dirty="0">
                <a:solidFill>
                  <a:srgbClr val="FF0000"/>
                </a:solidFill>
              </a:rPr>
              <a:t>…</a:t>
            </a:r>
            <a:r>
              <a:rPr lang="en-GB" b="1" dirty="0" err="1">
                <a:solidFill>
                  <a:srgbClr val="FF0000"/>
                </a:solidFill>
              </a:rPr>
              <a:t>più</a:t>
            </a:r>
            <a:r>
              <a:rPr lang="en-GB" b="1" dirty="0">
                <a:solidFill>
                  <a:srgbClr val="FF0000"/>
                </a:solidFill>
              </a:rPr>
              <a:t> di 1000 </a:t>
            </a:r>
            <a:r>
              <a:rPr lang="en-GB" b="1" dirty="0" err="1">
                <a:solidFill>
                  <a:srgbClr val="FF0000"/>
                </a:solidFill>
              </a:rPr>
              <a:t>studenti</a:t>
            </a:r>
            <a:r>
              <a:rPr lang="en-GB" b="1" dirty="0">
                <a:solidFill>
                  <a:srgbClr val="FF0000"/>
                </a:solidFill>
              </a:rPr>
              <a:t> …</a:t>
            </a:r>
            <a:r>
              <a:rPr lang="en-GB" b="1" dirty="0" err="1">
                <a:solidFill>
                  <a:srgbClr val="FF0000"/>
                </a:solidFill>
              </a:rPr>
              <a:t>più</a:t>
            </a:r>
            <a:r>
              <a:rPr lang="en-GB" b="1" dirty="0">
                <a:solidFill>
                  <a:srgbClr val="FF0000"/>
                </a:solidFill>
              </a:rPr>
              <a:t> di 100 </a:t>
            </a:r>
            <a:r>
              <a:rPr lang="en-GB" b="1" dirty="0" err="1">
                <a:solidFill>
                  <a:srgbClr val="FF0000"/>
                </a:solidFill>
              </a:rPr>
              <a:t>docenti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EDA9A37-EFC1-A97D-2BD1-4B33040AB364}"/>
              </a:ext>
            </a:extLst>
          </p:cNvPr>
          <p:cNvSpPr txBox="1"/>
          <p:nvPr/>
        </p:nvSpPr>
        <p:spPr>
          <a:xfrm>
            <a:off x="6761286" y="3537549"/>
            <a:ext cx="2180449" cy="5539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dirty="0"/>
              <a:t>Molte </a:t>
            </a:r>
            <a:r>
              <a:rPr lang="en-GB" sz="1000" dirty="0" err="1"/>
              <a:t>scuole</a:t>
            </a:r>
            <a:r>
              <a:rPr lang="en-GB" sz="1000" dirty="0"/>
              <a:t> </a:t>
            </a:r>
            <a:r>
              <a:rPr lang="en-GB" sz="1000" dirty="0" err="1"/>
              <a:t>si</a:t>
            </a:r>
            <a:r>
              <a:rPr lang="en-GB" sz="1000" dirty="0"/>
              <a:t> </a:t>
            </a:r>
            <a:r>
              <a:rPr lang="en-GB" sz="1000" dirty="0" err="1"/>
              <a:t>trovano</a:t>
            </a:r>
            <a:r>
              <a:rPr lang="en-GB" sz="1000" dirty="0"/>
              <a:t> in </a:t>
            </a:r>
            <a:r>
              <a:rPr lang="en-GB" sz="1000" dirty="0" err="1"/>
              <a:t>comuni</a:t>
            </a:r>
            <a:r>
              <a:rPr lang="en-GB" sz="1000" dirty="0"/>
              <a:t> </a:t>
            </a:r>
            <a:r>
              <a:rPr lang="en-GB" sz="1000" dirty="0" err="1"/>
              <a:t>che</a:t>
            </a:r>
            <a:r>
              <a:rPr lang="en-GB" sz="1000" dirty="0"/>
              <a:t> non </a:t>
            </a:r>
            <a:r>
              <a:rPr lang="en-GB" sz="1000" dirty="0" err="1"/>
              <a:t>sono</a:t>
            </a:r>
            <a:r>
              <a:rPr lang="en-GB" sz="1000" dirty="0"/>
              <a:t> </a:t>
            </a:r>
            <a:r>
              <a:rPr lang="en-GB" sz="1000" dirty="0" err="1"/>
              <a:t>capoluogo</a:t>
            </a:r>
            <a:r>
              <a:rPr lang="en-GB" sz="1000" dirty="0"/>
              <a:t> di </a:t>
            </a:r>
            <a:r>
              <a:rPr lang="en-GB" sz="1000" dirty="0" err="1"/>
              <a:t>regione</a:t>
            </a:r>
            <a:r>
              <a:rPr lang="en-GB" sz="1000" dirty="0"/>
              <a:t>/ </a:t>
            </a:r>
            <a:r>
              <a:rPr lang="en-GB" sz="1000" dirty="0" err="1"/>
              <a:t>provincia</a:t>
            </a:r>
            <a:r>
              <a:rPr lang="en-GB" sz="1000" dirty="0"/>
              <a:t> o </a:t>
            </a:r>
            <a:r>
              <a:rPr lang="en-GB" sz="1000" dirty="0" err="1"/>
              <a:t>sede</a:t>
            </a:r>
            <a:r>
              <a:rPr lang="en-GB" sz="1000" dirty="0"/>
              <a:t> </a:t>
            </a:r>
            <a:r>
              <a:rPr lang="en-GB" sz="1000" dirty="0" err="1"/>
              <a:t>universitaria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2088347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mappa, atlante, testo&#10;&#10;Il contenuto generato dall'IA potrebbe non essere corretto.">
            <a:extLst>
              <a:ext uri="{FF2B5EF4-FFF2-40B4-BE49-F238E27FC236}">
                <a16:creationId xmlns:a16="http://schemas.microsoft.com/office/drawing/2014/main" id="{2A6F4663-49C2-CD73-9F96-F3BF27DF0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9079"/>
            <a:ext cx="3366068" cy="2883877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3C41C02-8F17-8F8A-A152-66CFCEEB9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380" y="115771"/>
            <a:ext cx="8229240" cy="628518"/>
          </a:xfrm>
        </p:spPr>
        <p:txBody>
          <a:bodyPr/>
          <a:lstStyle/>
          <a:p>
            <a:r>
              <a:rPr lang="it-IT" dirty="0"/>
              <a:t>Scuole Lab2Go (A.S. 2024-2025)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77CB8FA-91BC-72AC-B5D2-04F1C9780BF4}"/>
              </a:ext>
            </a:extLst>
          </p:cNvPr>
          <p:cNvSpPr txBox="1"/>
          <p:nvPr/>
        </p:nvSpPr>
        <p:spPr>
          <a:xfrm>
            <a:off x="0" y="4866501"/>
            <a:ext cx="2359959" cy="246221"/>
          </a:xfrm>
          <a:prstGeom prst="rect">
            <a:avLst/>
          </a:prstGeom>
          <a:solidFill>
            <a:schemeClr val="lt1"/>
          </a:solidFill>
        </p:spPr>
        <p:txBody>
          <a:bodyPr wrap="square">
            <a:spAutoFit/>
          </a:bodyPr>
          <a:lstStyle/>
          <a:p>
            <a:r>
              <a:rPr lang="en-GB" sz="1000" dirty="0"/>
              <a:t>(F. </a:t>
            </a:r>
            <a:r>
              <a:rPr lang="en-GB" sz="1000" dirty="0" err="1"/>
              <a:t>Safai</a:t>
            </a:r>
            <a:r>
              <a:rPr lang="en-GB" sz="1000" dirty="0"/>
              <a:t> Tehrani, INFN-Roma1)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5BEDEDB-86FA-E641-471D-5F6712CDB299}"/>
              </a:ext>
            </a:extLst>
          </p:cNvPr>
          <p:cNvSpPr txBox="1"/>
          <p:nvPr/>
        </p:nvSpPr>
        <p:spPr>
          <a:xfrm>
            <a:off x="284658" y="3942187"/>
            <a:ext cx="2084832" cy="5232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distribuzione geografica delle scuole Lab2go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720AA23-4DB3-D26A-11E6-E26583766299}"/>
              </a:ext>
            </a:extLst>
          </p:cNvPr>
          <p:cNvSpPr txBox="1"/>
          <p:nvPr/>
        </p:nvSpPr>
        <p:spPr>
          <a:xfrm>
            <a:off x="48315" y="3583683"/>
            <a:ext cx="12099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per provincia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776BEAE7-2215-C4E6-4067-AFB5D2979377}"/>
              </a:ext>
            </a:extLst>
          </p:cNvPr>
          <p:cNvSpPr txBox="1"/>
          <p:nvPr/>
        </p:nvSpPr>
        <p:spPr>
          <a:xfrm>
            <a:off x="1579126" y="4583634"/>
            <a:ext cx="11031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per regione</a:t>
            </a:r>
          </a:p>
        </p:txBody>
      </p:sp>
      <p:sp>
        <p:nvSpPr>
          <p:cNvPr id="21" name="Freccia destra 20">
            <a:extLst>
              <a:ext uri="{FF2B5EF4-FFF2-40B4-BE49-F238E27FC236}">
                <a16:creationId xmlns:a16="http://schemas.microsoft.com/office/drawing/2014/main" id="{EF347581-1B9B-9D5F-F2F3-171F6061FAEE}"/>
              </a:ext>
            </a:extLst>
          </p:cNvPr>
          <p:cNvSpPr/>
          <p:nvPr/>
        </p:nvSpPr>
        <p:spPr>
          <a:xfrm rot="16200000">
            <a:off x="969810" y="3544716"/>
            <a:ext cx="523220" cy="244800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 descr="Immagine che contiene mappa, atlante, testo&#10;&#10;Il contenuto generato dall'IA potrebbe non essere corretto.">
            <a:extLst>
              <a:ext uri="{FF2B5EF4-FFF2-40B4-BE49-F238E27FC236}">
                <a16:creationId xmlns:a16="http://schemas.microsoft.com/office/drawing/2014/main" id="{739B2F6A-C41B-52EC-26D1-641F844F81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2281" y="2179267"/>
            <a:ext cx="3492379" cy="2975698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sp>
        <p:nvSpPr>
          <p:cNvPr id="20" name="Freccia destra 19">
            <a:extLst>
              <a:ext uri="{FF2B5EF4-FFF2-40B4-BE49-F238E27FC236}">
                <a16:creationId xmlns:a16="http://schemas.microsoft.com/office/drawing/2014/main" id="{B7594EB3-369C-1AA3-98AB-EA49DC2EC56D}"/>
              </a:ext>
            </a:extLst>
          </p:cNvPr>
          <p:cNvSpPr/>
          <p:nvPr/>
        </p:nvSpPr>
        <p:spPr>
          <a:xfrm>
            <a:off x="1672389" y="4424428"/>
            <a:ext cx="1267281" cy="307776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Immagine 14" descr="Immagine che contiene testo, Carattere, schermata, linea&#10;&#10;Descrizione generata automaticamente">
            <a:extLst>
              <a:ext uri="{FF2B5EF4-FFF2-40B4-BE49-F238E27FC236}">
                <a16:creationId xmlns:a16="http://schemas.microsoft.com/office/drawing/2014/main" id="{284154A6-54DA-DD92-7F90-2606CB5D066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392" r="7761"/>
          <a:stretch/>
        </p:blipFill>
        <p:spPr>
          <a:xfrm>
            <a:off x="5178082" y="2377761"/>
            <a:ext cx="3897395" cy="2705579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438682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Immagine che contiene testo, schermata, Carattere, Diagramma&#10;&#10;Descrizione generata automaticamente">
            <a:extLst>
              <a:ext uri="{FF2B5EF4-FFF2-40B4-BE49-F238E27FC236}">
                <a16:creationId xmlns:a16="http://schemas.microsoft.com/office/drawing/2014/main" id="{1F819707-3505-7643-D670-DCBE57E38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546" y="10742"/>
            <a:ext cx="7180649" cy="474773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FC9FBD2-FF4C-B6B0-55B3-A2F76ECFEEA7}"/>
              </a:ext>
            </a:extLst>
          </p:cNvPr>
          <p:cNvSpPr txBox="1"/>
          <p:nvPr/>
        </p:nvSpPr>
        <p:spPr>
          <a:xfrm>
            <a:off x="-941" y="4220170"/>
            <a:ext cx="2023418" cy="923330"/>
          </a:xfrm>
          <a:prstGeom prst="rect">
            <a:avLst/>
          </a:prstGeom>
          <a:solidFill>
            <a:srgbClr val="BAD7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18 sedi INFN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000" dirty="0"/>
              <a:t>2 laboratori nazionali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000" dirty="0"/>
              <a:t>16 sezioni (o gruppi collegati) presso i </a:t>
            </a:r>
            <a:r>
              <a:rPr lang="it-IT" sz="1000" b="1" dirty="0"/>
              <a:t>dipartimenti di fisica delle università</a:t>
            </a:r>
            <a:r>
              <a:rPr lang="it-IT" sz="1000" dirty="0"/>
              <a:t>)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FB0F9686-1284-4DF7-244C-D5B4CE71276E}"/>
              </a:ext>
            </a:extLst>
          </p:cNvPr>
          <p:cNvSpPr txBox="1"/>
          <p:nvPr/>
        </p:nvSpPr>
        <p:spPr>
          <a:xfrm rot="18998032">
            <a:off x="2448544" y="4248892"/>
            <a:ext cx="143500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800" dirty="0"/>
              <a:t>Laboratori Nazionali del Gran Sasso (Abruzzo)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85BBA98B-5C73-AF57-EB89-EC79BE135796}"/>
              </a:ext>
            </a:extLst>
          </p:cNvPr>
          <p:cNvSpPr txBox="1"/>
          <p:nvPr/>
        </p:nvSpPr>
        <p:spPr>
          <a:xfrm rot="18985204">
            <a:off x="2966603" y="4248889"/>
            <a:ext cx="125644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800" dirty="0"/>
              <a:t>Laboratori Nazionali del Sud (Catania, Sicilia)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5A95D440-F699-2D43-5691-F22C51BFE9A0}"/>
              </a:ext>
            </a:extLst>
          </p:cNvPr>
          <p:cNvSpPr txBox="1"/>
          <p:nvPr/>
        </p:nvSpPr>
        <p:spPr>
          <a:xfrm>
            <a:off x="3722467" y="4758474"/>
            <a:ext cx="1561816" cy="369332"/>
          </a:xfrm>
          <a:prstGeom prst="rect">
            <a:avLst/>
          </a:prstGeom>
          <a:noFill/>
          <a:ln>
            <a:solidFill>
              <a:srgbClr val="BAD7E0"/>
            </a:solidFill>
          </a:ln>
        </p:spPr>
        <p:txBody>
          <a:bodyPr wrap="square" rtlCol="0">
            <a:spAutoFit/>
          </a:bodyPr>
          <a:lstStyle/>
          <a:p>
            <a:r>
              <a:rPr lang="it-IT" sz="900" dirty="0"/>
              <a:t>+ Milano Bicocca + gruppo collegato univ. di Parma</a:t>
            </a:r>
          </a:p>
        </p:txBody>
      </p:sp>
      <p:cxnSp>
        <p:nvCxnSpPr>
          <p:cNvPr id="47" name="Connettore 2 46">
            <a:extLst>
              <a:ext uri="{FF2B5EF4-FFF2-40B4-BE49-F238E27FC236}">
                <a16:creationId xmlns:a16="http://schemas.microsoft.com/office/drawing/2014/main" id="{D2D2928C-D44D-C4C3-8CE6-67BE71AAF46F}"/>
              </a:ext>
            </a:extLst>
          </p:cNvPr>
          <p:cNvCxnSpPr>
            <a:cxnSpLocks/>
          </p:cNvCxnSpPr>
          <p:nvPr/>
        </p:nvCxnSpPr>
        <p:spPr>
          <a:xfrm>
            <a:off x="4166609" y="4153767"/>
            <a:ext cx="0" cy="6047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72CDED43-5E3F-1CCD-FBEA-CC618D7F97CD}"/>
              </a:ext>
            </a:extLst>
          </p:cNvPr>
          <p:cNvSpPr txBox="1"/>
          <p:nvPr/>
        </p:nvSpPr>
        <p:spPr>
          <a:xfrm>
            <a:off x="5133261" y="4224508"/>
            <a:ext cx="1388852" cy="230832"/>
          </a:xfrm>
          <a:prstGeom prst="rect">
            <a:avLst/>
          </a:prstGeom>
          <a:noFill/>
          <a:ln>
            <a:solidFill>
              <a:srgbClr val="BAD7E0"/>
            </a:solidFill>
          </a:ln>
        </p:spPr>
        <p:txBody>
          <a:bodyPr wrap="square" lIns="36000" rIns="36000" rtlCol="0">
            <a:spAutoFit/>
          </a:bodyPr>
          <a:lstStyle/>
          <a:p>
            <a:r>
              <a:rPr lang="it-IT" sz="900" dirty="0"/>
              <a:t>+ Università di Camerino </a:t>
            </a:r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A23A9860-DF9B-9804-EC4F-5F688363A193}"/>
              </a:ext>
            </a:extLst>
          </p:cNvPr>
          <p:cNvSpPr txBox="1"/>
          <p:nvPr/>
        </p:nvSpPr>
        <p:spPr>
          <a:xfrm>
            <a:off x="4273435" y="4483368"/>
            <a:ext cx="1230448" cy="230832"/>
          </a:xfrm>
          <a:prstGeom prst="rect">
            <a:avLst/>
          </a:prstGeom>
          <a:noFill/>
          <a:ln>
            <a:solidFill>
              <a:srgbClr val="BAD7E0"/>
            </a:solidFill>
          </a:ln>
        </p:spPr>
        <p:txBody>
          <a:bodyPr wrap="square" lIns="36000" rIns="36000" rtlCol="0">
            <a:spAutoFit/>
          </a:bodyPr>
          <a:lstStyle/>
          <a:p>
            <a:r>
              <a:rPr lang="it-IT" sz="900" dirty="0"/>
              <a:t>+ univ. della Basilicata</a:t>
            </a:r>
          </a:p>
        </p:txBody>
      </p:sp>
      <p:cxnSp>
        <p:nvCxnSpPr>
          <p:cNvPr id="53" name="Connettore 2 52">
            <a:extLst>
              <a:ext uri="{FF2B5EF4-FFF2-40B4-BE49-F238E27FC236}">
                <a16:creationId xmlns:a16="http://schemas.microsoft.com/office/drawing/2014/main" id="{A85D9FAF-B087-102B-83D6-4887502E3500}"/>
              </a:ext>
            </a:extLst>
          </p:cNvPr>
          <p:cNvCxnSpPr>
            <a:cxnSpLocks/>
          </p:cNvCxnSpPr>
          <p:nvPr/>
        </p:nvCxnSpPr>
        <p:spPr>
          <a:xfrm>
            <a:off x="5008338" y="4014216"/>
            <a:ext cx="192758" cy="2102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ttore 2 59">
            <a:extLst>
              <a:ext uri="{FF2B5EF4-FFF2-40B4-BE49-F238E27FC236}">
                <a16:creationId xmlns:a16="http://schemas.microsoft.com/office/drawing/2014/main" id="{5D9F99F3-E2CD-7FC4-8470-C389A4F301E6}"/>
              </a:ext>
            </a:extLst>
          </p:cNvPr>
          <p:cNvCxnSpPr>
            <a:cxnSpLocks/>
          </p:cNvCxnSpPr>
          <p:nvPr/>
        </p:nvCxnSpPr>
        <p:spPr>
          <a:xfrm>
            <a:off x="4530807" y="4153767"/>
            <a:ext cx="0" cy="3387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778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56FAF5-4558-0472-A69D-BCE337350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Studenti lab2go-Fisica-Roma (Sapienza e INFN)</a:t>
            </a:r>
            <a:br>
              <a:rPr lang="it-IT" dirty="0"/>
            </a:br>
            <a:r>
              <a:rPr lang="it-IT" sz="2400" dirty="0" err="1"/>
              <a:t>a.s.</a:t>
            </a:r>
            <a:r>
              <a:rPr lang="it-IT" sz="2400" dirty="0"/>
              <a:t> 2023-2024</a:t>
            </a:r>
          </a:p>
        </p:txBody>
      </p:sp>
      <p:pic>
        <p:nvPicPr>
          <p:cNvPr id="5" name="Immagine 4" descr="Immagine che contiene schermata, diagramma, Diagramma, design&#10;&#10;Il contenuto generato dall'IA potrebbe non essere corretto.">
            <a:extLst>
              <a:ext uri="{FF2B5EF4-FFF2-40B4-BE49-F238E27FC236}">
                <a16:creationId xmlns:a16="http://schemas.microsoft.com/office/drawing/2014/main" id="{AF225F01-7D31-C132-0722-67ED90788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608" y="1047407"/>
            <a:ext cx="7772400" cy="409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306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schermata, Sito Web, Marchio&#10;&#10;Descrizione generata automaticamente">
            <a:extLst>
              <a:ext uri="{FF2B5EF4-FFF2-40B4-BE49-F238E27FC236}">
                <a16:creationId xmlns:a16="http://schemas.microsoft.com/office/drawing/2014/main" id="{DBA25ECD-BBBE-9380-B163-07D1D5DA2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71637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95F5A5C-67B3-A331-9BC3-CB70C7FBFB60}"/>
              </a:ext>
            </a:extLst>
          </p:cNvPr>
          <p:cNvSpPr txBox="1"/>
          <p:nvPr/>
        </p:nvSpPr>
        <p:spPr>
          <a:xfrm>
            <a:off x="0" y="2989064"/>
            <a:ext cx="3766888" cy="1569660"/>
          </a:xfrm>
          <a:prstGeom prst="rect">
            <a:avLst/>
          </a:prstGeom>
          <a:solidFill>
            <a:schemeClr val="lt1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it-IT" sz="1800" b="1" dirty="0"/>
              <a:t>Lab2go-contest</a:t>
            </a:r>
          </a:p>
          <a:p>
            <a:endParaRPr lang="it-IT" sz="800" dirty="0"/>
          </a:p>
          <a:p>
            <a:pPr marL="285750" indent="-285750">
              <a:buFont typeface="Wingdings" pitchFamily="2" charset="2"/>
              <a:buChar char="à"/>
            </a:pPr>
            <a:r>
              <a:rPr lang="it-IT" dirty="0">
                <a:sym typeface="Wingdings" pitchFamily="2" charset="2"/>
              </a:rPr>
              <a:t>partecipazione singola o in piccoli gruppi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it-IT" dirty="0">
                <a:sym typeface="Wingdings" pitchFamily="2" charset="2"/>
              </a:rPr>
              <a:t>realizzazione di una scheda: </a:t>
            </a:r>
          </a:p>
          <a:p>
            <a:r>
              <a:rPr lang="it-IT" dirty="0">
                <a:sym typeface="Wingdings" pitchFamily="2" charset="2"/>
              </a:rPr>
              <a:t>	</a:t>
            </a:r>
            <a:r>
              <a:rPr lang="it-IT" b="1" dirty="0">
                <a:sym typeface="Wingdings" pitchFamily="2" charset="2"/>
              </a:rPr>
              <a:t>Adotta uno strumento! </a:t>
            </a:r>
          </a:p>
          <a:p>
            <a:pPr marL="285750" indent="-285750">
              <a:buFont typeface="Wingdings" pitchFamily="2" charset="2"/>
              <a:buChar char="à"/>
            </a:pPr>
            <a:endParaRPr lang="it-IT" b="1" dirty="0">
              <a:sym typeface="Wingdings" pitchFamily="2" charset="2"/>
            </a:endParaRPr>
          </a:p>
          <a:p>
            <a:pPr algn="ctr"/>
            <a:r>
              <a:rPr lang="it-IT" b="1" dirty="0">
                <a:highlight>
                  <a:srgbClr val="FFFF00"/>
                </a:highlight>
                <a:sym typeface="Wingdings" pitchFamily="2" charset="2"/>
              </a:rPr>
              <a:t>SCADENZA: 16 maggio 2025</a:t>
            </a:r>
          </a:p>
        </p:txBody>
      </p:sp>
      <p:pic>
        <p:nvPicPr>
          <p:cNvPr id="3" name="Immagine 2" descr="Immagine che contiene testo, vestiti, schermata, uomo&#10;&#10;Il contenuto generato dall'IA potrebbe non essere corretto.">
            <a:extLst>
              <a:ext uri="{FF2B5EF4-FFF2-40B4-BE49-F238E27FC236}">
                <a16:creationId xmlns:a16="http://schemas.microsoft.com/office/drawing/2014/main" id="{B5CC2365-1A2C-B82E-FCE0-F10559444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4688" y="0"/>
            <a:ext cx="5509312" cy="3915423"/>
          </a:xfrm>
          <a:prstGeom prst="rect">
            <a:avLst/>
          </a:prstGeom>
        </p:spPr>
      </p:pic>
      <p:sp>
        <p:nvSpPr>
          <p:cNvPr id="7" name="Esplosione 1 6">
            <a:extLst>
              <a:ext uri="{FF2B5EF4-FFF2-40B4-BE49-F238E27FC236}">
                <a16:creationId xmlns:a16="http://schemas.microsoft.com/office/drawing/2014/main" id="{0D3E0A19-F542-A9B7-CCA2-C80C3C0111BF}"/>
              </a:ext>
            </a:extLst>
          </p:cNvPr>
          <p:cNvSpPr/>
          <p:nvPr/>
        </p:nvSpPr>
        <p:spPr>
          <a:xfrm>
            <a:off x="1845203" y="1970788"/>
            <a:ext cx="2015450" cy="1201924"/>
          </a:xfrm>
          <a:prstGeom prst="irregularSeal1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/>
              <a:t>Novità 2024-2025</a:t>
            </a:r>
          </a:p>
        </p:txBody>
      </p:sp>
    </p:spTree>
    <p:extLst>
      <p:ext uri="{BB962C8B-B14F-4D97-AF65-F5344CB8AC3E}">
        <p14:creationId xmlns:p14="http://schemas.microsoft.com/office/powerpoint/2010/main" val="1249846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C6B99-D9A1-49A4-8282-D86AAFEC7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F7F713-A10C-12CC-E5CE-72790A56E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53" y="146020"/>
            <a:ext cx="8918294" cy="858600"/>
          </a:xfrm>
        </p:spPr>
        <p:txBody>
          <a:bodyPr/>
          <a:lstStyle/>
          <a:p>
            <a:r>
              <a:rPr lang="it-IT" dirty="0"/>
              <a:t>Questionario di gradimento per il progetto Lab2Go </a:t>
            </a:r>
            <a:r>
              <a:rPr lang="it-IT" sz="2400" dirty="0"/>
              <a:t>percorso disciplinare: Fisica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9AE23B1F-AF86-2750-FF53-AFA5E1BB6EAA}"/>
              </a:ext>
            </a:extLst>
          </p:cNvPr>
          <p:cNvSpPr/>
          <p:nvPr/>
        </p:nvSpPr>
        <p:spPr>
          <a:xfrm>
            <a:off x="4760552" y="1070449"/>
            <a:ext cx="3842317" cy="146645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>
                <a:solidFill>
                  <a:schemeClr val="tx1"/>
                </a:solidFill>
              </a:rPr>
              <a:t>A chi è rivolto?</a:t>
            </a:r>
          </a:p>
          <a:p>
            <a:endParaRPr lang="it-IT" dirty="0">
              <a:solidFill>
                <a:schemeClr val="tx1"/>
              </a:solidFill>
            </a:endParaRPr>
          </a:p>
          <a:p>
            <a:r>
              <a:rPr lang="it-IT" sz="1800" b="1" dirty="0">
                <a:solidFill>
                  <a:schemeClr val="tx1"/>
                </a:solidFill>
              </a:rPr>
              <a:t>STUDENTI partecipanti a Lab2go</a:t>
            </a:r>
          </a:p>
          <a:p>
            <a:r>
              <a:rPr lang="it-IT" sz="1800" b="1" dirty="0">
                <a:solidFill>
                  <a:schemeClr val="tx1"/>
                </a:solidFill>
              </a:rPr>
              <a:t>percorso disciplinare: FISICA</a:t>
            </a:r>
          </a:p>
          <a:p>
            <a:r>
              <a:rPr lang="it-IT" sz="1800" b="1" dirty="0" err="1">
                <a:solidFill>
                  <a:schemeClr val="tx1"/>
                </a:solidFill>
              </a:rPr>
              <a:t>a.s.</a:t>
            </a:r>
            <a:r>
              <a:rPr lang="it-IT" sz="1800" b="1" dirty="0">
                <a:solidFill>
                  <a:schemeClr val="tx1"/>
                </a:solidFill>
              </a:rPr>
              <a:t> 2024-2025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D993F733-90E4-5DE0-118C-16CB296B4732}"/>
              </a:ext>
            </a:extLst>
          </p:cNvPr>
          <p:cNvSpPr/>
          <p:nvPr/>
        </p:nvSpPr>
        <p:spPr>
          <a:xfrm>
            <a:off x="4760552" y="2629169"/>
            <a:ext cx="3842317" cy="62179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Scadenza per la compilazione dei questionari: </a:t>
            </a:r>
            <a:r>
              <a:rPr lang="it-IT" b="1" dirty="0"/>
              <a:t>30 giugno 2025</a:t>
            </a:r>
          </a:p>
        </p:txBody>
      </p:sp>
      <p:pic>
        <p:nvPicPr>
          <p:cNvPr id="11" name="Immagine 10" descr="Immagine che contiene testo, schermata, Carattere, cerchio&#10;&#10;Il contenuto generato dall'IA potrebbe non essere corretto.">
            <a:extLst>
              <a:ext uri="{FF2B5EF4-FFF2-40B4-BE49-F238E27FC236}">
                <a16:creationId xmlns:a16="http://schemas.microsoft.com/office/drawing/2014/main" id="{7E41A3A6-155E-1D2B-79C0-76B50ECCB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026" y="1035607"/>
            <a:ext cx="4079700" cy="4079700"/>
          </a:xfrm>
          <a:prstGeom prst="rect">
            <a:avLst/>
          </a:prstGeom>
        </p:spPr>
      </p:pic>
      <p:pic>
        <p:nvPicPr>
          <p:cNvPr id="14" name="Immagine 13" descr="Immagine che contiene Carattere, Elementi grafici, testo, logo&#10;&#10;Il contenuto generato dall'IA potrebbe non essere corretto.">
            <a:extLst>
              <a:ext uri="{FF2B5EF4-FFF2-40B4-BE49-F238E27FC236}">
                <a16:creationId xmlns:a16="http://schemas.microsoft.com/office/drawing/2014/main" id="{C4F655B9-5658-42B7-4F3C-9116F33A4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291" y="3316791"/>
            <a:ext cx="1338976" cy="1345223"/>
          </a:xfrm>
          <a:prstGeom prst="rect">
            <a:avLst/>
          </a:prstGeom>
        </p:spPr>
      </p:pic>
      <p:pic>
        <p:nvPicPr>
          <p:cNvPr id="16" name="Immagine 15" descr="Immagine che contiene Carattere, logo, test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FDEBF886-979A-1ED8-24A4-21E1C6121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1267" y="3514617"/>
            <a:ext cx="1710935" cy="949569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A593549-6DDA-EBF5-6B3D-442209861696}"/>
              </a:ext>
            </a:extLst>
          </p:cNvPr>
          <p:cNvSpPr txBox="1"/>
          <p:nvPr/>
        </p:nvSpPr>
        <p:spPr>
          <a:xfrm>
            <a:off x="2969837" y="4727843"/>
            <a:ext cx="358143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0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Grazie per la collaborazione! </a:t>
            </a:r>
            <a:r>
              <a:rPr lang="it-IT" sz="2000" dirty="0">
                <a:latin typeface="Apple Chancery" panose="03020702040506060504" pitchFamily="66" charset="-79"/>
                <a:cs typeface="Apple Chancery" panose="03020702040506060504" pitchFamily="66" charset="-79"/>
                <a:sym typeface="Wingdings" pitchFamily="2" charset="2"/>
              </a:rPr>
              <a:t></a:t>
            </a:r>
            <a:endParaRPr lang="it-IT" sz="2000" dirty="0"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3F4FC08A-2BFF-3E32-2813-0C2EE6EFFF87}"/>
              </a:ext>
            </a:extLst>
          </p:cNvPr>
          <p:cNvSpPr txBox="1"/>
          <p:nvPr/>
        </p:nvSpPr>
        <p:spPr>
          <a:xfrm>
            <a:off x="1327916" y="2092465"/>
            <a:ext cx="25619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highlight>
                  <a:srgbClr val="FFFF00"/>
                </a:highlight>
              </a:rPr>
              <a:t>https://</a:t>
            </a:r>
            <a:r>
              <a:rPr lang="it-IT" dirty="0" err="1">
                <a:highlight>
                  <a:srgbClr val="FFFF00"/>
                </a:highlight>
              </a:rPr>
              <a:t>l.infn.it</a:t>
            </a:r>
            <a:r>
              <a:rPr lang="it-IT" dirty="0">
                <a:highlight>
                  <a:srgbClr val="FFFF00"/>
                </a:highlight>
              </a:rPr>
              <a:t>/questionario-l2g</a:t>
            </a:r>
          </a:p>
        </p:txBody>
      </p:sp>
    </p:spTree>
    <p:extLst>
      <p:ext uri="{BB962C8B-B14F-4D97-AF65-F5344CB8AC3E}">
        <p14:creationId xmlns:p14="http://schemas.microsoft.com/office/powerpoint/2010/main" val="386750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C25CF1-698D-17ED-F6D8-3B872CDDD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Mailing list docenti</a:t>
            </a:r>
          </a:p>
        </p:txBody>
      </p:sp>
      <p:pic>
        <p:nvPicPr>
          <p:cNvPr id="5" name="Immagine 4" descr="Immagine che contiene testo, Carattere, schermata&#10;&#10;Descrizione generata automaticamente">
            <a:extLst>
              <a:ext uri="{FF2B5EF4-FFF2-40B4-BE49-F238E27FC236}">
                <a16:creationId xmlns:a16="http://schemas.microsoft.com/office/drawing/2014/main" id="{437E6323-7344-A329-87A2-28A7E8E61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21" y="1063799"/>
            <a:ext cx="8679157" cy="218200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09BD3C4-AFA6-CB6D-40B0-160AD11E8436}"/>
              </a:ext>
            </a:extLst>
          </p:cNvPr>
          <p:cNvSpPr txBox="1"/>
          <p:nvPr/>
        </p:nvSpPr>
        <p:spPr>
          <a:xfrm>
            <a:off x="5039288" y="480611"/>
            <a:ext cx="36471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https://</a:t>
            </a:r>
            <a:r>
              <a:rPr lang="it-IT" dirty="0" err="1"/>
              <a:t>lists.infn.it</a:t>
            </a:r>
            <a:r>
              <a:rPr lang="it-IT" dirty="0"/>
              <a:t>/</a:t>
            </a:r>
            <a:r>
              <a:rPr lang="it-IT" dirty="0" err="1"/>
              <a:t>sympa</a:t>
            </a:r>
            <a:r>
              <a:rPr lang="it-IT" dirty="0"/>
              <a:t>/info/lab2go-docenti</a:t>
            </a:r>
          </a:p>
        </p:txBody>
      </p:sp>
      <p:pic>
        <p:nvPicPr>
          <p:cNvPr id="8" name="Immagine 7" descr="Immagine che contiene modello, quadrato, pixel, design&#10;&#10;Descrizione generata automaticamente">
            <a:extLst>
              <a:ext uri="{FF2B5EF4-FFF2-40B4-BE49-F238E27FC236}">
                <a16:creationId xmlns:a16="http://schemas.microsoft.com/office/drawing/2014/main" id="{AB90B37E-8756-B82E-5355-2466F429E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094" y="3158938"/>
            <a:ext cx="1905000" cy="190500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BDFC3B3C-E64A-461D-C269-50F476D4047F}"/>
              </a:ext>
            </a:extLst>
          </p:cNvPr>
          <p:cNvSpPr txBox="1"/>
          <p:nvPr/>
        </p:nvSpPr>
        <p:spPr>
          <a:xfrm>
            <a:off x="5560358" y="3926772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/>
              <a:t>&gt;&gt; Iscriviti</a:t>
            </a:r>
          </a:p>
        </p:txBody>
      </p:sp>
    </p:spTree>
    <p:extLst>
      <p:ext uri="{BB962C8B-B14F-4D97-AF65-F5344CB8AC3E}">
        <p14:creationId xmlns:p14="http://schemas.microsoft.com/office/powerpoint/2010/main" val="2027468601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3231</TotalTime>
  <Words>745</Words>
  <Application>Microsoft Macintosh PowerPoint</Application>
  <PresentationFormat>Presentazione su schermo (16:9)</PresentationFormat>
  <Paragraphs>152</Paragraphs>
  <Slides>11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6" baseType="lpstr">
      <vt:lpstr>Apple Chancery</vt:lpstr>
      <vt:lpstr>Arial</vt:lpstr>
      <vt:lpstr>Calibri</vt:lpstr>
      <vt:lpstr>Wingdings</vt:lpstr>
      <vt:lpstr>Simple Light</vt:lpstr>
      <vt:lpstr>SEI discipline…    …UNA missione</vt:lpstr>
      <vt:lpstr>L2G: Chi siamo</vt:lpstr>
      <vt:lpstr>L2G: Chi siamo</vt:lpstr>
      <vt:lpstr>Scuole Lab2Go (A.S. 2024-2025)</vt:lpstr>
      <vt:lpstr>Presentazione standard di PowerPoint</vt:lpstr>
      <vt:lpstr>Studenti lab2go-Fisica-Roma (Sapienza e INFN) a.s. 2023-2024</vt:lpstr>
      <vt:lpstr>Presentazione standard di PowerPoint</vt:lpstr>
      <vt:lpstr>Questionario di gradimento per il progetto Lab2Go percorso disciplinare: Fisica</vt:lpstr>
      <vt:lpstr>Mailing list docenti</vt:lpstr>
      <vt:lpstr>backup</vt:lpstr>
      <vt:lpstr>L2G: Chi siamo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Lab2Go Wiki documentazione di progetto  </dc:title>
  <cp:lastModifiedBy>Giulia De Bonis</cp:lastModifiedBy>
  <cp:revision>30</cp:revision>
  <cp:lastPrinted>2021-12-13T14:30:36Z</cp:lastPrinted>
  <dcterms:modified xsi:type="dcterms:W3CDTF">2025-05-08T22:21:12Z</dcterms:modified>
</cp:coreProperties>
</file>