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65" r:id="rId4"/>
    <p:sldId id="282" r:id="rId5"/>
    <p:sldId id="283" r:id="rId6"/>
    <p:sldId id="257" r:id="rId7"/>
    <p:sldId id="284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/>
    <p:restoredTop sz="94697"/>
  </p:normalViewPr>
  <p:slideViewPr>
    <p:cSldViewPr snapToGrid="0">
      <p:cViewPr varScale="1">
        <p:scale>
          <a:sx n="63" d="100"/>
          <a:sy n="63" d="100"/>
        </p:scale>
        <p:origin x="18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81C2-C35F-700D-9C28-1C50F1330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D8A90-A869-8A4D-9380-56444D15A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DA59-1405-C9AF-2E54-C7E8B62F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2476B-6EF0-485B-6ADB-03D0131A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5525C-18D2-7414-9CFC-616DD0E6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969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0F33-2408-1CBA-9104-8ADBBE0E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06699-58D5-45D6-9405-66727D98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ECB4-C74F-6CF0-97A7-D2D461EE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9BD4B-9112-8499-30BD-A66232E9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027E-869B-5D4A-36AB-BBF7AF36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603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18EF3-F829-581C-E99A-2EDBDFC4E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7F655-FE8E-E408-EBE5-41D25C0A4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E533-36D8-FA31-C028-EE6B0928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A19D-CB39-20AC-FFB9-B1799796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79BB5-F270-C34C-1AC1-1191A179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074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4665-7E11-08E6-D968-79C40B28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3660-7964-7246-B22D-8198E4C2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3235-1BC6-A30D-40AF-E76CB78D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E5CA-EA18-8569-FE72-57B170FD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DD27-62E6-F84A-C824-1FD34D45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168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F389-3301-AFDA-BA67-E50A23A9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A6C4F-CFF1-B567-8B6E-FDD05C67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1E9AD-29F9-895F-996C-899D316A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9F3E-9A46-C271-B4E4-0F2370AA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E6F69-6F95-5485-2526-2218B665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91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C0D5-956D-2F81-708D-86E0B12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72C6-B101-06F5-5B3A-16EE938F7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9450-9694-48ED-3645-7781CD8D6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CE2F7-6E32-9CD3-6A91-DCE7D4A9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C24A9-371A-58BD-77EF-2A596DB6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87C47-6893-9EF9-786C-04F88A98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1547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9FBB-98F1-485E-59E9-DFCA2725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9D2F-7091-54D3-C79E-BB3AB4F2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97BA-B0A7-D2F3-4FB6-81DDA2BC8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F738A-4A80-D8DC-03C9-ECC449A3C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6A009-0BA9-AFC8-D9E3-04666F588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9ABFD-7F1A-394E-3CB9-5FDE56A9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21BBE-C039-0FB5-4332-2228A6BB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BA6F5-4EFD-374C-30A7-6E037F4E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499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B6E6-A61B-3ADB-AC71-3059E573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D9059-A3F4-A216-A401-B15ABAF8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3DCE2-1220-C7C8-D9A8-A385183D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04A36-FE94-1B85-B8A5-BF1D45B6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960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8C5CE-4647-8238-CE4B-BA09D4EC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55808-7BA0-8354-BF99-985566A5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59A8-FE51-047F-D9CB-D1F8F0AE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911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0AEC-4DD4-740B-917A-AC8B97DE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4B43-238B-AA54-B5BF-C96E7438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C662-AAAC-EBEC-FB13-B3C5DCCE3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EA3BB-FC1D-2AA9-FE0D-151D60E9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05698-469F-44D3-E7F6-835D707A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6C75D-318D-B9A2-9DBF-82F83F8C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1838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A71C-2DD3-5C20-254C-D27ACAA1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E5888-A0D8-8E67-5875-0486150B2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2E0F0-D47C-FA0B-283F-3DB034B0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46C23-923B-6E3F-7BD2-0D17D847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B98E3-86F3-7C8E-02E1-812C608C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5803-9AF1-F4D0-BDE6-D5193414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33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ADC47-FD37-9862-CAA4-93F4B45C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DFC8D-412F-84EB-1C30-53C14AB4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7347-67FD-33DA-CE8B-5963FCF3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838D0-89B8-4848-B857-5928C2DF2CD0}" type="datetimeFigureOut">
              <a:rPr lang="en-IT" smtClean="0"/>
              <a:t>07/05/25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2AA6-0DAB-AA7F-8B7B-95BDD443F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603F-968B-BF40-33FA-ADEDF170D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0E5F1-670F-1547-93B5-D91187E24A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25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F7461-9C82-B276-E2D5-4EBD5BB3A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807" y="1346200"/>
            <a:ext cx="6350356" cy="3284538"/>
          </a:xfrm>
        </p:spPr>
        <p:txBody>
          <a:bodyPr anchor="b">
            <a:normAutofit/>
          </a:bodyPr>
          <a:lstStyle/>
          <a:p>
            <a:pPr algn="l"/>
            <a:r>
              <a:rPr lang="en-IT" dirty="0"/>
              <a:t>Evoluzione dei sistemi informativi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6AACB-EE68-9510-5988-FEA5CDF28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700" y="4648836"/>
            <a:ext cx="5617794" cy="1150937"/>
          </a:xfrm>
        </p:spPr>
        <p:txBody>
          <a:bodyPr anchor="t">
            <a:normAutofit/>
          </a:bodyPr>
          <a:lstStyle/>
          <a:p>
            <a:pPr algn="l"/>
            <a:r>
              <a:rPr lang="en-IT" dirty="0"/>
              <a:t>E. </a:t>
            </a:r>
            <a:r>
              <a:rPr lang="en-GB" dirty="0"/>
              <a:t>P</a:t>
            </a:r>
            <a:r>
              <a:rPr lang="en-IT" dirty="0"/>
              <a:t>asqualucci</a:t>
            </a:r>
          </a:p>
          <a:p>
            <a:pPr algn="l"/>
            <a:r>
              <a:rPr lang="en-IT" dirty="0"/>
              <a:t>INFN Roma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B8224-B5AE-60B9-578A-A62F1998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2396"/>
          <a:stretch/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3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6C3E82F-CFCC-4F0F-10FF-F3A1ED08FFD8}"/>
              </a:ext>
            </a:extLst>
          </p:cNvPr>
          <p:cNvGrpSpPr/>
          <p:nvPr/>
        </p:nvGrpSpPr>
        <p:grpSpPr>
          <a:xfrm>
            <a:off x="1606254" y="1315300"/>
            <a:ext cx="8979492" cy="5124507"/>
            <a:chOff x="270525" y="441406"/>
            <a:chExt cx="11258056" cy="60351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9C0C92A-E31C-1739-05DC-7AE250E569D6}"/>
                </a:ext>
              </a:extLst>
            </p:cNvPr>
            <p:cNvSpPr/>
            <p:nvPr/>
          </p:nvSpPr>
          <p:spPr>
            <a:xfrm>
              <a:off x="4434767" y="3097445"/>
              <a:ext cx="1678956" cy="834886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IdP</a:t>
              </a:r>
            </a:p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GODiVA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E2E941-6815-D2B4-3824-D83DACC367E7}"/>
                </a:ext>
              </a:extLst>
            </p:cNvPr>
            <p:cNvSpPr/>
            <p:nvPr/>
          </p:nvSpPr>
          <p:spPr>
            <a:xfrm>
              <a:off x="10534668" y="550735"/>
              <a:ext cx="993913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9E205B-4BCB-0226-F19D-BB881EC7C5EE}"/>
                </a:ext>
              </a:extLst>
            </p:cNvPr>
            <p:cNvSpPr/>
            <p:nvPr/>
          </p:nvSpPr>
          <p:spPr>
            <a:xfrm>
              <a:off x="8911726" y="5160951"/>
              <a:ext cx="1881806" cy="8348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Contabilità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75BE6-FDE9-3ACD-8648-39EA2F3A6DE2}"/>
                </a:ext>
              </a:extLst>
            </p:cNvPr>
            <p:cNvSpPr/>
            <p:nvPr/>
          </p:nvSpPr>
          <p:spPr>
            <a:xfrm>
              <a:off x="4692819" y="1371914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D08DF0-3154-BDB3-C5F9-26D7466142EB}"/>
                </a:ext>
              </a:extLst>
            </p:cNvPr>
            <p:cNvSpPr/>
            <p:nvPr/>
          </p:nvSpPr>
          <p:spPr>
            <a:xfrm>
              <a:off x="8269359" y="1553815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Presenze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949B0D-7B58-ED28-7150-76989655D021}"/>
                </a:ext>
              </a:extLst>
            </p:cNvPr>
            <p:cNvSpPr/>
            <p:nvPr/>
          </p:nvSpPr>
          <p:spPr>
            <a:xfrm>
              <a:off x="9799983" y="3011556"/>
              <a:ext cx="1563755" cy="834887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Payroll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A93FC0C-1DD1-326E-AF81-5B8A111C0809}"/>
                </a:ext>
              </a:extLst>
            </p:cNvPr>
            <p:cNvCxnSpPr>
              <a:cxnSpLocks/>
              <a:stCxn id="4" idx="0"/>
              <a:endCxn id="8" idx="4"/>
            </p:cNvCxnSpPr>
            <p:nvPr/>
          </p:nvCxnSpPr>
          <p:spPr>
            <a:xfrm flipV="1">
              <a:off x="5274245" y="2206801"/>
              <a:ext cx="200451" cy="8906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B607B1-EC16-7518-6609-359C8F2A225B}"/>
                </a:ext>
              </a:extLst>
            </p:cNvPr>
            <p:cNvCxnSpPr>
              <a:cxnSpLocks/>
              <a:stCxn id="4" idx="7"/>
              <a:endCxn id="9" idx="3"/>
            </p:cNvCxnSpPr>
            <p:nvPr/>
          </p:nvCxnSpPr>
          <p:spPr>
            <a:xfrm flipV="1">
              <a:off x="5867846" y="2266435"/>
              <a:ext cx="2630520" cy="9532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86CE02-A410-F6AA-BC8F-DB48C0798BD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6113723" y="3429000"/>
              <a:ext cx="3686260" cy="8588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FFA666-01D9-F33A-746D-79F7221B8D3C}"/>
                </a:ext>
              </a:extLst>
            </p:cNvPr>
            <p:cNvCxnSpPr>
              <a:stCxn id="9" idx="5"/>
              <a:endCxn id="10" idx="0"/>
            </p:cNvCxnSpPr>
            <p:nvPr/>
          </p:nvCxnSpPr>
          <p:spPr>
            <a:xfrm>
              <a:off x="9604107" y="2266436"/>
              <a:ext cx="977754" cy="74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9B26CB-FBCD-3C53-730D-498A8BBE89A8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256574" y="1789358"/>
              <a:ext cx="2012785" cy="181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D72ADB-F5D8-8407-4C61-45FCB064A19F}"/>
                </a:ext>
              </a:extLst>
            </p:cNvPr>
            <p:cNvCxnSpPr>
              <a:cxnSpLocks/>
              <a:stCxn id="10" idx="4"/>
              <a:endCxn id="7" idx="7"/>
            </p:cNvCxnSpPr>
            <p:nvPr/>
          </p:nvCxnSpPr>
          <p:spPr>
            <a:xfrm flipH="1">
              <a:off x="10517948" y="3846443"/>
              <a:ext cx="63913" cy="14367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5EFEAC-23E5-0DDC-6B97-26FA5DE8E719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6027567" y="2084535"/>
              <a:ext cx="4001423" cy="10492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1F3636-909C-94FB-D668-DD83AAC4D792}"/>
                </a:ext>
              </a:extLst>
            </p:cNvPr>
            <p:cNvCxnSpPr>
              <a:cxnSpLocks/>
              <a:stCxn id="8" idx="5"/>
              <a:endCxn id="7" idx="1"/>
            </p:cNvCxnSpPr>
            <p:nvPr/>
          </p:nvCxnSpPr>
          <p:spPr>
            <a:xfrm>
              <a:off x="6027567" y="2084535"/>
              <a:ext cx="3159743" cy="31986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C3A027B-3A2C-C2CD-F35C-3D0A4118219C}"/>
                </a:ext>
              </a:extLst>
            </p:cNvPr>
            <p:cNvSpPr/>
            <p:nvPr/>
          </p:nvSpPr>
          <p:spPr>
            <a:xfrm>
              <a:off x="671498" y="4565056"/>
              <a:ext cx="1789039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Integratori acquisti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F044AFA-A39A-D066-F184-735CC7726BF1}"/>
                </a:ext>
              </a:extLst>
            </p:cNvPr>
            <p:cNvCxnSpPr>
              <a:cxnSpLocks/>
              <a:stCxn id="4" idx="2"/>
              <a:endCxn id="30" idx="7"/>
            </p:cNvCxnSpPr>
            <p:nvPr/>
          </p:nvCxnSpPr>
          <p:spPr>
            <a:xfrm flipH="1">
              <a:off x="2198537" y="3514888"/>
              <a:ext cx="2236230" cy="115690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F91962-9E35-AC3C-F854-F1D36C5B6591}"/>
                </a:ext>
              </a:extLst>
            </p:cNvPr>
            <p:cNvSpPr/>
            <p:nvPr/>
          </p:nvSpPr>
          <p:spPr>
            <a:xfrm>
              <a:off x="1746488" y="5538777"/>
              <a:ext cx="1789039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Libro firma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504DEFC-C48C-D04C-4B29-F30DDB270C6B}"/>
                </a:ext>
              </a:extLst>
            </p:cNvPr>
            <p:cNvSpPr/>
            <p:nvPr/>
          </p:nvSpPr>
          <p:spPr>
            <a:xfrm>
              <a:off x="4434767" y="5641699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Ciclo acquisti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BE226BF-1EB5-FD80-F407-45E7FCA593AB}"/>
                </a:ext>
              </a:extLst>
            </p:cNvPr>
            <p:cNvCxnSpPr>
              <a:cxnSpLocks/>
              <a:stCxn id="4" idx="4"/>
              <a:endCxn id="35" idx="0"/>
            </p:cNvCxnSpPr>
            <p:nvPr/>
          </p:nvCxnSpPr>
          <p:spPr>
            <a:xfrm flipH="1">
              <a:off x="5216644" y="3932331"/>
              <a:ext cx="57601" cy="17093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E71AEDF-F867-208E-5858-1193B0FD9F04}"/>
                </a:ext>
              </a:extLst>
            </p:cNvPr>
            <p:cNvCxnSpPr>
              <a:stCxn id="35" idx="6"/>
              <a:endCxn id="7" idx="2"/>
            </p:cNvCxnSpPr>
            <p:nvPr/>
          </p:nvCxnSpPr>
          <p:spPr>
            <a:xfrm flipV="1">
              <a:off x="5998522" y="5578395"/>
              <a:ext cx="2913204" cy="4807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7FACF15-103C-2F7B-9746-A665F8EE7440}"/>
                </a:ext>
              </a:extLst>
            </p:cNvPr>
            <p:cNvCxnSpPr>
              <a:cxnSpLocks/>
              <a:stCxn id="4" idx="3"/>
              <a:endCxn id="34" idx="0"/>
            </p:cNvCxnSpPr>
            <p:nvPr/>
          </p:nvCxnSpPr>
          <p:spPr>
            <a:xfrm flipH="1">
              <a:off x="2641008" y="3810065"/>
              <a:ext cx="2039636" cy="172871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60001C-6B94-5201-7D72-83FB95897C94}"/>
                </a:ext>
              </a:extLst>
            </p:cNvPr>
            <p:cNvCxnSpPr>
              <a:cxnSpLocks/>
              <a:stCxn id="35" idx="2"/>
              <a:endCxn id="34" idx="6"/>
            </p:cNvCxnSpPr>
            <p:nvPr/>
          </p:nvCxnSpPr>
          <p:spPr>
            <a:xfrm flipH="1" flipV="1">
              <a:off x="3535527" y="5903212"/>
              <a:ext cx="899240" cy="15593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94EA32-5254-FFC7-F57E-CD23B7DEE1C2}"/>
                </a:ext>
              </a:extLst>
            </p:cNvPr>
            <p:cNvSpPr/>
            <p:nvPr/>
          </p:nvSpPr>
          <p:spPr>
            <a:xfrm>
              <a:off x="652324" y="3359378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FdP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01E20A-1546-C1AE-9213-2A24FDCD5C6D}"/>
                </a:ext>
              </a:extLst>
            </p:cNvPr>
            <p:cNvSpPr/>
            <p:nvPr/>
          </p:nvSpPr>
          <p:spPr>
            <a:xfrm>
              <a:off x="270525" y="1987558"/>
              <a:ext cx="233424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Reclutamento</a:t>
              </a:r>
            </a:p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Associazioni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C2D798-9CB5-431E-81D1-E966C61EA973}"/>
                </a:ext>
              </a:extLst>
            </p:cNvPr>
            <p:cNvSpPr/>
            <p:nvPr/>
          </p:nvSpPr>
          <p:spPr>
            <a:xfrm>
              <a:off x="6256574" y="441406"/>
              <a:ext cx="1948068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Warehouse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4CB225C-3301-6F7D-8AE7-270D56D2FFA2}"/>
                </a:ext>
              </a:extLst>
            </p:cNvPr>
            <p:cNvSpPr/>
            <p:nvPr/>
          </p:nvSpPr>
          <p:spPr>
            <a:xfrm>
              <a:off x="2240802" y="749836"/>
              <a:ext cx="2166729" cy="83488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Documentale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887E6FB-E709-2804-581C-139F5C9B81E3}"/>
                </a:ext>
              </a:extLst>
            </p:cNvPr>
            <p:cNvCxnSpPr>
              <a:cxnSpLocks/>
              <a:stCxn id="4" idx="2"/>
              <a:endCxn id="47" idx="6"/>
            </p:cNvCxnSpPr>
            <p:nvPr/>
          </p:nvCxnSpPr>
          <p:spPr>
            <a:xfrm flipH="1" flipV="1">
              <a:off x="2604770" y="2405002"/>
              <a:ext cx="1829996" cy="110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B3B009D-2D05-571C-8ADE-B7355231546C}"/>
                </a:ext>
              </a:extLst>
            </p:cNvPr>
            <p:cNvCxnSpPr>
              <a:cxnSpLocks/>
              <a:stCxn id="4" idx="2"/>
              <a:endCxn id="46" idx="6"/>
            </p:cNvCxnSpPr>
            <p:nvPr/>
          </p:nvCxnSpPr>
          <p:spPr>
            <a:xfrm flipH="1">
              <a:off x="2216079" y="3514888"/>
              <a:ext cx="2218688" cy="2619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AF212ED-C935-17B3-9AED-11ABFF4FA5CA}"/>
                </a:ext>
              </a:extLst>
            </p:cNvPr>
            <p:cNvSpPr/>
            <p:nvPr/>
          </p:nvSpPr>
          <p:spPr>
            <a:xfrm>
              <a:off x="6323916" y="4239608"/>
              <a:ext cx="1785328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Gestionale ricerca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FD69B4C-ADE1-09BC-FF6B-11AABD8A76DA}"/>
                </a:ext>
              </a:extLst>
            </p:cNvPr>
            <p:cNvCxnSpPr>
              <a:stCxn id="35" idx="0"/>
              <a:endCxn id="51" idx="4"/>
            </p:cNvCxnSpPr>
            <p:nvPr/>
          </p:nvCxnSpPr>
          <p:spPr>
            <a:xfrm flipV="1">
              <a:off x="5216645" y="1276293"/>
              <a:ext cx="2013963" cy="43654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07484E2-1C21-E365-6BA9-8B241DF615A8}"/>
                </a:ext>
              </a:extLst>
            </p:cNvPr>
            <p:cNvCxnSpPr>
              <a:cxnSpLocks/>
              <a:stCxn id="4" idx="5"/>
              <a:endCxn id="90" idx="1"/>
            </p:cNvCxnSpPr>
            <p:nvPr/>
          </p:nvCxnSpPr>
          <p:spPr>
            <a:xfrm>
              <a:off x="5867846" y="3810065"/>
              <a:ext cx="717525" cy="55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4E0F2F6-82A6-591F-08C9-C21ADE4F3F1A}"/>
                </a:ext>
              </a:extLst>
            </p:cNvPr>
            <p:cNvCxnSpPr>
              <a:cxnSpLocks/>
              <a:stCxn id="4" idx="7"/>
              <a:endCxn id="51" idx="4"/>
            </p:cNvCxnSpPr>
            <p:nvPr/>
          </p:nvCxnSpPr>
          <p:spPr>
            <a:xfrm flipV="1">
              <a:off x="5867846" y="1276292"/>
              <a:ext cx="1362763" cy="194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916F98A-1E9B-065B-6848-73B7B53B95DD}"/>
                </a:ext>
              </a:extLst>
            </p:cNvPr>
            <p:cNvCxnSpPr>
              <a:stCxn id="8" idx="7"/>
              <a:endCxn id="51" idx="3"/>
            </p:cNvCxnSpPr>
            <p:nvPr/>
          </p:nvCxnSpPr>
          <p:spPr>
            <a:xfrm flipV="1">
              <a:off x="6027567" y="1154027"/>
              <a:ext cx="514295" cy="3401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B7C7968-A520-B9F7-99AA-EC408A9E4CFA}"/>
                </a:ext>
              </a:extLst>
            </p:cNvPr>
            <p:cNvCxnSpPr>
              <a:stCxn id="9" idx="1"/>
              <a:endCxn id="51" idx="5"/>
            </p:cNvCxnSpPr>
            <p:nvPr/>
          </p:nvCxnSpPr>
          <p:spPr>
            <a:xfrm flipH="1" flipV="1">
              <a:off x="7919354" y="1154027"/>
              <a:ext cx="579012" cy="522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55B5517-9183-8359-5A37-BF97A739AC6C}"/>
                </a:ext>
              </a:extLst>
            </p:cNvPr>
            <p:cNvCxnSpPr>
              <a:cxnSpLocks/>
              <a:stCxn id="7" idx="0"/>
              <a:endCxn id="51" idx="4"/>
            </p:cNvCxnSpPr>
            <p:nvPr/>
          </p:nvCxnSpPr>
          <p:spPr>
            <a:xfrm flipH="1" flipV="1">
              <a:off x="7230608" y="1276293"/>
              <a:ext cx="2622021" cy="38846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1D4982A-11E5-0A46-8390-D0CA47310EAD}"/>
                </a:ext>
              </a:extLst>
            </p:cNvPr>
            <p:cNvCxnSpPr>
              <a:stCxn id="51" idx="6"/>
              <a:endCxn id="5" idx="2"/>
            </p:cNvCxnSpPr>
            <p:nvPr/>
          </p:nvCxnSpPr>
          <p:spPr>
            <a:xfrm>
              <a:off x="8204642" y="858850"/>
              <a:ext cx="2330026" cy="56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2595CE7-1AF4-DA0D-3470-6271136F7FEF}"/>
                </a:ext>
              </a:extLst>
            </p:cNvPr>
            <p:cNvCxnSpPr>
              <a:cxnSpLocks/>
              <a:stCxn id="4" idx="0"/>
              <a:endCxn id="67" idx="5"/>
            </p:cNvCxnSpPr>
            <p:nvPr/>
          </p:nvCxnSpPr>
          <p:spPr>
            <a:xfrm flipH="1" flipV="1">
              <a:off x="4090222" y="1462456"/>
              <a:ext cx="1184023" cy="16349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8FFF5DC-B4F6-9640-D247-0F6F47ABBBE6}"/>
                </a:ext>
              </a:extLst>
            </p:cNvPr>
            <p:cNvCxnSpPr>
              <a:stCxn id="47" idx="7"/>
              <a:endCxn id="67" idx="4"/>
            </p:cNvCxnSpPr>
            <p:nvPr/>
          </p:nvCxnSpPr>
          <p:spPr>
            <a:xfrm flipV="1">
              <a:off x="2262928" y="1584723"/>
              <a:ext cx="1061239" cy="5251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103F83A-15BE-B807-6F1C-BE2BAA6E21BF}"/>
                </a:ext>
              </a:extLst>
            </p:cNvPr>
            <p:cNvCxnSpPr>
              <a:stCxn id="35" idx="0"/>
              <a:endCxn id="67" idx="4"/>
            </p:cNvCxnSpPr>
            <p:nvPr/>
          </p:nvCxnSpPr>
          <p:spPr>
            <a:xfrm flipH="1" flipV="1">
              <a:off x="3324167" y="1584723"/>
              <a:ext cx="1892478" cy="40569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D4CA629-C032-CC46-2FEC-9759A9965129}"/>
                </a:ext>
              </a:extLst>
            </p:cNvPr>
            <p:cNvCxnSpPr>
              <a:stCxn id="47" idx="4"/>
              <a:endCxn id="46" idx="0"/>
            </p:cNvCxnSpPr>
            <p:nvPr/>
          </p:nvCxnSpPr>
          <p:spPr>
            <a:xfrm flipH="1">
              <a:off x="1434202" y="2822445"/>
              <a:ext cx="3446" cy="53693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itle 194">
            <a:extLst>
              <a:ext uri="{FF2B5EF4-FFF2-40B4-BE49-F238E27FC236}">
                <a16:creationId xmlns:a16="http://schemas.microsoft.com/office/drawing/2014/main" id="{154C35FC-CBE7-27AC-BB6E-EA8E7107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108"/>
          </a:xfrm>
        </p:spPr>
        <p:txBody>
          <a:bodyPr>
            <a:normAutofit/>
          </a:bodyPr>
          <a:lstStyle/>
          <a:p>
            <a:r>
              <a:rPr lang="en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è ora: architettura generale</a:t>
            </a:r>
          </a:p>
        </p:txBody>
      </p:sp>
    </p:spTree>
    <p:extLst>
      <p:ext uri="{BB962C8B-B14F-4D97-AF65-F5344CB8AC3E}">
        <p14:creationId xmlns:p14="http://schemas.microsoft.com/office/powerpoint/2010/main" val="402545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4A6C-73AB-16AC-FD84-33318D8C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218"/>
          </a:xfrm>
        </p:spPr>
        <p:txBody>
          <a:bodyPr/>
          <a:lstStyle/>
          <a:p>
            <a:r>
              <a:rPr lang="en-IT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Interoperabilità con DB pubblici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4F1900-EEBB-E955-1BB8-8A5EE9F4E812}"/>
              </a:ext>
            </a:extLst>
          </p:cNvPr>
          <p:cNvGrpSpPr/>
          <p:nvPr/>
        </p:nvGrpSpPr>
        <p:grpSpPr>
          <a:xfrm>
            <a:off x="2851958" y="2177143"/>
            <a:ext cx="6159520" cy="3786335"/>
            <a:chOff x="270525" y="441406"/>
            <a:chExt cx="11258056" cy="60351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1979C3-B205-23A0-F80E-8790628E4AAE}"/>
                </a:ext>
              </a:extLst>
            </p:cNvPr>
            <p:cNvSpPr/>
            <p:nvPr/>
          </p:nvSpPr>
          <p:spPr>
            <a:xfrm>
              <a:off x="4434767" y="3097445"/>
              <a:ext cx="1678956" cy="834886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IdP</a:t>
              </a:r>
            </a:p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GODiVA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7832D-5EBB-A8E6-0EAF-A55B634100F6}"/>
                </a:ext>
              </a:extLst>
            </p:cNvPr>
            <p:cNvSpPr/>
            <p:nvPr/>
          </p:nvSpPr>
          <p:spPr>
            <a:xfrm>
              <a:off x="10534668" y="550735"/>
              <a:ext cx="993913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9EECED-55EB-990F-F175-AB668B623D9A}"/>
                </a:ext>
              </a:extLst>
            </p:cNvPr>
            <p:cNvSpPr/>
            <p:nvPr/>
          </p:nvSpPr>
          <p:spPr>
            <a:xfrm>
              <a:off x="8911726" y="5160951"/>
              <a:ext cx="1881806" cy="8348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Contabilità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DA86D0-F45B-3664-0A06-673E5CF48AE1}"/>
                </a:ext>
              </a:extLst>
            </p:cNvPr>
            <p:cNvSpPr/>
            <p:nvPr/>
          </p:nvSpPr>
          <p:spPr>
            <a:xfrm>
              <a:off x="4692819" y="1371914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58D974-6D69-C3AE-9B19-AA88151CEAA0}"/>
                </a:ext>
              </a:extLst>
            </p:cNvPr>
            <p:cNvSpPr/>
            <p:nvPr/>
          </p:nvSpPr>
          <p:spPr>
            <a:xfrm>
              <a:off x="8269359" y="1553815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Presenze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6030C-3F78-9640-3551-7231D089F5A9}"/>
                </a:ext>
              </a:extLst>
            </p:cNvPr>
            <p:cNvSpPr/>
            <p:nvPr/>
          </p:nvSpPr>
          <p:spPr>
            <a:xfrm>
              <a:off x="9799983" y="3011556"/>
              <a:ext cx="1563755" cy="834887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Payroll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5275C2-FDBD-93CB-3890-81790CC65A4E}"/>
                </a:ext>
              </a:extLst>
            </p:cNvPr>
            <p:cNvCxnSpPr>
              <a:cxnSpLocks/>
              <a:stCxn id="4" idx="0"/>
              <a:endCxn id="7" idx="4"/>
            </p:cNvCxnSpPr>
            <p:nvPr/>
          </p:nvCxnSpPr>
          <p:spPr>
            <a:xfrm flipV="1">
              <a:off x="5274245" y="2206801"/>
              <a:ext cx="200451" cy="8906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F27B24-93EA-D8C1-B619-A9E6ACCD7657}"/>
                </a:ext>
              </a:extLst>
            </p:cNvPr>
            <p:cNvCxnSpPr>
              <a:cxnSpLocks/>
              <a:stCxn id="4" idx="7"/>
              <a:endCxn id="8" idx="3"/>
            </p:cNvCxnSpPr>
            <p:nvPr/>
          </p:nvCxnSpPr>
          <p:spPr>
            <a:xfrm flipV="1">
              <a:off x="5867846" y="2266435"/>
              <a:ext cx="2630520" cy="9532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4355D3-D93F-9685-F577-FC1882163757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6113723" y="3429000"/>
              <a:ext cx="3686260" cy="8588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B19F095-EAFD-F9D9-D04B-7EA024F7E2F9}"/>
                </a:ext>
              </a:extLst>
            </p:cNvPr>
            <p:cNvCxnSpPr>
              <a:stCxn id="8" idx="5"/>
              <a:endCxn id="9" idx="0"/>
            </p:cNvCxnSpPr>
            <p:nvPr/>
          </p:nvCxnSpPr>
          <p:spPr>
            <a:xfrm>
              <a:off x="9604107" y="2266436"/>
              <a:ext cx="977754" cy="74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E89B00-B8E3-4E91-6B38-48402FDA4D42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6256574" y="1789358"/>
              <a:ext cx="2012785" cy="181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F3B7D4-5BCC-E340-C704-D41C1F6987D3}"/>
                </a:ext>
              </a:extLst>
            </p:cNvPr>
            <p:cNvCxnSpPr>
              <a:cxnSpLocks/>
              <a:stCxn id="9" idx="4"/>
              <a:endCxn id="6" idx="7"/>
            </p:cNvCxnSpPr>
            <p:nvPr/>
          </p:nvCxnSpPr>
          <p:spPr>
            <a:xfrm flipH="1">
              <a:off x="10517948" y="3846443"/>
              <a:ext cx="63913" cy="14367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8CDB03-F424-9E65-58BD-400BE560ED4E}"/>
                </a:ext>
              </a:extLst>
            </p:cNvPr>
            <p:cNvCxnSpPr>
              <a:stCxn id="7" idx="5"/>
              <a:endCxn id="9" idx="1"/>
            </p:cNvCxnSpPr>
            <p:nvPr/>
          </p:nvCxnSpPr>
          <p:spPr>
            <a:xfrm>
              <a:off x="6027567" y="2084535"/>
              <a:ext cx="4001423" cy="10492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60477F-EB48-6604-CA84-DB18FA53FAA4}"/>
                </a:ext>
              </a:extLst>
            </p:cNvPr>
            <p:cNvCxnSpPr>
              <a:cxnSpLocks/>
              <a:stCxn id="7" idx="5"/>
              <a:endCxn id="6" idx="1"/>
            </p:cNvCxnSpPr>
            <p:nvPr/>
          </p:nvCxnSpPr>
          <p:spPr>
            <a:xfrm>
              <a:off x="6027567" y="2084535"/>
              <a:ext cx="3159743" cy="31986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E04189-15BC-750E-E107-7BA1CB880C3D}"/>
                </a:ext>
              </a:extLst>
            </p:cNvPr>
            <p:cNvSpPr/>
            <p:nvPr/>
          </p:nvSpPr>
          <p:spPr>
            <a:xfrm>
              <a:off x="671498" y="4565056"/>
              <a:ext cx="1789039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Integratori acquisti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4C60A93-6FB3-7348-D645-697C9388E792}"/>
                </a:ext>
              </a:extLst>
            </p:cNvPr>
            <p:cNvCxnSpPr>
              <a:cxnSpLocks/>
              <a:stCxn id="4" idx="2"/>
              <a:endCxn id="18" idx="7"/>
            </p:cNvCxnSpPr>
            <p:nvPr/>
          </p:nvCxnSpPr>
          <p:spPr>
            <a:xfrm flipH="1">
              <a:off x="2198537" y="3514888"/>
              <a:ext cx="2236230" cy="115690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A57F35-6B41-6F67-3DD2-4297579F2AF6}"/>
                </a:ext>
              </a:extLst>
            </p:cNvPr>
            <p:cNvSpPr/>
            <p:nvPr/>
          </p:nvSpPr>
          <p:spPr>
            <a:xfrm>
              <a:off x="1746488" y="5538777"/>
              <a:ext cx="1789039" cy="72886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Libro firma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1FE5EF-8565-9C4F-EC78-564361E115BA}"/>
                </a:ext>
              </a:extLst>
            </p:cNvPr>
            <p:cNvSpPr/>
            <p:nvPr/>
          </p:nvSpPr>
          <p:spPr>
            <a:xfrm>
              <a:off x="4434767" y="5641699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Ciclo acquisti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048461-2955-8CF1-8C8B-0044F5F8678D}"/>
                </a:ext>
              </a:extLst>
            </p:cNvPr>
            <p:cNvCxnSpPr>
              <a:cxnSpLocks/>
              <a:stCxn id="4" idx="4"/>
              <a:endCxn id="21" idx="0"/>
            </p:cNvCxnSpPr>
            <p:nvPr/>
          </p:nvCxnSpPr>
          <p:spPr>
            <a:xfrm flipH="1">
              <a:off x="5216644" y="3932331"/>
              <a:ext cx="57601" cy="17093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C51E2B8-0718-4FC1-4892-A6FAF92ED0E3}"/>
                </a:ext>
              </a:extLst>
            </p:cNvPr>
            <p:cNvCxnSpPr>
              <a:stCxn id="21" idx="6"/>
              <a:endCxn id="6" idx="2"/>
            </p:cNvCxnSpPr>
            <p:nvPr/>
          </p:nvCxnSpPr>
          <p:spPr>
            <a:xfrm flipV="1">
              <a:off x="5998522" y="5578395"/>
              <a:ext cx="2913204" cy="4807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FBF612-A10C-C234-BCB9-CA13A616312A}"/>
                </a:ext>
              </a:extLst>
            </p:cNvPr>
            <p:cNvCxnSpPr>
              <a:cxnSpLocks/>
              <a:stCxn id="4" idx="3"/>
              <a:endCxn id="20" idx="0"/>
            </p:cNvCxnSpPr>
            <p:nvPr/>
          </p:nvCxnSpPr>
          <p:spPr>
            <a:xfrm flipH="1">
              <a:off x="2641008" y="3810065"/>
              <a:ext cx="2039636" cy="172871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27A646-D003-EBAB-90CE-B7E02CCC8E42}"/>
                </a:ext>
              </a:extLst>
            </p:cNvPr>
            <p:cNvCxnSpPr>
              <a:cxnSpLocks/>
              <a:stCxn id="21" idx="2"/>
              <a:endCxn id="20" idx="6"/>
            </p:cNvCxnSpPr>
            <p:nvPr/>
          </p:nvCxnSpPr>
          <p:spPr>
            <a:xfrm flipH="1" flipV="1">
              <a:off x="3535527" y="5903212"/>
              <a:ext cx="899240" cy="15593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C373ED-C661-AF83-634E-D6063C91DF89}"/>
                </a:ext>
              </a:extLst>
            </p:cNvPr>
            <p:cNvSpPr/>
            <p:nvPr/>
          </p:nvSpPr>
          <p:spPr>
            <a:xfrm>
              <a:off x="652324" y="3359378"/>
              <a:ext cx="156375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FdP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2FB9CC-3E9C-AAAE-3D9F-F9A03060D7A1}"/>
                </a:ext>
              </a:extLst>
            </p:cNvPr>
            <p:cNvSpPr/>
            <p:nvPr/>
          </p:nvSpPr>
          <p:spPr>
            <a:xfrm>
              <a:off x="270525" y="1987558"/>
              <a:ext cx="2334245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Reclutamento</a:t>
              </a:r>
            </a:p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Associazioni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6F583B-EAAE-B68C-5A11-0E4F4076337D}"/>
                </a:ext>
              </a:extLst>
            </p:cNvPr>
            <p:cNvSpPr/>
            <p:nvPr/>
          </p:nvSpPr>
          <p:spPr>
            <a:xfrm>
              <a:off x="6256574" y="441406"/>
              <a:ext cx="1948068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Warehouse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200A4A-8D9C-8655-5039-1B5316862A5B}"/>
                </a:ext>
              </a:extLst>
            </p:cNvPr>
            <p:cNvSpPr/>
            <p:nvPr/>
          </p:nvSpPr>
          <p:spPr>
            <a:xfrm>
              <a:off x="2240802" y="749836"/>
              <a:ext cx="2166729" cy="83488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Documentale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16FBB0-B536-3570-A6EA-0759923AABC1}"/>
                </a:ext>
              </a:extLst>
            </p:cNvPr>
            <p:cNvCxnSpPr>
              <a:cxnSpLocks/>
              <a:stCxn id="4" idx="2"/>
              <a:endCxn id="27" idx="6"/>
            </p:cNvCxnSpPr>
            <p:nvPr/>
          </p:nvCxnSpPr>
          <p:spPr>
            <a:xfrm flipH="1" flipV="1">
              <a:off x="2604770" y="2405002"/>
              <a:ext cx="1829996" cy="11098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9D21E5A-FDDF-078B-ED4E-53F3CE4E93CF}"/>
                </a:ext>
              </a:extLst>
            </p:cNvPr>
            <p:cNvCxnSpPr>
              <a:cxnSpLocks/>
              <a:stCxn id="4" idx="2"/>
              <a:endCxn id="26" idx="6"/>
            </p:cNvCxnSpPr>
            <p:nvPr/>
          </p:nvCxnSpPr>
          <p:spPr>
            <a:xfrm flipH="1">
              <a:off x="2216079" y="3514888"/>
              <a:ext cx="2218688" cy="2619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9E021CC-E574-6F13-22A5-11F07CB390ED}"/>
                </a:ext>
              </a:extLst>
            </p:cNvPr>
            <p:cNvSpPr/>
            <p:nvPr/>
          </p:nvSpPr>
          <p:spPr>
            <a:xfrm>
              <a:off x="6323916" y="4239608"/>
              <a:ext cx="1785328" cy="83488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Gestionale ricerca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9FA9A5A-7866-6EF4-F1A2-DAF233C9FC7C}"/>
                </a:ext>
              </a:extLst>
            </p:cNvPr>
            <p:cNvCxnSpPr>
              <a:stCxn id="21" idx="0"/>
              <a:endCxn id="28" idx="4"/>
            </p:cNvCxnSpPr>
            <p:nvPr/>
          </p:nvCxnSpPr>
          <p:spPr>
            <a:xfrm flipV="1">
              <a:off x="5216645" y="1276293"/>
              <a:ext cx="2013963" cy="43654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72C0591-6239-28B8-81AD-78C074833043}"/>
                </a:ext>
              </a:extLst>
            </p:cNvPr>
            <p:cNvCxnSpPr>
              <a:cxnSpLocks/>
              <a:stCxn id="4" idx="5"/>
              <a:endCxn id="32" idx="1"/>
            </p:cNvCxnSpPr>
            <p:nvPr/>
          </p:nvCxnSpPr>
          <p:spPr>
            <a:xfrm>
              <a:off x="5867846" y="3810065"/>
              <a:ext cx="717525" cy="5518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46C9261-5DC5-E236-1196-610A966FDEDA}"/>
                </a:ext>
              </a:extLst>
            </p:cNvPr>
            <p:cNvCxnSpPr>
              <a:cxnSpLocks/>
              <a:stCxn id="4" idx="7"/>
              <a:endCxn id="28" idx="4"/>
            </p:cNvCxnSpPr>
            <p:nvPr/>
          </p:nvCxnSpPr>
          <p:spPr>
            <a:xfrm flipV="1">
              <a:off x="5867846" y="1276292"/>
              <a:ext cx="1362763" cy="194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92585AE-8978-D985-69B4-A8E588A6FFA1}"/>
                </a:ext>
              </a:extLst>
            </p:cNvPr>
            <p:cNvCxnSpPr>
              <a:stCxn id="7" idx="7"/>
              <a:endCxn id="28" idx="3"/>
            </p:cNvCxnSpPr>
            <p:nvPr/>
          </p:nvCxnSpPr>
          <p:spPr>
            <a:xfrm flipV="1">
              <a:off x="6027567" y="1154027"/>
              <a:ext cx="514295" cy="3401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B064D39-891D-9423-B35F-E0E4C25308E8}"/>
                </a:ext>
              </a:extLst>
            </p:cNvPr>
            <p:cNvCxnSpPr>
              <a:stCxn id="8" idx="1"/>
              <a:endCxn id="28" idx="5"/>
            </p:cNvCxnSpPr>
            <p:nvPr/>
          </p:nvCxnSpPr>
          <p:spPr>
            <a:xfrm flipH="1" flipV="1">
              <a:off x="7919354" y="1154027"/>
              <a:ext cx="579012" cy="522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0695E26-4B79-8517-B7E7-E9EA993F49DB}"/>
                </a:ext>
              </a:extLst>
            </p:cNvPr>
            <p:cNvCxnSpPr>
              <a:cxnSpLocks/>
              <a:stCxn id="6" idx="0"/>
              <a:endCxn id="28" idx="4"/>
            </p:cNvCxnSpPr>
            <p:nvPr/>
          </p:nvCxnSpPr>
          <p:spPr>
            <a:xfrm flipH="1" flipV="1">
              <a:off x="7230608" y="1276293"/>
              <a:ext cx="2622021" cy="38846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B3F2628-5C49-90F0-233D-50DABD80D2B6}"/>
                </a:ext>
              </a:extLst>
            </p:cNvPr>
            <p:cNvCxnSpPr>
              <a:stCxn id="28" idx="6"/>
              <a:endCxn id="5" idx="2"/>
            </p:cNvCxnSpPr>
            <p:nvPr/>
          </p:nvCxnSpPr>
          <p:spPr>
            <a:xfrm>
              <a:off x="8204642" y="858850"/>
              <a:ext cx="2330026" cy="56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D84804-53D8-0CC4-DD11-8B281E8EB278}"/>
                </a:ext>
              </a:extLst>
            </p:cNvPr>
            <p:cNvCxnSpPr>
              <a:cxnSpLocks/>
              <a:stCxn id="4" idx="0"/>
              <a:endCxn id="29" idx="5"/>
            </p:cNvCxnSpPr>
            <p:nvPr/>
          </p:nvCxnSpPr>
          <p:spPr>
            <a:xfrm flipH="1" flipV="1">
              <a:off x="4090222" y="1462456"/>
              <a:ext cx="1184023" cy="16349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AC551CE-74CE-33D3-0E20-C062DDAD916B}"/>
                </a:ext>
              </a:extLst>
            </p:cNvPr>
            <p:cNvCxnSpPr>
              <a:stCxn id="27" idx="7"/>
              <a:endCxn id="29" idx="4"/>
            </p:cNvCxnSpPr>
            <p:nvPr/>
          </p:nvCxnSpPr>
          <p:spPr>
            <a:xfrm flipV="1">
              <a:off x="2262928" y="1584723"/>
              <a:ext cx="1061239" cy="5251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5C547D3-D9BE-4BD4-B27E-9C0C938A5F27}"/>
                </a:ext>
              </a:extLst>
            </p:cNvPr>
            <p:cNvCxnSpPr>
              <a:stCxn id="21" idx="0"/>
              <a:endCxn id="29" idx="4"/>
            </p:cNvCxnSpPr>
            <p:nvPr/>
          </p:nvCxnSpPr>
          <p:spPr>
            <a:xfrm flipH="1" flipV="1">
              <a:off x="3324167" y="1584723"/>
              <a:ext cx="1892478" cy="40569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70E24FD-54CF-6BB6-6923-85A2890F5534}"/>
                </a:ext>
              </a:extLst>
            </p:cNvPr>
            <p:cNvCxnSpPr>
              <a:stCxn id="27" idx="4"/>
              <a:endCxn id="26" idx="0"/>
            </p:cNvCxnSpPr>
            <p:nvPr/>
          </p:nvCxnSpPr>
          <p:spPr>
            <a:xfrm flipH="1">
              <a:off x="1434202" y="2822445"/>
              <a:ext cx="3446" cy="53693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5316CFA3-257C-0311-8EF6-23077AB793EC}"/>
              </a:ext>
            </a:extLst>
          </p:cNvPr>
          <p:cNvSpPr/>
          <p:nvPr/>
        </p:nvSpPr>
        <p:spPr>
          <a:xfrm>
            <a:off x="2000674" y="1799162"/>
            <a:ext cx="1060174" cy="5541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SPID CIE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892D999-A531-6733-0684-585B3338C0E8}"/>
              </a:ext>
            </a:extLst>
          </p:cNvPr>
          <p:cNvSpPr/>
          <p:nvPr/>
        </p:nvSpPr>
        <p:spPr>
          <a:xfrm>
            <a:off x="1030797" y="3554498"/>
            <a:ext cx="1060174" cy="5541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08E82A1-D7D3-41E8-91D5-F3861AA8FF36}"/>
              </a:ext>
            </a:extLst>
          </p:cNvPr>
          <p:cNvSpPr/>
          <p:nvPr/>
        </p:nvSpPr>
        <p:spPr>
          <a:xfrm>
            <a:off x="9522972" y="2996089"/>
            <a:ext cx="1060174" cy="5541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1B437A-F21C-7623-9C50-57BD986B9998}"/>
              </a:ext>
            </a:extLst>
          </p:cNvPr>
          <p:cNvCxnSpPr>
            <a:stCxn id="44" idx="5"/>
            <a:endCxn id="4" idx="1"/>
          </p:cNvCxnSpPr>
          <p:nvPr/>
        </p:nvCxnSpPr>
        <p:spPr>
          <a:xfrm>
            <a:off x="2905589" y="2272134"/>
            <a:ext cx="2359239" cy="16480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477F9E-26C6-E30D-71A1-E2625076835F}"/>
              </a:ext>
            </a:extLst>
          </p:cNvPr>
          <p:cNvCxnSpPr>
            <a:stCxn id="47" idx="2"/>
            <a:endCxn id="4" idx="6"/>
          </p:cNvCxnSpPr>
          <p:nvPr/>
        </p:nvCxnSpPr>
        <p:spPr>
          <a:xfrm flipH="1">
            <a:off x="6048895" y="3273150"/>
            <a:ext cx="3474077" cy="83222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CEC3A9D-E71E-7284-DC6D-AF67B7E953BF}"/>
              </a:ext>
            </a:extLst>
          </p:cNvPr>
          <p:cNvSpPr/>
          <p:nvPr/>
        </p:nvSpPr>
        <p:spPr>
          <a:xfrm>
            <a:off x="9673105" y="5652670"/>
            <a:ext cx="1060174" cy="5541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pagoPA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BA3613-C922-4259-08E1-B6856F29C46A}"/>
              </a:ext>
            </a:extLst>
          </p:cNvPr>
          <p:cNvCxnSpPr>
            <a:cxnSpLocks/>
            <a:stCxn id="54" idx="2"/>
            <a:endCxn id="6" idx="5"/>
          </p:cNvCxnSpPr>
          <p:nvPr/>
        </p:nvCxnSpPr>
        <p:spPr>
          <a:xfrm flipH="1" flipV="1">
            <a:off x="8458539" y="5585160"/>
            <a:ext cx="1214566" cy="34457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083D2A9-E9D6-1BBD-B84E-3C912ED709A5}"/>
              </a:ext>
            </a:extLst>
          </p:cNvPr>
          <p:cNvSpPr/>
          <p:nvPr/>
        </p:nvSpPr>
        <p:spPr>
          <a:xfrm>
            <a:off x="1146139" y="5255995"/>
            <a:ext cx="1060174" cy="5541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BDNCP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AC70E65-2C65-B3BB-74B5-E85F7951ED52}"/>
              </a:ext>
            </a:extLst>
          </p:cNvPr>
          <p:cNvSpPr/>
          <p:nvPr/>
        </p:nvSpPr>
        <p:spPr>
          <a:xfrm>
            <a:off x="9918048" y="4531660"/>
            <a:ext cx="1330196" cy="6516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ANPR</a:t>
            </a:r>
          </a:p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</a:t>
            </a:r>
          </a:p>
          <a:p>
            <a:pPr algn="ctr"/>
            <a:r>
              <a:rPr lang="en-IT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2C2A8D1-1060-0140-817B-184C33B01DEF}"/>
              </a:ext>
            </a:extLst>
          </p:cNvPr>
          <p:cNvCxnSpPr>
            <a:stCxn id="59" idx="2"/>
            <a:endCxn id="4" idx="6"/>
          </p:cNvCxnSpPr>
          <p:nvPr/>
        </p:nvCxnSpPr>
        <p:spPr>
          <a:xfrm flipH="1" flipV="1">
            <a:off x="6048895" y="4105377"/>
            <a:ext cx="3869153" cy="75212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5B5B0AC-E304-A1CA-5E2F-150009647CCC}"/>
              </a:ext>
            </a:extLst>
          </p:cNvPr>
          <p:cNvCxnSpPr>
            <a:cxnSpLocks/>
            <a:stCxn id="18" idx="3"/>
            <a:endCxn id="58" idx="6"/>
          </p:cNvCxnSpPr>
          <p:nvPr/>
        </p:nvCxnSpPr>
        <p:spPr>
          <a:xfrm flipH="1">
            <a:off x="2206313" y="5154536"/>
            <a:ext cx="1008371" cy="378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5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58821-3DC5-8ADF-426A-321B52B2D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FBF5D4E-35F5-56CA-3C36-20BF0C0B4FB7}"/>
              </a:ext>
            </a:extLst>
          </p:cNvPr>
          <p:cNvSpPr/>
          <p:nvPr/>
        </p:nvSpPr>
        <p:spPr>
          <a:xfrm>
            <a:off x="4927678" y="3542660"/>
            <a:ext cx="1339145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IdP</a:t>
            </a:r>
          </a:p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GODiVA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6E81-A9CA-AE0B-5687-69821FF377DE}"/>
              </a:ext>
            </a:extLst>
          </p:cNvPr>
          <p:cNvSpPr/>
          <p:nvPr/>
        </p:nvSpPr>
        <p:spPr>
          <a:xfrm>
            <a:off x="9792995" y="1380234"/>
            <a:ext cx="792751" cy="6188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C44B70-FE2C-DD14-5E76-942196BA1C39}"/>
              </a:ext>
            </a:extLst>
          </p:cNvPr>
          <p:cNvSpPr/>
          <p:nvPr/>
        </p:nvSpPr>
        <p:spPr>
          <a:xfrm>
            <a:off x="9952905" y="5980242"/>
            <a:ext cx="1500940" cy="70890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Contabilità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0AC6CA-E9EC-21FC-067A-F04D5DD06E7D}"/>
              </a:ext>
            </a:extLst>
          </p:cNvPr>
          <p:cNvSpPr/>
          <p:nvPr/>
        </p:nvSpPr>
        <p:spPr>
          <a:xfrm>
            <a:off x="5395143" y="2095574"/>
            <a:ext cx="1247260" cy="70890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Missioni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320E56-D5C8-ECC6-120D-CF0849A1D8DE}"/>
              </a:ext>
            </a:extLst>
          </p:cNvPr>
          <p:cNvSpPr/>
          <p:nvPr/>
        </p:nvSpPr>
        <p:spPr>
          <a:xfrm>
            <a:off x="8888302" y="2258199"/>
            <a:ext cx="1247260" cy="70890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Presenze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526DE6-1724-592A-BFBD-B29E4B72DA01}"/>
              </a:ext>
            </a:extLst>
          </p:cNvPr>
          <p:cNvSpPr/>
          <p:nvPr/>
        </p:nvSpPr>
        <p:spPr>
          <a:xfrm>
            <a:off x="10067380" y="4008318"/>
            <a:ext cx="1247260" cy="70890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Payroll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93398A-D1DE-BF45-554E-ED97BE105850}"/>
              </a:ext>
            </a:extLst>
          </p:cNvPr>
          <p:cNvCxnSpPr>
            <a:cxnSpLocks/>
            <a:stCxn id="4" idx="0"/>
            <a:endCxn id="8" idx="4"/>
          </p:cNvCxnSpPr>
          <p:nvPr/>
        </p:nvCxnSpPr>
        <p:spPr>
          <a:xfrm flipV="1">
            <a:off x="5597251" y="2804481"/>
            <a:ext cx="421522" cy="738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AAF9E3-EBC0-B307-2636-D339431FF708}"/>
              </a:ext>
            </a:extLst>
          </p:cNvPr>
          <p:cNvCxnSpPr>
            <a:cxnSpLocks/>
            <a:stCxn id="4" idx="7"/>
            <a:endCxn id="9" idx="3"/>
          </p:cNvCxnSpPr>
          <p:nvPr/>
        </p:nvCxnSpPr>
        <p:spPr>
          <a:xfrm flipV="1">
            <a:off x="6070710" y="2863289"/>
            <a:ext cx="3000249" cy="783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517B8-27D5-00C5-04AA-06FD71EDDCB2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6266823" y="3897114"/>
            <a:ext cx="3800557" cy="46565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8D4FE0-3D1E-3A7A-0011-3B8087B5057A}"/>
              </a:ext>
            </a:extLst>
          </p:cNvPr>
          <p:cNvCxnSpPr>
            <a:stCxn id="9" idx="5"/>
            <a:endCxn id="10" idx="0"/>
          </p:cNvCxnSpPr>
          <p:nvPr/>
        </p:nvCxnSpPr>
        <p:spPr>
          <a:xfrm>
            <a:off x="9952905" y="2863289"/>
            <a:ext cx="738105" cy="1145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1A32DC-1C4E-D642-5C65-F6644099504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642403" y="2450028"/>
            <a:ext cx="2245899" cy="162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31CE05-44A4-2C0F-0D3D-E6650766420C}"/>
              </a:ext>
            </a:extLst>
          </p:cNvPr>
          <p:cNvCxnSpPr>
            <a:cxnSpLocks/>
            <a:stCxn id="10" idx="4"/>
            <a:endCxn id="7" idx="0"/>
          </p:cNvCxnSpPr>
          <p:nvPr/>
        </p:nvCxnSpPr>
        <p:spPr>
          <a:xfrm>
            <a:off x="10691010" y="4717225"/>
            <a:ext cx="12365" cy="1263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B906A3-6A22-AF8B-1A06-0858C9C5CDA7}"/>
              </a:ext>
            </a:extLst>
          </p:cNvPr>
          <p:cNvCxnSpPr>
            <a:stCxn id="8" idx="5"/>
            <a:endCxn id="10" idx="1"/>
          </p:cNvCxnSpPr>
          <p:nvPr/>
        </p:nvCxnSpPr>
        <p:spPr>
          <a:xfrm>
            <a:off x="6459746" y="2700664"/>
            <a:ext cx="3790291" cy="1411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96D510-E618-2C24-B0BC-87294E012AEB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6459746" y="2700664"/>
            <a:ext cx="4243629" cy="3279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20719EF-6333-D8BE-4950-D2022C7B83CC}"/>
              </a:ext>
            </a:extLst>
          </p:cNvPr>
          <p:cNvSpPr/>
          <p:nvPr/>
        </p:nvSpPr>
        <p:spPr>
          <a:xfrm>
            <a:off x="3027271" y="5084114"/>
            <a:ext cx="1426948" cy="7509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Integratori acquisti (Ubuy)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00FB6F-1A18-D4F3-5A06-3273B17FAE28}"/>
              </a:ext>
            </a:extLst>
          </p:cNvPr>
          <p:cNvCxnSpPr>
            <a:cxnSpLocks/>
            <a:stCxn id="10" idx="1"/>
            <a:endCxn id="51" idx="5"/>
          </p:cNvCxnSpPr>
          <p:nvPr/>
        </p:nvCxnSpPr>
        <p:spPr>
          <a:xfrm flipH="1" flipV="1">
            <a:off x="7707006" y="1892492"/>
            <a:ext cx="2543031" cy="221964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8CA3D69-6AB9-26DA-C28A-C9D5B7F65996}"/>
              </a:ext>
            </a:extLst>
          </p:cNvPr>
          <p:cNvSpPr/>
          <p:nvPr/>
        </p:nvSpPr>
        <p:spPr>
          <a:xfrm>
            <a:off x="551923" y="5748011"/>
            <a:ext cx="1426948" cy="6188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Libro firma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51AB1D6-9AB7-49AD-73A4-09BC38F44963}"/>
              </a:ext>
            </a:extLst>
          </p:cNvPr>
          <p:cNvSpPr/>
          <p:nvPr/>
        </p:nvSpPr>
        <p:spPr>
          <a:xfrm>
            <a:off x="4954049" y="5998647"/>
            <a:ext cx="1247260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Ciclo acquisti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981284-27A1-233A-408B-AF567454AF4B}"/>
              </a:ext>
            </a:extLst>
          </p:cNvPr>
          <p:cNvCxnSpPr>
            <a:cxnSpLocks/>
            <a:stCxn id="4" idx="4"/>
            <a:endCxn id="35" idx="0"/>
          </p:cNvCxnSpPr>
          <p:nvPr/>
        </p:nvCxnSpPr>
        <p:spPr>
          <a:xfrm flipH="1">
            <a:off x="5577679" y="4251567"/>
            <a:ext cx="19572" cy="1747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3B9410-0845-8456-10C5-DCB868764397}"/>
              </a:ext>
            </a:extLst>
          </p:cNvPr>
          <p:cNvCxnSpPr>
            <a:stCxn id="35" idx="6"/>
            <a:endCxn id="7" idx="2"/>
          </p:cNvCxnSpPr>
          <p:nvPr/>
        </p:nvCxnSpPr>
        <p:spPr>
          <a:xfrm flipV="1">
            <a:off x="6201309" y="6334696"/>
            <a:ext cx="3751596" cy="18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60923F-3A2F-51F4-412D-5764CD7A82EA}"/>
              </a:ext>
            </a:extLst>
          </p:cNvPr>
          <p:cNvCxnSpPr>
            <a:cxnSpLocks/>
            <a:stCxn id="4" idx="3"/>
            <a:endCxn id="34" idx="0"/>
          </p:cNvCxnSpPr>
          <p:nvPr/>
        </p:nvCxnSpPr>
        <p:spPr>
          <a:xfrm flipH="1">
            <a:off x="1265397" y="4147750"/>
            <a:ext cx="3858394" cy="160026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3AAD52-F7AC-0436-EB7A-907E435B7A4D}"/>
              </a:ext>
            </a:extLst>
          </p:cNvPr>
          <p:cNvCxnSpPr>
            <a:cxnSpLocks/>
            <a:stCxn id="35" idx="2"/>
            <a:endCxn id="34" idx="6"/>
          </p:cNvCxnSpPr>
          <p:nvPr/>
        </p:nvCxnSpPr>
        <p:spPr>
          <a:xfrm flipH="1" flipV="1">
            <a:off x="1978871" y="6057455"/>
            <a:ext cx="2975178" cy="2956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E1F34E1-65F2-D57B-357A-F1149C28EFFA}"/>
              </a:ext>
            </a:extLst>
          </p:cNvPr>
          <p:cNvSpPr/>
          <p:nvPr/>
        </p:nvSpPr>
        <p:spPr>
          <a:xfrm>
            <a:off x="2437860" y="3965825"/>
            <a:ext cx="1247260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FdP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745D877-D1FB-9FF5-B332-7CC3690BF4A4}"/>
              </a:ext>
            </a:extLst>
          </p:cNvPr>
          <p:cNvSpPr/>
          <p:nvPr/>
        </p:nvSpPr>
        <p:spPr>
          <a:xfrm>
            <a:off x="551923" y="2785804"/>
            <a:ext cx="1861808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Reclutamento</a:t>
            </a:r>
          </a:p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Associazioni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BF2BDE5-BFD7-E567-8289-3EF51E4BFCD0}"/>
              </a:ext>
            </a:extLst>
          </p:cNvPr>
          <p:cNvSpPr/>
          <p:nvPr/>
        </p:nvSpPr>
        <p:spPr>
          <a:xfrm>
            <a:off x="6380762" y="1287402"/>
            <a:ext cx="1553791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B967E0-A956-8CC8-D23C-58E623C06B4A}"/>
              </a:ext>
            </a:extLst>
          </p:cNvPr>
          <p:cNvSpPr/>
          <p:nvPr/>
        </p:nvSpPr>
        <p:spPr>
          <a:xfrm>
            <a:off x="1466398" y="1722443"/>
            <a:ext cx="1728196" cy="708907"/>
          </a:xfrm>
          <a:prstGeom prst="ellipse">
            <a:avLst/>
          </a:prstGeom>
          <a:pattFill prst="dkDnDiag">
            <a:fgClr>
              <a:schemeClr val="accent4"/>
            </a:fgClr>
            <a:bgClr>
              <a:srgbClr val="FFC000"/>
            </a:bgClr>
          </a:patt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Documentale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0AD6A4C-CCF2-768C-BB16-C5172C99A65A}"/>
              </a:ext>
            </a:extLst>
          </p:cNvPr>
          <p:cNvCxnSpPr>
            <a:cxnSpLocks/>
            <a:stCxn id="4" idx="2"/>
            <a:endCxn id="47" idx="6"/>
          </p:cNvCxnSpPr>
          <p:nvPr/>
        </p:nvCxnSpPr>
        <p:spPr>
          <a:xfrm flipH="1" flipV="1">
            <a:off x="2413731" y="3140258"/>
            <a:ext cx="2513947" cy="756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F54C28-B759-B9C8-65BD-3A6A9EEBCE3F}"/>
              </a:ext>
            </a:extLst>
          </p:cNvPr>
          <p:cNvCxnSpPr>
            <a:cxnSpLocks/>
            <a:stCxn id="4" idx="2"/>
            <a:endCxn id="46" idx="6"/>
          </p:cNvCxnSpPr>
          <p:nvPr/>
        </p:nvCxnSpPr>
        <p:spPr>
          <a:xfrm flipH="1">
            <a:off x="3685120" y="3897114"/>
            <a:ext cx="1242558" cy="423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A3756254-977F-8ACE-D8C8-F6386F7A00A5}"/>
              </a:ext>
            </a:extLst>
          </p:cNvPr>
          <p:cNvSpPr/>
          <p:nvPr/>
        </p:nvSpPr>
        <p:spPr>
          <a:xfrm>
            <a:off x="6324997" y="4603650"/>
            <a:ext cx="1423988" cy="7089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>
                <a:latin typeface="Times New Roman" panose="02020603050405020304" pitchFamily="18" charset="0"/>
                <a:cs typeface="Times New Roman" panose="02020603050405020304" pitchFamily="18" charset="0"/>
              </a:rPr>
              <a:t>Gestionale ricerca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329FC38-6B64-6C6A-99BF-00B02453F189}"/>
              </a:ext>
            </a:extLst>
          </p:cNvPr>
          <p:cNvCxnSpPr>
            <a:stCxn id="35" idx="0"/>
            <a:endCxn id="51" idx="4"/>
          </p:cNvCxnSpPr>
          <p:nvPr/>
        </p:nvCxnSpPr>
        <p:spPr>
          <a:xfrm flipV="1">
            <a:off x="5577679" y="1996309"/>
            <a:ext cx="1579979" cy="4002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EF09D21-C17A-678D-E493-C5052DA26048}"/>
              </a:ext>
            </a:extLst>
          </p:cNvPr>
          <p:cNvCxnSpPr>
            <a:cxnSpLocks/>
            <a:stCxn id="4" idx="5"/>
            <a:endCxn id="90" idx="1"/>
          </p:cNvCxnSpPr>
          <p:nvPr/>
        </p:nvCxnSpPr>
        <p:spPr>
          <a:xfrm>
            <a:off x="6070710" y="4147750"/>
            <a:ext cx="462825" cy="559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EF27C5-9BDF-40B9-6183-BDC2E9F70201}"/>
              </a:ext>
            </a:extLst>
          </p:cNvPr>
          <p:cNvCxnSpPr>
            <a:cxnSpLocks/>
            <a:stCxn id="4" idx="7"/>
            <a:endCxn id="51" idx="4"/>
          </p:cNvCxnSpPr>
          <p:nvPr/>
        </p:nvCxnSpPr>
        <p:spPr>
          <a:xfrm flipV="1">
            <a:off x="6070710" y="1996309"/>
            <a:ext cx="1086948" cy="1650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38F223-519C-0AAB-4E39-07B944376AAA}"/>
              </a:ext>
            </a:extLst>
          </p:cNvPr>
          <p:cNvCxnSpPr>
            <a:stCxn id="8" idx="7"/>
            <a:endCxn id="51" idx="3"/>
          </p:cNvCxnSpPr>
          <p:nvPr/>
        </p:nvCxnSpPr>
        <p:spPr>
          <a:xfrm flipV="1">
            <a:off x="6459746" y="1892492"/>
            <a:ext cx="148563" cy="306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C5621F8-FFDB-BBF5-29FA-073612ADE6F7}"/>
              </a:ext>
            </a:extLst>
          </p:cNvPr>
          <p:cNvCxnSpPr>
            <a:stCxn id="9" idx="1"/>
            <a:endCxn id="51" idx="5"/>
          </p:cNvCxnSpPr>
          <p:nvPr/>
        </p:nvCxnSpPr>
        <p:spPr>
          <a:xfrm flipH="1" flipV="1">
            <a:off x="7707006" y="1892492"/>
            <a:ext cx="1363953" cy="469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DEF3F60-C28E-0ABA-6E69-80D856FE358B}"/>
              </a:ext>
            </a:extLst>
          </p:cNvPr>
          <p:cNvCxnSpPr>
            <a:cxnSpLocks/>
            <a:stCxn id="7" idx="0"/>
            <a:endCxn id="51" idx="4"/>
          </p:cNvCxnSpPr>
          <p:nvPr/>
        </p:nvCxnSpPr>
        <p:spPr>
          <a:xfrm flipH="1" flipV="1">
            <a:off x="7157658" y="1996309"/>
            <a:ext cx="3545717" cy="3983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77071B8-AAD2-B8B0-B1A0-3EAE0BBB1F59}"/>
              </a:ext>
            </a:extLst>
          </p:cNvPr>
          <p:cNvCxnSpPr>
            <a:stCxn id="51" idx="6"/>
            <a:endCxn id="5" idx="2"/>
          </p:cNvCxnSpPr>
          <p:nvPr/>
        </p:nvCxnSpPr>
        <p:spPr>
          <a:xfrm>
            <a:off x="7934553" y="1641856"/>
            <a:ext cx="1858443" cy="47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3F39005-71E5-8F83-66CA-628EBB43D84F}"/>
              </a:ext>
            </a:extLst>
          </p:cNvPr>
          <p:cNvCxnSpPr>
            <a:cxnSpLocks/>
            <a:stCxn id="4" idx="0"/>
            <a:endCxn id="67" idx="5"/>
          </p:cNvCxnSpPr>
          <p:nvPr/>
        </p:nvCxnSpPr>
        <p:spPr>
          <a:xfrm flipH="1" flipV="1">
            <a:off x="2941506" y="2327533"/>
            <a:ext cx="2655745" cy="1215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973E72F-8DBB-B158-B1D5-8504BFEE213C}"/>
              </a:ext>
            </a:extLst>
          </p:cNvPr>
          <p:cNvCxnSpPr>
            <a:stCxn id="47" idx="7"/>
            <a:endCxn id="67" idx="4"/>
          </p:cNvCxnSpPr>
          <p:nvPr/>
        </p:nvCxnSpPr>
        <p:spPr>
          <a:xfrm flipV="1">
            <a:off x="2141076" y="2431350"/>
            <a:ext cx="189420" cy="458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E78B022-0CA6-6DF7-D0D2-795A8A03F95E}"/>
              </a:ext>
            </a:extLst>
          </p:cNvPr>
          <p:cNvCxnSpPr>
            <a:stCxn id="35" idx="0"/>
            <a:endCxn id="67" idx="4"/>
          </p:cNvCxnSpPr>
          <p:nvPr/>
        </p:nvCxnSpPr>
        <p:spPr>
          <a:xfrm flipH="1" flipV="1">
            <a:off x="2330496" y="2431350"/>
            <a:ext cx="3247183" cy="3567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FEE2746B-C8FE-D90A-2B29-9FAC4ABC3968}"/>
              </a:ext>
            </a:extLst>
          </p:cNvPr>
          <p:cNvCxnSpPr>
            <a:cxnSpLocks/>
            <a:stCxn id="47" idx="5"/>
            <a:endCxn id="46" idx="1"/>
          </p:cNvCxnSpPr>
          <p:nvPr/>
        </p:nvCxnSpPr>
        <p:spPr>
          <a:xfrm>
            <a:off x="2141076" y="3390894"/>
            <a:ext cx="479441" cy="678748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itle 194">
            <a:extLst>
              <a:ext uri="{FF2B5EF4-FFF2-40B4-BE49-F238E27FC236}">
                <a16:creationId xmlns:a16="http://schemas.microsoft.com/office/drawing/2014/main" id="{57C43789-8EC8-FA37-AEB7-033D4431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108"/>
          </a:xfrm>
        </p:spPr>
        <p:txBody>
          <a:bodyPr>
            <a:normAutofit/>
          </a:bodyPr>
          <a:lstStyle/>
          <a:p>
            <a:r>
              <a:rPr lang="en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Ipotesi (studio di fattibilità in corso)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543182-30C2-46BF-8141-237CEC3405B5}"/>
              </a:ext>
            </a:extLst>
          </p:cNvPr>
          <p:cNvCxnSpPr>
            <a:cxnSpLocks/>
            <a:stCxn id="35" idx="1"/>
            <a:endCxn id="30" idx="6"/>
          </p:cNvCxnSpPr>
          <p:nvPr/>
        </p:nvCxnSpPr>
        <p:spPr>
          <a:xfrm flipH="1" flipV="1">
            <a:off x="4454219" y="5459580"/>
            <a:ext cx="682487" cy="642884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B3EB80-411E-E4FD-AF3C-A52DDE98BE20}"/>
              </a:ext>
            </a:extLst>
          </p:cNvPr>
          <p:cNvCxnSpPr>
            <a:cxnSpLocks/>
            <a:stCxn id="4" idx="3"/>
            <a:endCxn id="30" idx="7"/>
          </p:cNvCxnSpPr>
          <p:nvPr/>
        </p:nvCxnSpPr>
        <p:spPr>
          <a:xfrm flipH="1">
            <a:off x="4245247" y="4147750"/>
            <a:ext cx="878544" cy="1046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0EDE828-0CCB-7427-90EC-9DDDE970F998}"/>
              </a:ext>
            </a:extLst>
          </p:cNvPr>
          <p:cNvSpPr/>
          <p:nvPr/>
        </p:nvSpPr>
        <p:spPr>
          <a:xfrm>
            <a:off x="8233424" y="5071679"/>
            <a:ext cx="1500940" cy="827805"/>
          </a:xfrm>
          <a:prstGeom prst="ellipse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Timesheet</a:t>
            </a:r>
          </a:p>
          <a:p>
            <a:pPr algn="ctr"/>
            <a:r>
              <a:rPr lang="en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</a:p>
          <a:p>
            <a:pPr algn="ctr"/>
            <a:r>
              <a:rPr lang="en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C636593-E866-9286-B102-255B38370937}"/>
              </a:ext>
            </a:extLst>
          </p:cNvPr>
          <p:cNvCxnSpPr>
            <a:stCxn id="60" idx="5"/>
            <a:endCxn id="7" idx="1"/>
          </p:cNvCxnSpPr>
          <p:nvPr/>
        </p:nvCxnSpPr>
        <p:spPr>
          <a:xfrm>
            <a:off x="9514556" y="5778255"/>
            <a:ext cx="658157" cy="3058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2603551-AB4E-DDC2-9BEA-94D0EE9E0D95}"/>
              </a:ext>
            </a:extLst>
          </p:cNvPr>
          <p:cNvCxnSpPr>
            <a:cxnSpLocks/>
            <a:stCxn id="90" idx="5"/>
            <a:endCxn id="60" idx="2"/>
          </p:cNvCxnSpPr>
          <p:nvPr/>
        </p:nvCxnSpPr>
        <p:spPr>
          <a:xfrm>
            <a:off x="7540447" y="5208740"/>
            <a:ext cx="692977" cy="2768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Arc 99">
            <a:extLst>
              <a:ext uri="{FF2B5EF4-FFF2-40B4-BE49-F238E27FC236}">
                <a16:creationId xmlns:a16="http://schemas.microsoft.com/office/drawing/2014/main" id="{3814DB27-84D7-4DB2-A40D-B3C6B0BD721C}"/>
              </a:ext>
            </a:extLst>
          </p:cNvPr>
          <p:cNvSpPr/>
          <p:nvPr/>
        </p:nvSpPr>
        <p:spPr>
          <a:xfrm rot="16200000" flipH="1">
            <a:off x="4512715" y="-6944645"/>
            <a:ext cx="11387143" cy="15171540"/>
          </a:xfrm>
          <a:prstGeom prst="arc">
            <a:avLst>
              <a:gd name="adj1" fmla="val 17022242"/>
              <a:gd name="adj2" fmla="val 21397872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F165474-1266-6556-C262-185C58820B16}"/>
              </a:ext>
            </a:extLst>
          </p:cNvPr>
          <p:cNvCxnSpPr>
            <a:stCxn id="46" idx="6"/>
            <a:endCxn id="90" idx="2"/>
          </p:cNvCxnSpPr>
          <p:nvPr/>
        </p:nvCxnSpPr>
        <p:spPr>
          <a:xfrm>
            <a:off x="3685120" y="4320279"/>
            <a:ext cx="2639877" cy="6378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88E4A85-1C76-DFF4-1CC1-042E31B75480}"/>
              </a:ext>
            </a:extLst>
          </p:cNvPr>
          <p:cNvCxnSpPr>
            <a:cxnSpLocks/>
            <a:stCxn id="8" idx="5"/>
            <a:endCxn id="60" idx="1"/>
          </p:cNvCxnSpPr>
          <p:nvPr/>
        </p:nvCxnSpPr>
        <p:spPr>
          <a:xfrm>
            <a:off x="6459746" y="2700664"/>
            <a:ext cx="1993486" cy="24922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E044074-F094-D7C4-3722-3661065FEDC9}"/>
              </a:ext>
            </a:extLst>
          </p:cNvPr>
          <p:cNvCxnSpPr>
            <a:cxnSpLocks/>
            <a:stCxn id="9" idx="4"/>
            <a:endCxn id="60" idx="0"/>
          </p:cNvCxnSpPr>
          <p:nvPr/>
        </p:nvCxnSpPr>
        <p:spPr>
          <a:xfrm flipH="1">
            <a:off x="8983894" y="2967106"/>
            <a:ext cx="528038" cy="2104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9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1E5F-67DB-B68A-306B-7560B035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Scopi principali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94DD-9CAF-CDFE-8464-22F1F875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T" dirty="0"/>
              <a:t>Migliore operatività</a:t>
            </a:r>
          </a:p>
          <a:p>
            <a:pPr lvl="1"/>
            <a:r>
              <a:rPr lang="en-IT" dirty="0"/>
              <a:t>Adattamento di processi amministrativi</a:t>
            </a:r>
          </a:p>
          <a:p>
            <a:pPr lvl="1"/>
            <a:r>
              <a:rPr lang="en-IT" dirty="0"/>
              <a:t>Connessioni automatiche tra le procedure</a:t>
            </a:r>
          </a:p>
          <a:p>
            <a:pPr lvl="2"/>
            <a:r>
              <a:rPr lang="en-IT" dirty="0"/>
              <a:t>Implica flessibilità</a:t>
            </a:r>
          </a:p>
          <a:p>
            <a:r>
              <a:rPr lang="en-IT" dirty="0"/>
              <a:t>Conservare il cuore del sistema</a:t>
            </a:r>
          </a:p>
          <a:p>
            <a:pPr lvl="1"/>
            <a:r>
              <a:rPr lang="en-IT" dirty="0"/>
              <a:t>Centralizzazione dei ruoli per l’autorizzazione</a:t>
            </a:r>
          </a:p>
          <a:p>
            <a:pPr lvl="2"/>
            <a:r>
              <a:rPr lang="en-GB" dirty="0"/>
              <a:t>O</a:t>
            </a:r>
            <a:r>
              <a:rPr lang="en-IT" dirty="0"/>
              <a:t>perazioni sui dati</a:t>
            </a:r>
          </a:p>
          <a:p>
            <a:pPr lvl="2"/>
            <a:r>
              <a:rPr lang="en-IT" dirty="0"/>
              <a:t>Visibilità dei dati</a:t>
            </a:r>
          </a:p>
          <a:p>
            <a:r>
              <a:rPr lang="en-IT" dirty="0"/>
              <a:t>Disponibilità di dati affidabili in BI per </a:t>
            </a:r>
          </a:p>
          <a:p>
            <a:pPr lvl="1"/>
            <a:r>
              <a:rPr lang="en-IT" dirty="0"/>
              <a:t>Monitoraggio</a:t>
            </a:r>
          </a:p>
          <a:p>
            <a:pPr lvl="1"/>
            <a:r>
              <a:rPr lang="en-IT" dirty="0">
                <a:solidFill>
                  <a:srgbClr val="C00000"/>
                </a:solidFill>
              </a:rPr>
              <a:t>Supporto a decisioni strategiche</a:t>
            </a:r>
          </a:p>
          <a:p>
            <a:pPr lvl="1">
              <a:buFont typeface="Wingdings" pitchFamily="2" charset="2"/>
              <a:buChar char="Ø"/>
            </a:pPr>
            <a:r>
              <a:rPr lang="en-IT" dirty="0"/>
              <a:t>Centralità della Data Warehouse per la correlazione dei dati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P</a:t>
            </a:r>
            <a:r>
              <a:rPr lang="en-IT" dirty="0"/>
              <a:t>otenziamento delle connessioni da applicativi</a:t>
            </a:r>
          </a:p>
          <a:p>
            <a:pPr lvl="1"/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E0344-E012-B52C-A7D0-BF04FC78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97" y="1865705"/>
            <a:ext cx="4741290" cy="31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C869-059E-3EB4-3314-6FEB2F6A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 un sistema connesso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A0D2-EFAE-E633-D405-2822465B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Esiste una sola sorgente autoritativa per ogni dato</a:t>
            </a:r>
          </a:p>
          <a:p>
            <a:r>
              <a:rPr lang="en-IT" dirty="0"/>
              <a:t>È fondamentale</a:t>
            </a:r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Implica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79E40-76AE-53C9-B0A4-CB8488162A72}"/>
              </a:ext>
            </a:extLst>
          </p:cNvPr>
          <p:cNvSpPr/>
          <p:nvPr/>
        </p:nvSpPr>
        <p:spPr>
          <a:xfrm>
            <a:off x="2582663" y="4424176"/>
            <a:ext cx="49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Responsabilità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67167-302A-1766-5E8F-A532D4943EAE}"/>
              </a:ext>
            </a:extLst>
          </p:cNvPr>
          <p:cNvSpPr/>
          <p:nvPr/>
        </p:nvSpPr>
        <p:spPr>
          <a:xfrm>
            <a:off x="2582663" y="2920841"/>
            <a:ext cx="650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Accuratezza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dei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dati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B9C8-AB55-5140-9474-C3C89D09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Alcune considerazioni per il futuro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54D9-35E1-CA05-8FB9-13B33620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-apple-system"/>
              </a:rPr>
              <a:t>Competenze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sulle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quali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investire</a:t>
            </a:r>
            <a:endParaRPr lang="en-GB" dirty="0">
              <a:effectLst/>
              <a:latin typeface="-apple-system"/>
            </a:endParaRPr>
          </a:p>
          <a:p>
            <a:pPr lvl="1"/>
            <a:r>
              <a:rPr lang="en-GB" dirty="0" err="1">
                <a:effectLst/>
                <a:latin typeface="-apple-system"/>
              </a:rPr>
              <a:t>Ingegneria</a:t>
            </a:r>
            <a:r>
              <a:rPr lang="en-GB" dirty="0">
                <a:effectLst/>
                <a:latin typeface="-apple-system"/>
              </a:rPr>
              <a:t> di </a:t>
            </a:r>
            <a:r>
              <a:rPr lang="en-GB" dirty="0" err="1">
                <a:effectLst/>
                <a:latin typeface="-apple-system"/>
              </a:rPr>
              <a:t>processo</a:t>
            </a:r>
            <a:r>
              <a:rPr lang="en-GB" dirty="0">
                <a:effectLst/>
                <a:latin typeface="-apple-system"/>
              </a:rPr>
              <a:t> e IA</a:t>
            </a:r>
            <a:endParaRPr lang="en-GB" dirty="0">
              <a:latin typeface="-apple-system"/>
            </a:endParaRPr>
          </a:p>
          <a:p>
            <a:pPr lvl="2"/>
            <a:r>
              <a:rPr lang="en-GB" dirty="0" err="1">
                <a:latin typeface="-apple-system"/>
              </a:rPr>
              <a:t>R</a:t>
            </a:r>
            <a:r>
              <a:rPr lang="en-GB" dirty="0" err="1">
                <a:effectLst/>
                <a:latin typeface="-apple-system"/>
              </a:rPr>
              <a:t>uolo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nei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processi</a:t>
            </a:r>
            <a:r>
              <a:rPr lang="en-GB" dirty="0">
                <a:effectLst/>
                <a:latin typeface="-apple-system"/>
              </a:rPr>
              <a:t> di </a:t>
            </a:r>
            <a:r>
              <a:rPr lang="en-GB" dirty="0" err="1">
                <a:effectLst/>
                <a:latin typeface="-apple-system"/>
              </a:rPr>
              <a:t>analisi</a:t>
            </a:r>
            <a:r>
              <a:rPr lang="en-GB" dirty="0">
                <a:effectLst/>
                <a:latin typeface="-apple-system"/>
              </a:rPr>
              <a:t> e </a:t>
            </a:r>
            <a:r>
              <a:rPr lang="en-GB" dirty="0" err="1">
                <a:effectLst/>
                <a:latin typeface="-apple-system"/>
              </a:rPr>
              <a:t>sviluppo</a:t>
            </a:r>
            <a:endParaRPr lang="en-GB" dirty="0">
              <a:effectLst/>
              <a:latin typeface="-apple-system"/>
            </a:endParaRPr>
          </a:p>
          <a:p>
            <a:r>
              <a:rPr lang="en-GB" dirty="0" err="1">
                <a:effectLst/>
                <a:latin typeface="-apple-system"/>
              </a:rPr>
              <a:t>Governare</a:t>
            </a:r>
            <a:r>
              <a:rPr lang="en-GB" dirty="0">
                <a:effectLst/>
                <a:latin typeface="-apple-system"/>
              </a:rPr>
              <a:t> le </a:t>
            </a:r>
            <a:r>
              <a:rPr lang="en-GB" dirty="0" err="1">
                <a:effectLst/>
                <a:latin typeface="-apple-system"/>
              </a:rPr>
              <a:t>interazioni</a:t>
            </a:r>
            <a:r>
              <a:rPr lang="en-GB" dirty="0">
                <a:effectLst/>
                <a:latin typeface="-apple-system"/>
              </a:rPr>
              <a:t> </a:t>
            </a:r>
            <a:r>
              <a:rPr lang="en-GB" dirty="0" err="1">
                <a:effectLst/>
                <a:latin typeface="-apple-system"/>
              </a:rPr>
              <a:t>fra</a:t>
            </a:r>
            <a:r>
              <a:rPr lang="en-GB" dirty="0">
                <a:effectLst/>
                <a:latin typeface="-apple-system"/>
              </a:rPr>
              <a:t>:</a:t>
            </a:r>
          </a:p>
          <a:p>
            <a:pPr lvl="1"/>
            <a:r>
              <a:rPr lang="en-GB" dirty="0" err="1">
                <a:latin typeface="-apple-system"/>
              </a:rPr>
              <a:t>Sistemi</a:t>
            </a:r>
            <a:r>
              <a:rPr lang="en-GB" dirty="0">
                <a:latin typeface="-apple-system"/>
              </a:rPr>
              <a:t> e </a:t>
            </a:r>
            <a:r>
              <a:rPr lang="en-GB" dirty="0" err="1">
                <a:latin typeface="-apple-system"/>
              </a:rPr>
              <a:t>processi</a:t>
            </a:r>
            <a:endParaRPr lang="en-GB" dirty="0">
              <a:latin typeface="-apple-system"/>
            </a:endParaRPr>
          </a:p>
          <a:p>
            <a:pPr lvl="1"/>
            <a:r>
              <a:rPr lang="en-GB" dirty="0">
                <a:latin typeface="-apple-system"/>
              </a:rPr>
              <a:t>IA</a:t>
            </a:r>
          </a:p>
          <a:p>
            <a:pPr lvl="1"/>
            <a:r>
              <a:rPr lang="en-GB" dirty="0" err="1">
                <a:effectLst/>
                <a:latin typeface="-apple-system"/>
              </a:rPr>
              <a:t>Normativa</a:t>
            </a:r>
            <a:endParaRPr lang="en-GB" dirty="0">
              <a:effectLst/>
              <a:latin typeface="-apple-syste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BB5427-CD0B-31E0-B309-F5231B47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71" y="1690688"/>
            <a:ext cx="3006184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3" ma:contentTypeDescription="Creare un nuovo documento." ma:contentTypeScope="" ma:versionID="cf287d6edde6278875f3a97d5a521e24">
  <xsd:schema xmlns:xsd="http://www.w3.org/2001/XMLSchema" xmlns:xs="http://www.w3.org/2001/XMLSchema" xmlns:p="http://schemas.microsoft.com/office/2006/metadata/properties" xmlns:ns2="540144d6-1158-4b24-b350-4c634f4564d0" xmlns:ns3="9ae0461b-27c7-44e2-b0e1-3d2ed6511787" targetNamespace="http://schemas.microsoft.com/office/2006/metadata/properties" ma:root="true" ma:fieldsID="0540bbd49a38cdc359087e5977f68681" ns2:_="" ns3:_=""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ca0090-c956-4e77-b8a3-25e664a049fb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0461b-27c7-44e2-b0e1-3d2ed6511787" xsi:nil="true"/>
    <lcf76f155ced4ddcb4097134ff3c332f xmlns="540144d6-1158-4b24-b350-4c634f4564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3E628-2D13-4CD1-B468-82A25381ADD4}"/>
</file>

<file path=customXml/itemProps2.xml><?xml version="1.0" encoding="utf-8"?>
<ds:datastoreItem xmlns:ds="http://schemas.openxmlformats.org/officeDocument/2006/customXml" ds:itemID="{D6500903-AFA3-444B-A4FB-44B0F3438674}"/>
</file>

<file path=customXml/itemProps3.xml><?xml version="1.0" encoding="utf-8"?>
<ds:datastoreItem xmlns:ds="http://schemas.openxmlformats.org/officeDocument/2006/customXml" ds:itemID="{4184A8A1-7C52-45E6-8EBD-EB0DCD418DFE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215</Words>
  <Application>Microsoft Macintosh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Meiryo</vt:lpstr>
      <vt:lpstr>-apple-system</vt:lpstr>
      <vt:lpstr>Aptos</vt:lpstr>
      <vt:lpstr>Aptos Display</vt:lpstr>
      <vt:lpstr>Arial</vt:lpstr>
      <vt:lpstr>Times New Roman</vt:lpstr>
      <vt:lpstr>Wingdings</vt:lpstr>
      <vt:lpstr>Office Theme</vt:lpstr>
      <vt:lpstr>Evoluzione dei sistemi informativi </vt:lpstr>
      <vt:lpstr>Come è ora: architettura generale</vt:lpstr>
      <vt:lpstr>Interoperabilità con DB pubblici</vt:lpstr>
      <vt:lpstr>Ipotesi (studio di fattibilità in corso)</vt:lpstr>
      <vt:lpstr>Scopi principali</vt:lpstr>
      <vt:lpstr>In un sistema connesso</vt:lpstr>
      <vt:lpstr>Alcune considerazioni per il futuro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Enrico Pasqualucci</dc:creator>
  <cp:lastModifiedBy>Enrico Pasqualucci</cp:lastModifiedBy>
  <cp:revision>7</cp:revision>
  <dcterms:created xsi:type="dcterms:W3CDTF">2025-05-07T08:24:51Z</dcterms:created>
  <dcterms:modified xsi:type="dcterms:W3CDTF">2025-05-07T11:05:19Z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0x0101001329CD1E28BE2C42B851D05E3CB5256C</vt:lpwstr>
  </property>
</Properties>
</file>