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9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9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1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4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0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C09DB-8756-FF49-2FA7-1274C333F0CB}"/>
              </a:ext>
            </a:extLst>
          </p:cNvPr>
          <p:cNvSpPr txBox="1">
            <a:spLocks/>
          </p:cNvSpPr>
          <p:nvPr/>
        </p:nvSpPr>
        <p:spPr>
          <a:xfrm>
            <a:off x="357861" y="340763"/>
            <a:ext cx="11295659" cy="122387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>
                <a:solidFill>
                  <a:srgbClr val="424242"/>
                </a:solidFill>
                <a:latin typeface="Century Gothic" panose="020B0502020202020204" pitchFamily="34" charset="0"/>
              </a:rPr>
              <a:t>Quando le idee brillano e la creatività è senza limiti, l'innovazione è garantita</a:t>
            </a:r>
            <a:br>
              <a:rPr lang="it-IT" sz="2400" dirty="0">
                <a:solidFill>
                  <a:srgbClr val="424242"/>
                </a:solidFill>
                <a:latin typeface="Century Gothic" panose="020B0502020202020204" pitchFamily="34" charset="0"/>
              </a:rPr>
            </a:br>
            <a:endParaRPr lang="it-IT" sz="2400" dirty="0">
              <a:latin typeface="Century Gothic" panose="020B0502020202020204" pitchFamily="34" charset="0"/>
            </a:endParaRPr>
          </a:p>
        </p:txBody>
      </p:sp>
      <p:pic>
        <p:nvPicPr>
          <p:cNvPr id="3" name="Immagine 2" descr="Immagine che contiene uomo, aria aperta, vestiti, acqua&#10;&#10;Il contenuto generato dall'IA potrebbe non essere corretto.">
            <a:extLst>
              <a:ext uri="{FF2B5EF4-FFF2-40B4-BE49-F238E27FC236}">
                <a16:creationId xmlns:a16="http://schemas.microsoft.com/office/drawing/2014/main" id="{A5755BD8-00DB-47BC-AE27-8A37100D2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50" y="1341250"/>
            <a:ext cx="5516750" cy="55167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5D3F25-BE04-1FF1-D704-A9541CD86BD1}"/>
              </a:ext>
            </a:extLst>
          </p:cNvPr>
          <p:cNvSpPr txBox="1"/>
          <p:nvPr/>
        </p:nvSpPr>
        <p:spPr>
          <a:xfrm>
            <a:off x="327386" y="1127890"/>
            <a:ext cx="56783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Aharoni" panose="020F0502020204030204" pitchFamily="2" charset="-79"/>
                <a:cs typeface="Aharoni" panose="020F0502020204030204" pitchFamily="2" charset="-79"/>
              </a:rPr>
              <a:t>Verso l’infinito </a:t>
            </a:r>
          </a:p>
          <a:p>
            <a:endParaRPr lang="it-IT" sz="2400" dirty="0"/>
          </a:p>
          <a:p>
            <a:r>
              <a:rPr lang="it-IT" sz="2400" dirty="0"/>
              <a:t>Nel chiostro antico dove il tempo indugia,</a:t>
            </a:r>
          </a:p>
          <a:p>
            <a:r>
              <a:rPr lang="it-IT" sz="2400" dirty="0"/>
              <a:t>siede il pensiero in veste di dovere,</a:t>
            </a:r>
          </a:p>
          <a:p>
            <a:r>
              <a:rPr lang="it-IT" sz="2400" dirty="0"/>
              <a:t>tra carte e dati, l'anima si rifugia.</a:t>
            </a:r>
          </a:p>
          <a:p>
            <a:endParaRPr lang="it-IT" sz="2400" dirty="0"/>
          </a:p>
          <a:p>
            <a:r>
              <a:rPr lang="it-IT" sz="2400" dirty="0"/>
              <a:t>Con passo quieto ma sguardo guerriero,</a:t>
            </a:r>
          </a:p>
          <a:p>
            <a:r>
              <a:rPr lang="it-IT" sz="2400" dirty="0"/>
              <a:t>l’impiegato plasma sogni nascosti,</a:t>
            </a:r>
          </a:p>
          <a:p>
            <a:r>
              <a:rPr lang="it-IT" sz="2400" dirty="0"/>
              <a:t>tra formule e bit, costruisce il vero.</a:t>
            </a:r>
          </a:p>
          <a:p>
            <a:endParaRPr lang="it-IT" sz="2400" dirty="0"/>
          </a:p>
          <a:p>
            <a:r>
              <a:rPr lang="it-IT" sz="2400" dirty="0"/>
              <a:t>Futuro è il nome inciso sulla porta,</a:t>
            </a:r>
          </a:p>
          <a:p>
            <a:r>
              <a:rPr lang="it-IT" sz="2400" dirty="0"/>
              <a:t>là dove l’ente, vigile sentinella,</a:t>
            </a:r>
          </a:p>
          <a:p>
            <a:r>
              <a:rPr lang="it-IT" sz="2400" dirty="0"/>
              <a:t>trasforma l’oggi in scienza che riporta.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41A4FE-45E4-23A4-56A2-8CE5030CC5D5}"/>
              </a:ext>
            </a:extLst>
          </p:cNvPr>
          <p:cNvSpPr txBox="1"/>
          <p:nvPr/>
        </p:nvSpPr>
        <p:spPr>
          <a:xfrm>
            <a:off x="2755627" y="6317182"/>
            <a:ext cx="3411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Buzz </a:t>
            </a:r>
            <a:r>
              <a:rPr lang="it-IT" sz="2000" i="1" dirty="0" err="1"/>
              <a:t>Lightyear</a:t>
            </a:r>
            <a:r>
              <a:rPr lang="it-IT" sz="2000" i="1" dirty="0"/>
              <a:t>   07-05-2025</a:t>
            </a:r>
          </a:p>
        </p:txBody>
      </p:sp>
    </p:spTree>
    <p:extLst>
      <p:ext uri="{BB962C8B-B14F-4D97-AF65-F5344CB8AC3E}">
        <p14:creationId xmlns:p14="http://schemas.microsoft.com/office/powerpoint/2010/main" val="26392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E384E-8FD7-55F2-146D-DE7931099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C5B9E3-00E5-EE83-AF32-615996794627}"/>
              </a:ext>
            </a:extLst>
          </p:cNvPr>
          <p:cNvSpPr txBox="1">
            <a:spLocks/>
          </p:cNvSpPr>
          <p:nvPr/>
        </p:nvSpPr>
        <p:spPr>
          <a:xfrm>
            <a:off x="7269904" y="914400"/>
            <a:ext cx="4261104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/>
              <a:t>Il mio collega IA</a:t>
            </a:r>
          </a:p>
        </p:txBody>
      </p:sp>
      <p:pic>
        <p:nvPicPr>
          <p:cNvPr id="7" name="Immagine 6" descr="Immagine che contiene vestiti, persona, testo, interno&#10;&#10;Il contenuto generato dall'IA potrebbe non essere corretto.">
            <a:extLst>
              <a:ext uri="{FF2B5EF4-FFF2-40B4-BE49-F238E27FC236}">
                <a16:creationId xmlns:a16="http://schemas.microsoft.com/office/drawing/2014/main" id="{0F7A7888-1BA6-A47A-17DB-1FE03F248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583"/>
          <a:stretch/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761FF7-8ADF-736D-19E8-CF8AB33A8950}"/>
              </a:ext>
            </a:extLst>
          </p:cNvPr>
          <p:cNvSpPr txBox="1"/>
          <p:nvPr/>
        </p:nvSpPr>
        <p:spPr>
          <a:xfrm>
            <a:off x="7269905" y="2176036"/>
            <a:ext cx="4261104" cy="412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Studio e </a:t>
            </a:r>
            <a:r>
              <a:rPr lang="en-US" b="0" i="0" dirty="0" err="1">
                <a:effectLst/>
              </a:rPr>
              <a:t>analisi</a:t>
            </a:r>
            <a:r>
              <a:rPr lang="en-US" b="0" i="0" dirty="0">
                <a:effectLst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Gestione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delle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Scadenze</a:t>
            </a:r>
            <a:r>
              <a:rPr lang="en-US" b="0" i="0" dirty="0">
                <a:effectLst/>
              </a:rPr>
              <a:t> e </a:t>
            </a:r>
            <a:r>
              <a:rPr lang="en-US" b="0" i="0" dirty="0" err="1">
                <a:effectLst/>
              </a:rPr>
              <a:t>dei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Promemoria</a:t>
            </a:r>
            <a:endParaRPr lang="en-US" b="0" i="0" dirty="0"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Supporto </a:t>
            </a:r>
            <a:r>
              <a:rPr lang="en-US" b="0" i="0" dirty="0" err="1">
                <a:effectLst/>
              </a:rPr>
              <a:t>nella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Redazione</a:t>
            </a:r>
            <a:r>
              <a:rPr lang="en-US" b="0" i="0" dirty="0">
                <a:effectLst/>
              </a:rPr>
              <a:t> di </a:t>
            </a:r>
            <a:r>
              <a:rPr lang="en-US" b="0" i="0" dirty="0" err="1">
                <a:effectLst/>
              </a:rPr>
              <a:t>Documenti</a:t>
            </a:r>
            <a:endParaRPr lang="en-US" b="0" i="0" dirty="0"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en-US" b="1" dirty="0"/>
              <a:t>IO </a:t>
            </a:r>
            <a:r>
              <a:rPr lang="en-US" b="1" dirty="0" err="1"/>
              <a:t>decido</a:t>
            </a:r>
            <a:r>
              <a:rPr lang="en-US" b="1" dirty="0"/>
              <a:t>, LUI </a:t>
            </a:r>
            <a:r>
              <a:rPr lang="en-US" b="1" dirty="0" err="1"/>
              <a:t>esegue</a:t>
            </a:r>
            <a:endParaRPr lang="en-US" b="1" i="0" dirty="0">
              <a:effectLst/>
            </a:endParaRPr>
          </a:p>
          <a:p>
            <a:pPr>
              <a:lnSpc>
                <a:spcPct val="120000"/>
              </a:lnSpc>
              <a:buSzPct val="87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20000"/>
              </a:lnSpc>
              <a:buSzPct val="87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676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114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Aharoni</vt:lpstr>
      <vt:lpstr>Arial</vt:lpstr>
      <vt:lpstr>Century Gothic</vt:lpstr>
      <vt:lpstr>Grandview Display</vt:lpstr>
      <vt:lpstr>DashVTI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Michela Giagnori</dc:creator>
  <cp:lastModifiedBy>Michela Giagnori</cp:lastModifiedBy>
  <cp:revision>7</cp:revision>
  <dcterms:created xsi:type="dcterms:W3CDTF">2025-05-07T08:54:39Z</dcterms:created>
  <dcterms:modified xsi:type="dcterms:W3CDTF">2025-05-07T09:22:19Z</dcterms:modified>
</cp:coreProperties>
</file>