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notesMasterIdLst>
    <p:notesMasterId r:id="rId11"/>
  </p:notesMasterIdLst>
  <p:handoutMasterIdLst>
    <p:handoutMasterId r:id="rId12"/>
  </p:handoutMasterIdLst>
  <p:sldIdLst>
    <p:sldId id="256" r:id="rId5"/>
    <p:sldId id="366" r:id="rId6"/>
    <p:sldId id="375" r:id="rId7"/>
    <p:sldId id="376" r:id="rId8"/>
    <p:sldId id="377" r:id="rId9"/>
    <p:sldId id="373" r:id="rId10"/>
  </p:sldIdLst>
  <p:sldSz cx="12192000" cy="6858000"/>
  <p:notesSz cx="6858000" cy="9144000"/>
  <p:embeddedFontLst>
    <p:embeddedFont>
      <p:font typeface="Barlow Condensed Medium" panose="00000606000000000000" pitchFamily="2" charset="0"/>
      <p:regular r:id="rId13"/>
      <p:italic r:id="rId14"/>
    </p:embeddedFont>
    <p:embeddedFont>
      <p:font typeface="Berlari" panose="02000503000000000000" charset="0"/>
      <p:regular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215E"/>
    <a:srgbClr val="2C4E80"/>
    <a:srgbClr val="FFFFFF"/>
    <a:srgbClr val="FFC55A"/>
    <a:srgbClr val="FE9292"/>
    <a:srgbClr val="FF7E63"/>
    <a:srgbClr val="C63151"/>
    <a:srgbClr val="EB4D58"/>
    <a:srgbClr val="A4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0B836-057A-4A5F-A4FA-69EB018D8480}" v="29" dt="2025-05-07T09:25:25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8" y="4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Moretti" userId="130d1b37-bb43-4c28-a39d-b98bd08180ef" providerId="ADAL" clId="{52B0B836-057A-4A5F-A4FA-69EB018D8480}"/>
    <pc:docChg chg="undo custSel addSld delSld modSld">
      <pc:chgData name="Claudio Moretti" userId="130d1b37-bb43-4c28-a39d-b98bd08180ef" providerId="ADAL" clId="{52B0B836-057A-4A5F-A4FA-69EB018D8480}" dt="2025-05-07T09:32:29.901" v="314" actId="47"/>
      <pc:docMkLst>
        <pc:docMk/>
      </pc:docMkLst>
      <pc:sldChg chg="delSp modSp mod">
        <pc:chgData name="Claudio Moretti" userId="130d1b37-bb43-4c28-a39d-b98bd08180ef" providerId="ADAL" clId="{52B0B836-057A-4A5F-A4FA-69EB018D8480}" dt="2025-05-07T08:25:24.760" v="42" actId="14100"/>
        <pc:sldMkLst>
          <pc:docMk/>
          <pc:sldMk cId="376543067" sldId="256"/>
        </pc:sldMkLst>
        <pc:spChg chg="mod">
          <ac:chgData name="Claudio Moretti" userId="130d1b37-bb43-4c28-a39d-b98bd08180ef" providerId="ADAL" clId="{52B0B836-057A-4A5F-A4FA-69EB018D8480}" dt="2025-05-07T08:25:24.760" v="42" actId="14100"/>
          <ac:spMkLst>
            <pc:docMk/>
            <pc:sldMk cId="376543067" sldId="256"/>
            <ac:spMk id="3" creationId="{288CA1C2-74C5-270D-382D-4FD99EA06F2C}"/>
          </ac:spMkLst>
        </pc:spChg>
        <pc:spChg chg="del">
          <ac:chgData name="Claudio Moretti" userId="130d1b37-bb43-4c28-a39d-b98bd08180ef" providerId="ADAL" clId="{52B0B836-057A-4A5F-A4FA-69EB018D8480}" dt="2025-05-07T08:25:10.354" v="41" actId="478"/>
          <ac:spMkLst>
            <pc:docMk/>
            <pc:sldMk cId="376543067" sldId="256"/>
            <ac:spMk id="13" creationId="{06E4FB7B-E83F-4BDF-91AC-1421B2A4F5C1}"/>
          </ac:spMkLst>
        </pc:spChg>
      </pc:sldChg>
      <pc:sldChg chg="del">
        <pc:chgData name="Claudio Moretti" userId="130d1b37-bb43-4c28-a39d-b98bd08180ef" providerId="ADAL" clId="{52B0B836-057A-4A5F-A4FA-69EB018D8480}" dt="2025-05-07T09:32:26.242" v="311" actId="47"/>
        <pc:sldMkLst>
          <pc:docMk/>
          <pc:sldMk cId="691057479" sldId="364"/>
        </pc:sldMkLst>
      </pc:sldChg>
      <pc:sldChg chg="del">
        <pc:chgData name="Claudio Moretti" userId="130d1b37-bb43-4c28-a39d-b98bd08180ef" providerId="ADAL" clId="{52B0B836-057A-4A5F-A4FA-69EB018D8480}" dt="2025-05-07T09:32:20.575" v="306" actId="47"/>
        <pc:sldMkLst>
          <pc:docMk/>
          <pc:sldMk cId="1080894698" sldId="365"/>
        </pc:sldMkLst>
      </pc:sldChg>
      <pc:sldChg chg="del">
        <pc:chgData name="Claudio Moretti" userId="130d1b37-bb43-4c28-a39d-b98bd08180ef" providerId="ADAL" clId="{52B0B836-057A-4A5F-A4FA-69EB018D8480}" dt="2025-05-07T09:32:22.289" v="307" actId="47"/>
        <pc:sldMkLst>
          <pc:docMk/>
          <pc:sldMk cId="3467194336" sldId="367"/>
        </pc:sldMkLst>
      </pc:sldChg>
      <pc:sldChg chg="del">
        <pc:chgData name="Claudio Moretti" userId="130d1b37-bb43-4c28-a39d-b98bd08180ef" providerId="ADAL" clId="{52B0B836-057A-4A5F-A4FA-69EB018D8480}" dt="2025-05-07T09:32:23.595" v="309" actId="47"/>
        <pc:sldMkLst>
          <pc:docMk/>
          <pc:sldMk cId="221555686" sldId="368"/>
        </pc:sldMkLst>
      </pc:sldChg>
      <pc:sldChg chg="del">
        <pc:chgData name="Claudio Moretti" userId="130d1b37-bb43-4c28-a39d-b98bd08180ef" providerId="ADAL" clId="{52B0B836-057A-4A5F-A4FA-69EB018D8480}" dt="2025-05-07T09:32:22.728" v="308" actId="47"/>
        <pc:sldMkLst>
          <pc:docMk/>
          <pc:sldMk cId="2200602906" sldId="369"/>
        </pc:sldMkLst>
      </pc:sldChg>
      <pc:sldChg chg="del">
        <pc:chgData name="Claudio Moretti" userId="130d1b37-bb43-4c28-a39d-b98bd08180ef" providerId="ADAL" clId="{52B0B836-057A-4A5F-A4FA-69EB018D8480}" dt="2025-05-07T09:32:29.901" v="314" actId="47"/>
        <pc:sldMkLst>
          <pc:docMk/>
          <pc:sldMk cId="767821193" sldId="370"/>
        </pc:sldMkLst>
      </pc:sldChg>
      <pc:sldChg chg="del">
        <pc:chgData name="Claudio Moretti" userId="130d1b37-bb43-4c28-a39d-b98bd08180ef" providerId="ADAL" clId="{52B0B836-057A-4A5F-A4FA-69EB018D8480}" dt="2025-05-07T09:32:29.144" v="313" actId="47"/>
        <pc:sldMkLst>
          <pc:docMk/>
          <pc:sldMk cId="275300158" sldId="371"/>
        </pc:sldMkLst>
      </pc:sldChg>
      <pc:sldChg chg="del">
        <pc:chgData name="Claudio Moretti" userId="130d1b37-bb43-4c28-a39d-b98bd08180ef" providerId="ADAL" clId="{52B0B836-057A-4A5F-A4FA-69EB018D8480}" dt="2025-05-07T09:32:28.030" v="312" actId="47"/>
        <pc:sldMkLst>
          <pc:docMk/>
          <pc:sldMk cId="3509438313" sldId="372"/>
        </pc:sldMkLst>
      </pc:sldChg>
      <pc:sldChg chg="del">
        <pc:chgData name="Claudio Moretti" userId="130d1b37-bb43-4c28-a39d-b98bd08180ef" providerId="ADAL" clId="{52B0B836-057A-4A5F-A4FA-69EB018D8480}" dt="2025-05-07T09:32:25.872" v="310" actId="47"/>
        <pc:sldMkLst>
          <pc:docMk/>
          <pc:sldMk cId="1380510189" sldId="374"/>
        </pc:sldMkLst>
      </pc:sldChg>
      <pc:sldChg chg="addSp delSp modSp add mod">
        <pc:chgData name="Claudio Moretti" userId="130d1b37-bb43-4c28-a39d-b98bd08180ef" providerId="ADAL" clId="{52B0B836-057A-4A5F-A4FA-69EB018D8480}" dt="2025-05-07T09:07:45.501" v="95" actId="478"/>
        <pc:sldMkLst>
          <pc:docMk/>
          <pc:sldMk cId="258476949" sldId="375"/>
        </pc:sldMkLst>
        <pc:spChg chg="add del">
          <ac:chgData name="Claudio Moretti" userId="130d1b37-bb43-4c28-a39d-b98bd08180ef" providerId="ADAL" clId="{52B0B836-057A-4A5F-A4FA-69EB018D8480}" dt="2025-05-07T08:50:00.901" v="46" actId="478"/>
          <ac:spMkLst>
            <pc:docMk/>
            <pc:sldMk cId="258476949" sldId="375"/>
            <ac:spMk id="4" creationId="{0E30A70F-6ACC-B239-F511-AEB5E14FB95F}"/>
          </ac:spMkLst>
        </pc:spChg>
        <pc:spChg chg="add mod">
          <ac:chgData name="Claudio Moretti" userId="130d1b37-bb43-4c28-a39d-b98bd08180ef" providerId="ADAL" clId="{52B0B836-057A-4A5F-A4FA-69EB018D8480}" dt="2025-05-07T09:06:11.031" v="85" actId="20577"/>
          <ac:spMkLst>
            <pc:docMk/>
            <pc:sldMk cId="258476949" sldId="375"/>
            <ac:spMk id="6" creationId="{386EDF23-4A8B-D188-B18B-240E2CA6B8AC}"/>
          </ac:spMkLst>
        </pc:spChg>
        <pc:spChg chg="add mod">
          <ac:chgData name="Claudio Moretti" userId="130d1b37-bb43-4c28-a39d-b98bd08180ef" providerId="ADAL" clId="{52B0B836-057A-4A5F-A4FA-69EB018D8480}" dt="2025-05-07T09:07:33.008" v="93" actId="1076"/>
          <ac:spMkLst>
            <pc:docMk/>
            <pc:sldMk cId="258476949" sldId="375"/>
            <ac:spMk id="8" creationId="{177C7DF7-DABE-7078-E919-3E8BB5425484}"/>
          </ac:spMkLst>
        </pc:spChg>
        <pc:spChg chg="del">
          <ac:chgData name="Claudio Moretti" userId="130d1b37-bb43-4c28-a39d-b98bd08180ef" providerId="ADAL" clId="{52B0B836-057A-4A5F-A4FA-69EB018D8480}" dt="2025-05-07T08:49:54.387" v="44" actId="478"/>
          <ac:spMkLst>
            <pc:docMk/>
            <pc:sldMk cId="258476949" sldId="375"/>
            <ac:spMk id="13" creationId="{E1934FF6-BF37-3C5F-2B73-10F22E3DE462}"/>
          </ac:spMkLst>
        </pc:spChg>
        <pc:picChg chg="add del mod">
          <ac:chgData name="Claudio Moretti" userId="130d1b37-bb43-4c28-a39d-b98bd08180ef" providerId="ADAL" clId="{52B0B836-057A-4A5F-A4FA-69EB018D8480}" dt="2025-05-07T09:07:12.796" v="86" actId="478"/>
          <ac:picMkLst>
            <pc:docMk/>
            <pc:sldMk cId="258476949" sldId="375"/>
            <ac:picMk id="1026" creationId="{6C3C257E-D4F4-4CED-ED4E-1F3BDF3C3459}"/>
          </ac:picMkLst>
        </pc:picChg>
        <pc:picChg chg="add mod">
          <ac:chgData name="Claudio Moretti" userId="130d1b37-bb43-4c28-a39d-b98bd08180ef" providerId="ADAL" clId="{52B0B836-057A-4A5F-A4FA-69EB018D8480}" dt="2025-05-07T09:07:29.981" v="92" actId="1076"/>
          <ac:picMkLst>
            <pc:docMk/>
            <pc:sldMk cId="258476949" sldId="375"/>
            <ac:picMk id="1028" creationId="{F2D94B46-4AA3-20B9-A815-5078CFDE461D}"/>
          </ac:picMkLst>
        </pc:picChg>
        <pc:picChg chg="add del">
          <ac:chgData name="Claudio Moretti" userId="130d1b37-bb43-4c28-a39d-b98bd08180ef" providerId="ADAL" clId="{52B0B836-057A-4A5F-A4FA-69EB018D8480}" dt="2025-05-07T09:07:45.501" v="95" actId="478"/>
          <ac:picMkLst>
            <pc:docMk/>
            <pc:sldMk cId="258476949" sldId="375"/>
            <ac:picMk id="1030" creationId="{0B72EA33-CB55-3AD1-586B-DEF1C9D9D8B8}"/>
          </ac:picMkLst>
        </pc:picChg>
      </pc:sldChg>
      <pc:sldChg chg="addSp delSp modSp add mod">
        <pc:chgData name="Claudio Moretti" userId="130d1b37-bb43-4c28-a39d-b98bd08180ef" providerId="ADAL" clId="{52B0B836-057A-4A5F-A4FA-69EB018D8480}" dt="2025-05-07T09:23:42.966" v="135" actId="1076"/>
        <pc:sldMkLst>
          <pc:docMk/>
          <pc:sldMk cId="708659318" sldId="376"/>
        </pc:sldMkLst>
        <pc:spChg chg="add mod">
          <ac:chgData name="Claudio Moretti" userId="130d1b37-bb43-4c28-a39d-b98bd08180ef" providerId="ADAL" clId="{52B0B836-057A-4A5F-A4FA-69EB018D8480}" dt="2025-05-07T09:08:25.787" v="102" actId="14100"/>
          <ac:spMkLst>
            <pc:docMk/>
            <pc:sldMk cId="708659318" sldId="376"/>
            <ac:spMk id="4" creationId="{EB2109F0-67D8-8698-F036-554B9EC37CC5}"/>
          </ac:spMkLst>
        </pc:spChg>
        <pc:spChg chg="add">
          <ac:chgData name="Claudio Moretti" userId="130d1b37-bb43-4c28-a39d-b98bd08180ef" providerId="ADAL" clId="{52B0B836-057A-4A5F-A4FA-69EB018D8480}" dt="2025-05-07T09:18:43.388" v="103"/>
          <ac:spMkLst>
            <pc:docMk/>
            <pc:sldMk cId="708659318" sldId="376"/>
            <ac:spMk id="5" creationId="{4D5FEDEE-F72F-21AA-A988-AF63B6957755}"/>
          </ac:spMkLst>
        </pc:spChg>
        <pc:spChg chg="del">
          <ac:chgData name="Claudio Moretti" userId="130d1b37-bb43-4c28-a39d-b98bd08180ef" providerId="ADAL" clId="{52B0B836-057A-4A5F-A4FA-69EB018D8480}" dt="2025-05-07T09:07:56.162" v="98" actId="478"/>
          <ac:spMkLst>
            <pc:docMk/>
            <pc:sldMk cId="708659318" sldId="376"/>
            <ac:spMk id="6" creationId="{03BF2BCE-3AF7-7C51-7221-41E9F2CDEBAB}"/>
          </ac:spMkLst>
        </pc:spChg>
        <pc:spChg chg="add mod">
          <ac:chgData name="Claudio Moretti" userId="130d1b37-bb43-4c28-a39d-b98bd08180ef" providerId="ADAL" clId="{52B0B836-057A-4A5F-A4FA-69EB018D8480}" dt="2025-05-07T09:23:42.966" v="135" actId="1076"/>
          <ac:spMkLst>
            <pc:docMk/>
            <pc:sldMk cId="708659318" sldId="376"/>
            <ac:spMk id="7" creationId="{CE0ABF4D-B4F9-1191-54F6-8DBE8AC2BA11}"/>
          </ac:spMkLst>
        </pc:spChg>
        <pc:spChg chg="del">
          <ac:chgData name="Claudio Moretti" userId="130d1b37-bb43-4c28-a39d-b98bd08180ef" providerId="ADAL" clId="{52B0B836-057A-4A5F-A4FA-69EB018D8480}" dt="2025-05-07T09:07:56.162" v="98" actId="478"/>
          <ac:spMkLst>
            <pc:docMk/>
            <pc:sldMk cId="708659318" sldId="376"/>
            <ac:spMk id="8" creationId="{AE153242-DFF7-3823-4DD1-859A07D97FA5}"/>
          </ac:spMkLst>
        </pc:spChg>
        <pc:spChg chg="add">
          <ac:chgData name="Claudio Moretti" userId="130d1b37-bb43-4c28-a39d-b98bd08180ef" providerId="ADAL" clId="{52B0B836-057A-4A5F-A4FA-69EB018D8480}" dt="2025-05-07T09:18:56.898" v="105"/>
          <ac:spMkLst>
            <pc:docMk/>
            <pc:sldMk cId="708659318" sldId="376"/>
            <ac:spMk id="9" creationId="{3BEF95E4-08C8-31F9-1139-5D87873BCFBF}"/>
          </ac:spMkLst>
        </pc:spChg>
        <pc:spChg chg="add">
          <ac:chgData name="Claudio Moretti" userId="130d1b37-bb43-4c28-a39d-b98bd08180ef" providerId="ADAL" clId="{52B0B836-057A-4A5F-A4FA-69EB018D8480}" dt="2025-05-07T09:19:00.914" v="106"/>
          <ac:spMkLst>
            <pc:docMk/>
            <pc:sldMk cId="708659318" sldId="376"/>
            <ac:spMk id="10" creationId="{35D14252-4B4D-59B9-0F72-A47D9B26C9DE}"/>
          </ac:spMkLst>
        </pc:spChg>
        <pc:spChg chg="add">
          <ac:chgData name="Claudio Moretti" userId="130d1b37-bb43-4c28-a39d-b98bd08180ef" providerId="ADAL" clId="{52B0B836-057A-4A5F-A4FA-69EB018D8480}" dt="2025-05-07T09:19:07.812" v="107"/>
          <ac:spMkLst>
            <pc:docMk/>
            <pc:sldMk cId="708659318" sldId="376"/>
            <ac:spMk id="11" creationId="{2183CC53-F3D5-08F6-326F-2502427BB3D1}"/>
          </ac:spMkLst>
        </pc:spChg>
        <pc:picChg chg="del">
          <ac:chgData name="Claudio Moretti" userId="130d1b37-bb43-4c28-a39d-b98bd08180ef" providerId="ADAL" clId="{52B0B836-057A-4A5F-A4FA-69EB018D8480}" dt="2025-05-07T09:07:56.162" v="98" actId="478"/>
          <ac:picMkLst>
            <pc:docMk/>
            <pc:sldMk cId="708659318" sldId="376"/>
            <ac:picMk id="1028" creationId="{AEF88B7C-CB0E-3DD7-00A2-E498B2E773FC}"/>
          </ac:picMkLst>
        </pc:picChg>
      </pc:sldChg>
      <pc:sldChg chg="addSp delSp modSp add mod">
        <pc:chgData name="Claudio Moretti" userId="130d1b37-bb43-4c28-a39d-b98bd08180ef" providerId="ADAL" clId="{52B0B836-057A-4A5F-A4FA-69EB018D8480}" dt="2025-05-07T09:26:16.504" v="305" actId="20577"/>
        <pc:sldMkLst>
          <pc:docMk/>
          <pc:sldMk cId="1484029511" sldId="377"/>
        </pc:sldMkLst>
        <pc:spChg chg="add mod">
          <ac:chgData name="Claudio Moretti" userId="130d1b37-bb43-4c28-a39d-b98bd08180ef" providerId="ADAL" clId="{52B0B836-057A-4A5F-A4FA-69EB018D8480}" dt="2025-05-07T09:26:16.504" v="305" actId="20577"/>
          <ac:spMkLst>
            <pc:docMk/>
            <pc:sldMk cId="1484029511" sldId="377"/>
            <ac:spMk id="4" creationId="{4DA5C8A6-8462-719B-1CFE-3F8D0D04D5FA}"/>
          </ac:spMkLst>
        </pc:spChg>
        <pc:spChg chg="add mod">
          <ac:chgData name="Claudio Moretti" userId="130d1b37-bb43-4c28-a39d-b98bd08180ef" providerId="ADAL" clId="{52B0B836-057A-4A5F-A4FA-69EB018D8480}" dt="2025-05-07T09:25:25.352" v="136"/>
          <ac:spMkLst>
            <pc:docMk/>
            <pc:sldMk cId="1484029511" sldId="377"/>
            <ac:spMk id="5" creationId="{515FDE1E-86DF-454A-8261-8B00BA297EFB}"/>
          </ac:spMkLst>
        </pc:spChg>
        <pc:spChg chg="del">
          <ac:chgData name="Claudio Moretti" userId="130d1b37-bb43-4c28-a39d-b98bd08180ef" providerId="ADAL" clId="{52B0B836-057A-4A5F-A4FA-69EB018D8480}" dt="2025-05-07T09:08:00.832" v="99" actId="478"/>
          <ac:spMkLst>
            <pc:docMk/>
            <pc:sldMk cId="1484029511" sldId="377"/>
            <ac:spMk id="6" creationId="{174D74B4-40E3-C969-7BD3-2D17D84D996D}"/>
          </ac:spMkLst>
        </pc:spChg>
        <pc:spChg chg="del">
          <ac:chgData name="Claudio Moretti" userId="130d1b37-bb43-4c28-a39d-b98bd08180ef" providerId="ADAL" clId="{52B0B836-057A-4A5F-A4FA-69EB018D8480}" dt="2025-05-07T09:08:00.832" v="99" actId="478"/>
          <ac:spMkLst>
            <pc:docMk/>
            <pc:sldMk cId="1484029511" sldId="377"/>
            <ac:spMk id="8" creationId="{4CE92D07-6270-963D-2F75-8DC690F69CB4}"/>
          </ac:spMkLst>
        </pc:spChg>
        <pc:picChg chg="del">
          <ac:chgData name="Claudio Moretti" userId="130d1b37-bb43-4c28-a39d-b98bd08180ef" providerId="ADAL" clId="{52B0B836-057A-4A5F-A4FA-69EB018D8480}" dt="2025-05-07T09:08:00.832" v="99" actId="478"/>
          <ac:picMkLst>
            <pc:docMk/>
            <pc:sldMk cId="1484029511" sldId="377"/>
            <ac:picMk id="1028" creationId="{BAFBB77A-0873-38E9-DA47-69B7C0A49AA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057628F8-3A52-144B-1696-9BA58976D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042333" y="202518"/>
            <a:ext cx="922917" cy="5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BBF36-C259-C459-2FDC-DD2FAED32E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50" y="3079"/>
            <a:ext cx="2374086" cy="68549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9775CB-D7D1-FF70-9421-9B0BBF3990EA}"/>
              </a:ext>
            </a:extLst>
          </p:cNvPr>
          <p:cNvSpPr txBox="1"/>
          <p:nvPr userDrawn="1"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39" y="-69574"/>
            <a:ext cx="2524324" cy="6927573"/>
          </a:xfrm>
          <a:prstGeom prst="rect">
            <a:avLst/>
          </a:prstGeom>
        </p:spPr>
      </p:pic>
      <p:pic>
        <p:nvPicPr>
          <p:cNvPr id="2" name="Immagine 1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937F5E1C-C4B0-5E60-2924-BF1E9FC16B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Immagine 5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D29E76C-6C9C-E4EE-04A1-EF3DB87519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7" y="0"/>
            <a:ext cx="12168554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3A132B-16B2-EF91-3646-C4857C859F48}"/>
              </a:ext>
            </a:extLst>
          </p:cNvPr>
          <p:cNvSpPr txBox="1"/>
          <p:nvPr userDrawn="1"/>
        </p:nvSpPr>
        <p:spPr>
          <a:xfrm>
            <a:off x="209839" y="6519445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D4DF954-4A9A-EE68-5260-BC472EB0F2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3AD1AC5C-AF44-0F45-332D-C84674DA4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036D3134-383E-0E83-5AF5-9301346A4DBA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1FFA7B5-08EF-648A-0FCE-55502A3D8C26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E2E3811-21AA-D061-9305-3D2B3DBB8B36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1333FE4-A13B-4C8F-F6DF-807CD1512BA0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1F4C4F1-4FA8-D397-D541-4485D3BAEEA6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Immagine 4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CDB96210-8807-47C3-C15A-E44B056C7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1695" y="871695"/>
            <a:ext cx="6858000" cy="51146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F02075-783C-6B44-F197-03D9F8331C43}"/>
              </a:ext>
            </a:extLst>
          </p:cNvPr>
          <p:cNvSpPr txBox="1"/>
          <p:nvPr userDrawn="1"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0EF5557-4104-21B9-7F29-3E0B4C6625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E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99B995-B832-A0F0-97EA-D7C3436C2AD6}"/>
              </a:ext>
            </a:extLst>
          </p:cNvPr>
          <p:cNvSpPr txBox="1"/>
          <p:nvPr userDrawn="1"/>
        </p:nvSpPr>
        <p:spPr>
          <a:xfrm>
            <a:off x="0" y="6519446"/>
            <a:ext cx="4139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rgbClr val="002060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161E-DEC1-BCF1-2BE6-4555F70942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FC5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EB124C-6D52-693A-344A-306A09404D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DE969-50E1-8C53-DF20-937178C02B39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rgbClr val="2C4E80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67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0021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156D13-80E6-185E-495C-DF78C1CF81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930693-B7AB-0698-3D58-432D6D298EA4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90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2C4E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105621-65D1-206E-7AC6-CB631A797C66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2A827-9F70-06BA-13F2-ED3191F954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083B4D-056D-F5D4-C990-A0BAD5E9C9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F92B101-0476-61A6-2B26-FB0E5BADB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99"/>
          <a:stretch/>
        </p:blipFill>
        <p:spPr>
          <a:xfrm>
            <a:off x="4697013" y="3368797"/>
            <a:ext cx="2374086" cy="34892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1CBE1D-7752-F9AD-FB6F-281F5DB1A015}"/>
              </a:ext>
            </a:extLst>
          </p:cNvPr>
          <p:cNvSpPr txBox="1"/>
          <p:nvPr userDrawn="1"/>
        </p:nvSpPr>
        <p:spPr>
          <a:xfrm>
            <a:off x="4501621" y="1982450"/>
            <a:ext cx="2764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>
                <a:solidFill>
                  <a:schemeClr val="accent1"/>
                </a:solidFill>
                <a:latin typeface="Berlari" panose="02000503000000000000" pitchFamily="2" charset="0"/>
              </a:rPr>
              <a:t>Grazie</a:t>
            </a:r>
            <a:endParaRPr lang="en-US" sz="8800" dirty="0">
              <a:solidFill>
                <a:schemeClr val="accent1"/>
              </a:solidFill>
              <a:latin typeface="Berlari" panose="02000503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E222F0-40A9-361B-F775-570180577973}"/>
              </a:ext>
            </a:extLst>
          </p:cNvPr>
          <p:cNvSpPr txBox="1"/>
          <p:nvPr userDrawn="1"/>
        </p:nvSpPr>
        <p:spPr>
          <a:xfrm>
            <a:off x="9350228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4BD2C1-34A4-1B8D-2345-65C18AE9CF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0898155" y="61369"/>
            <a:ext cx="1153012" cy="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AA476B-CBA0-3EE4-C609-4159CD252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9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7" r:id="rId2"/>
    <p:sldLayoutId id="2147483657" r:id="rId3"/>
    <p:sldLayoutId id="2147483683" r:id="rId4"/>
    <p:sldLayoutId id="2147483688" r:id="rId5"/>
    <p:sldLayoutId id="2147483689" r:id="rId6"/>
    <p:sldLayoutId id="2147483690" r:id="rId7"/>
    <p:sldLayoutId id="2147483686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8CA1C2-74C5-270D-382D-4FD99EA06F2C}"/>
              </a:ext>
            </a:extLst>
          </p:cNvPr>
          <p:cNvSpPr txBox="1"/>
          <p:nvPr/>
        </p:nvSpPr>
        <p:spPr>
          <a:xfrm>
            <a:off x="2825080" y="2151525"/>
            <a:ext cx="566956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6600" b="1" dirty="0">
                <a:solidFill>
                  <a:schemeClr val="accent1"/>
                </a:solidFill>
                <a:latin typeface="+mj-lt"/>
                <a:cs typeface="Arial"/>
              </a:rPr>
              <a:t>Laboratorio AI</a:t>
            </a:r>
          </a:p>
          <a:p>
            <a:r>
              <a:rPr lang="en-US" altLang="ko-KR" sz="2200" dirty="0">
                <a:solidFill>
                  <a:schemeClr val="accent1"/>
                </a:solidFill>
                <a:latin typeface="+mj-lt"/>
                <a:cs typeface="Arial"/>
              </a:rPr>
              <a:t>Restituzione in plenaria</a:t>
            </a:r>
            <a:endParaRPr lang="en-US" altLang="ko-KR" sz="2200" dirty="0">
              <a:solidFill>
                <a:schemeClr val="accent1"/>
              </a:solidFill>
              <a:latin typeface="Tw Cen MT"/>
              <a:cs typeface="Arial"/>
            </a:endParaRPr>
          </a:p>
          <a:p>
            <a:endParaRPr lang="en-US" altLang="ko-KR" sz="2000" dirty="0">
              <a:solidFill>
                <a:schemeClr val="accent1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ABF34-AC2C-99B4-C8FE-CAAD68217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5857983B-E63A-8CD1-CA1B-24DA6997A038}"/>
              </a:ext>
            </a:extLst>
          </p:cNvPr>
          <p:cNvSpPr txBox="1"/>
          <p:nvPr/>
        </p:nvSpPr>
        <p:spPr>
          <a:xfrm>
            <a:off x="4081670" y="2431944"/>
            <a:ext cx="4174435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Gruppo 2</a:t>
            </a:r>
            <a:endParaRPr lang="en-GB" sz="100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1AE50C-1242-D0EF-8740-07B8DCDC9B22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 dirty="0">
                <a:solidFill>
                  <a:schemeClr val="accent1"/>
                </a:solidFill>
                <a:cs typeface="Arial"/>
              </a:rPr>
              <a:t>:  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3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7FD9-80B3-A907-E958-6C44D09D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81AC93-6DE1-B468-D69E-CA3922CFD74D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 dirty="0">
                <a:solidFill>
                  <a:schemeClr val="accent1"/>
                </a:solidFill>
                <a:cs typeface="Arial"/>
              </a:rPr>
              <a:t>:  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6EDF23-4A8B-D188-B18B-240E2CA6B8AC}"/>
              </a:ext>
            </a:extLst>
          </p:cNvPr>
          <p:cNvSpPr txBox="1"/>
          <p:nvPr/>
        </p:nvSpPr>
        <p:spPr>
          <a:xfrm>
            <a:off x="1749288" y="426808"/>
            <a:ext cx="36027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b="1" dirty="0"/>
              <a:t>Se fossi RUP, snellirei ogni salita,</a:t>
            </a:r>
            <a:br>
              <a:rPr lang="it-IT" sz="2000" dirty="0"/>
            </a:br>
            <a:r>
              <a:rPr lang="it-IT" sz="2000" dirty="0"/>
              <a:t>ma intanto salto coi miei colleghi fissi,</a:t>
            </a:r>
            <a:br>
              <a:rPr lang="it-IT" sz="2000" dirty="0"/>
            </a:br>
            <a:r>
              <a:rPr lang="it-IT" sz="2000" dirty="0"/>
              <a:t>tra atomi, scadenze e moduli ribelli.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b="1" dirty="0"/>
              <a:t>Siam amministrativi con gran testa,</a:t>
            </a:r>
            <a:br>
              <a:rPr lang="it-IT" sz="2000" dirty="0"/>
            </a:br>
            <a:r>
              <a:rPr lang="it-IT" sz="2000" dirty="0"/>
              <a:t>che fan danzare i numeri e le onde,</a:t>
            </a:r>
            <a:br>
              <a:rPr lang="it-IT" sz="2000" dirty="0"/>
            </a:br>
            <a:r>
              <a:rPr lang="it-IT" sz="2000" dirty="0"/>
              <a:t>e ai fisici </a:t>
            </a:r>
            <a:r>
              <a:rPr lang="it-IT" sz="2000" dirty="0" err="1"/>
              <a:t>portiam</a:t>
            </a:r>
            <a:r>
              <a:rPr lang="it-IT" sz="2000" dirty="0"/>
              <a:t> pure la festa.</a:t>
            </a:r>
          </a:p>
          <a:p>
            <a:pPr>
              <a:buNone/>
            </a:pPr>
            <a:endParaRPr lang="it-IT" sz="2000" dirty="0"/>
          </a:p>
          <a:p>
            <a:r>
              <a:rPr lang="it-IT" sz="2000" b="1" dirty="0"/>
              <a:t>C’è chi calcola neutrini, chi le ferie,</a:t>
            </a:r>
            <a:br>
              <a:rPr lang="it-IT" sz="2000" dirty="0"/>
            </a:br>
            <a:r>
              <a:rPr lang="it-IT" sz="2000" dirty="0"/>
              <a:t>chi plasma il tempo con una PEC spedita—</a:t>
            </a:r>
            <a:br>
              <a:rPr lang="it-IT" sz="2000" dirty="0"/>
            </a:br>
            <a:r>
              <a:rPr lang="it-IT" sz="2000" b="1" dirty="0"/>
              <a:t>tutti insieme siam energia infinita.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7C7DF7-DABE-7078-E919-3E8BB5425484}"/>
              </a:ext>
            </a:extLst>
          </p:cNvPr>
          <p:cNvSpPr txBox="1"/>
          <p:nvPr/>
        </p:nvSpPr>
        <p:spPr>
          <a:xfrm>
            <a:off x="1881810" y="5195619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"Onda d’ingegno, forza d’ufficio."</a:t>
            </a:r>
          </a:p>
        </p:txBody>
      </p:sp>
      <p:pic>
        <p:nvPicPr>
          <p:cNvPr id="1028" name="Picture 4" descr="Modifica l'immagine per rappresentare parità uomini e donne e renderla più colorata">
            <a:extLst>
              <a:ext uri="{FF2B5EF4-FFF2-40B4-BE49-F238E27FC236}">
                <a16:creationId xmlns:a16="http://schemas.microsoft.com/office/drawing/2014/main" id="{F2D94B46-4AA3-20B9-A815-5078CFDE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1" y="150744"/>
            <a:ext cx="3124200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7BF33-68BE-916B-6920-3E8515A12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CE0CAB-C30A-9221-4526-5112D65FFC68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 dirty="0">
                <a:solidFill>
                  <a:schemeClr val="accent1"/>
                </a:solidFill>
                <a:cs typeface="Arial"/>
              </a:rPr>
              <a:t>:  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2109F0-67D8-8698-F036-554B9EC37CC5}"/>
              </a:ext>
            </a:extLst>
          </p:cNvPr>
          <p:cNvSpPr txBox="1"/>
          <p:nvPr/>
        </p:nvSpPr>
        <p:spPr>
          <a:xfrm>
            <a:off x="1351722" y="733739"/>
            <a:ext cx="9322904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-124460" algn="l"/>
                <a:tab pos="457200" algn="l"/>
              </a:tabLst>
            </a:pPr>
            <a:r>
              <a:rPr lang="it-IT" sz="1800" b="1" kern="1200" dirty="0">
                <a:solidFill>
                  <a:srgbClr val="EB4D58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L’IA e il Benessere sul Lavoro </a:t>
            </a:r>
            <a:r>
              <a:rPr lang="it-IT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– 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L’IA può aiutare a lavorare meglio e con meno stress?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0ABF4D-B4F9-1191-54F6-8DBE8AC2BA11}"/>
              </a:ext>
            </a:extLst>
          </p:cNvPr>
          <p:cNvSpPr txBox="1"/>
          <p:nvPr/>
        </p:nvSpPr>
        <p:spPr>
          <a:xfrm>
            <a:off x="1855303" y="1536174"/>
            <a:ext cx="9322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1. "I neutrini li catturiamo insieme, lo stress lo lasciamo all’AI."</a:t>
            </a:r>
          </a:p>
          <a:p>
            <a:r>
              <a:rPr lang="it-IT" sz="4000" dirty="0"/>
              <a:t>2. "L’AI ci aiuta a respirare: meno rincorse, più squadra."</a:t>
            </a:r>
          </a:p>
          <a:p>
            <a:r>
              <a:rPr lang="it-IT" sz="4000" dirty="0"/>
              <a:t>3. "La scadenza non fa più paura: l’AI ci semplifica la cura."</a:t>
            </a:r>
          </a:p>
        </p:txBody>
      </p:sp>
    </p:spTree>
    <p:extLst>
      <p:ext uri="{BB962C8B-B14F-4D97-AF65-F5344CB8AC3E}">
        <p14:creationId xmlns:p14="http://schemas.microsoft.com/office/powerpoint/2010/main" val="70865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74C0-53CC-F217-0E01-39E3E46D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DF2102-84BF-20E7-D2C3-6626265C7991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 dirty="0">
                <a:solidFill>
                  <a:schemeClr val="accent1"/>
                </a:solidFill>
                <a:cs typeface="Arial"/>
              </a:rPr>
              <a:t>:  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A5C8A6-8462-719B-1CFE-3F8D0D04D5FA}"/>
              </a:ext>
            </a:extLst>
          </p:cNvPr>
          <p:cNvSpPr txBox="1"/>
          <p:nvPr/>
        </p:nvSpPr>
        <p:spPr>
          <a:xfrm>
            <a:off x="1557130" y="1603513"/>
            <a:ext cx="100252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200" b="1" dirty="0"/>
              <a:t>Creare un interlocutore virtuale nostro avatar con il quale confrontarci per ridurre lo stress e che ci aiuti nella gestione delle scadenze.</a:t>
            </a:r>
            <a:endParaRPr lang="it-IT" sz="2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5FDE1E-86DF-454A-8261-8B00BA297EFB}"/>
              </a:ext>
            </a:extLst>
          </p:cNvPr>
          <p:cNvSpPr txBox="1"/>
          <p:nvPr/>
        </p:nvSpPr>
        <p:spPr>
          <a:xfrm>
            <a:off x="1351722" y="733739"/>
            <a:ext cx="9322904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-124460" algn="l"/>
                <a:tab pos="457200" algn="l"/>
              </a:tabLst>
            </a:pPr>
            <a:r>
              <a:rPr lang="it-IT" sz="1800" b="1" kern="1200" dirty="0">
                <a:solidFill>
                  <a:srgbClr val="EB4D58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L’IA e il Benessere sul Lavoro </a:t>
            </a:r>
            <a:r>
              <a:rPr lang="it-IT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– 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L’IA può aiutare a lavorare meglio e con meno stress?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2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B109-B95A-8D3E-02A3-555DFAA7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7294717F-56C5-AFD8-6ABA-839DBF10FB88}"/>
              </a:ext>
            </a:extLst>
          </p:cNvPr>
          <p:cNvSpPr txBox="1"/>
          <p:nvPr/>
        </p:nvSpPr>
        <p:spPr>
          <a:xfrm>
            <a:off x="4081670" y="2431944"/>
            <a:ext cx="4174435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it-IT" sz="10000" dirty="0">
                <a:solidFill>
                  <a:schemeClr val="accent1"/>
                </a:solidFill>
                <a:latin typeface="Barlow Condensed Medium" panose="00000606000000000000" pitchFamily="2" charset="0"/>
              </a:rPr>
              <a:t>Gruppo 9</a:t>
            </a:r>
            <a:endParaRPr lang="en-GB" sz="10000" dirty="0">
              <a:solidFill>
                <a:schemeClr val="accent1"/>
              </a:solidFill>
              <a:latin typeface="Barlow Condensed Medium" panose="00000606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705BB5-12A8-DF6D-5117-38F52D8E98B5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 dirty="0">
                <a:solidFill>
                  <a:schemeClr val="accent1"/>
                </a:solidFill>
                <a:cs typeface="Arial"/>
              </a:rPr>
              <a:t>:  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4456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036377DF9CEE4BB3F43E1EDA7857F5" ma:contentTypeVersion="15" ma:contentTypeDescription="Creare un nuovo documento." ma:contentTypeScope="" ma:versionID="a4c4768477ea6940e08407aa8eff3a37">
  <xsd:schema xmlns:xsd="http://www.w3.org/2001/XMLSchema" xmlns:xs="http://www.w3.org/2001/XMLSchema" xmlns:p="http://schemas.microsoft.com/office/2006/metadata/properties" xmlns:ns2="2ce4146d-471e-4229-80f2-ba12b105dfab" xmlns:ns3="1d62f052-c58c-42d9-b4fa-ed743aa629f4" targetNamespace="http://schemas.microsoft.com/office/2006/metadata/properties" ma:root="true" ma:fieldsID="46ec7ffe41b39e348b4b4e0f2a2c2cdc" ns2:_="" ns3:_="">
    <xsd:import namespace="2ce4146d-471e-4229-80f2-ba12b105dfab"/>
    <xsd:import namespace="1d62f052-c58c-42d9-b4fa-ed743aa62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4146d-471e-4229-80f2-ba12b105d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Tag immagine" ma:readOnly="false" ma:fieldId="{5cf76f15-5ced-4ddc-b409-7134ff3c332f}" ma:taxonomyMulti="true" ma:sspId="9fa98f0a-f547-4eed-b884-85c87cd841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2f052-c58c-42d9-b4fa-ed743aa629f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7aad25-b029-479e-a95c-c9c7c1993a96}" ma:internalName="TaxCatchAll" ma:showField="CatchAllData" ma:web="1d62f052-c58c-42d9-b4fa-ed743aa62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62f052-c58c-42d9-b4fa-ed743aa629f4" xsi:nil="true"/>
    <lcf76f155ced4ddcb4097134ff3c332f xmlns="2ce4146d-471e-4229-80f2-ba12b105df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51D558-1323-4D41-9A60-23F0D7FCE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E368E-C40C-45B2-A30A-207D9FA84393}"/>
</file>

<file path=customXml/itemProps3.xml><?xml version="1.0" encoding="utf-8"?>
<ds:datastoreItem xmlns:ds="http://schemas.openxmlformats.org/officeDocument/2006/customXml" ds:itemID="{B213F955-FAFC-4E9A-B1C9-9B96CA4AD743}">
  <ds:schemaRefs>
    <ds:schemaRef ds:uri="540144d6-1158-4b24-b350-4c634f4564d0"/>
    <ds:schemaRef ds:uri="9ae0461b-27c7-44e2-b0e1-3d2ed65117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d62f052-c58c-42d9-b4fa-ed743aa629f4"/>
    <ds:schemaRef ds:uri="2ce4146d-471e-4229-80f2-ba12b105df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Aptos</vt:lpstr>
      <vt:lpstr>Barlow Condensed Medium</vt:lpstr>
      <vt:lpstr>Arial</vt:lpstr>
      <vt:lpstr>Times New Roman</vt:lpstr>
      <vt:lpstr>Tw Cen MT</vt:lpstr>
      <vt:lpstr>Calibri</vt:lpstr>
      <vt:lpstr>Berlari</vt:lpstr>
      <vt:lpstr>Contents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Claudio Moretti</cp:lastModifiedBy>
  <cp:revision>6</cp:revision>
  <dcterms:created xsi:type="dcterms:W3CDTF">2019-01-14T06:35:35Z</dcterms:created>
  <dcterms:modified xsi:type="dcterms:W3CDTF">2025-05-07T09:32:32Z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0x0101008C036377DF9CEE4BB3F43E1EDA7857F5</vt:lpwstr>
  </property>
  <property fmtid="{D5CDD505-2E9C-101B-9397-08002B2CF9AE}" pid="3" name="MediaServiceImageTags">
    <vt:lpwstr/>
  </property>
</Properties>
</file>