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0EBA3-2648-2399-EDDC-A14972900133}" v="128" dt="2025-05-07T09:32:4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gini, Alessandro A." userId="S::alessandro.a.figini@accenture.com::863df469-450b-4458-922a-a9adc462c62f" providerId="AD" clId="Web-{5090EBA3-2648-2399-EDDC-A14972900133}"/>
    <pc:docChg chg="addSld delSld modSld">
      <pc:chgData name="Figini, Alessandro A." userId="S::alessandro.a.figini@accenture.com::863df469-450b-4458-922a-a9adc462c62f" providerId="AD" clId="Web-{5090EBA3-2648-2399-EDDC-A14972900133}" dt="2025-05-07T09:32:49.446" v="102"/>
      <pc:docMkLst>
        <pc:docMk/>
      </pc:docMkLst>
      <pc:sldChg chg="addSp delSp modSp">
        <pc:chgData name="Figini, Alessandro A." userId="S::alessandro.a.figini@accenture.com::863df469-450b-4458-922a-a9adc462c62f" providerId="AD" clId="Web-{5090EBA3-2648-2399-EDDC-A14972900133}" dt="2025-05-07T09:27:46.457" v="34" actId="20577"/>
        <pc:sldMkLst>
          <pc:docMk/>
          <pc:sldMk cId="109857222" sldId="256"/>
        </pc:sldMkLst>
        <pc:spChg chg="del">
          <ac:chgData name="Figini, Alessandro A." userId="S::alessandro.a.figini@accenture.com::863df469-450b-4458-922a-a9adc462c62f" providerId="AD" clId="Web-{5090EBA3-2648-2399-EDDC-A14972900133}" dt="2025-05-07T08:03:22.185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Figini, Alessandro A." userId="S::alessandro.a.figini@accenture.com::863df469-450b-4458-922a-a9adc462c62f" providerId="AD" clId="Web-{5090EBA3-2648-2399-EDDC-A14972900133}" dt="2025-05-07T08:03:28.935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Figini, Alessandro A." userId="S::alessandro.a.figini@accenture.com::863df469-450b-4458-922a-a9adc462c62f" providerId="AD" clId="Web-{5090EBA3-2648-2399-EDDC-A14972900133}" dt="2025-05-07T09:27:46.457" v="34" actId="20577"/>
          <ac:spMkLst>
            <pc:docMk/>
            <pc:sldMk cId="109857222" sldId="256"/>
            <ac:spMk id="3" creationId="{6A1834DE-C769-9191-6192-9D2D0AD0C1B0}"/>
          </ac:spMkLst>
        </pc:spChg>
        <pc:spChg chg="add mod">
          <ac:chgData name="Figini, Alessandro A." userId="S::alessandro.a.figini@accenture.com::863df469-450b-4458-922a-a9adc462c62f" providerId="AD" clId="Web-{5090EBA3-2648-2399-EDDC-A14972900133}" dt="2025-05-07T09:27:36.222" v="33"/>
          <ac:spMkLst>
            <pc:docMk/>
            <pc:sldMk cId="109857222" sldId="256"/>
            <ac:spMk id="4" creationId="{4098A65A-D130-3629-ECAD-2FBD2120359B}"/>
          </ac:spMkLst>
        </pc:spChg>
        <pc:picChg chg="add mod">
          <ac:chgData name="Figini, Alessandro A." userId="S::alessandro.a.figini@accenture.com::863df469-450b-4458-922a-a9adc462c62f" providerId="AD" clId="Web-{5090EBA3-2648-2399-EDDC-A14972900133}" dt="2025-05-07T09:24:52.148" v="7" actId="14100"/>
          <ac:picMkLst>
            <pc:docMk/>
            <pc:sldMk cId="109857222" sldId="256"/>
            <ac:picMk id="2" creationId="{693F287C-C799-C2D8-5FD0-45CFB2F87A3B}"/>
          </ac:picMkLst>
        </pc:picChg>
      </pc:sldChg>
      <pc:sldChg chg="add del replId">
        <pc:chgData name="Figini, Alessandro A." userId="S::alessandro.a.figini@accenture.com::863df469-450b-4458-922a-a9adc462c62f" providerId="AD" clId="Web-{5090EBA3-2648-2399-EDDC-A14972900133}" dt="2025-05-07T09:32:49.446" v="102"/>
        <pc:sldMkLst>
          <pc:docMk/>
          <pc:sldMk cId="3561926040" sldId="257"/>
        </pc:sldMkLst>
      </pc:sldChg>
      <pc:sldChg chg="addSp delSp modSp add replId">
        <pc:chgData name="Figini, Alessandro A." userId="S::alessandro.a.figini@accenture.com::863df469-450b-4458-922a-a9adc462c62f" providerId="AD" clId="Web-{5090EBA3-2648-2399-EDDC-A14972900133}" dt="2025-05-07T09:32:40.664" v="101" actId="1076"/>
        <pc:sldMkLst>
          <pc:docMk/>
          <pc:sldMk cId="2546851551" sldId="258"/>
        </pc:sldMkLst>
        <pc:spChg chg="add mod">
          <ac:chgData name="Figini, Alessandro A." userId="S::alessandro.a.figini@accenture.com::863df469-450b-4458-922a-a9adc462c62f" providerId="AD" clId="Web-{5090EBA3-2648-2399-EDDC-A14972900133}" dt="2025-05-07T09:30:08.982" v="91" actId="1076"/>
          <ac:spMkLst>
            <pc:docMk/>
            <pc:sldMk cId="2546851551" sldId="258"/>
            <ac:spMk id="4" creationId="{0BFF72B0-1AA1-6ECA-E3EE-B92F145218AB}"/>
          </ac:spMkLst>
        </pc:spChg>
        <pc:spChg chg="add del mod">
          <ac:chgData name="Figini, Alessandro A." userId="S::alessandro.a.figini@accenture.com::863df469-450b-4458-922a-a9adc462c62f" providerId="AD" clId="Web-{5090EBA3-2648-2399-EDDC-A14972900133}" dt="2025-05-07T09:30:58.095" v="94"/>
          <ac:spMkLst>
            <pc:docMk/>
            <pc:sldMk cId="2546851551" sldId="258"/>
            <ac:spMk id="5" creationId="{46345CD6-BFE4-669E-8134-522BDB1D7D0B}"/>
          </ac:spMkLst>
        </pc:spChg>
        <pc:spChg chg="add mod">
          <ac:chgData name="Figini, Alessandro A." userId="S::alessandro.a.figini@accenture.com::863df469-450b-4458-922a-a9adc462c62f" providerId="AD" clId="Web-{5090EBA3-2648-2399-EDDC-A14972900133}" dt="2025-05-07T09:32:40.664" v="101" actId="1076"/>
          <ac:spMkLst>
            <pc:docMk/>
            <pc:sldMk cId="2546851551" sldId="258"/>
            <ac:spMk id="6" creationId="{08B9C9EA-052F-C584-66C1-3E1D0A4F47B6}"/>
          </ac:spMkLst>
        </pc:spChg>
        <pc:picChg chg="add del mod">
          <ac:chgData name="Figini, Alessandro A." userId="S::alessandro.a.figini@accenture.com::863df469-450b-4458-922a-a9adc462c62f" providerId="AD" clId="Web-{5090EBA3-2648-2399-EDDC-A14972900133}" dt="2025-05-07T09:28:20.256" v="36"/>
          <ac:picMkLst>
            <pc:docMk/>
            <pc:sldMk cId="2546851551" sldId="258"/>
            <ac:picMk id="2" creationId="{D0E09CE6-20B5-5235-EFE4-3DF766A30336}"/>
          </ac:picMkLst>
        </pc:picChg>
        <pc:picChg chg="add mod">
          <ac:chgData name="Figini, Alessandro A." userId="S::alessandro.a.figini@accenture.com::863df469-450b-4458-922a-a9adc462c62f" providerId="AD" clId="Web-{5090EBA3-2648-2399-EDDC-A14972900133}" dt="2025-05-07T09:29:26.807" v="69" actId="14100"/>
          <ac:picMkLst>
            <pc:docMk/>
            <pc:sldMk cId="2546851551" sldId="258"/>
            <ac:picMk id="3" creationId="{61FD31A1-3F1E-FB22-1C27-75ACA5F497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693F287C-C799-C2D8-5FD0-45CFB2F8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" y="-1105"/>
            <a:ext cx="6948556" cy="6882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834DE-C769-9191-6192-9D2D0AD0C1B0}"/>
              </a:ext>
            </a:extLst>
          </p:cNvPr>
          <p:cNvSpPr txBox="1"/>
          <p:nvPr/>
        </p:nvSpPr>
        <p:spPr>
          <a:xfrm>
            <a:off x="7211943" y="324954"/>
            <a:ext cx="4711700" cy="4622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Tra ‘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risata</a:t>
            </a:r>
            <a:r>
              <a:rPr lang="en-US" i="1" dirty="0"/>
              <a:t> e ‘</a:t>
            </a:r>
            <a:r>
              <a:rPr lang="en-US" i="1" dirty="0" err="1"/>
              <a:t>n’onda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se </a:t>
            </a:r>
            <a:r>
              <a:rPr lang="en-US" i="1" dirty="0" err="1"/>
              <a:t>perde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 err="1"/>
              <a:t>ce</a:t>
            </a:r>
            <a:r>
              <a:rPr lang="en-US" i="1" dirty="0"/>
              <a:t> </a:t>
            </a:r>
            <a:r>
              <a:rPr lang="en-US" i="1" dirty="0" err="1"/>
              <a:t>ritrovammo</a:t>
            </a:r>
            <a:r>
              <a:rPr lang="en-US" i="1" dirty="0"/>
              <a:t> tutti </a:t>
            </a:r>
            <a:r>
              <a:rPr lang="en-US" i="1" dirty="0" err="1"/>
              <a:t>intorno</a:t>
            </a:r>
            <a:r>
              <a:rPr lang="en-US" i="1" dirty="0"/>
              <a:t> </a:t>
            </a:r>
            <a:r>
              <a:rPr lang="en-US" i="1" dirty="0" err="1"/>
              <a:t>ar</a:t>
            </a:r>
            <a:r>
              <a:rPr lang="en-US" i="1" dirty="0"/>
              <a:t> </a:t>
            </a:r>
            <a:r>
              <a:rPr lang="en-US" i="1" dirty="0" err="1"/>
              <a:t>tavolino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co’ ‘n </a:t>
            </a:r>
            <a:r>
              <a:rPr lang="en-US" i="1" dirty="0" err="1"/>
              <a:t>numero</a:t>
            </a:r>
            <a:r>
              <a:rPr lang="en-US" i="1" dirty="0"/>
              <a:t> uno e ‘n </a:t>
            </a:r>
            <a:r>
              <a:rPr lang="en-US" i="1" dirty="0" err="1"/>
              <a:t>cielo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se </a:t>
            </a:r>
            <a:r>
              <a:rPr lang="en-US" i="1" dirty="0" err="1"/>
              <a:t>perde</a:t>
            </a:r>
            <a:r>
              <a:rPr lang="en-US" i="1" dirty="0"/>
              <a:t>.</a:t>
            </a:r>
            <a:endParaRPr lang="en-US"/>
          </a:p>
          <a:p>
            <a:pPr>
              <a:lnSpc>
                <a:spcPct val="150000"/>
              </a:lnSpc>
            </a:pP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/>
              <a:t>Ce </a:t>
            </a:r>
            <a:r>
              <a:rPr lang="en-US" i="1" dirty="0" err="1"/>
              <a:t>semo</a:t>
            </a:r>
            <a:r>
              <a:rPr lang="en-US" i="1" dirty="0"/>
              <a:t> </a:t>
            </a:r>
            <a:r>
              <a:rPr lang="en-US" i="1" dirty="0" err="1"/>
              <a:t>nove</a:t>
            </a:r>
            <a:r>
              <a:rPr lang="en-US" i="1" dirty="0"/>
              <a:t> </a:t>
            </a:r>
            <a:r>
              <a:rPr lang="en-US" i="1" dirty="0" err="1"/>
              <a:t>donne</a:t>
            </a:r>
            <a:r>
              <a:rPr lang="en-US" i="1" dirty="0"/>
              <a:t>, </a:t>
            </a:r>
            <a:r>
              <a:rPr lang="en-US" i="1" dirty="0" err="1"/>
              <a:t>tre</a:t>
            </a:r>
            <a:r>
              <a:rPr lang="en-US" i="1" dirty="0"/>
              <a:t> </a:t>
            </a:r>
            <a:r>
              <a:rPr lang="en-US" i="1" dirty="0" err="1"/>
              <a:t>omaccioni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 err="1"/>
              <a:t>ognuno</a:t>
            </a:r>
            <a:r>
              <a:rPr lang="en-US" i="1" dirty="0"/>
              <a:t> co’ ‘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testa</a:t>
            </a:r>
            <a:r>
              <a:rPr lang="en-US" i="1" dirty="0"/>
              <a:t> e ‘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passione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ma tutti </a:t>
            </a:r>
            <a:r>
              <a:rPr lang="en-US" i="1" dirty="0" err="1"/>
              <a:t>uniti</a:t>
            </a:r>
            <a:r>
              <a:rPr lang="en-US" i="1" dirty="0"/>
              <a:t> pe’ </a:t>
            </a:r>
            <a:r>
              <a:rPr lang="en-US" i="1" dirty="0" err="1"/>
              <a:t>spostà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confini</a:t>
            </a:r>
            <a:r>
              <a:rPr lang="en-US" i="1" dirty="0"/>
              <a:t> e le </a:t>
            </a:r>
            <a:r>
              <a:rPr lang="en-US" i="1" dirty="0" err="1"/>
              <a:t>ragioni</a:t>
            </a:r>
            <a:r>
              <a:rPr lang="en-US" i="1" dirty="0"/>
              <a:t>.</a:t>
            </a:r>
          </a:p>
          <a:p>
            <a:pPr>
              <a:lnSpc>
                <a:spcPct val="150000"/>
              </a:lnSpc>
            </a:pPr>
            <a:endParaRPr lang="en-US" i="1" dirty="0"/>
          </a:p>
          <a:p>
            <a:pPr>
              <a:lnSpc>
                <a:spcPct val="150000"/>
              </a:lnSpc>
            </a:pPr>
            <a:r>
              <a:rPr lang="en-US" i="1" dirty="0" err="1"/>
              <a:t>Lavoramo</a:t>
            </a:r>
            <a:r>
              <a:rPr lang="en-US" i="1" dirty="0"/>
              <a:t> pe’ </a:t>
            </a:r>
            <a:r>
              <a:rPr lang="en-US" i="1" dirty="0" err="1"/>
              <a:t>l’INFN</a:t>
            </a:r>
            <a:r>
              <a:rPr lang="en-US" i="1" dirty="0"/>
              <a:t>, co’ </a:t>
            </a:r>
            <a:r>
              <a:rPr lang="en-US" i="1" dirty="0" err="1"/>
              <a:t>disciplina</a:t>
            </a:r>
            <a:r>
              <a:rPr lang="en-US" i="1" dirty="0"/>
              <a:t> e core,</a:t>
            </a:r>
            <a:br>
              <a:rPr lang="en-US" i="1" dirty="0"/>
            </a:br>
            <a:r>
              <a:rPr lang="en-US" i="1" dirty="0" err="1"/>
              <a:t>tra</a:t>
            </a:r>
            <a:r>
              <a:rPr lang="en-US" i="1" dirty="0"/>
              <a:t> </a:t>
            </a:r>
            <a:r>
              <a:rPr lang="en-US" i="1" dirty="0" err="1"/>
              <a:t>formule</a:t>
            </a:r>
            <a:r>
              <a:rPr lang="en-US" i="1" dirty="0"/>
              <a:t>, </a:t>
            </a:r>
            <a:r>
              <a:rPr lang="en-US" i="1" dirty="0" err="1"/>
              <a:t>esperimenti</a:t>
            </a:r>
            <a:r>
              <a:rPr lang="en-US" i="1" dirty="0"/>
              <a:t> e gran </a:t>
            </a:r>
            <a:r>
              <a:rPr lang="en-US" i="1" dirty="0" err="1"/>
              <a:t>visione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pe’ </a:t>
            </a:r>
            <a:r>
              <a:rPr lang="en-US" i="1" dirty="0" err="1"/>
              <a:t>cercà</a:t>
            </a:r>
            <a:r>
              <a:rPr lang="en-US" i="1" dirty="0"/>
              <a:t> la </a:t>
            </a:r>
            <a:r>
              <a:rPr lang="en-US" i="1" dirty="0" err="1"/>
              <a:t>verità</a:t>
            </a:r>
            <a:r>
              <a:rPr lang="en-US" i="1" dirty="0"/>
              <a:t>... e </a:t>
            </a:r>
            <a:r>
              <a:rPr lang="en-US" i="1" dirty="0" err="1"/>
              <a:t>dà</a:t>
            </a:r>
            <a:r>
              <a:rPr lang="en-US" i="1" dirty="0"/>
              <a:t> senso </a:t>
            </a:r>
            <a:r>
              <a:rPr lang="en-US" i="1" dirty="0" err="1"/>
              <a:t>ar</a:t>
            </a:r>
            <a:r>
              <a:rPr lang="en-US" i="1" dirty="0"/>
              <a:t> </a:t>
            </a:r>
            <a:r>
              <a:rPr lang="en-US" i="1" dirty="0" err="1"/>
              <a:t>rumore</a:t>
            </a:r>
            <a:r>
              <a:rPr lang="en-US" i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8A65A-D130-3629-ECAD-2FBD2120359B}"/>
              </a:ext>
            </a:extLst>
          </p:cNvPr>
          <p:cNvSpPr txBox="1"/>
          <p:nvPr/>
        </p:nvSpPr>
        <p:spPr>
          <a:xfrm>
            <a:off x="7211483" y="5496983"/>
            <a:ext cx="40343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Uniti </a:t>
            </a:r>
            <a:r>
              <a:rPr lang="en-US" sz="2800" b="1" dirty="0" err="1"/>
              <a:t>dalla</a:t>
            </a:r>
            <a:r>
              <a:rPr lang="en-US" sz="2800" b="1" dirty="0"/>
              <a:t> </a:t>
            </a:r>
            <a:r>
              <a:rPr lang="en-US" sz="2800" b="1" dirty="0" err="1"/>
              <a:t>scienza</a:t>
            </a:r>
            <a:r>
              <a:rPr lang="en-US" sz="2800" b="1" dirty="0"/>
              <a:t>,</a:t>
            </a:r>
          </a:p>
          <a:p>
            <a:r>
              <a:rPr lang="en-US" sz="2800" b="1" dirty="0" err="1"/>
              <a:t>guidati</a:t>
            </a:r>
            <a:r>
              <a:rPr lang="en-US" sz="2800" b="1" dirty="0"/>
              <a:t> </a:t>
            </a:r>
            <a:r>
              <a:rPr lang="en-US" sz="2800" b="1" dirty="0" err="1"/>
              <a:t>dalla</a:t>
            </a:r>
            <a:r>
              <a:rPr lang="en-US" sz="2800" b="1" dirty="0"/>
              <a:t> </a:t>
            </a:r>
            <a:r>
              <a:rPr lang="en-US" sz="2800" b="1" dirty="0" err="1"/>
              <a:t>passione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D4968-5CB1-4D3C-77E7-799E5BF01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adset and a tie&#10;&#10;AI-generated content may be incorrect.">
            <a:extLst>
              <a:ext uri="{FF2B5EF4-FFF2-40B4-BE49-F238E27FC236}">
                <a16:creationId xmlns:a16="http://schemas.microsoft.com/office/drawing/2014/main" id="{61FD31A1-3F1E-FB22-1C27-75ACA5F4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04" y="1158460"/>
            <a:ext cx="8512326" cy="5702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F72B0-1AA1-6ECA-E3EE-B92F145218AB}"/>
              </a:ext>
            </a:extLst>
          </p:cNvPr>
          <p:cNvSpPr txBox="1"/>
          <p:nvPr/>
        </p:nvSpPr>
        <p:spPr>
          <a:xfrm>
            <a:off x="355970" y="210164"/>
            <a:ext cx="66590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Verso il </a:t>
            </a:r>
            <a:r>
              <a:rPr lang="en-US" sz="4000" b="1" err="1"/>
              <a:t>futuro</a:t>
            </a:r>
            <a:r>
              <a:rPr lang="en-US" sz="4000" b="1" dirty="0"/>
              <a:t>... e </a:t>
            </a:r>
            <a:r>
              <a:rPr lang="en-US" sz="4000" b="1" err="1"/>
              <a:t>oltre</a:t>
            </a:r>
            <a:r>
              <a:rPr lang="en-US" sz="4000" b="1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9C9EA-052F-C584-66C1-3E1D0A4F47B6}"/>
              </a:ext>
            </a:extLst>
          </p:cNvPr>
          <p:cNvSpPr txBox="1"/>
          <p:nvPr/>
        </p:nvSpPr>
        <p:spPr>
          <a:xfrm>
            <a:off x="194733" y="999067"/>
            <a:ext cx="3335866" cy="58693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Un assistente intelligente che gestisce scadenze e priorità, facilita la collaborazione tra colleghi, analizza e archivia le pratiche, risponde alle email con tono professionale, crea grafici riepilogativi, corregge errori e organizza le attività quotidiane. Supporta la salute mentale con promemoria per pause, mantiene l’equilibrio contabile, snellisce la burocrazia e favorisce un clima di lavoro sereno.</a:t>
            </a:r>
          </a:p>
        </p:txBody>
      </p:sp>
    </p:spTree>
    <p:extLst>
      <p:ext uri="{BB962C8B-B14F-4D97-AF65-F5344CB8AC3E}">
        <p14:creationId xmlns:p14="http://schemas.microsoft.com/office/powerpoint/2010/main" val="254685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49</cp:revision>
  <dcterms:created xsi:type="dcterms:W3CDTF">2025-05-07T08:00:31Z</dcterms:created>
  <dcterms:modified xsi:type="dcterms:W3CDTF">2025-05-07T09:32:51Z</dcterms:modified>
</cp:coreProperties>
</file>