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6" r:id="rId4"/>
    <p:sldMasterId id="2147483691" r:id="rId5"/>
    <p:sldMasterId id="2147483709" r:id="rId6"/>
    <p:sldMasterId id="2147483721" r:id="rId7"/>
  </p:sldMasterIdLst>
  <p:notesMasterIdLst>
    <p:notesMasterId r:id="rId29"/>
  </p:notesMasterIdLst>
  <p:handoutMasterIdLst>
    <p:handoutMasterId r:id="rId30"/>
  </p:handoutMasterIdLst>
  <p:sldIdLst>
    <p:sldId id="256" r:id="rId8"/>
    <p:sldId id="2147471225" r:id="rId9"/>
    <p:sldId id="2147483107" r:id="rId10"/>
    <p:sldId id="2147483090" r:id="rId11"/>
    <p:sldId id="2147483115" r:id="rId12"/>
    <p:sldId id="2147471227" r:id="rId13"/>
    <p:sldId id="2147483114" r:id="rId14"/>
    <p:sldId id="2147483078" r:id="rId15"/>
    <p:sldId id="2147483113" r:id="rId16"/>
    <p:sldId id="2147483110" r:id="rId17"/>
    <p:sldId id="2147483080" r:id="rId18"/>
    <p:sldId id="2147483082" r:id="rId19"/>
    <p:sldId id="2147483081" r:id="rId20"/>
    <p:sldId id="2147483108" r:id="rId21"/>
    <p:sldId id="2147483111" r:id="rId22"/>
    <p:sldId id="2147483091" r:id="rId23"/>
    <p:sldId id="2147483092" r:id="rId24"/>
    <p:sldId id="2147483086" r:id="rId25"/>
    <p:sldId id="2147471215" r:id="rId26"/>
    <p:sldId id="2147483076" r:id="rId27"/>
    <p:sldId id="364" r:id="rId28"/>
  </p:sldIdLst>
  <p:sldSz cx="12192000" cy="6858000"/>
  <p:notesSz cx="6858000" cy="9144000"/>
  <p:embeddedFontLst>
    <p:embeddedFont>
      <p:font typeface="Barlow Condensed" panose="00000506000000000000" pitchFamily="2" charset="0"/>
      <p:regular r:id="rId31"/>
      <p:bold r:id="rId32"/>
      <p:italic r:id="rId33"/>
      <p:boldItalic r:id="rId34"/>
    </p:embeddedFont>
    <p:embeddedFont>
      <p:font typeface="Barlow Condensed ExtraBold" panose="00000906000000000000" pitchFamily="2" charset="0"/>
      <p:bold r:id="rId35"/>
      <p:boldItalic r:id="rId36"/>
    </p:embeddedFont>
    <p:embeddedFont>
      <p:font typeface="Berlari" panose="02000503000000000000" charset="0"/>
      <p:regular r:id="rId37"/>
    </p:embeddedFont>
    <p:embeddedFont>
      <p:font typeface="Dreaming Outloud Pro" panose="03050502040302030504" pitchFamily="66" charset="0"/>
      <p:regular r:id="rId38"/>
      <p:italic r:id="rId39"/>
    </p:embeddedFont>
    <p:embeddedFont>
      <p:font typeface="Titillium Web" panose="00000500000000000000" pitchFamily="2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5A"/>
    <a:srgbClr val="FE9292"/>
    <a:srgbClr val="00215E"/>
    <a:srgbClr val="2C4E80"/>
    <a:srgbClr val="FDFDFD"/>
    <a:srgbClr val="FFFFFF"/>
    <a:srgbClr val="002060"/>
    <a:srgbClr val="000B2A"/>
    <a:srgbClr val="DBDCDF"/>
    <a:srgbClr val="DAD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15203-B4C8-4997-A8AE-0058EE07ADF8}" v="1" dt="2025-05-06T06:53:43.665"/>
    <p1510:client id="{9A402998-2E1E-F633-A825-9D57E351E2C6}" v="42" dt="2025-05-06T06:16:07.980"/>
    <p1510:client id="{D9525D24-B6AF-4ECC-9BA1-0B7A005D6E54}" v="13092" dt="2025-05-06T06:51:41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364"/>
        <p:guide pos="3840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9.fntdata"/><Relationship Id="rId21" Type="http://schemas.openxmlformats.org/officeDocument/2006/relationships/slide" Target="slides/slide14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6.fntdata"/><Relationship Id="rId49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Mattera" userId="a0c69db9-b554-47b0-9bb0-8422ac510676" providerId="ADAL" clId="{D9525D24-B6AF-4ECC-9BA1-0B7A005D6E54}"/>
    <pc:docChg chg="undo redo custSel addSld delSld modSld sldOrd modMainMaster">
      <pc:chgData name="Valentina Mattera" userId="a0c69db9-b554-47b0-9bb0-8422ac510676" providerId="ADAL" clId="{D9525D24-B6AF-4ECC-9BA1-0B7A005D6E54}" dt="2025-05-06T05:56:09.881" v="16705" actId="20577"/>
      <pc:docMkLst>
        <pc:docMk/>
      </pc:docMkLst>
      <pc:sldChg chg="addSp delSp modSp mod">
        <pc:chgData name="Valentina Mattera" userId="a0c69db9-b554-47b0-9bb0-8422ac510676" providerId="ADAL" clId="{D9525D24-B6AF-4ECC-9BA1-0B7A005D6E54}" dt="2025-05-05T20:44:11.991" v="16675" actId="20577"/>
        <pc:sldMkLst>
          <pc:docMk/>
          <pc:sldMk cId="376543067" sldId="256"/>
        </pc:sldMkLst>
        <pc:spChg chg="add mod">
          <ac:chgData name="Valentina Mattera" userId="a0c69db9-b554-47b0-9bb0-8422ac510676" providerId="ADAL" clId="{D9525D24-B6AF-4ECC-9BA1-0B7A005D6E54}" dt="2025-05-05T20:44:11.991" v="16675" actId="20577"/>
          <ac:spMkLst>
            <pc:docMk/>
            <pc:sldMk cId="376543067" sldId="256"/>
            <ac:spMk id="4" creationId="{C4F38912-54C5-430E-7254-F654F39FDE49}"/>
          </ac:spMkLst>
        </pc:spChg>
        <pc:spChg chg="mod">
          <ac:chgData name="Valentina Mattera" userId="a0c69db9-b554-47b0-9bb0-8422ac510676" providerId="ADAL" clId="{D9525D24-B6AF-4ECC-9BA1-0B7A005D6E54}" dt="2025-04-29T07:31:01.418" v="4701" actId="1076"/>
          <ac:spMkLst>
            <pc:docMk/>
            <pc:sldMk cId="376543067" sldId="256"/>
            <ac:spMk id="13" creationId="{06E4FB7B-E83F-4BDF-91AC-1421B2A4F5C1}"/>
          </ac:spMkLst>
        </pc:spChg>
      </pc:sldChg>
      <pc:sldChg chg="del mod modShow">
        <pc:chgData name="Valentina Mattera" userId="a0c69db9-b554-47b0-9bb0-8422ac510676" providerId="ADAL" clId="{D9525D24-B6AF-4ECC-9BA1-0B7A005D6E54}" dt="2025-04-28T15:42:54.206" v="3896" actId="47"/>
        <pc:sldMkLst>
          <pc:docMk/>
          <pc:sldMk cId="4187878335" sldId="358"/>
        </pc:sldMkLst>
      </pc:sldChg>
      <pc:sldChg chg="del mod modShow">
        <pc:chgData name="Valentina Mattera" userId="a0c69db9-b554-47b0-9bb0-8422ac510676" providerId="ADAL" clId="{D9525D24-B6AF-4ECC-9BA1-0B7A005D6E54}" dt="2025-04-28T15:33:30.722" v="3612" actId="47"/>
        <pc:sldMkLst>
          <pc:docMk/>
          <pc:sldMk cId="3413550870" sldId="359"/>
        </pc:sldMkLst>
      </pc:sldChg>
      <pc:sldChg chg="addSp delSp modSp del mod ord modNotesTx">
        <pc:chgData name="Valentina Mattera" userId="a0c69db9-b554-47b0-9bb0-8422ac510676" providerId="ADAL" clId="{D9525D24-B6AF-4ECC-9BA1-0B7A005D6E54}" dt="2025-04-30T16:13:50.311" v="14514" actId="47"/>
        <pc:sldMkLst>
          <pc:docMk/>
          <pc:sldMk cId="974744104" sldId="360"/>
        </pc:sldMkLst>
      </pc:sldChg>
      <pc:sldChg chg="modSp del mod">
        <pc:chgData name="Valentina Mattera" userId="a0c69db9-b554-47b0-9bb0-8422ac510676" providerId="ADAL" clId="{D9525D24-B6AF-4ECC-9BA1-0B7A005D6E54}" dt="2025-04-28T09:04:31.494" v="2343" actId="47"/>
        <pc:sldMkLst>
          <pc:docMk/>
          <pc:sldMk cId="444917218" sldId="362"/>
        </pc:sldMkLst>
      </pc:sldChg>
      <pc:sldChg chg="del">
        <pc:chgData name="Valentina Mattera" userId="a0c69db9-b554-47b0-9bb0-8422ac510676" providerId="ADAL" clId="{D9525D24-B6AF-4ECC-9BA1-0B7A005D6E54}" dt="2025-04-29T07:23:09.151" v="4538" actId="47"/>
        <pc:sldMkLst>
          <pc:docMk/>
          <pc:sldMk cId="690180277" sldId="363"/>
        </pc:sldMkLst>
      </pc:sldChg>
      <pc:sldChg chg="ord">
        <pc:chgData name="Valentina Mattera" userId="a0c69db9-b554-47b0-9bb0-8422ac510676" providerId="ADAL" clId="{D9525D24-B6AF-4ECC-9BA1-0B7A005D6E54}" dt="2025-04-28T09:16:36.696" v="2603"/>
        <pc:sldMkLst>
          <pc:docMk/>
          <pc:sldMk cId="691057479" sldId="364"/>
        </pc:sldMkLst>
      </pc:sldChg>
      <pc:sldChg chg="addSp delSp modSp del mod">
        <pc:chgData name="Valentina Mattera" userId="a0c69db9-b554-47b0-9bb0-8422ac510676" providerId="ADAL" clId="{D9525D24-B6AF-4ECC-9BA1-0B7A005D6E54}" dt="2025-04-30T11:09:35.056" v="11578" actId="47"/>
        <pc:sldMkLst>
          <pc:docMk/>
          <pc:sldMk cId="1080894698" sldId="365"/>
        </pc:sldMkLst>
      </pc:sldChg>
      <pc:sldChg chg="add del">
        <pc:chgData name="Valentina Mattera" userId="a0c69db9-b554-47b0-9bb0-8422ac510676" providerId="ADAL" clId="{D9525D24-B6AF-4ECC-9BA1-0B7A005D6E54}" dt="2025-04-29T07:45:59.036" v="5326" actId="47"/>
        <pc:sldMkLst>
          <pc:docMk/>
          <pc:sldMk cId="3838223840" sldId="2147470980"/>
        </pc:sldMkLst>
      </pc:sldChg>
      <pc:sldChg chg="delSp add del mod">
        <pc:chgData name="Valentina Mattera" userId="a0c69db9-b554-47b0-9bb0-8422ac510676" providerId="ADAL" clId="{D9525D24-B6AF-4ECC-9BA1-0B7A005D6E54}" dt="2025-04-29T07:41:17.786" v="5209" actId="47"/>
        <pc:sldMkLst>
          <pc:docMk/>
          <pc:sldMk cId="2743511789" sldId="2147470981"/>
        </pc:sldMkLst>
      </pc:sldChg>
      <pc:sldChg chg="addSp modSp add del mod">
        <pc:chgData name="Valentina Mattera" userId="a0c69db9-b554-47b0-9bb0-8422ac510676" providerId="ADAL" clId="{D9525D24-B6AF-4ECC-9BA1-0B7A005D6E54}" dt="2025-04-28T09:16:30.063" v="2601" actId="47"/>
        <pc:sldMkLst>
          <pc:docMk/>
          <pc:sldMk cId="2356528859" sldId="2147471155"/>
        </pc:sldMkLst>
      </pc:sldChg>
      <pc:sldChg chg="addSp modSp add del mod">
        <pc:chgData name="Valentina Mattera" userId="a0c69db9-b554-47b0-9bb0-8422ac510676" providerId="ADAL" clId="{D9525D24-B6AF-4ECC-9BA1-0B7A005D6E54}" dt="2025-04-18T15:24:32.822" v="235" actId="20577"/>
        <pc:sldMkLst>
          <pc:docMk/>
          <pc:sldMk cId="3778907430" sldId="2147471176"/>
        </pc:sldMkLst>
      </pc:sldChg>
      <pc:sldChg chg="add del">
        <pc:chgData name="Valentina Mattera" userId="a0c69db9-b554-47b0-9bb0-8422ac510676" providerId="ADAL" clId="{D9525D24-B6AF-4ECC-9BA1-0B7A005D6E54}" dt="2025-04-18T15:24:41.035" v="236" actId="47"/>
        <pc:sldMkLst>
          <pc:docMk/>
          <pc:sldMk cId="1016186269" sldId="2147471186"/>
        </pc:sldMkLst>
      </pc:sldChg>
      <pc:sldChg chg="addSp modSp add del mod ord">
        <pc:chgData name="Valentina Mattera" userId="a0c69db9-b554-47b0-9bb0-8422ac510676" providerId="ADAL" clId="{D9525D24-B6AF-4ECC-9BA1-0B7A005D6E54}" dt="2025-04-28T08:16:37.131" v="1363" actId="47"/>
        <pc:sldMkLst>
          <pc:docMk/>
          <pc:sldMk cId="3663393986" sldId="2147471207"/>
        </pc:sldMkLst>
      </pc:sldChg>
      <pc:sldChg chg="add del">
        <pc:chgData name="Valentina Mattera" userId="a0c69db9-b554-47b0-9bb0-8422ac510676" providerId="ADAL" clId="{D9525D24-B6AF-4ECC-9BA1-0B7A005D6E54}" dt="2025-04-18T12:03:14.056" v="111" actId="47"/>
        <pc:sldMkLst>
          <pc:docMk/>
          <pc:sldMk cId="575526869" sldId="2147471208"/>
        </pc:sldMkLst>
      </pc:sldChg>
      <pc:sldChg chg="addSp delSp modSp del mod">
        <pc:chgData name="Valentina Mattera" userId="a0c69db9-b554-47b0-9bb0-8422ac510676" providerId="ADAL" clId="{D9525D24-B6AF-4ECC-9BA1-0B7A005D6E54}" dt="2025-04-29T10:38:00.056" v="7019" actId="47"/>
        <pc:sldMkLst>
          <pc:docMk/>
          <pc:sldMk cId="2332068813" sldId="2147471209"/>
        </pc:sldMkLst>
      </pc:sldChg>
      <pc:sldChg chg="addSp delSp modSp del mod">
        <pc:chgData name="Valentina Mattera" userId="a0c69db9-b554-47b0-9bb0-8422ac510676" providerId="ADAL" clId="{D9525D24-B6AF-4ECC-9BA1-0B7A005D6E54}" dt="2025-04-29T10:39:43.793" v="7034" actId="47"/>
        <pc:sldMkLst>
          <pc:docMk/>
          <pc:sldMk cId="1300895538" sldId="2147471210"/>
        </pc:sldMkLst>
      </pc:sldChg>
      <pc:sldChg chg="addSp delSp modSp mod">
        <pc:chgData name="Valentina Mattera" userId="a0c69db9-b554-47b0-9bb0-8422ac510676" providerId="ADAL" clId="{D9525D24-B6AF-4ECC-9BA1-0B7A005D6E54}" dt="2025-04-30T13:41:07.709" v="12958" actId="20577"/>
        <pc:sldMkLst>
          <pc:docMk/>
          <pc:sldMk cId="3617571884" sldId="2147471211"/>
        </pc:sldMkLst>
      </pc:sldChg>
      <pc:sldChg chg="addSp delSp modSp del mod">
        <pc:chgData name="Valentina Mattera" userId="a0c69db9-b554-47b0-9bb0-8422ac510676" providerId="ADAL" clId="{D9525D24-B6AF-4ECC-9BA1-0B7A005D6E54}" dt="2025-04-29T10:42:22.025" v="7063" actId="47"/>
        <pc:sldMkLst>
          <pc:docMk/>
          <pc:sldMk cId="1478474950" sldId="2147471212"/>
        </pc:sldMkLst>
      </pc:sldChg>
      <pc:sldChg chg="addSp delSp modSp del mod">
        <pc:chgData name="Valentina Mattera" userId="a0c69db9-b554-47b0-9bb0-8422ac510676" providerId="ADAL" clId="{D9525D24-B6AF-4ECC-9BA1-0B7A005D6E54}" dt="2025-04-29T10:39:02.310" v="7026" actId="47"/>
        <pc:sldMkLst>
          <pc:docMk/>
          <pc:sldMk cId="2083496425" sldId="2147471213"/>
        </pc:sldMkLst>
      </pc:sldChg>
      <pc:sldChg chg="addSp modSp del">
        <pc:chgData name="Valentina Mattera" userId="a0c69db9-b554-47b0-9bb0-8422ac510676" providerId="ADAL" clId="{D9525D24-B6AF-4ECC-9BA1-0B7A005D6E54}" dt="2025-04-29T07:57:57.869" v="5512" actId="47"/>
        <pc:sldMkLst>
          <pc:docMk/>
          <pc:sldMk cId="3171138355" sldId="2147471214"/>
        </pc:sldMkLst>
      </pc:sldChg>
      <pc:sldChg chg="addSp delSp modSp mod">
        <pc:chgData name="Valentina Mattera" userId="a0c69db9-b554-47b0-9bb0-8422ac510676" providerId="ADAL" clId="{D9525D24-B6AF-4ECC-9BA1-0B7A005D6E54}" dt="2025-04-30T15:44:19.457" v="13482"/>
        <pc:sldMkLst>
          <pc:docMk/>
          <pc:sldMk cId="1731005307" sldId="2147471215"/>
        </pc:sldMkLst>
        <pc:spChg chg="add mod">
          <ac:chgData name="Valentina Mattera" userId="a0c69db9-b554-47b0-9bb0-8422ac510676" providerId="ADAL" clId="{D9525D24-B6AF-4ECC-9BA1-0B7A005D6E54}" dt="2025-04-29T07:57:19.099" v="5477" actId="20577"/>
          <ac:spMkLst>
            <pc:docMk/>
            <pc:sldMk cId="1731005307" sldId="2147471215"/>
            <ac:spMk id="6" creationId="{D3A14EC9-3F86-5B94-8028-E295EE73BB2C}"/>
          </ac:spMkLst>
        </pc:spChg>
        <pc:spChg chg="add mod">
          <ac:chgData name="Valentina Mattera" userId="a0c69db9-b554-47b0-9bb0-8422ac510676" providerId="ADAL" clId="{D9525D24-B6AF-4ECC-9BA1-0B7A005D6E54}" dt="2025-04-30T15:44:19.457" v="13482"/>
          <ac:spMkLst>
            <pc:docMk/>
            <pc:sldMk cId="1731005307" sldId="2147471215"/>
            <ac:spMk id="8" creationId="{0A785B4D-A92F-C080-1CFD-B71573A2F131}"/>
          </ac:spMkLst>
        </pc:spChg>
        <pc:picChg chg="mod">
          <ac:chgData name="Valentina Mattera" userId="a0c69db9-b554-47b0-9bb0-8422ac510676" providerId="ADAL" clId="{D9525D24-B6AF-4ECC-9BA1-0B7A005D6E54}" dt="2025-04-29T07:57:01.751" v="5449" actId="1036"/>
          <ac:picMkLst>
            <pc:docMk/>
            <pc:sldMk cId="1731005307" sldId="2147471215"/>
            <ac:picMk id="3" creationId="{5F378565-73B5-A4B6-B9A5-FDB932F737DF}"/>
          </ac:picMkLst>
        </pc:picChg>
        <pc:picChg chg="mod">
          <ac:chgData name="Valentina Mattera" userId="a0c69db9-b554-47b0-9bb0-8422ac510676" providerId="ADAL" clId="{D9525D24-B6AF-4ECC-9BA1-0B7A005D6E54}" dt="2025-04-29T07:57:01.751" v="5449" actId="1036"/>
          <ac:picMkLst>
            <pc:docMk/>
            <pc:sldMk cId="1731005307" sldId="2147471215"/>
            <ac:picMk id="4" creationId="{56F2E710-4E50-8188-2C61-7EF2F2B600EB}"/>
          </ac:picMkLst>
        </pc:picChg>
      </pc:sldChg>
      <pc:sldChg chg="addSp modSp">
        <pc:chgData name="Valentina Mattera" userId="a0c69db9-b554-47b0-9bb0-8422ac510676" providerId="ADAL" clId="{D9525D24-B6AF-4ECC-9BA1-0B7A005D6E54}" dt="2025-04-28T09:22:43.296" v="2690"/>
        <pc:sldMkLst>
          <pc:docMk/>
          <pc:sldMk cId="987605634" sldId="2147471216"/>
        </pc:sldMkLst>
      </pc:sldChg>
      <pc:sldChg chg="addSp delSp modSp del mod">
        <pc:chgData name="Valentina Mattera" userId="a0c69db9-b554-47b0-9bb0-8422ac510676" providerId="ADAL" clId="{D9525D24-B6AF-4ECC-9BA1-0B7A005D6E54}" dt="2025-04-29T07:46:44.202" v="5331" actId="47"/>
        <pc:sldMkLst>
          <pc:docMk/>
          <pc:sldMk cId="2962297882" sldId="2147471217"/>
        </pc:sldMkLst>
      </pc:sldChg>
      <pc:sldChg chg="addSp delSp modSp mod">
        <pc:chgData name="Valentina Mattera" userId="a0c69db9-b554-47b0-9bb0-8422ac510676" providerId="ADAL" clId="{D9525D24-B6AF-4ECC-9BA1-0B7A005D6E54}" dt="2025-04-28T09:22:41.404" v="2689"/>
        <pc:sldMkLst>
          <pc:docMk/>
          <pc:sldMk cId="1004147497" sldId="2147471218"/>
        </pc:sldMkLst>
      </pc:sldChg>
      <pc:sldChg chg="del mod modShow">
        <pc:chgData name="Valentina Mattera" userId="a0c69db9-b554-47b0-9bb0-8422ac510676" providerId="ADAL" clId="{D9525D24-B6AF-4ECC-9BA1-0B7A005D6E54}" dt="2025-04-28T15:33:32.886" v="3613" actId="47"/>
        <pc:sldMkLst>
          <pc:docMk/>
          <pc:sldMk cId="776955589" sldId="2147471220"/>
        </pc:sldMkLst>
      </pc:sldChg>
      <pc:sldChg chg="del">
        <pc:chgData name="Valentina Mattera" userId="a0c69db9-b554-47b0-9bb0-8422ac510676" providerId="ADAL" clId="{D9525D24-B6AF-4ECC-9BA1-0B7A005D6E54}" dt="2025-04-28T09:52:07.364" v="3037" actId="47"/>
        <pc:sldMkLst>
          <pc:docMk/>
          <pc:sldMk cId="28084468" sldId="2147471221"/>
        </pc:sldMkLst>
      </pc:sldChg>
      <pc:sldChg chg="del">
        <pc:chgData name="Valentina Mattera" userId="a0c69db9-b554-47b0-9bb0-8422ac510676" providerId="ADAL" clId="{D9525D24-B6AF-4ECC-9BA1-0B7A005D6E54}" dt="2025-04-28T08:56:25.188" v="2262" actId="47"/>
        <pc:sldMkLst>
          <pc:docMk/>
          <pc:sldMk cId="568023586" sldId="2147471222"/>
        </pc:sldMkLst>
      </pc:sldChg>
      <pc:sldChg chg="del">
        <pc:chgData name="Valentina Mattera" userId="a0c69db9-b554-47b0-9bb0-8422ac510676" providerId="ADAL" clId="{D9525D24-B6AF-4ECC-9BA1-0B7A005D6E54}" dt="2025-04-28T16:01:58.554" v="4154" actId="47"/>
        <pc:sldMkLst>
          <pc:docMk/>
          <pc:sldMk cId="2417438435" sldId="2147471223"/>
        </pc:sldMkLst>
      </pc:sldChg>
      <pc:sldChg chg="del">
        <pc:chgData name="Valentina Mattera" userId="a0c69db9-b554-47b0-9bb0-8422ac510676" providerId="ADAL" clId="{D9525D24-B6AF-4ECC-9BA1-0B7A005D6E54}" dt="2025-04-28T15:58:23.431" v="3931" actId="47"/>
        <pc:sldMkLst>
          <pc:docMk/>
          <pc:sldMk cId="3834338525" sldId="2147471224"/>
        </pc:sldMkLst>
      </pc:sldChg>
      <pc:sldChg chg="addSp delSp modSp add mod">
        <pc:chgData name="Valentina Mattera" userId="a0c69db9-b554-47b0-9bb0-8422ac510676" providerId="ADAL" clId="{D9525D24-B6AF-4ECC-9BA1-0B7A005D6E54}" dt="2025-04-30T15:13:47.567" v="12995"/>
        <pc:sldMkLst>
          <pc:docMk/>
          <pc:sldMk cId="2155123444" sldId="2147471225"/>
        </pc:sldMkLst>
        <pc:spChg chg="add mod">
          <ac:chgData name="Valentina Mattera" userId="a0c69db9-b554-47b0-9bb0-8422ac510676" providerId="ADAL" clId="{D9525D24-B6AF-4ECC-9BA1-0B7A005D6E54}" dt="2025-04-30T15:13:47.567" v="12995"/>
          <ac:spMkLst>
            <pc:docMk/>
            <pc:sldMk cId="2155123444" sldId="2147471225"/>
            <ac:spMk id="2" creationId="{F1A200B3-F3A5-51B0-890B-68E838C460F5}"/>
          </ac:spMkLst>
        </pc:spChg>
      </pc:sldChg>
      <pc:sldChg chg="addSp delSp modSp add del mod">
        <pc:chgData name="Valentina Mattera" userId="a0c69db9-b554-47b0-9bb0-8422ac510676" providerId="ADAL" clId="{D9525D24-B6AF-4ECC-9BA1-0B7A005D6E54}" dt="2025-04-30T08:00:54.585" v="8182" actId="47"/>
        <pc:sldMkLst>
          <pc:docMk/>
          <pc:sldMk cId="299673" sldId="2147471226"/>
        </pc:sldMkLst>
      </pc:sldChg>
      <pc:sldChg chg="addSp delSp modSp add mod modAnim">
        <pc:chgData name="Valentina Mattera" userId="a0c69db9-b554-47b0-9bb0-8422ac510676" providerId="ADAL" clId="{D9525D24-B6AF-4ECC-9BA1-0B7A005D6E54}" dt="2025-04-30T15:18:38.851" v="13019"/>
        <pc:sldMkLst>
          <pc:docMk/>
          <pc:sldMk cId="210607413" sldId="2147471227"/>
        </pc:sldMkLst>
        <pc:spChg chg="mod">
          <ac:chgData name="Valentina Mattera" userId="a0c69db9-b554-47b0-9bb0-8422ac510676" providerId="ADAL" clId="{D9525D24-B6AF-4ECC-9BA1-0B7A005D6E54}" dt="2025-04-28T09:16:54.275" v="2607" actId="313"/>
          <ac:spMkLst>
            <pc:docMk/>
            <pc:sldMk cId="210607413" sldId="2147471227"/>
            <ac:spMk id="4" creationId="{771CE4F7-E4B2-A238-9CF5-C706DA04E6D5}"/>
          </ac:spMkLst>
        </pc:spChg>
        <pc:spChg chg="mod">
          <ac:chgData name="Valentina Mattera" userId="a0c69db9-b554-47b0-9bb0-8422ac510676" providerId="ADAL" clId="{D9525D24-B6AF-4ECC-9BA1-0B7A005D6E54}" dt="2025-04-30T11:24:15.688" v="11585" actId="20577"/>
          <ac:spMkLst>
            <pc:docMk/>
            <pc:sldMk cId="210607413" sldId="2147471227"/>
            <ac:spMk id="10" creationId="{5F219E19-4D53-665D-E029-73D00DE2F078}"/>
          </ac:spMkLst>
        </pc:spChg>
        <pc:spChg chg="mod">
          <ac:chgData name="Valentina Mattera" userId="a0c69db9-b554-47b0-9bb0-8422ac510676" providerId="ADAL" clId="{D9525D24-B6AF-4ECC-9BA1-0B7A005D6E54}" dt="2025-04-30T10:21:29.404" v="10778" actId="114"/>
          <ac:spMkLst>
            <pc:docMk/>
            <pc:sldMk cId="210607413" sldId="2147471227"/>
            <ac:spMk id="12" creationId="{555A677F-9BE8-DDDF-600B-8FD9A37551BA}"/>
          </ac:spMkLst>
        </pc:spChg>
        <pc:spChg chg="mod">
          <ac:chgData name="Valentina Mattera" userId="a0c69db9-b554-47b0-9bb0-8422ac510676" providerId="ADAL" clId="{D9525D24-B6AF-4ECC-9BA1-0B7A005D6E54}" dt="2025-04-29T08:08:39.852" v="5553" actId="207"/>
          <ac:spMkLst>
            <pc:docMk/>
            <pc:sldMk cId="210607413" sldId="2147471227"/>
            <ac:spMk id="14" creationId="{8848D737-93A2-6F1F-0579-E724924CEA4B}"/>
          </ac:spMkLst>
        </pc:spChg>
        <pc:spChg chg="mod">
          <ac:chgData name="Valentina Mattera" userId="a0c69db9-b554-47b0-9bb0-8422ac510676" providerId="ADAL" clId="{D9525D24-B6AF-4ECC-9BA1-0B7A005D6E54}" dt="2025-04-30T10:48:25.861" v="11246" actId="113"/>
          <ac:spMkLst>
            <pc:docMk/>
            <pc:sldMk cId="210607413" sldId="2147471227"/>
            <ac:spMk id="17" creationId="{B4AA9CA7-6998-18C0-2536-C7DAC0F64A3C}"/>
          </ac:spMkLst>
        </pc:spChg>
        <pc:spChg chg="mod">
          <ac:chgData name="Valentina Mattera" userId="a0c69db9-b554-47b0-9bb0-8422ac510676" providerId="ADAL" clId="{D9525D24-B6AF-4ECC-9BA1-0B7A005D6E54}" dt="2025-04-30T10:21:22.548" v="10777" actId="113"/>
          <ac:spMkLst>
            <pc:docMk/>
            <pc:sldMk cId="210607413" sldId="2147471227"/>
            <ac:spMk id="18" creationId="{CB67ACD0-3CBC-7271-A71C-DB3604D19D27}"/>
          </ac:spMkLst>
        </pc:spChg>
        <pc:spChg chg="mod">
          <ac:chgData name="Valentina Mattera" userId="a0c69db9-b554-47b0-9bb0-8422ac510676" providerId="ADAL" clId="{D9525D24-B6AF-4ECC-9BA1-0B7A005D6E54}" dt="2025-04-28T08:50:49.955" v="2095" actId="207"/>
          <ac:spMkLst>
            <pc:docMk/>
            <pc:sldMk cId="210607413" sldId="2147471227"/>
            <ac:spMk id="19" creationId="{77770BE9-D445-1E9E-2DC8-9EA21D729E67}"/>
          </ac:spMkLst>
        </pc:spChg>
        <pc:spChg chg="mod">
          <ac:chgData name="Valentina Mattera" userId="a0c69db9-b554-47b0-9bb0-8422ac510676" providerId="ADAL" clId="{D9525D24-B6AF-4ECC-9BA1-0B7A005D6E54}" dt="2025-04-28T15:40:43.762" v="3877"/>
          <ac:spMkLst>
            <pc:docMk/>
            <pc:sldMk cId="210607413" sldId="2147471227"/>
            <ac:spMk id="20" creationId="{8758CE6B-823F-8F14-8823-E0456B717497}"/>
          </ac:spMkLst>
        </pc:spChg>
        <pc:spChg chg="mod">
          <ac:chgData name="Valentina Mattera" userId="a0c69db9-b554-47b0-9bb0-8422ac510676" providerId="ADAL" clId="{D9525D24-B6AF-4ECC-9BA1-0B7A005D6E54}" dt="2025-04-28T15:40:43.762" v="3877"/>
          <ac:spMkLst>
            <pc:docMk/>
            <pc:sldMk cId="210607413" sldId="2147471227"/>
            <ac:spMk id="21" creationId="{A098A976-2AA1-E18D-EB66-D4419A8B39A8}"/>
          </ac:spMkLst>
        </pc:spChg>
        <pc:spChg chg="mod">
          <ac:chgData name="Valentina Mattera" userId="a0c69db9-b554-47b0-9bb0-8422ac510676" providerId="ADAL" clId="{D9525D24-B6AF-4ECC-9BA1-0B7A005D6E54}" dt="2025-04-30T10:48:51.445" v="11277" actId="1038"/>
          <ac:spMkLst>
            <pc:docMk/>
            <pc:sldMk cId="210607413" sldId="2147471227"/>
            <ac:spMk id="22" creationId="{C4C0D87E-2931-D8EC-0787-0D9D65B5EBE2}"/>
          </ac:spMkLst>
        </pc:spChg>
        <pc:spChg chg="mod">
          <ac:chgData name="Valentina Mattera" userId="a0c69db9-b554-47b0-9bb0-8422ac510676" providerId="ADAL" clId="{D9525D24-B6AF-4ECC-9BA1-0B7A005D6E54}" dt="2025-04-28T15:40:43.762" v="3877"/>
          <ac:spMkLst>
            <pc:docMk/>
            <pc:sldMk cId="210607413" sldId="2147471227"/>
            <ac:spMk id="23" creationId="{0073AF06-D60E-80E8-455F-A3778D5A6102}"/>
          </ac:spMkLst>
        </pc:spChg>
        <pc:spChg chg="mod">
          <ac:chgData name="Valentina Mattera" userId="a0c69db9-b554-47b0-9bb0-8422ac510676" providerId="ADAL" clId="{D9525D24-B6AF-4ECC-9BA1-0B7A005D6E54}" dt="2025-04-28T15:40:43.762" v="3877"/>
          <ac:spMkLst>
            <pc:docMk/>
            <pc:sldMk cId="210607413" sldId="2147471227"/>
            <ac:spMk id="24" creationId="{2E163AFE-BDF2-C5A3-5B9D-CB007E2DBA34}"/>
          </ac:spMkLst>
        </pc:spChg>
        <pc:spChg chg="mod">
          <ac:chgData name="Valentina Mattera" userId="a0c69db9-b554-47b0-9bb0-8422ac510676" providerId="ADAL" clId="{D9525D24-B6AF-4ECC-9BA1-0B7A005D6E54}" dt="2025-04-30T10:48:51.445" v="11277" actId="1038"/>
          <ac:spMkLst>
            <pc:docMk/>
            <pc:sldMk cId="210607413" sldId="2147471227"/>
            <ac:spMk id="25" creationId="{32EBEFF3-EC34-0430-9273-36703BDD5FD6}"/>
          </ac:spMkLst>
        </pc:spChg>
        <pc:spChg chg="add mod">
          <ac:chgData name="Valentina Mattera" userId="a0c69db9-b554-47b0-9bb0-8422ac510676" providerId="ADAL" clId="{D9525D24-B6AF-4ECC-9BA1-0B7A005D6E54}" dt="2025-04-30T15:18:38.851" v="13019"/>
          <ac:spMkLst>
            <pc:docMk/>
            <pc:sldMk cId="210607413" sldId="2147471227"/>
            <ac:spMk id="27" creationId="{69AC96E1-F118-4145-EF97-E1B630349B5B}"/>
          </ac:spMkLst>
        </pc:spChg>
        <pc:grpChg chg="add mod">
          <ac:chgData name="Valentina Mattera" userId="a0c69db9-b554-47b0-9bb0-8422ac510676" providerId="ADAL" clId="{D9525D24-B6AF-4ECC-9BA1-0B7A005D6E54}" dt="2025-04-28T15:40:43.762" v="3877"/>
          <ac:grpSpMkLst>
            <pc:docMk/>
            <pc:sldMk cId="210607413" sldId="2147471227"/>
            <ac:grpSpMk id="2" creationId="{A153BA8D-8216-5758-6164-9EC9CCD148A3}"/>
          </ac:grpSpMkLst>
        </pc:grpChg>
        <pc:grpChg chg="add mod">
          <ac:chgData name="Valentina Mattera" userId="a0c69db9-b554-47b0-9bb0-8422ac510676" providerId="ADAL" clId="{D9525D24-B6AF-4ECC-9BA1-0B7A005D6E54}" dt="2025-04-30T10:48:13.363" v="11245" actId="1076"/>
          <ac:grpSpMkLst>
            <pc:docMk/>
            <pc:sldMk cId="210607413" sldId="2147471227"/>
            <ac:grpSpMk id="8" creationId="{C8DC7C3F-5B6B-3478-4B06-3D75A1C94B4A}"/>
          </ac:grpSpMkLst>
        </pc:grpChg>
        <pc:grpChg chg="mod">
          <ac:chgData name="Valentina Mattera" userId="a0c69db9-b554-47b0-9bb0-8422ac510676" providerId="ADAL" clId="{D9525D24-B6AF-4ECC-9BA1-0B7A005D6E54}" dt="2025-04-28T08:38:55.385" v="1985"/>
          <ac:grpSpMkLst>
            <pc:docMk/>
            <pc:sldMk cId="210607413" sldId="2147471227"/>
            <ac:grpSpMk id="9" creationId="{4BB6D551-CD42-0725-A551-5B6B9258F76D}"/>
          </ac:grpSpMkLst>
        </pc:grpChg>
        <pc:grpChg chg="add mod">
          <ac:chgData name="Valentina Mattera" userId="a0c69db9-b554-47b0-9bb0-8422ac510676" providerId="ADAL" clId="{D9525D24-B6AF-4ECC-9BA1-0B7A005D6E54}" dt="2025-04-30T10:48:07.292" v="11244" actId="1076"/>
          <ac:grpSpMkLst>
            <pc:docMk/>
            <pc:sldMk cId="210607413" sldId="2147471227"/>
            <ac:grpSpMk id="15" creationId="{8A376EAD-4EE3-941D-3F39-B8F88387FFB8}"/>
          </ac:grpSpMkLst>
        </pc:grpChg>
        <pc:grpChg chg="mod">
          <ac:chgData name="Valentina Mattera" userId="a0c69db9-b554-47b0-9bb0-8422ac510676" providerId="ADAL" clId="{D9525D24-B6AF-4ECC-9BA1-0B7A005D6E54}" dt="2025-04-28T08:39:07.389" v="1987"/>
          <ac:grpSpMkLst>
            <pc:docMk/>
            <pc:sldMk cId="210607413" sldId="2147471227"/>
            <ac:grpSpMk id="16" creationId="{122AC6EF-024A-AB67-F3F9-83D67FB02224}"/>
          </ac:grpSpMkLst>
        </pc:grpChg>
        <pc:picChg chg="add mod">
          <ac:chgData name="Valentina Mattera" userId="a0c69db9-b554-47b0-9bb0-8422ac510676" providerId="ADAL" clId="{D9525D24-B6AF-4ECC-9BA1-0B7A005D6E54}" dt="2025-04-30T10:19:11.187" v="10760" actId="1076"/>
          <ac:picMkLst>
            <pc:docMk/>
            <pc:sldMk cId="210607413" sldId="2147471227"/>
            <ac:picMk id="7" creationId="{E5AA4E53-45E8-BB16-D381-03812F00F0B4}"/>
          </ac:picMkLst>
        </pc:picChg>
        <pc:picChg chg="mod">
          <ac:chgData name="Valentina Mattera" userId="a0c69db9-b554-47b0-9bb0-8422ac510676" providerId="ADAL" clId="{D9525D24-B6AF-4ECC-9BA1-0B7A005D6E54}" dt="2025-04-30T10:48:51.445" v="11277" actId="1038"/>
          <ac:picMkLst>
            <pc:docMk/>
            <pc:sldMk cId="210607413" sldId="2147471227"/>
            <ac:picMk id="28" creationId="{A3ED1A9E-E87A-B46B-997A-4AA66B9E8836}"/>
          </ac:picMkLst>
        </pc:picChg>
      </pc:sldChg>
      <pc:sldChg chg="modSp add del mod">
        <pc:chgData name="Valentina Mattera" userId="a0c69db9-b554-47b0-9bb0-8422ac510676" providerId="ADAL" clId="{D9525D24-B6AF-4ECC-9BA1-0B7A005D6E54}" dt="2025-04-28T16:03:22.271" v="4170" actId="47"/>
        <pc:sldMkLst>
          <pc:docMk/>
          <pc:sldMk cId="2050367407" sldId="2147471228"/>
        </pc:sldMkLst>
      </pc:sldChg>
      <pc:sldChg chg="addSp delSp modSp new del mod modNotesTx">
        <pc:chgData name="Valentina Mattera" userId="a0c69db9-b554-47b0-9bb0-8422ac510676" providerId="ADAL" clId="{D9525D24-B6AF-4ECC-9BA1-0B7A005D6E54}" dt="2025-04-28T16:08:04.884" v="4234" actId="47"/>
        <pc:sldMkLst>
          <pc:docMk/>
          <pc:sldMk cId="1633057856" sldId="2147471229"/>
        </pc:sldMkLst>
      </pc:sldChg>
      <pc:sldChg chg="addSp modSp add del">
        <pc:chgData name="Valentina Mattera" userId="a0c69db9-b554-47b0-9bb0-8422ac510676" providerId="ADAL" clId="{D9525D24-B6AF-4ECC-9BA1-0B7A005D6E54}" dt="2025-04-28T09:04:43.184" v="2344" actId="47"/>
        <pc:sldMkLst>
          <pc:docMk/>
          <pc:sldMk cId="2318857281" sldId="2147471230"/>
        </pc:sldMkLst>
      </pc:sldChg>
      <pc:sldChg chg="addSp delSp modSp add del mod">
        <pc:chgData name="Valentina Mattera" userId="a0c69db9-b554-47b0-9bb0-8422ac510676" providerId="ADAL" clId="{D9525D24-B6AF-4ECC-9BA1-0B7A005D6E54}" dt="2025-04-28T15:57:10.940" v="3922" actId="47"/>
        <pc:sldMkLst>
          <pc:docMk/>
          <pc:sldMk cId="3295882077" sldId="2147471230"/>
        </pc:sldMkLst>
      </pc:sldChg>
      <pc:sldChg chg="addSp delSp modSp add del mod ord">
        <pc:chgData name="Valentina Mattera" userId="a0c69db9-b554-47b0-9bb0-8422ac510676" providerId="ADAL" clId="{D9525D24-B6AF-4ECC-9BA1-0B7A005D6E54}" dt="2025-04-29T08:55:38.110" v="6979" actId="47"/>
        <pc:sldMkLst>
          <pc:docMk/>
          <pc:sldMk cId="902755080" sldId="2147471231"/>
        </pc:sldMkLst>
      </pc:sldChg>
      <pc:sldChg chg="addSp delSp modSp add del mod ord">
        <pc:chgData name="Valentina Mattera" userId="a0c69db9-b554-47b0-9bb0-8422ac510676" providerId="ADAL" clId="{D9525D24-B6AF-4ECC-9BA1-0B7A005D6E54}" dt="2025-04-29T08:49:35.573" v="6806" actId="47"/>
        <pc:sldMkLst>
          <pc:docMk/>
          <pc:sldMk cId="3707874604" sldId="2147471232"/>
        </pc:sldMkLst>
      </pc:sldChg>
      <pc:sldChg chg="addSp delSp modSp add del mod ord">
        <pc:chgData name="Valentina Mattera" userId="a0c69db9-b554-47b0-9bb0-8422ac510676" providerId="ADAL" clId="{D9525D24-B6AF-4ECC-9BA1-0B7A005D6E54}" dt="2025-04-29T08:51:12.177" v="6841" actId="47"/>
        <pc:sldMkLst>
          <pc:docMk/>
          <pc:sldMk cId="1520369278" sldId="2147471233"/>
        </pc:sldMkLst>
      </pc:sldChg>
      <pc:sldChg chg="addSp delSp modSp add del mod modNotesTx">
        <pc:chgData name="Valentina Mattera" userId="a0c69db9-b554-47b0-9bb0-8422ac510676" providerId="ADAL" clId="{D9525D24-B6AF-4ECC-9BA1-0B7A005D6E54}" dt="2025-04-30T07:38:27.928" v="7424" actId="47"/>
        <pc:sldMkLst>
          <pc:docMk/>
          <pc:sldMk cId="4138729703" sldId="2147471234"/>
        </pc:sldMkLst>
      </pc:sldChg>
      <pc:sldChg chg="addSp delSp modSp add del mod ord">
        <pc:chgData name="Valentina Mattera" userId="a0c69db9-b554-47b0-9bb0-8422ac510676" providerId="ADAL" clId="{D9525D24-B6AF-4ECC-9BA1-0B7A005D6E54}" dt="2025-04-29T07:55:26.807" v="5423" actId="47"/>
        <pc:sldMkLst>
          <pc:docMk/>
          <pc:sldMk cId="2581543619" sldId="2147471235"/>
        </pc:sldMkLst>
      </pc:sldChg>
      <pc:sldChg chg="addSp delSp modSp add del mod">
        <pc:chgData name="Valentina Mattera" userId="a0c69db9-b554-47b0-9bb0-8422ac510676" providerId="ADAL" clId="{D9525D24-B6AF-4ECC-9BA1-0B7A005D6E54}" dt="2025-04-29T07:55:20.213" v="5421" actId="47"/>
        <pc:sldMkLst>
          <pc:docMk/>
          <pc:sldMk cId="4162664723" sldId="2147471236"/>
        </pc:sldMkLst>
      </pc:sldChg>
      <pc:sldChg chg="add del">
        <pc:chgData name="Valentina Mattera" userId="a0c69db9-b554-47b0-9bb0-8422ac510676" providerId="ADAL" clId="{D9525D24-B6AF-4ECC-9BA1-0B7A005D6E54}" dt="2025-04-18T12:03:05.326" v="110" actId="47"/>
        <pc:sldMkLst>
          <pc:docMk/>
          <pc:sldMk cId="1141149850" sldId="2147479472"/>
        </pc:sldMkLst>
      </pc:sldChg>
      <pc:sldChg chg="add del">
        <pc:chgData name="Valentina Mattera" userId="a0c69db9-b554-47b0-9bb0-8422ac510676" providerId="ADAL" clId="{D9525D24-B6AF-4ECC-9BA1-0B7A005D6E54}" dt="2025-04-18T12:03:02.201" v="109" actId="47"/>
        <pc:sldMkLst>
          <pc:docMk/>
          <pc:sldMk cId="3191406965" sldId="2147479474"/>
        </pc:sldMkLst>
      </pc:sldChg>
      <pc:sldChg chg="add del ord">
        <pc:chgData name="Valentina Mattera" userId="a0c69db9-b554-47b0-9bb0-8422ac510676" providerId="ADAL" clId="{D9525D24-B6AF-4ECC-9BA1-0B7A005D6E54}" dt="2025-04-30T07:52:53.424" v="7997" actId="47"/>
        <pc:sldMkLst>
          <pc:docMk/>
          <pc:sldMk cId="4219047195" sldId="2147479524"/>
        </pc:sldMkLst>
      </pc:sldChg>
      <pc:sldChg chg="delSp add del mod setBg">
        <pc:chgData name="Valentina Mattera" userId="a0c69db9-b554-47b0-9bb0-8422ac510676" providerId="ADAL" clId="{D9525D24-B6AF-4ECC-9BA1-0B7A005D6E54}" dt="2025-04-30T08:48:21.259" v="9428" actId="47"/>
        <pc:sldMkLst>
          <pc:docMk/>
          <pc:sldMk cId="3322075425" sldId="2147483023"/>
        </pc:sldMkLst>
      </pc:sldChg>
      <pc:sldChg chg="add del">
        <pc:chgData name="Valentina Mattera" userId="a0c69db9-b554-47b0-9bb0-8422ac510676" providerId="ADAL" clId="{D9525D24-B6AF-4ECC-9BA1-0B7A005D6E54}" dt="2025-04-29T07:48:04.129" v="5365" actId="47"/>
        <pc:sldMkLst>
          <pc:docMk/>
          <pc:sldMk cId="3069087682" sldId="2147483074"/>
        </pc:sldMkLst>
      </pc:sldChg>
      <pc:sldChg chg="modSp add del mod ord">
        <pc:chgData name="Valentina Mattera" userId="a0c69db9-b554-47b0-9bb0-8422ac510676" providerId="ADAL" clId="{D9525D24-B6AF-4ECC-9BA1-0B7A005D6E54}" dt="2025-04-29T08:44:38.052" v="6763" actId="47"/>
        <pc:sldMkLst>
          <pc:docMk/>
          <pc:sldMk cId="4114316141" sldId="2147483075"/>
        </pc:sldMkLst>
      </pc:sldChg>
      <pc:sldChg chg="addSp delSp modSp add mod">
        <pc:chgData name="Valentina Mattera" userId="a0c69db9-b554-47b0-9bb0-8422ac510676" providerId="ADAL" clId="{D9525D24-B6AF-4ECC-9BA1-0B7A005D6E54}" dt="2025-04-30T15:44:24.443" v="13484"/>
        <pc:sldMkLst>
          <pc:docMk/>
          <pc:sldMk cId="2093159815" sldId="2147483076"/>
        </pc:sldMkLst>
        <pc:spChg chg="add mod">
          <ac:chgData name="Valentina Mattera" userId="a0c69db9-b554-47b0-9bb0-8422ac510676" providerId="ADAL" clId="{D9525D24-B6AF-4ECC-9BA1-0B7A005D6E54}" dt="2025-04-30T15:44:24.443" v="13484"/>
          <ac:spMkLst>
            <pc:docMk/>
            <pc:sldMk cId="2093159815" sldId="2147483076"/>
            <ac:spMk id="4" creationId="{EB9943B6-9CDC-0FDB-3BB0-1030BF4DBA01}"/>
          </ac:spMkLst>
        </pc:spChg>
        <pc:spChg chg="mod">
          <ac:chgData name="Valentina Mattera" userId="a0c69db9-b554-47b0-9bb0-8422ac510676" providerId="ADAL" clId="{D9525D24-B6AF-4ECC-9BA1-0B7A005D6E54}" dt="2025-04-29T07:57:41.815" v="5485" actId="20577"/>
          <ac:spMkLst>
            <pc:docMk/>
            <pc:sldMk cId="2093159815" sldId="2147483076"/>
            <ac:spMk id="6" creationId="{16631851-63DD-EFBA-BB34-D7C74D35975B}"/>
          </ac:spMkLst>
        </pc:spChg>
        <pc:picChg chg="add mod">
          <ac:chgData name="Valentina Mattera" userId="a0c69db9-b554-47b0-9bb0-8422ac510676" providerId="ADAL" clId="{D9525D24-B6AF-4ECC-9BA1-0B7A005D6E54}" dt="2025-04-29T07:57:55.518" v="5511" actId="1036"/>
          <ac:picMkLst>
            <pc:docMk/>
            <pc:sldMk cId="2093159815" sldId="2147483076"/>
            <ac:picMk id="7" creationId="{F5994087-D7AD-C331-23DA-B89A6BEBF300}"/>
          </ac:picMkLst>
        </pc:picChg>
        <pc:picChg chg="add mod">
          <ac:chgData name="Valentina Mattera" userId="a0c69db9-b554-47b0-9bb0-8422ac510676" providerId="ADAL" clId="{D9525D24-B6AF-4ECC-9BA1-0B7A005D6E54}" dt="2025-04-29T07:57:55.518" v="5511" actId="1036"/>
          <ac:picMkLst>
            <pc:docMk/>
            <pc:sldMk cId="2093159815" sldId="2147483076"/>
            <ac:picMk id="8" creationId="{D4538EE0-880E-3FCC-662F-FF9F3127B5DA}"/>
          </ac:picMkLst>
        </pc:picChg>
      </pc:sldChg>
      <pc:sldChg chg="addSp delSp modSp add del mod">
        <pc:chgData name="Valentina Mattera" userId="a0c69db9-b554-47b0-9bb0-8422ac510676" providerId="ADAL" clId="{D9525D24-B6AF-4ECC-9BA1-0B7A005D6E54}" dt="2025-04-29T07:55:23.270" v="5422" actId="47"/>
        <pc:sldMkLst>
          <pc:docMk/>
          <pc:sldMk cId="3413702999" sldId="2147483076"/>
        </pc:sldMkLst>
      </pc:sldChg>
      <pc:sldChg chg="addSp delSp modSp add del mod">
        <pc:chgData name="Valentina Mattera" userId="a0c69db9-b554-47b0-9bb0-8422ac510676" providerId="ADAL" clId="{D9525D24-B6AF-4ECC-9BA1-0B7A005D6E54}" dt="2025-04-29T08:38:03.795" v="6682" actId="47"/>
        <pc:sldMkLst>
          <pc:docMk/>
          <pc:sldMk cId="2332414174" sldId="2147483077"/>
        </pc:sldMkLst>
      </pc:sldChg>
      <pc:sldChg chg="addSp delSp modSp add del mod ord modNotesTx">
        <pc:chgData name="Valentina Mattera" userId="a0c69db9-b554-47b0-9bb0-8422ac510676" providerId="ADAL" clId="{D9525D24-B6AF-4ECC-9BA1-0B7A005D6E54}" dt="2025-04-30T16:14:30.166" v="14517" actId="1076"/>
        <pc:sldMkLst>
          <pc:docMk/>
          <pc:sldMk cId="2164654781" sldId="2147483078"/>
        </pc:sldMkLst>
        <pc:spChg chg="mod">
          <ac:chgData name="Valentina Mattera" userId="a0c69db9-b554-47b0-9bb0-8422ac510676" providerId="ADAL" clId="{D9525D24-B6AF-4ECC-9BA1-0B7A005D6E54}" dt="2025-04-30T08:34:12.649" v="8888" actId="20577"/>
          <ac:spMkLst>
            <pc:docMk/>
            <pc:sldMk cId="2164654781" sldId="2147483078"/>
            <ac:spMk id="4" creationId="{EEE5B71C-E1A3-7E84-F153-7221716CC42E}"/>
          </ac:spMkLst>
        </pc:spChg>
        <pc:spChg chg="add mod">
          <ac:chgData name="Valentina Mattera" userId="a0c69db9-b554-47b0-9bb0-8422ac510676" providerId="ADAL" clId="{D9525D24-B6AF-4ECC-9BA1-0B7A005D6E54}" dt="2025-04-30T15:21:31.467" v="13044"/>
          <ac:spMkLst>
            <pc:docMk/>
            <pc:sldMk cId="2164654781" sldId="2147483078"/>
            <ac:spMk id="8" creationId="{E193EBB9-3060-261F-31E7-85AC27185FBB}"/>
          </ac:spMkLst>
        </pc:spChg>
        <pc:spChg chg="add mod">
          <ac:chgData name="Valentina Mattera" userId="a0c69db9-b554-47b0-9bb0-8422ac510676" providerId="ADAL" clId="{D9525D24-B6AF-4ECC-9BA1-0B7A005D6E54}" dt="2025-04-30T16:02:30.923" v="14216" actId="1076"/>
          <ac:spMkLst>
            <pc:docMk/>
            <pc:sldMk cId="2164654781" sldId="2147483078"/>
            <ac:spMk id="27" creationId="{0255CF23-B4E3-3318-F3EA-79A699878718}"/>
          </ac:spMkLst>
        </pc:spChg>
        <pc:spChg chg="del mod">
          <ac:chgData name="Valentina Mattera" userId="a0c69db9-b554-47b0-9bb0-8422ac510676" providerId="ADAL" clId="{D9525D24-B6AF-4ECC-9BA1-0B7A005D6E54}" dt="2025-04-30T16:14:30.166" v="14517" actId="1076"/>
          <ac:spMkLst>
            <pc:docMk/>
            <pc:sldMk cId="2164654781" sldId="2147483078"/>
            <ac:spMk id="28" creationId="{80C719FC-3EFC-D71B-8C35-8DAA3FF0AAE2}"/>
          </ac:spMkLst>
        </pc:spChg>
        <pc:spChg chg="add mod">
          <ac:chgData name="Valentina Mattera" userId="a0c69db9-b554-47b0-9bb0-8422ac510676" providerId="ADAL" clId="{D9525D24-B6AF-4ECC-9BA1-0B7A005D6E54}" dt="2025-04-30T15:27:15.980" v="13126" actId="1076"/>
          <ac:spMkLst>
            <pc:docMk/>
            <pc:sldMk cId="2164654781" sldId="2147483078"/>
            <ac:spMk id="29" creationId="{6823F26D-3888-3AF4-48DA-E2299AFE90F1}"/>
          </ac:spMkLst>
        </pc:spChg>
        <pc:spChg chg="add mod">
          <ac:chgData name="Valentina Mattera" userId="a0c69db9-b554-47b0-9bb0-8422ac510676" providerId="ADAL" clId="{D9525D24-B6AF-4ECC-9BA1-0B7A005D6E54}" dt="2025-04-30T16:03:36.388" v="14243" actId="1076"/>
          <ac:spMkLst>
            <pc:docMk/>
            <pc:sldMk cId="2164654781" sldId="2147483078"/>
            <ac:spMk id="30" creationId="{19CC4C5E-15F0-BF02-B065-76006B1CCD68}"/>
          </ac:spMkLst>
        </pc:spChg>
        <pc:picChg chg="add mod">
          <ac:chgData name="Valentina Mattera" userId="a0c69db9-b554-47b0-9bb0-8422ac510676" providerId="ADAL" clId="{D9525D24-B6AF-4ECC-9BA1-0B7A005D6E54}" dt="2025-04-30T15:26:11.866" v="13110" actId="14100"/>
          <ac:picMkLst>
            <pc:docMk/>
            <pc:sldMk cId="2164654781" sldId="2147483078"/>
            <ac:picMk id="9" creationId="{1AE42A71-79B8-9F26-0216-17F9ABD9136A}"/>
          </ac:picMkLst>
        </pc:picChg>
        <pc:picChg chg="add mod">
          <ac:chgData name="Valentina Mattera" userId="a0c69db9-b554-47b0-9bb0-8422ac510676" providerId="ADAL" clId="{D9525D24-B6AF-4ECC-9BA1-0B7A005D6E54}" dt="2025-04-30T16:02:56.696" v="14241" actId="1076"/>
          <ac:picMkLst>
            <pc:docMk/>
            <pc:sldMk cId="2164654781" sldId="2147483078"/>
            <ac:picMk id="12" creationId="{8C94F26E-7E9C-EE19-3F40-17C7E146C145}"/>
          </ac:picMkLst>
        </pc:picChg>
      </pc:sldChg>
      <pc:sldChg chg="addSp modSp add del">
        <pc:chgData name="Valentina Mattera" userId="a0c69db9-b554-47b0-9bb0-8422ac510676" providerId="ADAL" clId="{D9525D24-B6AF-4ECC-9BA1-0B7A005D6E54}" dt="2025-04-29T10:33:21.484" v="6998" actId="47"/>
        <pc:sldMkLst>
          <pc:docMk/>
          <pc:sldMk cId="2177428708" sldId="2147483079"/>
        </pc:sldMkLst>
      </pc:sldChg>
      <pc:sldChg chg="addSp delSp modSp add mod ord">
        <pc:chgData name="Valentina Mattera" userId="a0c69db9-b554-47b0-9bb0-8422ac510676" providerId="ADAL" clId="{D9525D24-B6AF-4ECC-9BA1-0B7A005D6E54}" dt="2025-04-30T15:27:52.386" v="13134" actId="20577"/>
        <pc:sldMkLst>
          <pc:docMk/>
          <pc:sldMk cId="3426476481" sldId="2147483080"/>
        </pc:sldMkLst>
        <pc:spChg chg="mod">
          <ac:chgData name="Valentina Mattera" userId="a0c69db9-b554-47b0-9bb0-8422ac510676" providerId="ADAL" clId="{D9525D24-B6AF-4ECC-9BA1-0B7A005D6E54}" dt="2025-04-30T08:58:51.397" v="10076" actId="20577"/>
          <ac:spMkLst>
            <pc:docMk/>
            <pc:sldMk cId="3426476481" sldId="2147483080"/>
            <ac:spMk id="3" creationId="{0C4607B0-37D3-5A41-8529-BCB1473395B2}"/>
          </ac:spMkLst>
        </pc:spChg>
        <pc:spChg chg="add mod">
          <ac:chgData name="Valentina Mattera" userId="a0c69db9-b554-47b0-9bb0-8422ac510676" providerId="ADAL" clId="{D9525D24-B6AF-4ECC-9BA1-0B7A005D6E54}" dt="2025-04-30T15:27:52.386" v="13134" actId="20577"/>
          <ac:spMkLst>
            <pc:docMk/>
            <pc:sldMk cId="3426476481" sldId="2147483080"/>
            <ac:spMk id="5" creationId="{8BE759D2-B814-A638-FC14-4F6A2715F9B2}"/>
          </ac:spMkLst>
        </pc:spChg>
        <pc:spChg chg="add mod">
          <ac:chgData name="Valentina Mattera" userId="a0c69db9-b554-47b0-9bb0-8422ac510676" providerId="ADAL" clId="{D9525D24-B6AF-4ECC-9BA1-0B7A005D6E54}" dt="2025-04-30T15:27:45.440" v="13131" actId="1076"/>
          <ac:spMkLst>
            <pc:docMk/>
            <pc:sldMk cId="3426476481" sldId="2147483080"/>
            <ac:spMk id="6" creationId="{C2758FE4-3C00-D2A3-CA28-B55FC67F0014}"/>
          </ac:spMkLst>
        </pc:spChg>
        <pc:spChg chg="mod">
          <ac:chgData name="Valentina Mattera" userId="a0c69db9-b554-47b0-9bb0-8422ac510676" providerId="ADAL" clId="{D9525D24-B6AF-4ECC-9BA1-0B7A005D6E54}" dt="2025-04-29T08:49:42.291" v="6807"/>
          <ac:spMkLst>
            <pc:docMk/>
            <pc:sldMk cId="3426476481" sldId="2147483080"/>
            <ac:spMk id="8" creationId="{ECBBD2BD-349F-EC3B-9E3A-A2D57255D5A8}"/>
          </ac:spMkLst>
        </pc:spChg>
        <pc:spChg chg="mod">
          <ac:chgData name="Valentina Mattera" userId="a0c69db9-b554-47b0-9bb0-8422ac510676" providerId="ADAL" clId="{D9525D24-B6AF-4ECC-9BA1-0B7A005D6E54}" dt="2025-04-29T08:49:42.291" v="6807"/>
          <ac:spMkLst>
            <pc:docMk/>
            <pc:sldMk cId="3426476481" sldId="2147483080"/>
            <ac:spMk id="14" creationId="{6E401375-82A0-0C2C-D7CA-4AE58DD7DB7D}"/>
          </ac:spMkLst>
        </pc:spChg>
        <pc:spChg chg="mod">
          <ac:chgData name="Valentina Mattera" userId="a0c69db9-b554-47b0-9bb0-8422ac510676" providerId="ADAL" clId="{D9525D24-B6AF-4ECC-9BA1-0B7A005D6E54}" dt="2025-04-29T08:49:42.291" v="6807"/>
          <ac:spMkLst>
            <pc:docMk/>
            <pc:sldMk cId="3426476481" sldId="2147483080"/>
            <ac:spMk id="15" creationId="{D2ACAC4E-59A2-DE84-3B7F-AF4296E97278}"/>
          </ac:spMkLst>
        </pc:spChg>
        <pc:spChg chg="mod">
          <ac:chgData name="Valentina Mattera" userId="a0c69db9-b554-47b0-9bb0-8422ac510676" providerId="ADAL" clId="{D9525D24-B6AF-4ECC-9BA1-0B7A005D6E54}" dt="2025-04-29T08:49:42.291" v="6807"/>
          <ac:spMkLst>
            <pc:docMk/>
            <pc:sldMk cId="3426476481" sldId="2147483080"/>
            <ac:spMk id="16" creationId="{72061AD5-A87C-A5E1-E1B1-F63CFC119632}"/>
          </ac:spMkLst>
        </pc:spChg>
        <pc:grpChg chg="add mod">
          <ac:chgData name="Valentina Mattera" userId="a0c69db9-b554-47b0-9bb0-8422ac510676" providerId="ADAL" clId="{D9525D24-B6AF-4ECC-9BA1-0B7A005D6E54}" dt="2025-04-29T08:49:46.097" v="6808" actId="1076"/>
          <ac:grpSpMkLst>
            <pc:docMk/>
            <pc:sldMk cId="3426476481" sldId="2147483080"/>
            <ac:grpSpMk id="7" creationId="{4649DD3E-8D8A-235F-8BBF-CA8ABBC6DCC4}"/>
          </ac:grpSpMkLst>
        </pc:grpChg>
        <pc:picChg chg="add mod modCrop">
          <ac:chgData name="Valentina Mattera" userId="a0c69db9-b554-47b0-9bb0-8422ac510676" providerId="ADAL" clId="{D9525D24-B6AF-4ECC-9BA1-0B7A005D6E54}" dt="2025-04-30T07:42:33.637" v="7726" actId="1038"/>
          <ac:picMkLst>
            <pc:docMk/>
            <pc:sldMk cId="3426476481" sldId="2147483080"/>
            <ac:picMk id="4" creationId="{46F9AC7A-F5FB-3068-3AB4-A8B85F2779B6}"/>
          </ac:picMkLst>
        </pc:picChg>
        <pc:picChg chg="add mod">
          <ac:chgData name="Valentina Mattera" userId="a0c69db9-b554-47b0-9bb0-8422ac510676" providerId="ADAL" clId="{D9525D24-B6AF-4ECC-9BA1-0B7A005D6E54}" dt="2025-04-29T08:53:31.864" v="6843"/>
          <ac:picMkLst>
            <pc:docMk/>
            <pc:sldMk cId="3426476481" sldId="2147483080"/>
            <ac:picMk id="17" creationId="{25699C71-D153-2136-5CCA-E13D50367E4E}"/>
          </ac:picMkLst>
        </pc:picChg>
      </pc:sldChg>
      <pc:sldChg chg="addSp modSp add mod modNotesTx">
        <pc:chgData name="Valentina Mattera" userId="a0c69db9-b554-47b0-9bb0-8422ac510676" providerId="ADAL" clId="{D9525D24-B6AF-4ECC-9BA1-0B7A005D6E54}" dt="2025-04-30T15:33:06.793" v="13379" actId="20577"/>
        <pc:sldMkLst>
          <pc:docMk/>
          <pc:sldMk cId="2163277891" sldId="2147483081"/>
        </pc:sldMkLst>
        <pc:spChg chg="mod">
          <ac:chgData name="Valentina Mattera" userId="a0c69db9-b554-47b0-9bb0-8422ac510676" providerId="ADAL" clId="{D9525D24-B6AF-4ECC-9BA1-0B7A005D6E54}" dt="2025-04-30T08:59:09.435" v="10132" actId="20577"/>
          <ac:spMkLst>
            <pc:docMk/>
            <pc:sldMk cId="2163277891" sldId="2147483081"/>
            <ac:spMk id="3" creationId="{2D887599-E9C2-326E-8F31-647E0F42520E}"/>
          </ac:spMkLst>
        </pc:spChg>
        <pc:spChg chg="mod">
          <ac:chgData name="Valentina Mattera" userId="a0c69db9-b554-47b0-9bb0-8422ac510676" providerId="ADAL" clId="{D9525D24-B6AF-4ECC-9BA1-0B7A005D6E54}" dt="2025-04-30T13:35:12.441" v="12598" actId="114"/>
          <ac:spMkLst>
            <pc:docMk/>
            <pc:sldMk cId="2163277891" sldId="2147483081"/>
            <ac:spMk id="5" creationId="{8DE5D1F0-F85F-7D62-10A9-42BD3DF667FD}"/>
          </ac:spMkLst>
        </pc:spChg>
        <pc:spChg chg="mod">
          <ac:chgData name="Valentina Mattera" userId="a0c69db9-b554-47b0-9bb0-8422ac510676" providerId="ADAL" clId="{D9525D24-B6AF-4ECC-9BA1-0B7A005D6E54}" dt="2025-04-30T15:33:04.067" v="13378" actId="20577"/>
          <ac:spMkLst>
            <pc:docMk/>
            <pc:sldMk cId="2163277891" sldId="2147483081"/>
            <ac:spMk id="6" creationId="{43015433-2BC5-2C68-5AFE-6849C8860F70}"/>
          </ac:spMkLst>
        </pc:spChg>
        <pc:picChg chg="add mod">
          <ac:chgData name="Valentina Mattera" userId="a0c69db9-b554-47b0-9bb0-8422ac510676" providerId="ADAL" clId="{D9525D24-B6AF-4ECC-9BA1-0B7A005D6E54}" dt="2025-04-29T08:53:40.073" v="6855" actId="1038"/>
          <ac:picMkLst>
            <pc:docMk/>
            <pc:sldMk cId="2163277891" sldId="2147483081"/>
            <ac:picMk id="2" creationId="{092BAFD7-FCB4-C6A6-09FF-D8549A885416}"/>
          </ac:picMkLst>
        </pc:picChg>
        <pc:picChg chg="mod">
          <ac:chgData name="Valentina Mattera" userId="a0c69db9-b554-47b0-9bb0-8422ac510676" providerId="ADAL" clId="{D9525D24-B6AF-4ECC-9BA1-0B7A005D6E54}" dt="2025-04-29T09:00:44.836" v="6988"/>
          <ac:picMkLst>
            <pc:docMk/>
            <pc:sldMk cId="2163277891" sldId="2147483081"/>
            <ac:picMk id="4" creationId="{BFBA1A41-7BA2-11C1-C869-29B3A7802E93}"/>
          </ac:picMkLst>
        </pc:picChg>
      </pc:sldChg>
      <pc:sldChg chg="modSp add mod">
        <pc:chgData name="Valentina Mattera" userId="a0c69db9-b554-47b0-9bb0-8422ac510676" providerId="ADAL" clId="{D9525D24-B6AF-4ECC-9BA1-0B7A005D6E54}" dt="2025-04-30T15:30:14.847" v="13291" actId="113"/>
        <pc:sldMkLst>
          <pc:docMk/>
          <pc:sldMk cId="373844396" sldId="2147483082"/>
        </pc:sldMkLst>
        <pc:spChg chg="mod">
          <ac:chgData name="Valentina Mattera" userId="a0c69db9-b554-47b0-9bb0-8422ac510676" providerId="ADAL" clId="{D9525D24-B6AF-4ECC-9BA1-0B7A005D6E54}" dt="2025-04-30T08:59:00.754" v="10105" actId="20577"/>
          <ac:spMkLst>
            <pc:docMk/>
            <pc:sldMk cId="373844396" sldId="2147483082"/>
            <ac:spMk id="3" creationId="{EFDB5F32-7CB0-C0E6-ED3E-11A16D9A94FF}"/>
          </ac:spMkLst>
        </pc:spChg>
        <pc:spChg chg="mod">
          <ac:chgData name="Valentina Mattera" userId="a0c69db9-b554-47b0-9bb0-8422ac510676" providerId="ADAL" clId="{D9525D24-B6AF-4ECC-9BA1-0B7A005D6E54}" dt="2025-04-30T13:35:02.336" v="12593" actId="114"/>
          <ac:spMkLst>
            <pc:docMk/>
            <pc:sldMk cId="373844396" sldId="2147483082"/>
            <ac:spMk id="5" creationId="{EC1BC1F6-04BB-5F40-C196-858CBAA80476}"/>
          </ac:spMkLst>
        </pc:spChg>
        <pc:spChg chg="mod">
          <ac:chgData name="Valentina Mattera" userId="a0c69db9-b554-47b0-9bb0-8422ac510676" providerId="ADAL" clId="{D9525D24-B6AF-4ECC-9BA1-0B7A005D6E54}" dt="2025-04-30T15:30:14.847" v="13291" actId="113"/>
          <ac:spMkLst>
            <pc:docMk/>
            <pc:sldMk cId="373844396" sldId="2147483082"/>
            <ac:spMk id="6" creationId="{C68E52E5-4C80-EAC7-DAD0-91B3ADAA54D1}"/>
          </ac:spMkLst>
        </pc:spChg>
        <pc:picChg chg="mod">
          <ac:chgData name="Valentina Mattera" userId="a0c69db9-b554-47b0-9bb0-8422ac510676" providerId="ADAL" clId="{D9525D24-B6AF-4ECC-9BA1-0B7A005D6E54}" dt="2025-04-29T09:00:39.595" v="6987"/>
          <ac:picMkLst>
            <pc:docMk/>
            <pc:sldMk cId="373844396" sldId="2147483082"/>
            <ac:picMk id="4" creationId="{96B89B0C-521C-8D3F-1EB3-757CC7AC2F4E}"/>
          </ac:picMkLst>
        </pc:picChg>
      </pc:sldChg>
      <pc:sldChg chg="addSp delSp modSp add del mod">
        <pc:chgData name="Valentina Mattera" userId="a0c69db9-b554-47b0-9bb0-8422ac510676" providerId="ADAL" clId="{D9525D24-B6AF-4ECC-9BA1-0B7A005D6E54}" dt="2025-04-30T11:37:20.104" v="11755" actId="47"/>
        <pc:sldMkLst>
          <pc:docMk/>
          <pc:sldMk cId="3606330105" sldId="2147483083"/>
        </pc:sldMkLst>
      </pc:sldChg>
      <pc:sldChg chg="addSp delSp modSp add del mod">
        <pc:chgData name="Valentina Mattera" userId="a0c69db9-b554-47b0-9bb0-8422ac510676" providerId="ADAL" clId="{D9525D24-B6AF-4ECC-9BA1-0B7A005D6E54}" dt="2025-04-30T11:37:26.509" v="11756" actId="47"/>
        <pc:sldMkLst>
          <pc:docMk/>
          <pc:sldMk cId="3830574269" sldId="2147483084"/>
        </pc:sldMkLst>
      </pc:sldChg>
      <pc:sldChg chg="addSp delSp modSp add del mod">
        <pc:chgData name="Valentina Mattera" userId="a0c69db9-b554-47b0-9bb0-8422ac510676" providerId="ADAL" clId="{D9525D24-B6AF-4ECC-9BA1-0B7A005D6E54}" dt="2025-04-30T13:40:32.562" v="12867" actId="47"/>
        <pc:sldMkLst>
          <pc:docMk/>
          <pc:sldMk cId="4168725664" sldId="2147483085"/>
        </pc:sldMkLst>
      </pc:sldChg>
      <pc:sldChg chg="addSp delSp modSp add mod">
        <pc:chgData name="Valentina Mattera" userId="a0c69db9-b554-47b0-9bb0-8422ac510676" providerId="ADAL" clId="{D9525D24-B6AF-4ECC-9BA1-0B7A005D6E54}" dt="2025-05-06T05:56:09.881" v="16705" actId="20577"/>
        <pc:sldMkLst>
          <pc:docMk/>
          <pc:sldMk cId="466820637" sldId="2147483086"/>
        </pc:sldMkLst>
        <pc:spChg chg="mod">
          <ac:chgData name="Valentina Mattera" userId="a0c69db9-b554-47b0-9bb0-8422ac510676" providerId="ADAL" clId="{D9525D24-B6AF-4ECC-9BA1-0B7A005D6E54}" dt="2025-04-29T10:39:10.365" v="7028"/>
          <ac:spMkLst>
            <pc:docMk/>
            <pc:sldMk cId="466820637" sldId="2147483086"/>
            <ac:spMk id="5" creationId="{22EBA29B-5B42-4906-94F1-D06F2E226DFB}"/>
          </ac:spMkLst>
        </pc:spChg>
        <pc:spChg chg="mod">
          <ac:chgData name="Valentina Mattera" userId="a0c69db9-b554-47b0-9bb0-8422ac510676" providerId="ADAL" clId="{D9525D24-B6AF-4ECC-9BA1-0B7A005D6E54}" dt="2025-05-06T05:56:09.881" v="16705" actId="20577"/>
          <ac:spMkLst>
            <pc:docMk/>
            <pc:sldMk cId="466820637" sldId="2147483086"/>
            <ac:spMk id="18" creationId="{629886E5-19FE-55FE-E8DC-10BA43941DB6}"/>
          </ac:spMkLst>
        </pc:spChg>
        <pc:spChg chg="add mod">
          <ac:chgData name="Valentina Mattera" userId="a0c69db9-b554-47b0-9bb0-8422ac510676" providerId="ADAL" clId="{D9525D24-B6AF-4ECC-9BA1-0B7A005D6E54}" dt="2025-04-30T15:37:57.817" v="13475" actId="1076"/>
          <ac:spMkLst>
            <pc:docMk/>
            <pc:sldMk cId="466820637" sldId="2147483086"/>
            <ac:spMk id="20" creationId="{BFE1E1BA-FFF4-687D-D55B-C48DB68D49F9}"/>
          </ac:spMkLst>
        </pc:spChg>
        <pc:picChg chg="add mod ord">
          <ac:chgData name="Valentina Mattera" userId="a0c69db9-b554-47b0-9bb0-8422ac510676" providerId="ADAL" clId="{D9525D24-B6AF-4ECC-9BA1-0B7A005D6E54}" dt="2025-04-29T10:39:39.764" v="7033" actId="167"/>
          <ac:picMkLst>
            <pc:docMk/>
            <pc:sldMk cId="466820637" sldId="2147483086"/>
            <ac:picMk id="19" creationId="{FB22BCE2-E196-2C21-9E4D-887EBA50F70F}"/>
          </ac:picMkLst>
        </pc:picChg>
      </pc:sldChg>
      <pc:sldChg chg="addSp delSp modSp add del mod ord">
        <pc:chgData name="Valentina Mattera" userId="a0c69db9-b554-47b0-9bb0-8422ac510676" providerId="ADAL" clId="{D9525D24-B6AF-4ECC-9BA1-0B7A005D6E54}" dt="2025-05-05T20:47:43.315" v="16684" actId="2696"/>
        <pc:sldMkLst>
          <pc:docMk/>
          <pc:sldMk cId="1683669277" sldId="2147483087"/>
        </pc:sldMkLst>
      </pc:sldChg>
      <pc:sldChg chg="modSp add mod ord">
        <pc:chgData name="Valentina Mattera" userId="a0c69db9-b554-47b0-9bb0-8422ac510676" providerId="ADAL" clId="{D9525D24-B6AF-4ECC-9BA1-0B7A005D6E54}" dt="2025-04-30T07:40:59.859" v="7628"/>
        <pc:sldMkLst>
          <pc:docMk/>
          <pc:sldMk cId="3756935362" sldId="2147483088"/>
        </pc:sldMkLst>
      </pc:sldChg>
      <pc:sldChg chg="modSp add mod ord">
        <pc:chgData name="Valentina Mattera" userId="a0c69db9-b554-47b0-9bb0-8422ac510676" providerId="ADAL" clId="{D9525D24-B6AF-4ECC-9BA1-0B7A005D6E54}" dt="2025-04-29T10:44:51.891" v="7098" actId="108"/>
        <pc:sldMkLst>
          <pc:docMk/>
          <pc:sldMk cId="1286720379" sldId="2147483089"/>
        </pc:sldMkLst>
      </pc:sldChg>
      <pc:sldChg chg="addSp delSp modSp add mod ord">
        <pc:chgData name="Valentina Mattera" userId="a0c69db9-b554-47b0-9bb0-8422ac510676" providerId="ADAL" clId="{D9525D24-B6AF-4ECC-9BA1-0B7A005D6E54}" dt="2025-05-05T20:45:08.363" v="16681" actId="21"/>
        <pc:sldMkLst>
          <pc:docMk/>
          <pc:sldMk cId="4044980131" sldId="2147483090"/>
        </pc:sldMkLst>
        <pc:spChg chg="mod">
          <ac:chgData name="Valentina Mattera" userId="a0c69db9-b554-47b0-9bb0-8422ac510676" providerId="ADAL" clId="{D9525D24-B6AF-4ECC-9BA1-0B7A005D6E54}" dt="2025-04-30T15:18:03.148" v="13013" actId="20577"/>
          <ac:spMkLst>
            <pc:docMk/>
            <pc:sldMk cId="4044980131" sldId="2147483090"/>
            <ac:spMk id="4" creationId="{23EDA31A-AFE6-2F6C-7C3C-250451A6D05A}"/>
          </ac:spMkLst>
        </pc:spChg>
        <pc:spChg chg="add mod">
          <ac:chgData name="Valentina Mattera" userId="a0c69db9-b554-47b0-9bb0-8422ac510676" providerId="ADAL" clId="{D9525D24-B6AF-4ECC-9BA1-0B7A005D6E54}" dt="2025-04-30T07:47:20.600" v="7836"/>
          <ac:spMkLst>
            <pc:docMk/>
            <pc:sldMk cId="4044980131" sldId="2147483090"/>
            <ac:spMk id="7" creationId="{0459403A-F928-757D-1F1B-B83BB79E4A9D}"/>
          </ac:spMkLst>
        </pc:spChg>
        <pc:spChg chg="mod">
          <ac:chgData name="Valentina Mattera" userId="a0c69db9-b554-47b0-9bb0-8422ac510676" providerId="ADAL" clId="{D9525D24-B6AF-4ECC-9BA1-0B7A005D6E54}" dt="2025-04-30T07:48:28.783" v="7840"/>
          <ac:spMkLst>
            <pc:docMk/>
            <pc:sldMk cId="4044980131" sldId="2147483090"/>
            <ac:spMk id="15" creationId="{4BEAE9EE-1356-90FB-7373-DDDEFBBE9C5E}"/>
          </ac:spMkLst>
        </pc:spChg>
        <pc:spChg chg="mod">
          <ac:chgData name="Valentina Mattera" userId="a0c69db9-b554-47b0-9bb0-8422ac510676" providerId="ADAL" clId="{D9525D24-B6AF-4ECC-9BA1-0B7A005D6E54}" dt="2025-04-30T08:51:45.837" v="9596" actId="207"/>
          <ac:spMkLst>
            <pc:docMk/>
            <pc:sldMk cId="4044980131" sldId="2147483090"/>
            <ac:spMk id="16" creationId="{E19B1E64-8D85-2920-889B-F9FE35A623B7}"/>
          </ac:spMkLst>
        </pc:spChg>
        <pc:spChg chg="mod">
          <ac:chgData name="Valentina Mattera" userId="a0c69db9-b554-47b0-9bb0-8422ac510676" providerId="ADAL" clId="{D9525D24-B6AF-4ECC-9BA1-0B7A005D6E54}" dt="2025-04-30T07:48:28.783" v="7840"/>
          <ac:spMkLst>
            <pc:docMk/>
            <pc:sldMk cId="4044980131" sldId="2147483090"/>
            <ac:spMk id="18" creationId="{43C6406C-30F1-78F4-CB83-E6E357DEEAB0}"/>
          </ac:spMkLst>
        </pc:spChg>
        <pc:spChg chg="mod">
          <ac:chgData name="Valentina Mattera" userId="a0c69db9-b554-47b0-9bb0-8422ac510676" providerId="ADAL" clId="{D9525D24-B6AF-4ECC-9BA1-0B7A005D6E54}" dt="2025-04-30T08:51:45.837" v="9596" actId="207"/>
          <ac:spMkLst>
            <pc:docMk/>
            <pc:sldMk cId="4044980131" sldId="2147483090"/>
            <ac:spMk id="19" creationId="{4485FFF7-9118-A933-04BC-48D21C7B241A}"/>
          </ac:spMkLst>
        </pc:spChg>
        <pc:spChg chg="mod">
          <ac:chgData name="Valentina Mattera" userId="a0c69db9-b554-47b0-9bb0-8422ac510676" providerId="ADAL" clId="{D9525D24-B6AF-4ECC-9BA1-0B7A005D6E54}" dt="2025-04-30T07:48:28.783" v="7840"/>
          <ac:spMkLst>
            <pc:docMk/>
            <pc:sldMk cId="4044980131" sldId="2147483090"/>
            <ac:spMk id="21" creationId="{7691456B-8D15-7ECF-0D06-1AE5956700D5}"/>
          </ac:spMkLst>
        </pc:spChg>
        <pc:spChg chg="mod">
          <ac:chgData name="Valentina Mattera" userId="a0c69db9-b554-47b0-9bb0-8422ac510676" providerId="ADAL" clId="{D9525D24-B6AF-4ECC-9BA1-0B7A005D6E54}" dt="2025-04-30T08:51:45.837" v="9596" actId="207"/>
          <ac:spMkLst>
            <pc:docMk/>
            <pc:sldMk cId="4044980131" sldId="2147483090"/>
            <ac:spMk id="22" creationId="{0BA79275-BB44-3633-9007-46C3AC362F10}"/>
          </ac:spMkLst>
        </pc:spChg>
        <pc:spChg chg="mod">
          <ac:chgData name="Valentina Mattera" userId="a0c69db9-b554-47b0-9bb0-8422ac510676" providerId="ADAL" clId="{D9525D24-B6AF-4ECC-9BA1-0B7A005D6E54}" dt="2025-04-30T07:48:28.783" v="7840"/>
          <ac:spMkLst>
            <pc:docMk/>
            <pc:sldMk cId="4044980131" sldId="2147483090"/>
            <ac:spMk id="24" creationId="{21E8B06D-B946-4728-96D0-CF84F3793A6D}"/>
          </ac:spMkLst>
        </pc:spChg>
        <pc:spChg chg="mod">
          <ac:chgData name="Valentina Mattera" userId="a0c69db9-b554-47b0-9bb0-8422ac510676" providerId="ADAL" clId="{D9525D24-B6AF-4ECC-9BA1-0B7A005D6E54}" dt="2025-04-30T08:51:45.837" v="9596" actId="207"/>
          <ac:spMkLst>
            <pc:docMk/>
            <pc:sldMk cId="4044980131" sldId="2147483090"/>
            <ac:spMk id="25" creationId="{B4817E97-5ECE-B706-A74A-52BBF65F5927}"/>
          </ac:spMkLst>
        </pc:spChg>
        <pc:spChg chg="add mod">
          <ac:chgData name="Valentina Mattera" userId="a0c69db9-b554-47b0-9bb0-8422ac510676" providerId="ADAL" clId="{D9525D24-B6AF-4ECC-9BA1-0B7A005D6E54}" dt="2025-04-30T15:17:56.350" v="13010"/>
          <ac:spMkLst>
            <pc:docMk/>
            <pc:sldMk cId="4044980131" sldId="2147483090"/>
            <ac:spMk id="42" creationId="{887204BC-7B87-B5FA-9CD5-66FFD3CFCA45}"/>
          </ac:spMkLst>
        </pc:spChg>
        <pc:picChg chg="add del mod">
          <ac:chgData name="Valentina Mattera" userId="a0c69db9-b554-47b0-9bb0-8422ac510676" providerId="ADAL" clId="{D9525D24-B6AF-4ECC-9BA1-0B7A005D6E54}" dt="2025-05-05T20:45:08.363" v="16681" actId="21"/>
          <ac:picMkLst>
            <pc:docMk/>
            <pc:sldMk cId="4044980131" sldId="2147483090"/>
            <ac:picMk id="3" creationId="{07AB6760-5463-C914-C57C-4C350D046B02}"/>
          </ac:picMkLst>
        </pc:picChg>
        <pc:picChg chg="add mod">
          <ac:chgData name="Valentina Mattera" userId="a0c69db9-b554-47b0-9bb0-8422ac510676" providerId="ADAL" clId="{D9525D24-B6AF-4ECC-9BA1-0B7A005D6E54}" dt="2025-04-30T07:48:28.783" v="7840"/>
          <ac:picMkLst>
            <pc:docMk/>
            <pc:sldMk cId="4044980131" sldId="2147483090"/>
            <ac:picMk id="28" creationId="{249608C7-E2FA-0850-A3B0-58E389C621AD}"/>
          </ac:picMkLst>
        </pc:picChg>
        <pc:picChg chg="add mod">
          <ac:chgData name="Valentina Mattera" userId="a0c69db9-b554-47b0-9bb0-8422ac510676" providerId="ADAL" clId="{D9525D24-B6AF-4ECC-9BA1-0B7A005D6E54}" dt="2025-04-30T09:57:45.170" v="10427" actId="1076"/>
          <ac:picMkLst>
            <pc:docMk/>
            <pc:sldMk cId="4044980131" sldId="2147483090"/>
            <ac:picMk id="33" creationId="{C9180A2D-DFF6-15F1-0083-4721D91F0D08}"/>
          </ac:picMkLst>
        </pc:picChg>
        <pc:picChg chg="add mod">
          <ac:chgData name="Valentina Mattera" userId="a0c69db9-b554-47b0-9bb0-8422ac510676" providerId="ADAL" clId="{D9525D24-B6AF-4ECC-9BA1-0B7A005D6E54}" dt="2025-04-30T16:20:36.670" v="14525" actId="14100"/>
          <ac:picMkLst>
            <pc:docMk/>
            <pc:sldMk cId="4044980131" sldId="2147483090"/>
            <ac:picMk id="43" creationId="{581225E4-AB82-72D6-B89B-3DB9FD69A08B}"/>
          </ac:picMkLst>
        </pc:picChg>
      </pc:sldChg>
      <pc:sldChg chg="addSp delSp modSp add mod ord modNotesTx">
        <pc:chgData name="Valentina Mattera" userId="a0c69db9-b554-47b0-9bb0-8422ac510676" providerId="ADAL" clId="{D9525D24-B6AF-4ECC-9BA1-0B7A005D6E54}" dt="2025-04-30T16:40:30.324" v="14678" actId="2711"/>
        <pc:sldMkLst>
          <pc:docMk/>
          <pc:sldMk cId="526585438" sldId="2147483091"/>
        </pc:sldMkLst>
        <pc:spChg chg="mod">
          <ac:chgData name="Valentina Mattera" userId="a0c69db9-b554-47b0-9bb0-8422ac510676" providerId="ADAL" clId="{D9525D24-B6AF-4ECC-9BA1-0B7A005D6E54}" dt="2025-04-30T15:33:30.687" v="13426" actId="20577"/>
          <ac:spMkLst>
            <pc:docMk/>
            <pc:sldMk cId="526585438" sldId="2147483091"/>
            <ac:spMk id="3" creationId="{3891A785-D9FC-D6AB-265D-52C3AA5039B3}"/>
          </ac:spMkLst>
        </pc:spChg>
        <pc:spChg chg="add mod">
          <ac:chgData name="Valentina Mattera" userId="a0c69db9-b554-47b0-9bb0-8422ac510676" providerId="ADAL" clId="{D9525D24-B6AF-4ECC-9BA1-0B7A005D6E54}" dt="2025-04-30T15:35:33.022" v="13442" actId="14100"/>
          <ac:spMkLst>
            <pc:docMk/>
            <pc:sldMk cId="526585438" sldId="2147483091"/>
            <ac:spMk id="17" creationId="{3F048B66-CDF1-81C8-BC37-544591194AFC}"/>
          </ac:spMkLst>
        </pc:spChg>
        <pc:spChg chg="mod">
          <ac:chgData name="Valentina Mattera" userId="a0c69db9-b554-47b0-9bb0-8422ac510676" providerId="ADAL" clId="{D9525D24-B6AF-4ECC-9BA1-0B7A005D6E54}" dt="2025-04-30T16:40:21.847" v="14676"/>
          <ac:spMkLst>
            <pc:docMk/>
            <pc:sldMk cId="526585438" sldId="2147483091"/>
            <ac:spMk id="46" creationId="{8E8343BB-3E81-2319-A3D9-C41AE7BE64A5}"/>
          </ac:spMkLst>
        </pc:spChg>
        <pc:spChg chg="mod">
          <ac:chgData name="Valentina Mattera" userId="a0c69db9-b554-47b0-9bb0-8422ac510676" providerId="ADAL" clId="{D9525D24-B6AF-4ECC-9BA1-0B7A005D6E54}" dt="2025-04-30T16:40:30.324" v="14678" actId="2711"/>
          <ac:spMkLst>
            <pc:docMk/>
            <pc:sldMk cId="526585438" sldId="2147483091"/>
            <ac:spMk id="47" creationId="{AE39395F-4FA6-192E-3518-9D6681CE4A3E}"/>
          </ac:spMkLst>
        </pc:spChg>
        <pc:spChg chg="mod">
          <ac:chgData name="Valentina Mattera" userId="a0c69db9-b554-47b0-9bb0-8422ac510676" providerId="ADAL" clId="{D9525D24-B6AF-4ECC-9BA1-0B7A005D6E54}" dt="2025-04-30T16:40:16.154" v="14675" actId="113"/>
          <ac:spMkLst>
            <pc:docMk/>
            <pc:sldMk cId="526585438" sldId="2147483091"/>
            <ac:spMk id="48" creationId="{7768AEFA-5391-E491-FBC6-DED84B57E3A7}"/>
          </ac:spMkLst>
        </pc:spChg>
        <pc:picChg chg="add mod">
          <ac:chgData name="Valentina Mattera" userId="a0c69db9-b554-47b0-9bb0-8422ac510676" providerId="ADAL" clId="{D9525D24-B6AF-4ECC-9BA1-0B7A005D6E54}" dt="2025-04-30T16:30:17.099" v="14566" actId="1076"/>
          <ac:picMkLst>
            <pc:docMk/>
            <pc:sldMk cId="526585438" sldId="2147483091"/>
            <ac:picMk id="39" creationId="{03D8CB21-85B8-719C-38E9-5068249FEB8C}"/>
          </ac:picMkLst>
        </pc:picChg>
      </pc:sldChg>
      <pc:sldChg chg="addSp delSp modSp add mod ord">
        <pc:chgData name="Valentina Mattera" userId="a0c69db9-b554-47b0-9bb0-8422ac510676" providerId="ADAL" clId="{D9525D24-B6AF-4ECC-9BA1-0B7A005D6E54}" dt="2025-05-05T20:46:38.038" v="16683" actId="14100"/>
        <pc:sldMkLst>
          <pc:docMk/>
          <pc:sldMk cId="1254270428" sldId="2147483092"/>
        </pc:sldMkLst>
        <pc:spChg chg="mod">
          <ac:chgData name="Valentina Mattera" userId="a0c69db9-b554-47b0-9bb0-8422ac510676" providerId="ADAL" clId="{D9525D24-B6AF-4ECC-9BA1-0B7A005D6E54}" dt="2025-04-30T13:38:58.898" v="12771" actId="20577"/>
          <ac:spMkLst>
            <pc:docMk/>
            <pc:sldMk cId="1254270428" sldId="2147483092"/>
            <ac:spMk id="4" creationId="{B3D96722-1AAD-1B02-9411-E9E7D6935CD9}"/>
          </ac:spMkLst>
        </pc:spChg>
        <pc:spChg chg="add mod">
          <ac:chgData name="Valentina Mattera" userId="a0c69db9-b554-47b0-9bb0-8422ac510676" providerId="ADAL" clId="{D9525D24-B6AF-4ECC-9BA1-0B7A005D6E54}" dt="2025-05-05T20:46:38.038" v="16683" actId="14100"/>
          <ac:spMkLst>
            <pc:docMk/>
            <pc:sldMk cId="1254270428" sldId="2147483092"/>
            <ac:spMk id="9" creationId="{75C52D17-9BA5-0E26-532C-F191642DE6C8}"/>
          </ac:spMkLst>
        </pc:spChg>
        <pc:spChg chg="mod">
          <ac:chgData name="Valentina Mattera" userId="a0c69db9-b554-47b0-9bb0-8422ac510676" providerId="ADAL" clId="{D9525D24-B6AF-4ECC-9BA1-0B7A005D6E54}" dt="2025-04-30T10:47:17.733" v="11240"/>
          <ac:spMkLst>
            <pc:docMk/>
            <pc:sldMk cId="1254270428" sldId="2147483092"/>
            <ac:spMk id="27" creationId="{311795F1-C1D9-8CA8-A8B5-4BCCE42A8CE4}"/>
          </ac:spMkLst>
        </pc:spChg>
        <pc:spChg chg="mod">
          <ac:chgData name="Valentina Mattera" userId="a0c69db9-b554-47b0-9bb0-8422ac510676" providerId="ADAL" clId="{D9525D24-B6AF-4ECC-9BA1-0B7A005D6E54}" dt="2025-04-30T10:47:17.733" v="11240"/>
          <ac:spMkLst>
            <pc:docMk/>
            <pc:sldMk cId="1254270428" sldId="2147483092"/>
            <ac:spMk id="28" creationId="{BCCE883F-379A-9C4D-53F6-2311C109F4D7}"/>
          </ac:spMkLst>
        </pc:spChg>
        <pc:spChg chg="mod">
          <ac:chgData name="Valentina Mattera" userId="a0c69db9-b554-47b0-9bb0-8422ac510676" providerId="ADAL" clId="{D9525D24-B6AF-4ECC-9BA1-0B7A005D6E54}" dt="2025-04-30T10:47:17.733" v="11240"/>
          <ac:spMkLst>
            <pc:docMk/>
            <pc:sldMk cId="1254270428" sldId="2147483092"/>
            <ac:spMk id="29" creationId="{5AC3163D-5BB8-0AC0-9010-7380974D74CF}"/>
          </ac:spMkLst>
        </pc:spChg>
        <pc:spChg chg="mod">
          <ac:chgData name="Valentina Mattera" userId="a0c69db9-b554-47b0-9bb0-8422ac510676" providerId="ADAL" clId="{D9525D24-B6AF-4ECC-9BA1-0B7A005D6E54}" dt="2025-04-30T10:47:17.733" v="11240"/>
          <ac:spMkLst>
            <pc:docMk/>
            <pc:sldMk cId="1254270428" sldId="2147483092"/>
            <ac:spMk id="30" creationId="{2C402EC3-C417-B70C-DA3E-DBFF4C2F32C5}"/>
          </ac:spMkLst>
        </pc:spChg>
        <pc:spChg chg="add mod">
          <ac:chgData name="Valentina Mattera" userId="a0c69db9-b554-47b0-9bb0-8422ac510676" providerId="ADAL" clId="{D9525D24-B6AF-4ECC-9BA1-0B7A005D6E54}" dt="2025-04-30T15:37:43.967" v="13472"/>
          <ac:spMkLst>
            <pc:docMk/>
            <pc:sldMk cId="1254270428" sldId="2147483092"/>
            <ac:spMk id="31" creationId="{B5F13103-42A2-6CE8-05EE-8F0DCE122618}"/>
          </ac:spMkLst>
        </pc:spChg>
        <pc:grpChg chg="add mod">
          <ac:chgData name="Valentina Mattera" userId="a0c69db9-b554-47b0-9bb0-8422ac510676" providerId="ADAL" clId="{D9525D24-B6AF-4ECC-9BA1-0B7A005D6E54}" dt="2025-04-30T10:47:17.733" v="11240"/>
          <ac:grpSpMkLst>
            <pc:docMk/>
            <pc:sldMk cId="1254270428" sldId="2147483092"/>
            <ac:grpSpMk id="26" creationId="{A955E30E-5B5E-01B1-386F-D1177B31E32E}"/>
          </ac:grpSpMkLst>
        </pc:grpChg>
        <pc:picChg chg="mod">
          <ac:chgData name="Valentina Mattera" userId="a0c69db9-b554-47b0-9bb0-8422ac510676" providerId="ADAL" clId="{D9525D24-B6AF-4ECC-9BA1-0B7A005D6E54}" dt="2025-04-30T10:47:15.906" v="11239" actId="1076"/>
          <ac:picMkLst>
            <pc:docMk/>
            <pc:sldMk cId="1254270428" sldId="2147483092"/>
            <ac:picMk id="18" creationId="{695756A7-6B1D-67BA-D6FB-C4FCACF09F82}"/>
          </ac:picMkLst>
        </pc:picChg>
        <pc:picChg chg="add mod">
          <ac:chgData name="Valentina Mattera" userId="a0c69db9-b554-47b0-9bb0-8422ac510676" providerId="ADAL" clId="{D9525D24-B6AF-4ECC-9BA1-0B7A005D6E54}" dt="2025-04-30T10:39:08.900" v="11082"/>
          <ac:picMkLst>
            <pc:docMk/>
            <pc:sldMk cId="1254270428" sldId="2147483092"/>
            <ac:picMk id="24" creationId="{0FAB9C9B-AF2E-AA04-606E-878F5532C00B}"/>
          </ac:picMkLst>
        </pc:picChg>
        <pc:picChg chg="add del mod">
          <ac:chgData name="Valentina Mattera" userId="a0c69db9-b554-47b0-9bb0-8422ac510676" providerId="ADAL" clId="{D9525D24-B6AF-4ECC-9BA1-0B7A005D6E54}" dt="2025-05-05T20:46:33.283" v="16682" actId="478"/>
          <ac:picMkLst>
            <pc:docMk/>
            <pc:sldMk cId="1254270428" sldId="2147483092"/>
            <ac:picMk id="1026" creationId="{81F94CB8-3D48-917C-92E8-1E64F1A06A7D}"/>
          </ac:picMkLst>
        </pc:picChg>
      </pc:sldChg>
      <pc:sldChg chg="del ord">
        <pc:chgData name="Valentina Mattera" userId="a0c69db9-b554-47b0-9bb0-8422ac510676" providerId="ADAL" clId="{D9525D24-B6AF-4ECC-9BA1-0B7A005D6E54}" dt="2025-04-30T10:08:13.498" v="10592" actId="47"/>
        <pc:sldMkLst>
          <pc:docMk/>
          <pc:sldMk cId="3583433761" sldId="2147483093"/>
        </pc:sldMkLst>
      </pc:sldChg>
      <pc:sldChg chg="del">
        <pc:chgData name="Valentina Mattera" userId="a0c69db9-b554-47b0-9bb0-8422ac510676" providerId="ADAL" clId="{D9525D24-B6AF-4ECC-9BA1-0B7A005D6E54}" dt="2025-04-30T10:08:48.777" v="10601" actId="47"/>
        <pc:sldMkLst>
          <pc:docMk/>
          <pc:sldMk cId="1311097513" sldId="2147483094"/>
        </pc:sldMkLst>
      </pc:sldChg>
      <pc:sldChg chg="addSp delSp modSp add mod ord">
        <pc:chgData name="Valentina Mattera" userId="a0c69db9-b554-47b0-9bb0-8422ac510676" providerId="ADAL" clId="{D9525D24-B6AF-4ECC-9BA1-0B7A005D6E54}" dt="2025-04-30T08:16:06.616" v="8583" actId="1076"/>
        <pc:sldMkLst>
          <pc:docMk/>
          <pc:sldMk cId="3634819896" sldId="2147483095"/>
        </pc:sldMkLst>
      </pc:sldChg>
      <pc:sldChg chg="addSp delSp modSp del mod modNotesTx">
        <pc:chgData name="Valentina Mattera" userId="a0c69db9-b554-47b0-9bb0-8422ac510676" providerId="ADAL" clId="{D9525D24-B6AF-4ECC-9BA1-0B7A005D6E54}" dt="2025-04-30T10:37:41.546" v="11043" actId="47"/>
        <pc:sldMkLst>
          <pc:docMk/>
          <pc:sldMk cId="1864971368" sldId="2147483097"/>
        </pc:sldMkLst>
      </pc:sldChg>
      <pc:sldChg chg="addSp delSp modSp add del mod">
        <pc:chgData name="Valentina Mattera" userId="a0c69db9-b554-47b0-9bb0-8422ac510676" providerId="ADAL" clId="{D9525D24-B6AF-4ECC-9BA1-0B7A005D6E54}" dt="2025-04-30T08:42:16.583" v="9011" actId="47"/>
        <pc:sldMkLst>
          <pc:docMk/>
          <pc:sldMk cId="2005045301" sldId="2147483098"/>
        </pc:sldMkLst>
      </pc:sldChg>
      <pc:sldChg chg="del">
        <pc:chgData name="Valentina Mattera" userId="a0c69db9-b554-47b0-9bb0-8422ac510676" providerId="ADAL" clId="{D9525D24-B6AF-4ECC-9BA1-0B7A005D6E54}" dt="2025-04-30T08:31:32.321" v="8839" actId="47"/>
        <pc:sldMkLst>
          <pc:docMk/>
          <pc:sldMk cId="2237658547" sldId="2147483098"/>
        </pc:sldMkLst>
      </pc:sldChg>
      <pc:sldChg chg="addSp delSp modSp del mod">
        <pc:chgData name="Valentina Mattera" userId="a0c69db9-b554-47b0-9bb0-8422ac510676" providerId="ADAL" clId="{D9525D24-B6AF-4ECC-9BA1-0B7A005D6E54}" dt="2025-05-05T20:47:43.315" v="16684" actId="2696"/>
        <pc:sldMkLst>
          <pc:docMk/>
          <pc:sldMk cId="1734303011" sldId="2147483099"/>
        </pc:sldMkLst>
      </pc:sldChg>
      <pc:sldChg chg="addSp delSp modSp del mod">
        <pc:chgData name="Valentina Mattera" userId="a0c69db9-b554-47b0-9bb0-8422ac510676" providerId="ADAL" clId="{D9525D24-B6AF-4ECC-9BA1-0B7A005D6E54}" dt="2025-05-05T20:47:43.315" v="16684" actId="2696"/>
        <pc:sldMkLst>
          <pc:docMk/>
          <pc:sldMk cId="3406250754" sldId="2147483100"/>
        </pc:sldMkLst>
      </pc:sldChg>
      <pc:sldChg chg="addSp delSp modSp del mod">
        <pc:chgData name="Valentina Mattera" userId="a0c69db9-b554-47b0-9bb0-8422ac510676" providerId="ADAL" clId="{D9525D24-B6AF-4ECC-9BA1-0B7A005D6E54}" dt="2025-05-05T20:47:43.315" v="16684" actId="2696"/>
        <pc:sldMkLst>
          <pc:docMk/>
          <pc:sldMk cId="2977525691" sldId="2147483101"/>
        </pc:sldMkLst>
      </pc:sldChg>
      <pc:sldChg chg="delSp modSp del mod">
        <pc:chgData name="Valentina Mattera" userId="a0c69db9-b554-47b0-9bb0-8422ac510676" providerId="ADAL" clId="{D9525D24-B6AF-4ECC-9BA1-0B7A005D6E54}" dt="2025-05-05T20:47:43.315" v="16684" actId="2696"/>
        <pc:sldMkLst>
          <pc:docMk/>
          <pc:sldMk cId="1962454268" sldId="2147483102"/>
        </pc:sldMkLst>
      </pc:sldChg>
      <pc:sldChg chg="addSp delSp modSp add del mod ord modNotesTx">
        <pc:chgData name="Valentina Mattera" userId="a0c69db9-b554-47b0-9bb0-8422ac510676" providerId="ADAL" clId="{D9525D24-B6AF-4ECC-9BA1-0B7A005D6E54}" dt="2025-04-30T13:33:01.326" v="12508" actId="47"/>
        <pc:sldMkLst>
          <pc:docMk/>
          <pc:sldMk cId="1097182324" sldId="2147483103"/>
        </pc:sldMkLst>
      </pc:sldChg>
      <pc:sldChg chg="delSp modSp add del mod ord">
        <pc:chgData name="Valentina Mattera" userId="a0c69db9-b554-47b0-9bb0-8422ac510676" providerId="ADAL" clId="{D9525D24-B6AF-4ECC-9BA1-0B7A005D6E54}" dt="2025-04-30T15:12:26.969" v="12976" actId="47"/>
        <pc:sldMkLst>
          <pc:docMk/>
          <pc:sldMk cId="3172515962" sldId="2147483104"/>
        </pc:sldMkLst>
      </pc:sldChg>
      <pc:sldChg chg="modSp add del mod ord">
        <pc:chgData name="Valentina Mattera" userId="a0c69db9-b554-47b0-9bb0-8422ac510676" providerId="ADAL" clId="{D9525D24-B6AF-4ECC-9BA1-0B7A005D6E54}" dt="2025-04-30T15:13:25.847" v="12988" actId="47"/>
        <pc:sldMkLst>
          <pc:docMk/>
          <pc:sldMk cId="282834995" sldId="2147483105"/>
        </pc:sldMkLst>
      </pc:sldChg>
      <pc:sldChg chg="modSp add del mod">
        <pc:chgData name="Valentina Mattera" userId="a0c69db9-b554-47b0-9bb0-8422ac510676" providerId="ADAL" clId="{D9525D24-B6AF-4ECC-9BA1-0B7A005D6E54}" dt="2025-04-30T13:33:05.640" v="12509" actId="47"/>
        <pc:sldMkLst>
          <pc:docMk/>
          <pc:sldMk cId="1486196956" sldId="2147483106"/>
        </pc:sldMkLst>
      </pc:sldChg>
      <pc:sldChg chg="addSp delSp modSp add mod">
        <pc:chgData name="Valentina Mattera" userId="a0c69db9-b554-47b0-9bb0-8422ac510676" providerId="ADAL" clId="{D9525D24-B6AF-4ECC-9BA1-0B7A005D6E54}" dt="2025-04-30T15:17:40.572" v="13008"/>
        <pc:sldMkLst>
          <pc:docMk/>
          <pc:sldMk cId="4107103599" sldId="2147483107"/>
        </pc:sldMkLst>
        <pc:spChg chg="mod">
          <ac:chgData name="Valentina Mattera" userId="a0c69db9-b554-47b0-9bb0-8422ac510676" providerId="ADAL" clId="{D9525D24-B6AF-4ECC-9BA1-0B7A005D6E54}" dt="2025-04-30T15:17:40.572" v="13008"/>
          <ac:spMkLst>
            <pc:docMk/>
            <pc:sldMk cId="4107103599" sldId="2147483107"/>
            <ac:spMk id="3" creationId="{773E0881-0F6A-0318-2355-9DA3609E2390}"/>
          </ac:spMkLst>
        </pc:spChg>
        <pc:spChg chg="mod">
          <ac:chgData name="Valentina Mattera" userId="a0c69db9-b554-47b0-9bb0-8422ac510676" providerId="ADAL" clId="{D9525D24-B6AF-4ECC-9BA1-0B7A005D6E54}" dt="2025-04-30T10:53:08.998" v="11344" actId="1035"/>
          <ac:spMkLst>
            <pc:docMk/>
            <pc:sldMk cId="4107103599" sldId="2147483107"/>
            <ac:spMk id="5" creationId="{F8BA1BE6-6C5A-B180-DE0F-AA2ADD34AFF3}"/>
          </ac:spMkLst>
        </pc:spChg>
        <pc:spChg chg="mod">
          <ac:chgData name="Valentina Mattera" userId="a0c69db9-b554-47b0-9bb0-8422ac510676" providerId="ADAL" clId="{D9525D24-B6AF-4ECC-9BA1-0B7A005D6E54}" dt="2025-04-30T11:01:23.774" v="11457" actId="207"/>
          <ac:spMkLst>
            <pc:docMk/>
            <pc:sldMk cId="4107103599" sldId="2147483107"/>
            <ac:spMk id="6" creationId="{070D57B0-E503-7A8E-C281-96B795668B13}"/>
          </ac:spMkLst>
        </pc:spChg>
        <pc:spChg chg="add mod">
          <ac:chgData name="Valentina Mattera" userId="a0c69db9-b554-47b0-9bb0-8422ac510676" providerId="ADAL" clId="{D9525D24-B6AF-4ECC-9BA1-0B7A005D6E54}" dt="2025-04-30T11:01:23.774" v="11457" actId="207"/>
          <ac:spMkLst>
            <pc:docMk/>
            <pc:sldMk cId="4107103599" sldId="2147483107"/>
            <ac:spMk id="7" creationId="{AA52F882-8300-DCB5-F963-29F545D02CDA}"/>
          </ac:spMkLst>
        </pc:spChg>
        <pc:spChg chg="mod">
          <ac:chgData name="Valentina Mattera" userId="a0c69db9-b554-47b0-9bb0-8422ac510676" providerId="ADAL" clId="{D9525D24-B6AF-4ECC-9BA1-0B7A005D6E54}" dt="2025-04-30T11:01:50.479" v="11462" actId="207"/>
          <ac:spMkLst>
            <pc:docMk/>
            <pc:sldMk cId="4107103599" sldId="2147483107"/>
            <ac:spMk id="11" creationId="{E4397927-6F87-8EBE-6B52-67D9077D4AA2}"/>
          </ac:spMkLst>
        </pc:spChg>
        <pc:spChg chg="add mod">
          <ac:chgData name="Valentina Mattera" userId="a0c69db9-b554-47b0-9bb0-8422ac510676" providerId="ADAL" clId="{D9525D24-B6AF-4ECC-9BA1-0B7A005D6E54}" dt="2025-04-30T11:01:54.743" v="11463" actId="207"/>
          <ac:spMkLst>
            <pc:docMk/>
            <pc:sldMk cId="4107103599" sldId="2147483107"/>
            <ac:spMk id="58" creationId="{5B2DDFD4-E289-2F8B-A6E5-97EE6E1AA494}"/>
          </ac:spMkLst>
        </pc:spChg>
        <pc:spChg chg="mod">
          <ac:chgData name="Valentina Mattera" userId="a0c69db9-b554-47b0-9bb0-8422ac510676" providerId="ADAL" clId="{D9525D24-B6AF-4ECC-9BA1-0B7A005D6E54}" dt="2025-04-30T11:02:08.656" v="11466" actId="207"/>
          <ac:spMkLst>
            <pc:docMk/>
            <pc:sldMk cId="4107103599" sldId="2147483107"/>
            <ac:spMk id="75" creationId="{D2845194-FD1F-B46D-BD40-433EA874CA53}"/>
          </ac:spMkLst>
        </pc:spChg>
        <pc:spChg chg="mod">
          <ac:chgData name="Valentina Mattera" userId="a0c69db9-b554-47b0-9bb0-8422ac510676" providerId="ADAL" clId="{D9525D24-B6AF-4ECC-9BA1-0B7A005D6E54}" dt="2025-04-30T11:02:08.656" v="11466" actId="207"/>
          <ac:spMkLst>
            <pc:docMk/>
            <pc:sldMk cId="4107103599" sldId="2147483107"/>
            <ac:spMk id="76" creationId="{061E56BF-4F56-506C-3D7A-1CEB204550BC}"/>
          </ac:spMkLst>
        </pc:spChg>
        <pc:spChg chg="add mod">
          <ac:chgData name="Valentina Mattera" userId="a0c69db9-b554-47b0-9bb0-8422ac510676" providerId="ADAL" clId="{D9525D24-B6AF-4ECC-9BA1-0B7A005D6E54}" dt="2025-04-30T11:05:27.681" v="11536" actId="164"/>
          <ac:spMkLst>
            <pc:docMk/>
            <pc:sldMk cId="4107103599" sldId="2147483107"/>
            <ac:spMk id="77" creationId="{3840A287-3B61-315F-1FBD-547C8C8AE51A}"/>
          </ac:spMkLst>
        </pc:spChg>
        <pc:spChg chg="mod">
          <ac:chgData name="Valentina Mattera" userId="a0c69db9-b554-47b0-9bb0-8422ac510676" providerId="ADAL" clId="{D9525D24-B6AF-4ECC-9BA1-0B7A005D6E54}" dt="2025-04-30T11:05:02.013" v="11531" actId="208"/>
          <ac:spMkLst>
            <pc:docMk/>
            <pc:sldMk cId="4107103599" sldId="2147483107"/>
            <ac:spMk id="81" creationId="{0294B62E-24D8-D55A-E476-389A009A5191}"/>
          </ac:spMkLst>
        </pc:spChg>
        <pc:spChg chg="mod">
          <ac:chgData name="Valentina Mattera" userId="a0c69db9-b554-47b0-9bb0-8422ac510676" providerId="ADAL" clId="{D9525D24-B6AF-4ECC-9BA1-0B7A005D6E54}" dt="2025-04-30T11:05:02.013" v="11531" actId="208"/>
          <ac:spMkLst>
            <pc:docMk/>
            <pc:sldMk cId="4107103599" sldId="2147483107"/>
            <ac:spMk id="82" creationId="{14F4AEAF-361C-CAAA-B255-055F9867E14A}"/>
          </ac:spMkLst>
        </pc:spChg>
        <pc:spChg chg="mod">
          <ac:chgData name="Valentina Mattera" userId="a0c69db9-b554-47b0-9bb0-8422ac510676" providerId="ADAL" clId="{D9525D24-B6AF-4ECC-9BA1-0B7A005D6E54}" dt="2025-04-30T11:05:06.854" v="11533"/>
          <ac:spMkLst>
            <pc:docMk/>
            <pc:sldMk cId="4107103599" sldId="2147483107"/>
            <ac:spMk id="84" creationId="{4BE786B7-22EC-009A-286F-271224E0EAD4}"/>
          </ac:spMkLst>
        </pc:spChg>
        <pc:spChg chg="mod">
          <ac:chgData name="Valentina Mattera" userId="a0c69db9-b554-47b0-9bb0-8422ac510676" providerId="ADAL" clId="{D9525D24-B6AF-4ECC-9BA1-0B7A005D6E54}" dt="2025-04-30T11:05:06.854" v="11533"/>
          <ac:spMkLst>
            <pc:docMk/>
            <pc:sldMk cId="4107103599" sldId="2147483107"/>
            <ac:spMk id="85" creationId="{D97C58D8-9096-2FB1-ACF4-72035AF63BF5}"/>
          </ac:spMkLst>
        </pc:spChg>
        <pc:grpChg chg="add mod">
          <ac:chgData name="Valentina Mattera" userId="a0c69db9-b554-47b0-9bb0-8422ac510676" providerId="ADAL" clId="{D9525D24-B6AF-4ECC-9BA1-0B7A005D6E54}" dt="2025-04-30T11:01:23.774" v="11457" actId="207"/>
          <ac:grpSpMkLst>
            <pc:docMk/>
            <pc:sldMk cId="4107103599" sldId="2147483107"/>
            <ac:grpSpMk id="73" creationId="{A2E8E6D4-4A8B-A9DD-3037-4C9E4C357E84}"/>
          </ac:grpSpMkLst>
        </pc:grpChg>
        <pc:grpChg chg="add mod">
          <ac:chgData name="Valentina Mattera" userId="a0c69db9-b554-47b0-9bb0-8422ac510676" providerId="ADAL" clId="{D9525D24-B6AF-4ECC-9BA1-0B7A005D6E54}" dt="2025-04-30T11:05:27.681" v="11536" actId="164"/>
          <ac:grpSpMkLst>
            <pc:docMk/>
            <pc:sldMk cId="4107103599" sldId="2147483107"/>
            <ac:grpSpMk id="74" creationId="{A58906DB-D24C-2F7C-D050-4AB6579862D6}"/>
          </ac:grpSpMkLst>
        </pc:grpChg>
        <pc:grpChg chg="add del mod">
          <ac:chgData name="Valentina Mattera" userId="a0c69db9-b554-47b0-9bb0-8422ac510676" providerId="ADAL" clId="{D9525D24-B6AF-4ECC-9BA1-0B7A005D6E54}" dt="2025-04-30T11:07:03.479" v="11572" actId="14100"/>
          <ac:grpSpMkLst>
            <pc:docMk/>
            <pc:sldMk cId="4107103599" sldId="2147483107"/>
            <ac:grpSpMk id="78" creationId="{E921726F-FD6D-3CD0-0D9F-D70FAD7ABEAD}"/>
          </ac:grpSpMkLst>
        </pc:grpChg>
        <pc:grpChg chg="add mod">
          <ac:chgData name="Valentina Mattera" userId="a0c69db9-b554-47b0-9bb0-8422ac510676" providerId="ADAL" clId="{D9525D24-B6AF-4ECC-9BA1-0B7A005D6E54}" dt="2025-04-30T11:06:44.121" v="11568" actId="1036"/>
          <ac:grpSpMkLst>
            <pc:docMk/>
            <pc:sldMk cId="4107103599" sldId="2147483107"/>
            <ac:grpSpMk id="80" creationId="{DE8D6A1D-9CEC-315B-7776-DD6B20A15877}"/>
          </ac:grpSpMkLst>
        </pc:grpChg>
        <pc:grpChg chg="add mod">
          <ac:chgData name="Valentina Mattera" userId="a0c69db9-b554-47b0-9bb0-8422ac510676" providerId="ADAL" clId="{D9525D24-B6AF-4ECC-9BA1-0B7A005D6E54}" dt="2025-04-30T11:06:44.121" v="11568" actId="1036"/>
          <ac:grpSpMkLst>
            <pc:docMk/>
            <pc:sldMk cId="4107103599" sldId="2147483107"/>
            <ac:grpSpMk id="83" creationId="{81A9A57B-E25C-7DA7-6D31-0A62E236C979}"/>
          </ac:grpSpMkLst>
        </pc:grpChg>
        <pc:grpChg chg="add mod">
          <ac:chgData name="Valentina Mattera" userId="a0c69db9-b554-47b0-9bb0-8422ac510676" providerId="ADAL" clId="{D9525D24-B6AF-4ECC-9BA1-0B7A005D6E54}" dt="2025-04-30T11:06:44.121" v="11568" actId="1036"/>
          <ac:grpSpMkLst>
            <pc:docMk/>
            <pc:sldMk cId="4107103599" sldId="2147483107"/>
            <ac:grpSpMk id="86" creationId="{00F08603-EE15-74AA-9559-D0F22E481EB0}"/>
          </ac:grpSpMkLst>
        </pc:grpChg>
        <pc:picChg chg="add mod">
          <ac:chgData name="Valentina Mattera" userId="a0c69db9-b554-47b0-9bb0-8422ac510676" providerId="ADAL" clId="{D9525D24-B6AF-4ECC-9BA1-0B7A005D6E54}" dt="2025-04-30T11:06:44.121" v="11568" actId="1036"/>
          <ac:picMkLst>
            <pc:docMk/>
            <pc:sldMk cId="4107103599" sldId="2147483107"/>
            <ac:picMk id="65" creationId="{3EBD8C45-55EC-DEEC-32D1-EEAAB06DB49E}"/>
          </ac:picMkLst>
        </pc:picChg>
        <pc:picChg chg="add del mod ord">
          <ac:chgData name="Valentina Mattera" userId="a0c69db9-b554-47b0-9bb0-8422ac510676" providerId="ADAL" clId="{D9525D24-B6AF-4ECC-9BA1-0B7A005D6E54}" dt="2025-04-30T11:14:05.361" v="11584" actId="14100"/>
          <ac:picMkLst>
            <pc:docMk/>
            <pc:sldMk cId="4107103599" sldId="2147483107"/>
            <ac:picMk id="79" creationId="{7BBC760C-9E5C-4865-7449-6449D4C5D7AB}"/>
          </ac:picMkLst>
        </pc:picChg>
        <pc:picChg chg="add mod">
          <ac:chgData name="Valentina Mattera" userId="a0c69db9-b554-47b0-9bb0-8422ac510676" providerId="ADAL" clId="{D9525D24-B6AF-4ECC-9BA1-0B7A005D6E54}" dt="2025-04-30T11:07:21.222" v="11575" actId="14100"/>
          <ac:picMkLst>
            <pc:docMk/>
            <pc:sldMk cId="4107103599" sldId="2147483107"/>
            <ac:picMk id="87" creationId="{7BE8EC6B-185B-CAA4-DF5A-6A7696562D5D}"/>
          </ac:picMkLst>
        </pc:picChg>
      </pc:sldChg>
      <pc:sldChg chg="delSp modSp add mod modNotesTx">
        <pc:chgData name="Valentina Mattera" userId="a0c69db9-b554-47b0-9bb0-8422ac510676" providerId="ADAL" clId="{D9525D24-B6AF-4ECC-9BA1-0B7A005D6E54}" dt="2025-05-05T21:39:28.067" v="16701" actId="5793"/>
        <pc:sldMkLst>
          <pc:docMk/>
          <pc:sldMk cId="3751843204" sldId="2147483108"/>
        </pc:sldMkLst>
        <pc:spChg chg="mod">
          <ac:chgData name="Valentina Mattera" userId="a0c69db9-b554-47b0-9bb0-8422ac510676" providerId="ADAL" clId="{D9525D24-B6AF-4ECC-9BA1-0B7A005D6E54}" dt="2025-04-30T16:42:07.870" v="14679" actId="114"/>
          <ac:spMkLst>
            <pc:docMk/>
            <pc:sldMk cId="3751843204" sldId="2147483108"/>
            <ac:spMk id="5" creationId="{B7A3BE3E-4931-79B1-1C31-7D711171E8E2}"/>
          </ac:spMkLst>
        </pc:spChg>
        <pc:spChg chg="mod">
          <ac:chgData name="Valentina Mattera" userId="a0c69db9-b554-47b0-9bb0-8422ac510676" providerId="ADAL" clId="{D9525D24-B6AF-4ECC-9BA1-0B7A005D6E54}" dt="2025-05-05T21:39:28.067" v="16701" actId="5793"/>
          <ac:spMkLst>
            <pc:docMk/>
            <pc:sldMk cId="3751843204" sldId="2147483108"/>
            <ac:spMk id="6" creationId="{B22451DC-448B-BACF-ACC8-23463AAD18B0}"/>
          </ac:spMkLst>
        </pc:spChg>
      </pc:sldChg>
      <pc:sldChg chg="modSp add del mod ord">
        <pc:chgData name="Valentina Mattera" userId="a0c69db9-b554-47b0-9bb0-8422ac510676" providerId="ADAL" clId="{D9525D24-B6AF-4ECC-9BA1-0B7A005D6E54}" dt="2025-04-30T16:15:59.062" v="14520" actId="47"/>
        <pc:sldMkLst>
          <pc:docMk/>
          <pc:sldMk cId="2944831900" sldId="2147483109"/>
        </pc:sldMkLst>
      </pc:sldChg>
      <pc:sldChg chg="modSp add mod ord">
        <pc:chgData name="Valentina Mattera" userId="a0c69db9-b554-47b0-9bb0-8422ac510676" providerId="ADAL" clId="{D9525D24-B6AF-4ECC-9BA1-0B7A005D6E54}" dt="2025-04-30T15:13:57.966" v="13002"/>
        <pc:sldMkLst>
          <pc:docMk/>
          <pc:sldMk cId="3886269814" sldId="2147483110"/>
        </pc:sldMkLst>
        <pc:spChg chg="mod">
          <ac:chgData name="Valentina Mattera" userId="a0c69db9-b554-47b0-9bb0-8422ac510676" providerId="ADAL" clId="{D9525D24-B6AF-4ECC-9BA1-0B7A005D6E54}" dt="2025-04-30T15:13:57.966" v="13002"/>
          <ac:spMkLst>
            <pc:docMk/>
            <pc:sldMk cId="3886269814" sldId="2147483110"/>
            <ac:spMk id="2" creationId="{74A628CB-539D-C5AF-D61A-3A14BB6BE0A2}"/>
          </ac:spMkLst>
        </pc:spChg>
      </pc:sldChg>
      <pc:sldChg chg="modSp add mod ord">
        <pc:chgData name="Valentina Mattera" userId="a0c69db9-b554-47b0-9bb0-8422ac510676" providerId="ADAL" clId="{D9525D24-B6AF-4ECC-9BA1-0B7A005D6E54}" dt="2025-04-30T15:13:21.119" v="12987" actId="108"/>
        <pc:sldMkLst>
          <pc:docMk/>
          <pc:sldMk cId="2710716962" sldId="2147483111"/>
        </pc:sldMkLst>
        <pc:spChg chg="mod">
          <ac:chgData name="Valentina Mattera" userId="a0c69db9-b554-47b0-9bb0-8422ac510676" providerId="ADAL" clId="{D9525D24-B6AF-4ECC-9BA1-0B7A005D6E54}" dt="2025-04-30T15:13:21.119" v="12987" actId="108"/>
          <ac:spMkLst>
            <pc:docMk/>
            <pc:sldMk cId="2710716962" sldId="2147483111"/>
            <ac:spMk id="2" creationId="{77673AE8-FC56-3CB4-E18E-05D6B6D9D64C}"/>
          </ac:spMkLst>
        </pc:spChg>
      </pc:sldChg>
      <pc:sldChg chg="add del">
        <pc:chgData name="Valentina Mattera" userId="a0c69db9-b554-47b0-9bb0-8422ac510676" providerId="ADAL" clId="{D9525D24-B6AF-4ECC-9BA1-0B7A005D6E54}" dt="2025-04-30T15:51:36.199" v="13565" actId="47"/>
        <pc:sldMkLst>
          <pc:docMk/>
          <pc:sldMk cId="3400170469" sldId="2147483112"/>
        </pc:sldMkLst>
      </pc:sldChg>
      <pc:sldChg chg="addSp delSp modSp add mod ord">
        <pc:chgData name="Valentina Mattera" userId="a0c69db9-b554-47b0-9bb0-8422ac510676" providerId="ADAL" clId="{D9525D24-B6AF-4ECC-9BA1-0B7A005D6E54}" dt="2025-04-30T16:15:56.736" v="14519"/>
        <pc:sldMkLst>
          <pc:docMk/>
          <pc:sldMk cId="2335385353" sldId="2147483113"/>
        </pc:sldMkLst>
        <pc:spChg chg="mod">
          <ac:chgData name="Valentina Mattera" userId="a0c69db9-b554-47b0-9bb0-8422ac510676" providerId="ADAL" clId="{D9525D24-B6AF-4ECC-9BA1-0B7A005D6E54}" dt="2025-04-30T15:47:04.397" v="13555" actId="20577"/>
          <ac:spMkLst>
            <pc:docMk/>
            <pc:sldMk cId="2335385353" sldId="2147483113"/>
            <ac:spMk id="4" creationId="{F6C34D2E-18D9-AB81-F807-EE0AB86120CD}"/>
          </ac:spMkLst>
        </pc:spChg>
        <pc:spChg chg="mod">
          <ac:chgData name="Valentina Mattera" userId="a0c69db9-b554-47b0-9bb0-8422ac510676" providerId="ADAL" clId="{D9525D24-B6AF-4ECC-9BA1-0B7A005D6E54}" dt="2025-04-30T15:55:44.265" v="13853" actId="403"/>
          <ac:spMkLst>
            <pc:docMk/>
            <pc:sldMk cId="2335385353" sldId="2147483113"/>
            <ac:spMk id="18" creationId="{24C44DF7-7584-3458-6FCF-D182061E7D4C}"/>
          </ac:spMkLst>
        </pc:spChg>
        <pc:spChg chg="mod">
          <ac:chgData name="Valentina Mattera" userId="a0c69db9-b554-47b0-9bb0-8422ac510676" providerId="ADAL" clId="{D9525D24-B6AF-4ECC-9BA1-0B7A005D6E54}" dt="2025-04-30T15:59:39.194" v="14180" actId="207"/>
          <ac:spMkLst>
            <pc:docMk/>
            <pc:sldMk cId="2335385353" sldId="2147483113"/>
            <ac:spMk id="19" creationId="{20EC4F0D-12E3-BCA8-DCA5-4DF9D35B3176}"/>
          </ac:spMkLst>
        </pc:spChg>
        <pc:spChg chg="mod">
          <ac:chgData name="Valentina Mattera" userId="a0c69db9-b554-47b0-9bb0-8422ac510676" providerId="ADAL" clId="{D9525D24-B6AF-4ECC-9BA1-0B7A005D6E54}" dt="2025-04-30T15:57:32.594" v="14043" actId="20577"/>
          <ac:spMkLst>
            <pc:docMk/>
            <pc:sldMk cId="2335385353" sldId="2147483113"/>
            <ac:spMk id="32" creationId="{C55A8C48-E1F7-ED26-060E-E027147FA70C}"/>
          </ac:spMkLst>
        </pc:spChg>
        <pc:spChg chg="mod">
          <ac:chgData name="Valentina Mattera" userId="a0c69db9-b554-47b0-9bb0-8422ac510676" providerId="ADAL" clId="{D9525D24-B6AF-4ECC-9BA1-0B7A005D6E54}" dt="2025-04-30T15:59:43.699" v="14181" actId="207"/>
          <ac:spMkLst>
            <pc:docMk/>
            <pc:sldMk cId="2335385353" sldId="2147483113"/>
            <ac:spMk id="33" creationId="{E92EC688-A38B-8456-CA8D-E03DB2BD007F}"/>
          </ac:spMkLst>
        </pc:spChg>
        <pc:spChg chg="mod">
          <ac:chgData name="Valentina Mattera" userId="a0c69db9-b554-47b0-9bb0-8422ac510676" providerId="ADAL" clId="{D9525D24-B6AF-4ECC-9BA1-0B7A005D6E54}" dt="2025-04-30T15:59:00.412" v="14171" actId="20577"/>
          <ac:spMkLst>
            <pc:docMk/>
            <pc:sldMk cId="2335385353" sldId="2147483113"/>
            <ac:spMk id="35" creationId="{300428AD-1E7E-763E-6FA3-D7964C8733B9}"/>
          </ac:spMkLst>
        </pc:spChg>
        <pc:spChg chg="mod">
          <ac:chgData name="Valentina Mattera" userId="a0c69db9-b554-47b0-9bb0-8422ac510676" providerId="ADAL" clId="{D9525D24-B6AF-4ECC-9BA1-0B7A005D6E54}" dt="2025-04-30T15:59:48.621" v="14182" actId="207"/>
          <ac:spMkLst>
            <pc:docMk/>
            <pc:sldMk cId="2335385353" sldId="2147483113"/>
            <ac:spMk id="36" creationId="{4F3A3B69-840B-51B5-A3EE-870FE3149932}"/>
          </ac:spMkLst>
        </pc:spChg>
        <pc:grpChg chg="add mod">
          <ac:chgData name="Valentina Mattera" userId="a0c69db9-b554-47b0-9bb0-8422ac510676" providerId="ADAL" clId="{D9525D24-B6AF-4ECC-9BA1-0B7A005D6E54}" dt="2025-04-30T15:59:58.842" v="14210" actId="1035"/>
          <ac:grpSpMkLst>
            <pc:docMk/>
            <pc:sldMk cId="2335385353" sldId="2147483113"/>
            <ac:grpSpMk id="17" creationId="{CC0F0009-C035-9986-D9A1-80C50E2E8EAF}"/>
          </ac:grpSpMkLst>
        </pc:grpChg>
        <pc:grpChg chg="add mod">
          <ac:chgData name="Valentina Mattera" userId="a0c69db9-b554-47b0-9bb0-8422ac510676" providerId="ADAL" clId="{D9525D24-B6AF-4ECC-9BA1-0B7A005D6E54}" dt="2025-04-30T15:59:58.842" v="14210" actId="1035"/>
          <ac:grpSpMkLst>
            <pc:docMk/>
            <pc:sldMk cId="2335385353" sldId="2147483113"/>
            <ac:grpSpMk id="31" creationId="{EC033952-D57D-1EDC-202D-BAFF4CC838C5}"/>
          </ac:grpSpMkLst>
        </pc:grpChg>
        <pc:grpChg chg="add mod">
          <ac:chgData name="Valentina Mattera" userId="a0c69db9-b554-47b0-9bb0-8422ac510676" providerId="ADAL" clId="{D9525D24-B6AF-4ECC-9BA1-0B7A005D6E54}" dt="2025-04-30T15:59:58.842" v="14210" actId="1035"/>
          <ac:grpSpMkLst>
            <pc:docMk/>
            <pc:sldMk cId="2335385353" sldId="2147483113"/>
            <ac:grpSpMk id="34" creationId="{24AECAF9-C688-5F8E-A847-4089DA3D065E}"/>
          </ac:grpSpMkLst>
        </pc:grpChg>
        <pc:picChg chg="add mod">
          <ac:chgData name="Valentina Mattera" userId="a0c69db9-b554-47b0-9bb0-8422ac510676" providerId="ADAL" clId="{D9525D24-B6AF-4ECC-9BA1-0B7A005D6E54}" dt="2025-04-30T15:47:23.034" v="13559"/>
          <ac:picMkLst>
            <pc:docMk/>
            <pc:sldMk cId="2335385353" sldId="2147483113"/>
            <ac:picMk id="2" creationId="{99EAAC30-CDBF-9809-7C85-1811E4B18DA0}"/>
          </ac:picMkLst>
        </pc:picChg>
      </pc:sldChg>
      <pc:sldChg chg="add del">
        <pc:chgData name="Valentina Mattera" userId="a0c69db9-b554-47b0-9bb0-8422ac510676" providerId="ADAL" clId="{D9525D24-B6AF-4ECC-9BA1-0B7A005D6E54}" dt="2025-04-30T16:04:12.042" v="14245" actId="47"/>
        <pc:sldMkLst>
          <pc:docMk/>
          <pc:sldMk cId="3629081228" sldId="2147483114"/>
        </pc:sldMkLst>
      </pc:sldChg>
      <pc:sldChg chg="addSp delSp modSp add mod">
        <pc:chgData name="Valentina Mattera" userId="a0c69db9-b554-47b0-9bb0-8422ac510676" providerId="ADAL" clId="{D9525D24-B6AF-4ECC-9BA1-0B7A005D6E54}" dt="2025-04-30T16:13:46.054" v="14513" actId="207"/>
        <pc:sldMkLst>
          <pc:docMk/>
          <pc:sldMk cId="3841934866" sldId="2147483114"/>
        </pc:sldMkLst>
        <pc:spChg chg="add mod">
          <ac:chgData name="Valentina Mattera" userId="a0c69db9-b554-47b0-9bb0-8422ac510676" providerId="ADAL" clId="{D9525D24-B6AF-4ECC-9BA1-0B7A005D6E54}" dt="2025-04-30T16:12:46.333" v="14470" actId="12788"/>
          <ac:spMkLst>
            <pc:docMk/>
            <pc:sldMk cId="3841934866" sldId="2147483114"/>
            <ac:spMk id="2" creationId="{A714E3E0-0495-5C53-D6CA-31BDA1B50AF6}"/>
          </ac:spMkLst>
        </pc:spChg>
        <pc:spChg chg="add mod">
          <ac:chgData name="Valentina Mattera" userId="a0c69db9-b554-47b0-9bb0-8422ac510676" providerId="ADAL" clId="{D9525D24-B6AF-4ECC-9BA1-0B7A005D6E54}" dt="2025-04-30T16:12:53.578" v="14471" actId="12788"/>
          <ac:spMkLst>
            <pc:docMk/>
            <pc:sldMk cId="3841934866" sldId="2147483114"/>
            <ac:spMk id="5" creationId="{7BA1103A-18CD-CEF6-888F-1241EE19C9B8}"/>
          </ac:spMkLst>
        </pc:spChg>
        <pc:spChg chg="add mod">
          <ac:chgData name="Valentina Mattera" userId="a0c69db9-b554-47b0-9bb0-8422ac510676" providerId="ADAL" clId="{D9525D24-B6AF-4ECC-9BA1-0B7A005D6E54}" dt="2025-04-30T16:12:58.908" v="14472" actId="12788"/>
          <ac:spMkLst>
            <pc:docMk/>
            <pc:sldMk cId="3841934866" sldId="2147483114"/>
            <ac:spMk id="7" creationId="{5A02AC1D-9C80-D0EE-9BE5-0BA59E9AFFCC}"/>
          </ac:spMkLst>
        </pc:spChg>
        <pc:spChg chg="add mod">
          <ac:chgData name="Valentina Mattera" userId="a0c69db9-b554-47b0-9bb0-8422ac510676" providerId="ADAL" clId="{D9525D24-B6AF-4ECC-9BA1-0B7A005D6E54}" dt="2025-04-30T16:13:46.054" v="14513" actId="207"/>
          <ac:spMkLst>
            <pc:docMk/>
            <pc:sldMk cId="3841934866" sldId="2147483114"/>
            <ac:spMk id="8" creationId="{5B3FB20E-4C0D-1AFA-663F-69103C3DC31C}"/>
          </ac:spMkLst>
        </pc:spChg>
        <pc:spChg chg="mod">
          <ac:chgData name="Valentina Mattera" userId="a0c69db9-b554-47b0-9bb0-8422ac510676" providerId="ADAL" clId="{D9525D24-B6AF-4ECC-9BA1-0B7A005D6E54}" dt="2025-04-30T16:12:46.333" v="14470" actId="12788"/>
          <ac:spMkLst>
            <pc:docMk/>
            <pc:sldMk cId="3841934866" sldId="2147483114"/>
            <ac:spMk id="27" creationId="{3E4DDBA0-D655-8315-F592-8660A9AC357E}"/>
          </ac:spMkLst>
        </pc:spChg>
        <pc:spChg chg="mod">
          <ac:chgData name="Valentina Mattera" userId="a0c69db9-b554-47b0-9bb0-8422ac510676" providerId="ADAL" clId="{D9525D24-B6AF-4ECC-9BA1-0B7A005D6E54}" dt="2025-04-30T16:12:53.578" v="14471" actId="12788"/>
          <ac:spMkLst>
            <pc:docMk/>
            <pc:sldMk cId="3841934866" sldId="2147483114"/>
            <ac:spMk id="28" creationId="{D74FE5DD-7AC5-7C51-F239-A55AB8BCA2E7}"/>
          </ac:spMkLst>
        </pc:spChg>
        <pc:spChg chg="mod">
          <ac:chgData name="Valentina Mattera" userId="a0c69db9-b554-47b0-9bb0-8422ac510676" providerId="ADAL" clId="{D9525D24-B6AF-4ECC-9BA1-0B7A005D6E54}" dt="2025-04-30T16:12:58.908" v="14472" actId="12788"/>
          <ac:spMkLst>
            <pc:docMk/>
            <pc:sldMk cId="3841934866" sldId="2147483114"/>
            <ac:spMk id="29" creationId="{C059C568-0F63-BD77-6351-BB1E97C487D4}"/>
          </ac:spMkLst>
        </pc:spChg>
        <pc:spChg chg="mod">
          <ac:chgData name="Valentina Mattera" userId="a0c69db9-b554-47b0-9bb0-8422ac510676" providerId="ADAL" clId="{D9525D24-B6AF-4ECC-9BA1-0B7A005D6E54}" dt="2025-04-30T16:07:33.424" v="14290" actId="12789"/>
          <ac:spMkLst>
            <pc:docMk/>
            <pc:sldMk cId="3841934866" sldId="2147483114"/>
            <ac:spMk id="30" creationId="{A37FB742-7FA0-0838-C0AD-A708761BB2D4}"/>
          </ac:spMkLst>
        </pc:spChg>
      </pc:sldChg>
      <pc:sldChg chg="addSp delSp modSp add mod modNotesTx">
        <pc:chgData name="Valentina Mattera" userId="a0c69db9-b554-47b0-9bb0-8422ac510676" providerId="ADAL" clId="{D9525D24-B6AF-4ECC-9BA1-0B7A005D6E54}" dt="2025-05-05T20:39:58.882" v="16458" actId="12789"/>
        <pc:sldMkLst>
          <pc:docMk/>
          <pc:sldMk cId="3921747031" sldId="2147483115"/>
        </pc:sldMkLst>
        <pc:spChg chg="add mod">
          <ac:chgData name="Valentina Mattera" userId="a0c69db9-b554-47b0-9bb0-8422ac510676" providerId="ADAL" clId="{D9525D24-B6AF-4ECC-9BA1-0B7A005D6E54}" dt="2025-05-05T20:24:22.387" v="15306" actId="20577"/>
          <ac:spMkLst>
            <pc:docMk/>
            <pc:sldMk cId="3921747031" sldId="2147483115"/>
            <ac:spMk id="3" creationId="{FAB20FD5-F660-AB5C-C6E8-6E825AE3DEFB}"/>
          </ac:spMkLst>
        </pc:spChg>
        <pc:spChg chg="mod">
          <ac:chgData name="Valentina Mattera" userId="a0c69db9-b554-47b0-9bb0-8422ac510676" providerId="ADAL" clId="{D9525D24-B6AF-4ECC-9BA1-0B7A005D6E54}" dt="2025-05-05T20:39:58.882" v="16458" actId="12789"/>
          <ac:spMkLst>
            <pc:docMk/>
            <pc:sldMk cId="3921747031" sldId="2147483115"/>
            <ac:spMk id="4" creationId="{D2C038E4-8EEC-1168-465B-7D21BCA0FAD9}"/>
          </ac:spMkLst>
        </pc:spChg>
        <pc:spChg chg="add mod">
          <ac:chgData name="Valentina Mattera" userId="a0c69db9-b554-47b0-9bb0-8422ac510676" providerId="ADAL" clId="{D9525D24-B6AF-4ECC-9BA1-0B7A005D6E54}" dt="2025-05-05T20:38:45.272" v="16446" actId="164"/>
          <ac:spMkLst>
            <pc:docMk/>
            <pc:sldMk cId="3921747031" sldId="2147483115"/>
            <ac:spMk id="6" creationId="{1286936D-56F2-EB2E-E019-E1AA0A83DA73}"/>
          </ac:spMkLst>
        </pc:spChg>
        <pc:spChg chg="del">
          <ac:chgData name="Valentina Mattera" userId="a0c69db9-b554-47b0-9bb0-8422ac510676" providerId="ADAL" clId="{D9525D24-B6AF-4ECC-9BA1-0B7A005D6E54}" dt="2025-05-05T17:35:21.984" v="15041" actId="478"/>
          <ac:spMkLst>
            <pc:docMk/>
            <pc:sldMk cId="3921747031" sldId="2147483115"/>
            <ac:spMk id="7" creationId="{8A47212B-D4F9-35C0-E3F4-C9CF7F75977B}"/>
          </ac:spMkLst>
        </pc:spChg>
        <pc:spChg chg="add mod">
          <ac:chgData name="Valentina Mattera" userId="a0c69db9-b554-47b0-9bb0-8422ac510676" providerId="ADAL" clId="{D9525D24-B6AF-4ECC-9BA1-0B7A005D6E54}" dt="2025-05-05T20:38:54.491" v="16448" actId="164"/>
          <ac:spMkLst>
            <pc:docMk/>
            <pc:sldMk cId="3921747031" sldId="2147483115"/>
            <ac:spMk id="11" creationId="{3B797474-9569-E80C-6648-7DA5A2AE863A}"/>
          </ac:spMkLst>
        </pc:spChg>
        <pc:spChg chg="add mod">
          <ac:chgData name="Valentina Mattera" userId="a0c69db9-b554-47b0-9bb0-8422ac510676" providerId="ADAL" clId="{D9525D24-B6AF-4ECC-9BA1-0B7A005D6E54}" dt="2025-05-05T20:39:03.074" v="16450" actId="164"/>
          <ac:spMkLst>
            <pc:docMk/>
            <pc:sldMk cId="3921747031" sldId="2147483115"/>
            <ac:spMk id="13" creationId="{4D8E71C4-1F95-F04C-6463-038EEA6215E2}"/>
          </ac:spMkLst>
        </pc:spChg>
        <pc:spChg chg="del">
          <ac:chgData name="Valentina Mattera" userId="a0c69db9-b554-47b0-9bb0-8422ac510676" providerId="ADAL" clId="{D9525D24-B6AF-4ECC-9BA1-0B7A005D6E54}" dt="2025-05-05T20:17:54.880" v="15045" actId="478"/>
          <ac:spMkLst>
            <pc:docMk/>
            <pc:sldMk cId="3921747031" sldId="2147483115"/>
            <ac:spMk id="15" creationId="{F57866C3-13BB-2CD7-7E65-0196EEE701EE}"/>
          </ac:spMkLst>
        </pc:spChg>
        <pc:spChg chg="del">
          <ac:chgData name="Valentina Mattera" userId="a0c69db9-b554-47b0-9bb0-8422ac510676" providerId="ADAL" clId="{D9525D24-B6AF-4ECC-9BA1-0B7A005D6E54}" dt="2025-05-05T20:17:51.810" v="15044" actId="478"/>
          <ac:spMkLst>
            <pc:docMk/>
            <pc:sldMk cId="3921747031" sldId="2147483115"/>
            <ac:spMk id="16" creationId="{25A19BF5-90EC-36A8-551F-2D3A57879B83}"/>
          </ac:spMkLst>
        </pc:spChg>
        <pc:spChg chg="add mod">
          <ac:chgData name="Valentina Mattera" userId="a0c69db9-b554-47b0-9bb0-8422ac510676" providerId="ADAL" clId="{D9525D24-B6AF-4ECC-9BA1-0B7A005D6E54}" dt="2025-05-05T20:39:18.038" v="16452" actId="164"/>
          <ac:spMkLst>
            <pc:docMk/>
            <pc:sldMk cId="3921747031" sldId="2147483115"/>
            <ac:spMk id="17" creationId="{FC3E6143-A33A-EDF5-810B-B3547F010F36}"/>
          </ac:spMkLst>
        </pc:spChg>
        <pc:spChg chg="del">
          <ac:chgData name="Valentina Mattera" userId="a0c69db9-b554-47b0-9bb0-8422ac510676" providerId="ADAL" clId="{D9525D24-B6AF-4ECC-9BA1-0B7A005D6E54}" dt="2025-05-05T20:17:59.989" v="15047" actId="478"/>
          <ac:spMkLst>
            <pc:docMk/>
            <pc:sldMk cId="3921747031" sldId="2147483115"/>
            <ac:spMk id="18" creationId="{703D2502-BA8C-F169-49B8-7C5F87667322}"/>
          </ac:spMkLst>
        </pc:spChg>
        <pc:spChg chg="del">
          <ac:chgData name="Valentina Mattera" userId="a0c69db9-b554-47b0-9bb0-8422ac510676" providerId="ADAL" clId="{D9525D24-B6AF-4ECC-9BA1-0B7A005D6E54}" dt="2025-05-05T17:35:04.593" v="15035" actId="478"/>
          <ac:spMkLst>
            <pc:docMk/>
            <pc:sldMk cId="3921747031" sldId="2147483115"/>
            <ac:spMk id="19" creationId="{EE18BD9A-66E0-0060-FD65-4619A2B1CCED}"/>
          </ac:spMkLst>
        </pc:spChg>
        <pc:spChg chg="del">
          <ac:chgData name="Valentina Mattera" userId="a0c69db9-b554-47b0-9bb0-8422ac510676" providerId="ADAL" clId="{D9525D24-B6AF-4ECC-9BA1-0B7A005D6E54}" dt="2025-05-05T20:18:08.228" v="15050" actId="478"/>
          <ac:spMkLst>
            <pc:docMk/>
            <pc:sldMk cId="3921747031" sldId="2147483115"/>
            <ac:spMk id="21" creationId="{AEA2D568-306F-78D2-D63D-BB2D392983CF}"/>
          </ac:spMkLst>
        </pc:spChg>
        <pc:spChg chg="del">
          <ac:chgData name="Valentina Mattera" userId="a0c69db9-b554-47b0-9bb0-8422ac510676" providerId="ADAL" clId="{D9525D24-B6AF-4ECC-9BA1-0B7A005D6E54}" dt="2025-05-05T17:35:14.455" v="15037" actId="478"/>
          <ac:spMkLst>
            <pc:docMk/>
            <pc:sldMk cId="3921747031" sldId="2147483115"/>
            <ac:spMk id="22" creationId="{BF849F4E-7C17-6877-EC3F-4DD2C74D72A8}"/>
          </ac:spMkLst>
        </pc:spChg>
        <pc:spChg chg="del">
          <ac:chgData name="Valentina Mattera" userId="a0c69db9-b554-47b0-9bb0-8422ac510676" providerId="ADAL" clId="{D9525D24-B6AF-4ECC-9BA1-0B7A005D6E54}" dt="2025-05-05T20:18:02.314" v="15048" actId="478"/>
          <ac:spMkLst>
            <pc:docMk/>
            <pc:sldMk cId="3921747031" sldId="2147483115"/>
            <ac:spMk id="24" creationId="{9FBE8640-9854-4D17-FB62-2D51F04FF7D6}"/>
          </ac:spMkLst>
        </pc:spChg>
        <pc:spChg chg="del">
          <ac:chgData name="Valentina Mattera" userId="a0c69db9-b554-47b0-9bb0-8422ac510676" providerId="ADAL" clId="{D9525D24-B6AF-4ECC-9BA1-0B7A005D6E54}" dt="2025-05-05T20:18:05.874" v="15049" actId="478"/>
          <ac:spMkLst>
            <pc:docMk/>
            <pc:sldMk cId="3921747031" sldId="2147483115"/>
            <ac:spMk id="25" creationId="{B7F74CDE-BFDE-6614-DBF2-57D9C72957ED}"/>
          </ac:spMkLst>
        </pc:spChg>
        <pc:grpChg chg="del">
          <ac:chgData name="Valentina Mattera" userId="a0c69db9-b554-47b0-9bb0-8422ac510676" providerId="ADAL" clId="{D9525D24-B6AF-4ECC-9BA1-0B7A005D6E54}" dt="2025-05-05T20:17:57.827" v="15046" actId="478"/>
          <ac:grpSpMkLst>
            <pc:docMk/>
            <pc:sldMk cId="3921747031" sldId="2147483115"/>
            <ac:grpSpMk id="30" creationId="{19AA7CA4-4366-EF77-7394-9FB43726E645}"/>
          </ac:grpSpMkLst>
        </pc:grpChg>
        <pc:grpChg chg="del">
          <ac:chgData name="Valentina Mattera" userId="a0c69db9-b554-47b0-9bb0-8422ac510676" providerId="ADAL" clId="{D9525D24-B6AF-4ECC-9BA1-0B7A005D6E54}" dt="2025-05-05T20:18:05.874" v="15049" actId="478"/>
          <ac:grpSpMkLst>
            <pc:docMk/>
            <pc:sldMk cId="3921747031" sldId="2147483115"/>
            <ac:grpSpMk id="34" creationId="{E7DC0D57-681D-6925-D3CB-036AAFA8B221}"/>
          </ac:grpSpMkLst>
        </pc:grpChg>
        <pc:grpChg chg="add mod">
          <ac:chgData name="Valentina Mattera" userId="a0c69db9-b554-47b0-9bb0-8422ac510676" providerId="ADAL" clId="{D9525D24-B6AF-4ECC-9BA1-0B7A005D6E54}" dt="2025-05-05T20:38:45.272" v="16446" actId="164"/>
          <ac:grpSpMkLst>
            <pc:docMk/>
            <pc:sldMk cId="3921747031" sldId="2147483115"/>
            <ac:grpSpMk id="41" creationId="{CEB17138-E07C-C078-7A17-315887078BEA}"/>
          </ac:grpSpMkLst>
        </pc:grpChg>
        <pc:grpChg chg="add mod">
          <ac:chgData name="Valentina Mattera" userId="a0c69db9-b554-47b0-9bb0-8422ac510676" providerId="ADAL" clId="{D9525D24-B6AF-4ECC-9BA1-0B7A005D6E54}" dt="2025-05-05T20:38:54.491" v="16448" actId="164"/>
          <ac:grpSpMkLst>
            <pc:docMk/>
            <pc:sldMk cId="3921747031" sldId="2147483115"/>
            <ac:grpSpMk id="44" creationId="{51DFA594-AB96-8A6B-1BAF-CD72BBE82736}"/>
          </ac:grpSpMkLst>
        </pc:grpChg>
        <pc:grpChg chg="add mod">
          <ac:chgData name="Valentina Mattera" userId="a0c69db9-b554-47b0-9bb0-8422ac510676" providerId="ADAL" clId="{D9525D24-B6AF-4ECC-9BA1-0B7A005D6E54}" dt="2025-05-05T20:39:03.074" v="16450" actId="164"/>
          <ac:grpSpMkLst>
            <pc:docMk/>
            <pc:sldMk cId="3921747031" sldId="2147483115"/>
            <ac:grpSpMk id="45" creationId="{2A24879F-2C1D-BD90-2435-4300BE20D0C7}"/>
          </ac:grpSpMkLst>
        </pc:grpChg>
        <pc:grpChg chg="add mod">
          <ac:chgData name="Valentina Mattera" userId="a0c69db9-b554-47b0-9bb0-8422ac510676" providerId="ADAL" clId="{D9525D24-B6AF-4ECC-9BA1-0B7A005D6E54}" dt="2025-05-05T20:39:18.038" v="16452" actId="164"/>
          <ac:grpSpMkLst>
            <pc:docMk/>
            <pc:sldMk cId="3921747031" sldId="2147483115"/>
            <ac:grpSpMk id="46" creationId="{AC80D781-DC48-57D4-3678-AF2C14B9CCAE}"/>
          </ac:grpSpMkLst>
        </pc:grpChg>
        <pc:picChg chg="add del mod">
          <ac:chgData name="Valentina Mattera" userId="a0c69db9-b554-47b0-9bb0-8422ac510676" providerId="ADAL" clId="{D9525D24-B6AF-4ECC-9BA1-0B7A005D6E54}" dt="2025-05-05T20:17:45.827" v="15042" actId="478"/>
          <ac:picMkLst>
            <pc:docMk/>
            <pc:sldMk cId="3921747031" sldId="2147483115"/>
            <ac:picMk id="2" creationId="{BA080D8D-18C5-72BD-1355-B4A9CFBC61A1}"/>
          </ac:picMkLst>
        </pc:picChg>
        <pc:picChg chg="add del mod">
          <ac:chgData name="Valentina Mattera" userId="a0c69db9-b554-47b0-9bb0-8422ac510676" providerId="ADAL" clId="{D9525D24-B6AF-4ECC-9BA1-0B7A005D6E54}" dt="2025-05-05T20:35:01.236" v="16427" actId="478"/>
          <ac:picMkLst>
            <pc:docMk/>
            <pc:sldMk cId="3921747031" sldId="2147483115"/>
            <ac:picMk id="5" creationId="{77E9F67C-52AE-2285-FB76-0C0132F53880}"/>
          </ac:picMkLst>
        </pc:picChg>
        <pc:picChg chg="add mod">
          <ac:chgData name="Valentina Mattera" userId="a0c69db9-b554-47b0-9bb0-8422ac510676" providerId="ADAL" clId="{D9525D24-B6AF-4ECC-9BA1-0B7A005D6E54}" dt="2025-05-05T20:38:45.272" v="16446" actId="164"/>
          <ac:picMkLst>
            <pc:docMk/>
            <pc:sldMk cId="3921747031" sldId="2147483115"/>
            <ac:picMk id="23" creationId="{6D8412F2-CE0C-3A81-9767-3FC04DD656B6}"/>
          </ac:picMkLst>
        </pc:picChg>
        <pc:picChg chg="del">
          <ac:chgData name="Valentina Mattera" userId="a0c69db9-b554-47b0-9bb0-8422ac510676" providerId="ADAL" clId="{D9525D24-B6AF-4ECC-9BA1-0B7A005D6E54}" dt="2025-05-05T20:17:48.036" v="15043" actId="478"/>
          <ac:picMkLst>
            <pc:docMk/>
            <pc:sldMk cId="3921747031" sldId="2147483115"/>
            <ac:picMk id="26" creationId="{0A78203D-29D9-B56E-388E-3155B4A00C29}"/>
          </ac:picMkLst>
        </pc:picChg>
        <pc:picChg chg="del">
          <ac:chgData name="Valentina Mattera" userId="a0c69db9-b554-47b0-9bb0-8422ac510676" providerId="ADAL" clId="{D9525D24-B6AF-4ECC-9BA1-0B7A005D6E54}" dt="2025-05-05T17:35:18.799" v="15039" actId="478"/>
          <ac:picMkLst>
            <pc:docMk/>
            <pc:sldMk cId="3921747031" sldId="2147483115"/>
            <ac:picMk id="27" creationId="{E20C2060-7D54-95A7-1B47-E62559F311AC}"/>
          </ac:picMkLst>
        </pc:picChg>
        <pc:picChg chg="del">
          <ac:chgData name="Valentina Mattera" userId="a0c69db9-b554-47b0-9bb0-8422ac510676" providerId="ADAL" clId="{D9525D24-B6AF-4ECC-9BA1-0B7A005D6E54}" dt="2025-05-05T17:34:57.778" v="15033" actId="478"/>
          <ac:picMkLst>
            <pc:docMk/>
            <pc:sldMk cId="3921747031" sldId="2147483115"/>
            <ac:picMk id="28" creationId="{D5C7338D-8AB3-5922-934C-8A7681796FA1}"/>
          </ac:picMkLst>
        </pc:picChg>
        <pc:picChg chg="del">
          <ac:chgData name="Valentina Mattera" userId="a0c69db9-b554-47b0-9bb0-8422ac510676" providerId="ADAL" clId="{D9525D24-B6AF-4ECC-9BA1-0B7A005D6E54}" dt="2025-05-05T17:35:01.730" v="15034" actId="478"/>
          <ac:picMkLst>
            <pc:docMk/>
            <pc:sldMk cId="3921747031" sldId="2147483115"/>
            <ac:picMk id="29" creationId="{DAD129DB-2396-4096-A333-1B2309E810B8}"/>
          </ac:picMkLst>
        </pc:picChg>
        <pc:picChg chg="del">
          <ac:chgData name="Valentina Mattera" userId="a0c69db9-b554-47b0-9bb0-8422ac510676" providerId="ADAL" clId="{D9525D24-B6AF-4ECC-9BA1-0B7A005D6E54}" dt="2025-05-05T17:35:10.943" v="15036" actId="478"/>
          <ac:picMkLst>
            <pc:docMk/>
            <pc:sldMk cId="3921747031" sldId="2147483115"/>
            <ac:picMk id="33" creationId="{5AECEA45-25EC-30C6-6E66-9CECE6DE4F62}"/>
          </ac:picMkLst>
        </pc:picChg>
        <pc:picChg chg="del mod modCrop">
          <ac:chgData name="Valentina Mattera" userId="a0c69db9-b554-47b0-9bb0-8422ac510676" providerId="ADAL" clId="{D9525D24-B6AF-4ECC-9BA1-0B7A005D6E54}" dt="2025-05-05T20:33:32.914" v="16392" actId="478"/>
          <ac:picMkLst>
            <pc:docMk/>
            <pc:sldMk cId="3921747031" sldId="2147483115"/>
            <ac:picMk id="37" creationId="{E2CDAB6B-DCDB-4F38-BA18-96274AC5DE2D}"/>
          </ac:picMkLst>
        </pc:picChg>
        <pc:picChg chg="add mod">
          <ac:chgData name="Valentina Mattera" userId="a0c69db9-b554-47b0-9bb0-8422ac510676" providerId="ADAL" clId="{D9525D24-B6AF-4ECC-9BA1-0B7A005D6E54}" dt="2025-05-05T20:38:54.491" v="16448" actId="164"/>
          <ac:picMkLst>
            <pc:docMk/>
            <pc:sldMk cId="3921747031" sldId="2147483115"/>
            <ac:picMk id="38" creationId="{A8CB2D17-B6E8-B950-774D-328986F77F5C}"/>
          </ac:picMkLst>
        </pc:picChg>
        <pc:picChg chg="add mod">
          <ac:chgData name="Valentina Mattera" userId="a0c69db9-b554-47b0-9bb0-8422ac510676" providerId="ADAL" clId="{D9525D24-B6AF-4ECC-9BA1-0B7A005D6E54}" dt="2025-05-05T20:39:03.074" v="16450" actId="164"/>
          <ac:picMkLst>
            <pc:docMk/>
            <pc:sldMk cId="3921747031" sldId="2147483115"/>
            <ac:picMk id="39" creationId="{C184C654-CB14-75C9-B43C-84F9A8343DF6}"/>
          </ac:picMkLst>
        </pc:picChg>
        <pc:picChg chg="add mod">
          <ac:chgData name="Valentina Mattera" userId="a0c69db9-b554-47b0-9bb0-8422ac510676" providerId="ADAL" clId="{D9525D24-B6AF-4ECC-9BA1-0B7A005D6E54}" dt="2025-05-05T20:39:18.038" v="16452" actId="164"/>
          <ac:picMkLst>
            <pc:docMk/>
            <pc:sldMk cId="3921747031" sldId="2147483115"/>
            <ac:picMk id="40" creationId="{34DA58D0-8D26-9113-2C0C-41FC7BD15E12}"/>
          </ac:picMkLst>
        </pc:picChg>
        <pc:picChg chg="del">
          <ac:chgData name="Valentina Mattera" userId="a0c69db9-b554-47b0-9bb0-8422ac510676" providerId="ADAL" clId="{D9525D24-B6AF-4ECC-9BA1-0B7A005D6E54}" dt="2025-05-05T17:35:17.356" v="15038" actId="21"/>
          <ac:picMkLst>
            <pc:docMk/>
            <pc:sldMk cId="3921747031" sldId="2147483115"/>
            <ac:picMk id="43" creationId="{BA080D8D-18C5-72BD-1355-B4A9CFBC61A1}"/>
          </ac:picMkLst>
        </pc:picChg>
        <pc:picChg chg="add mod">
          <ac:chgData name="Valentina Mattera" userId="a0c69db9-b554-47b0-9bb0-8422ac510676" providerId="ADAL" clId="{D9525D24-B6AF-4ECC-9BA1-0B7A005D6E54}" dt="2025-05-05T20:39:25.093" v="16453"/>
          <ac:picMkLst>
            <pc:docMk/>
            <pc:sldMk cId="3921747031" sldId="2147483115"/>
            <ac:picMk id="47" creationId="{1949633B-DFC9-586A-EB2E-BAE5943720D3}"/>
          </ac:picMkLst>
        </pc:picChg>
        <pc:picChg chg="add mod">
          <ac:chgData name="Valentina Mattera" userId="a0c69db9-b554-47b0-9bb0-8422ac510676" providerId="ADAL" clId="{D9525D24-B6AF-4ECC-9BA1-0B7A005D6E54}" dt="2025-05-05T20:39:39.783" v="16454"/>
          <ac:picMkLst>
            <pc:docMk/>
            <pc:sldMk cId="3921747031" sldId="2147483115"/>
            <ac:picMk id="48" creationId="{4B5FB35C-85A1-F483-E15F-AA2F05BF0958}"/>
          </ac:picMkLst>
        </pc:picChg>
        <pc:picChg chg="add mod">
          <ac:chgData name="Valentina Mattera" userId="a0c69db9-b554-47b0-9bb0-8422ac510676" providerId="ADAL" clId="{D9525D24-B6AF-4ECC-9BA1-0B7A005D6E54}" dt="2025-05-05T20:39:58.882" v="16458" actId="12789"/>
          <ac:picMkLst>
            <pc:docMk/>
            <pc:sldMk cId="3921747031" sldId="2147483115"/>
            <ac:picMk id="49" creationId="{D829F0AD-1E70-8F9F-3432-BD800FED7417}"/>
          </ac:picMkLst>
        </pc:picChg>
      </pc:sldChg>
      <pc:sldChg chg="delSp add del">
        <pc:chgData name="Valentina Mattera" userId="a0c69db9-b554-47b0-9bb0-8422ac510676" providerId="ADAL" clId="{D9525D24-B6AF-4ECC-9BA1-0B7A005D6E54}" dt="2025-04-28T07:45:14.841" v="903" actId="47"/>
        <pc:sldMkLst>
          <pc:docMk/>
          <pc:sldMk cId="2436074002" sldId="2147483168"/>
        </pc:sldMkLst>
      </pc:sldChg>
      <pc:sldMasterChg chg="delSldLayout modSldLayout">
        <pc:chgData name="Valentina Mattera" userId="a0c69db9-b554-47b0-9bb0-8422ac510676" providerId="ADAL" clId="{D9525D24-B6AF-4ECC-9BA1-0B7A005D6E54}" dt="2025-04-30T08:48:21.259" v="9428" actId="47"/>
        <pc:sldMasterMkLst>
          <pc:docMk/>
          <pc:sldMasterMk cId="1086816533" sldId="2147483656"/>
        </pc:sldMasterMkLst>
        <pc:sldLayoutChg chg="del">
          <pc:chgData name="Valentina Mattera" userId="a0c69db9-b554-47b0-9bb0-8422ac510676" providerId="ADAL" clId="{D9525D24-B6AF-4ECC-9BA1-0B7A005D6E54}" dt="2025-04-29T07:48:04.129" v="5365" actId="47"/>
          <pc:sldLayoutMkLst>
            <pc:docMk/>
            <pc:sldMasterMk cId="1086816533" sldId="2147483656"/>
            <pc:sldLayoutMk cId="1985833384" sldId="2147483721"/>
          </pc:sldLayoutMkLst>
        </pc:sldLayoutChg>
        <pc:sldLayoutChg chg="delSp del mod setBg">
          <pc:chgData name="Valentina Mattera" userId="a0c69db9-b554-47b0-9bb0-8422ac510676" providerId="ADAL" clId="{D9525D24-B6AF-4ECC-9BA1-0B7A005D6E54}" dt="2025-04-29T07:41:17.786" v="5209" actId="47"/>
          <pc:sldLayoutMkLst>
            <pc:docMk/>
            <pc:sldMasterMk cId="1086816533" sldId="2147483656"/>
            <pc:sldLayoutMk cId="3394246084" sldId="2147483721"/>
          </pc:sldLayoutMkLst>
        </pc:sldLayoutChg>
        <pc:sldLayoutChg chg="del">
          <pc:chgData name="Valentina Mattera" userId="a0c69db9-b554-47b0-9bb0-8422ac510676" providerId="ADAL" clId="{D9525D24-B6AF-4ECC-9BA1-0B7A005D6E54}" dt="2025-04-29T07:45:59.036" v="5326" actId="47"/>
          <pc:sldLayoutMkLst>
            <pc:docMk/>
            <pc:sldMasterMk cId="1086816533" sldId="2147483656"/>
            <pc:sldLayoutMk cId="3629893480" sldId="2147483721"/>
          </pc:sldLayoutMkLst>
        </pc:sldLayoutChg>
        <pc:sldLayoutChg chg="addSp modSp mod">
          <pc:chgData name="Valentina Mattera" userId="a0c69db9-b554-47b0-9bb0-8422ac510676" providerId="ADAL" clId="{D9525D24-B6AF-4ECC-9BA1-0B7A005D6E54}" dt="2025-04-29T07:29:32.850" v="4655" actId="732"/>
          <pc:sldLayoutMkLst>
            <pc:docMk/>
            <pc:sldMasterMk cId="1086816533" sldId="2147483656"/>
            <pc:sldLayoutMk cId="513856241" sldId="2147483742"/>
          </pc:sldLayoutMkLst>
          <pc:picChg chg="add mod modCrop">
            <ac:chgData name="Valentina Mattera" userId="a0c69db9-b554-47b0-9bb0-8422ac510676" providerId="ADAL" clId="{D9525D24-B6AF-4ECC-9BA1-0B7A005D6E54}" dt="2025-04-29T07:29:32.850" v="4655" actId="732"/>
            <ac:picMkLst>
              <pc:docMk/>
              <pc:sldMasterMk cId="1086816533" sldId="2147483656"/>
              <pc:sldLayoutMk cId="513856241" sldId="2147483742"/>
              <ac:picMk id="3" creationId="{11F82D01-08A0-FB4A-9D59-E556755F317C}"/>
            </ac:picMkLst>
          </pc:picChg>
          <pc:picChg chg="mod modCrop">
            <ac:chgData name="Valentina Mattera" userId="a0c69db9-b554-47b0-9bb0-8422ac510676" providerId="ADAL" clId="{D9525D24-B6AF-4ECC-9BA1-0B7A005D6E54}" dt="2025-04-29T07:29:23.695" v="4654" actId="732"/>
            <ac:picMkLst>
              <pc:docMk/>
              <pc:sldMasterMk cId="1086816533" sldId="2147483656"/>
              <pc:sldLayoutMk cId="513856241" sldId="2147483742"/>
              <ac:picMk id="9" creationId="{6AFBBF36-C259-C459-2FDC-DD2FAED32E5C}"/>
            </ac:picMkLst>
          </pc:picChg>
        </pc:sldLayoutChg>
        <pc:sldLayoutChg chg="delSp del mod">
          <pc:chgData name="Valentina Mattera" userId="a0c69db9-b554-47b0-9bb0-8422ac510676" providerId="ADAL" clId="{D9525D24-B6AF-4ECC-9BA1-0B7A005D6E54}" dt="2025-04-30T08:48:21.259" v="9428" actId="47"/>
          <pc:sldLayoutMkLst>
            <pc:docMk/>
            <pc:sldMasterMk cId="1086816533" sldId="2147483656"/>
            <pc:sldLayoutMk cId="3767515516" sldId="2147483742"/>
          </pc:sldLayoutMkLst>
        </pc:sldLayoutChg>
        <pc:sldLayoutChg chg="modSp mod">
          <pc:chgData name="Valentina Mattera" userId="a0c69db9-b554-47b0-9bb0-8422ac510676" providerId="ADAL" clId="{D9525D24-B6AF-4ECC-9BA1-0B7A005D6E54}" dt="2025-04-28T10:49:50.398" v="3470" actId="14100"/>
          <pc:sldLayoutMkLst>
            <pc:docMk/>
            <pc:sldMasterMk cId="1086816533" sldId="2147483656"/>
            <pc:sldLayoutMk cId="1597964674" sldId="2147483743"/>
          </pc:sldLayoutMkLst>
          <pc:picChg chg="mod">
            <ac:chgData name="Valentina Mattera" userId="a0c69db9-b554-47b0-9bb0-8422ac510676" providerId="ADAL" clId="{D9525D24-B6AF-4ECC-9BA1-0B7A005D6E54}" dt="2025-04-28T10:49:50.398" v="3470" actId="14100"/>
            <ac:picMkLst>
              <pc:docMk/>
              <pc:sldMasterMk cId="1086816533" sldId="2147483656"/>
              <pc:sldLayoutMk cId="1597964674" sldId="2147483743"/>
              <ac:picMk id="6" creationId="{DD29E76C-6C9C-E4EE-04A1-EF3DB8751938}"/>
            </ac:picMkLst>
          </pc:picChg>
        </pc:sldLayoutChg>
        <pc:sldLayoutChg chg="addSp delSp modSp mod">
          <pc:chgData name="Valentina Mattera" userId="a0c69db9-b554-47b0-9bb0-8422ac510676" providerId="ADAL" clId="{D9525D24-B6AF-4ECC-9BA1-0B7A005D6E54}" dt="2025-04-29T07:21:46.958" v="4526" actId="478"/>
          <pc:sldLayoutMkLst>
            <pc:docMk/>
            <pc:sldMasterMk cId="1086816533" sldId="2147483656"/>
            <pc:sldLayoutMk cId="4064022994" sldId="2147483744"/>
          </pc:sldLayoutMkLst>
          <pc:picChg chg="add del">
            <ac:chgData name="Valentina Mattera" userId="a0c69db9-b554-47b0-9bb0-8422ac510676" providerId="ADAL" clId="{D9525D24-B6AF-4ECC-9BA1-0B7A005D6E54}" dt="2025-04-28T08:22:48.174" v="1384" actId="21"/>
            <ac:picMkLst>
              <pc:docMk/>
              <pc:sldMasterMk cId="1086816533" sldId="2147483656"/>
              <pc:sldLayoutMk cId="4064022994" sldId="2147483744"/>
              <ac:picMk id="7" creationId="{30EF5557-4104-21B9-7F29-3E0B4C66253E}"/>
            </ac:picMkLst>
          </pc:picChg>
        </pc:sldLayoutChg>
      </pc:sldMasterChg>
      <pc:sldMasterChg chg="delSldLayout modSldLayout">
        <pc:chgData name="Valentina Mattera" userId="a0c69db9-b554-47b0-9bb0-8422ac510676" providerId="ADAL" clId="{D9525D24-B6AF-4ECC-9BA1-0B7A005D6E54}" dt="2025-04-29T08:47:27.341" v="6777" actId="14100"/>
        <pc:sldMasterMkLst>
          <pc:docMk/>
          <pc:sldMasterMk cId="629550443" sldId="2147483691"/>
        </pc:sldMasterMkLst>
        <pc:sldLayoutChg chg="addSp delSp mod">
          <pc:chgData name="Valentina Mattera" userId="a0c69db9-b554-47b0-9bb0-8422ac510676" providerId="ADAL" clId="{D9525D24-B6AF-4ECC-9BA1-0B7A005D6E54}" dt="2025-04-28T15:42:06.652" v="3892" actId="478"/>
          <pc:sldLayoutMkLst>
            <pc:docMk/>
            <pc:sldMasterMk cId="629550443" sldId="2147483691"/>
            <pc:sldLayoutMk cId="1493507849" sldId="2147483694"/>
          </pc:sldLayoutMkLst>
          <pc:grpChg chg="add del">
            <ac:chgData name="Valentina Mattera" userId="a0c69db9-b554-47b0-9bb0-8422ac510676" providerId="ADAL" clId="{D9525D24-B6AF-4ECC-9BA1-0B7A005D6E54}" dt="2025-04-28T15:42:06.652" v="3892" actId="478"/>
            <ac:grpSpMkLst>
              <pc:docMk/>
              <pc:sldMasterMk cId="629550443" sldId="2147483691"/>
              <pc:sldLayoutMk cId="1493507849" sldId="2147483694"/>
              <ac:grpSpMk id="3" creationId="{E816CCDF-2537-00F5-6D93-E0551A814238}"/>
            </ac:grpSpMkLst>
          </pc:grpChg>
        </pc:sldLayoutChg>
        <pc:sldLayoutChg chg="modSp del mod">
          <pc:chgData name="Valentina Mattera" userId="a0c69db9-b554-47b0-9bb0-8422ac510676" providerId="ADAL" clId="{D9525D24-B6AF-4ECC-9BA1-0B7A005D6E54}" dt="2025-04-28T09:16:30.063" v="2601" actId="47"/>
          <pc:sldLayoutMkLst>
            <pc:docMk/>
            <pc:sldMasterMk cId="629550443" sldId="2147483691"/>
            <pc:sldLayoutMk cId="2462935891" sldId="2147483701"/>
          </pc:sldLayoutMkLst>
        </pc:sldLayoutChg>
        <pc:sldLayoutChg chg="addSp delSp modSp mod">
          <pc:chgData name="Valentina Mattera" userId="a0c69db9-b554-47b0-9bb0-8422ac510676" providerId="ADAL" clId="{D9525D24-B6AF-4ECC-9BA1-0B7A005D6E54}" dt="2025-04-29T08:47:27.341" v="6777" actId="14100"/>
          <pc:sldLayoutMkLst>
            <pc:docMk/>
            <pc:sldMasterMk cId="629550443" sldId="2147483691"/>
            <pc:sldLayoutMk cId="3283917931" sldId="2147483762"/>
          </pc:sldLayoutMkLst>
          <pc:spChg chg="mod">
            <ac:chgData name="Valentina Mattera" userId="a0c69db9-b554-47b0-9bb0-8422ac510676" providerId="ADAL" clId="{D9525D24-B6AF-4ECC-9BA1-0B7A005D6E54}" dt="2025-04-29T08:47:27.341" v="6777" actId="14100"/>
            <ac:spMkLst>
              <pc:docMk/>
              <pc:sldMasterMk cId="629550443" sldId="2147483691"/>
              <pc:sldLayoutMk cId="3283917931" sldId="2147483762"/>
              <ac:spMk id="2" creationId="{84264848-7257-705C-E502-BD8F0611FDE4}"/>
            </ac:spMkLst>
          </pc:spChg>
          <pc:picChg chg="add mod">
            <ac:chgData name="Valentina Mattera" userId="a0c69db9-b554-47b0-9bb0-8422ac510676" providerId="ADAL" clId="{D9525D24-B6AF-4ECC-9BA1-0B7A005D6E54}" dt="2025-04-28T09:17:28.428" v="2609"/>
            <ac:picMkLst>
              <pc:docMk/>
              <pc:sldMasterMk cId="629550443" sldId="2147483691"/>
              <pc:sldLayoutMk cId="3283917931" sldId="2147483762"/>
              <ac:picMk id="3" creationId="{2E17DB0F-C6F3-BB81-F638-4294046EECA0}"/>
            </ac:picMkLst>
          </pc:picChg>
        </pc:sldLayoutChg>
      </pc:sldMasterChg>
    </pc:docChg>
  </pc:docChgLst>
  <pc:docChgLst>
    <pc:chgData name="Giuliano Basso" userId="6867c9c3-a800-445a-ab93-a1df4c89f617" providerId="ADAL" clId="{2F30CC4D-6FD8-453C-8C09-D200B1F65F92}"/>
    <pc:docChg chg="undo custSel modSld modMainMaster">
      <pc:chgData name="Giuliano Basso" userId="6867c9c3-a800-445a-ab93-a1df4c89f617" providerId="ADAL" clId="{2F30CC4D-6FD8-453C-8C09-D200B1F65F92}" dt="2025-03-27T08:21:20.900" v="157" actId="207"/>
      <pc:docMkLst>
        <pc:docMk/>
      </pc:docMkLst>
      <pc:sldChg chg="addSp delSp modSp mod">
        <pc:chgData name="Giuliano Basso" userId="6867c9c3-a800-445a-ab93-a1df4c89f617" providerId="ADAL" clId="{2F30CC4D-6FD8-453C-8C09-D200B1F65F92}" dt="2025-03-27T08:03:31.043" v="82" actId="21"/>
        <pc:sldMkLst>
          <pc:docMk/>
          <pc:sldMk cId="376543067" sldId="256"/>
        </pc:sldMkLst>
        <pc:spChg chg="mod">
          <ac:chgData name="Giuliano Basso" userId="6867c9c3-a800-445a-ab93-a1df4c89f617" providerId="ADAL" clId="{2F30CC4D-6FD8-453C-8C09-D200B1F65F92}" dt="2025-03-27T08:01:45.396" v="51" actId="1076"/>
          <ac:spMkLst>
            <pc:docMk/>
            <pc:sldMk cId="376543067" sldId="256"/>
            <ac:spMk id="13" creationId="{06E4FB7B-E83F-4BDF-91AC-1421B2A4F5C1}"/>
          </ac:spMkLst>
        </pc:spChg>
      </pc:sldChg>
      <pc:sldChg chg="addSp delSp modSp mod">
        <pc:chgData name="Giuliano Basso" userId="6867c9c3-a800-445a-ab93-a1df4c89f617" providerId="ADAL" clId="{2F30CC4D-6FD8-453C-8C09-D200B1F65F92}" dt="2025-03-27T08:03:25.835" v="81" actId="21"/>
        <pc:sldMkLst>
          <pc:docMk/>
          <pc:sldMk cId="444917218" sldId="362"/>
        </pc:sldMkLst>
      </pc:sldChg>
      <pc:sldChg chg="addSp delSp modSp mod">
        <pc:chgData name="Giuliano Basso" userId="6867c9c3-a800-445a-ab93-a1df4c89f617" providerId="ADAL" clId="{2F30CC4D-6FD8-453C-8C09-D200B1F65F92}" dt="2025-03-27T08:03:23.034" v="79" actId="478"/>
        <pc:sldMkLst>
          <pc:docMk/>
          <pc:sldMk cId="1080894698" sldId="365"/>
        </pc:sldMkLst>
      </pc:sldChg>
      <pc:sldMasterChg chg="modSldLayout">
        <pc:chgData name="Giuliano Basso" userId="6867c9c3-a800-445a-ab93-a1df4c89f617" providerId="ADAL" clId="{2F30CC4D-6FD8-453C-8C09-D200B1F65F92}" dt="2025-03-27T08:21:20.900" v="157" actId="207"/>
        <pc:sldMasterMkLst>
          <pc:docMk/>
          <pc:sldMasterMk cId="1086816533" sldId="2147483656"/>
        </pc:sldMasterMkLst>
        <pc:sldLayoutChg chg="addSp modSp mod">
          <pc:chgData name="Giuliano Basso" userId="6867c9c3-a800-445a-ab93-a1df4c89f617" providerId="ADAL" clId="{2F30CC4D-6FD8-453C-8C09-D200B1F65F92}" dt="2025-03-27T08:20:06.933" v="140" actId="2711"/>
          <pc:sldLayoutMkLst>
            <pc:docMk/>
            <pc:sldMasterMk cId="1086816533" sldId="2147483656"/>
            <pc:sldLayoutMk cId="513856241" sldId="2147483742"/>
          </pc:sldLayoutMkLst>
          <pc:spChg chg="add mod">
            <ac:chgData name="Giuliano Basso" userId="6867c9c3-a800-445a-ab93-a1df4c89f617" providerId="ADAL" clId="{2F30CC4D-6FD8-453C-8C09-D200B1F65F92}" dt="2025-03-27T08:20:06.933" v="140" actId="2711"/>
            <ac:spMkLst>
              <pc:docMk/>
              <pc:sldMasterMk cId="1086816533" sldId="2147483656"/>
              <pc:sldLayoutMk cId="513856241" sldId="2147483742"/>
              <ac:spMk id="2" creationId="{009775CB-D7D1-FF70-9421-9B0BBF3990EA}"/>
            </ac:spMkLst>
          </pc:spChg>
          <pc:picChg chg="mod">
            <ac:chgData name="Giuliano Basso" userId="6867c9c3-a800-445a-ab93-a1df4c89f617" providerId="ADAL" clId="{2F30CC4D-6FD8-453C-8C09-D200B1F65F92}" dt="2025-03-27T08:02:17.852" v="55" actId="732"/>
            <ac:picMkLst>
              <pc:docMk/>
              <pc:sldMasterMk cId="1086816533" sldId="2147483656"/>
              <pc:sldLayoutMk cId="513856241" sldId="2147483742"/>
              <ac:picMk id="8" creationId="{773B531A-3047-37F2-F87D-FA96FBBFD4D9}"/>
            </ac:picMkLst>
          </pc:picChg>
        </pc:sldLayoutChg>
        <pc:sldLayoutChg chg="addSp modSp mod">
          <pc:chgData name="Giuliano Basso" userId="6867c9c3-a800-445a-ab93-a1df4c89f617" providerId="ADAL" clId="{2F30CC4D-6FD8-453C-8C09-D200B1F65F92}" dt="2025-03-27T08:18:43.357" v="131" actId="1076"/>
          <pc:sldLayoutMkLst>
            <pc:docMk/>
            <pc:sldMasterMk cId="1086816533" sldId="2147483656"/>
            <pc:sldLayoutMk cId="1597964674" sldId="2147483743"/>
          </pc:sldLayoutMkLst>
          <pc:spChg chg="add mod">
            <ac:chgData name="Giuliano Basso" userId="6867c9c3-a800-445a-ab93-a1df4c89f617" providerId="ADAL" clId="{2F30CC4D-6FD8-453C-8C09-D200B1F65F92}" dt="2025-03-27T08:04:17.757" v="106" actId="20577"/>
            <ac:spMkLst>
              <pc:docMk/>
              <pc:sldMasterMk cId="1086816533" sldId="2147483656"/>
              <pc:sldLayoutMk cId="1597964674" sldId="2147483743"/>
              <ac:spMk id="4" creationId="{D23A132B-16B2-EF91-3646-C4857C859F48}"/>
            </ac:spMkLst>
          </pc:spChg>
          <pc:picChg chg="add mod">
            <ac:chgData name="Giuliano Basso" userId="6867c9c3-a800-445a-ab93-a1df4c89f617" providerId="ADAL" clId="{2F30CC4D-6FD8-453C-8C09-D200B1F65F92}" dt="2025-03-27T08:18:43.357" v="131" actId="1076"/>
            <ac:picMkLst>
              <pc:docMk/>
              <pc:sldMasterMk cId="1086816533" sldId="2147483656"/>
              <pc:sldLayoutMk cId="1597964674" sldId="2147483743"/>
              <ac:picMk id="3" creationId="{AD4DF954-4A9A-EE68-5260-BC472EB0F2AD}"/>
            </ac:picMkLst>
          </pc:picChg>
        </pc:sldLayoutChg>
        <pc:sldLayoutChg chg="addSp delSp modSp">
          <pc:chgData name="Giuliano Basso" userId="6867c9c3-a800-445a-ab93-a1df4c89f617" providerId="ADAL" clId="{2F30CC4D-6FD8-453C-8C09-D200B1F65F92}" dt="2025-03-27T08:18:46.462" v="133"/>
          <pc:sldLayoutMkLst>
            <pc:docMk/>
            <pc:sldMasterMk cId="1086816533" sldId="2147483656"/>
            <pc:sldLayoutMk cId="4064022994" sldId="2147483744"/>
          </pc:sldLayoutMkLst>
          <pc:picChg chg="add mod">
            <ac:chgData name="Giuliano Basso" userId="6867c9c3-a800-445a-ab93-a1df4c89f617" providerId="ADAL" clId="{2F30CC4D-6FD8-453C-8C09-D200B1F65F92}" dt="2025-03-27T08:18:46.462" v="133"/>
            <ac:picMkLst>
              <pc:docMk/>
              <pc:sldMasterMk cId="1086816533" sldId="2147483656"/>
              <pc:sldLayoutMk cId="4064022994" sldId="2147483744"/>
              <ac:picMk id="7" creationId="{30EF5557-4104-21B9-7F29-3E0B4C66253E}"/>
            </ac:picMkLst>
          </pc:picChg>
        </pc:sldLayoutChg>
        <pc:sldLayoutChg chg="addSp modSp mod">
          <pc:chgData name="Giuliano Basso" userId="6867c9c3-a800-445a-ab93-a1df4c89f617" providerId="ADAL" clId="{2F30CC4D-6FD8-453C-8C09-D200B1F65F92}" dt="2025-03-27T08:21:20.900" v="157" actId="207"/>
          <pc:sldLayoutMkLst>
            <pc:docMk/>
            <pc:sldMasterMk cId="1086816533" sldId="2147483656"/>
            <pc:sldLayoutMk cId="3401631857" sldId="2147483745"/>
          </pc:sldLayoutMkLst>
          <pc:spChg chg="add mod">
            <ac:chgData name="Giuliano Basso" userId="6867c9c3-a800-445a-ab93-a1df4c89f617" providerId="ADAL" clId="{2F30CC4D-6FD8-453C-8C09-D200B1F65F92}" dt="2025-03-27T08:21:20.900" v="157" actId="207"/>
            <ac:spMkLst>
              <pc:docMk/>
              <pc:sldMasterMk cId="1086816533" sldId="2147483656"/>
              <pc:sldLayoutMk cId="3401631857" sldId="2147483745"/>
              <ac:spMk id="3" creationId="{1499B995-B832-A0F0-97EA-D7C3436C2AD6}"/>
            </ac:spMkLst>
          </pc:spChg>
          <pc:picChg chg="add mod">
            <ac:chgData name="Giuliano Basso" userId="6867c9c3-a800-445a-ab93-a1df4c89f617" providerId="ADAL" clId="{2F30CC4D-6FD8-453C-8C09-D200B1F65F92}" dt="2025-03-27T08:18:48.173" v="134"/>
            <ac:picMkLst>
              <pc:docMk/>
              <pc:sldMasterMk cId="1086816533" sldId="2147483656"/>
              <pc:sldLayoutMk cId="3401631857" sldId="2147483745"/>
              <ac:picMk id="5" creationId="{66F5161E-DEC1-BCF1-2BE6-4555F70942EE}"/>
            </ac:picMkLst>
          </pc:picChg>
        </pc:sldLayoutChg>
        <pc:sldLayoutChg chg="addSp delSp modSp mod">
          <pc:chgData name="Giuliano Basso" userId="6867c9c3-a800-445a-ab93-a1df4c89f617" providerId="ADAL" clId="{2F30CC4D-6FD8-453C-8C09-D200B1F65F92}" dt="2025-03-27T08:20:49.547" v="153" actId="207"/>
          <pc:sldLayoutMkLst>
            <pc:docMk/>
            <pc:sldMasterMk cId="1086816533" sldId="2147483656"/>
            <pc:sldLayoutMk cId="3943677729" sldId="2147483746"/>
          </pc:sldLayoutMkLst>
          <pc:spChg chg="add mod">
            <ac:chgData name="Giuliano Basso" userId="6867c9c3-a800-445a-ab93-a1df4c89f617" providerId="ADAL" clId="{2F30CC4D-6FD8-453C-8C09-D200B1F65F92}" dt="2025-03-27T08:20:49.547" v="153" actId="207"/>
            <ac:spMkLst>
              <pc:docMk/>
              <pc:sldMasterMk cId="1086816533" sldId="2147483656"/>
              <pc:sldLayoutMk cId="3943677729" sldId="2147483746"/>
              <ac:spMk id="6" creationId="{F1FDE969-50E1-8C53-DF20-937178C02B39}"/>
            </ac:spMkLst>
          </pc:spChg>
          <pc:picChg chg="add mod">
            <ac:chgData name="Giuliano Basso" userId="6867c9c3-a800-445a-ab93-a1df4c89f617" providerId="ADAL" clId="{2F30CC4D-6FD8-453C-8C09-D200B1F65F92}" dt="2025-03-27T08:18:49.566" v="135"/>
            <ac:picMkLst>
              <pc:docMk/>
              <pc:sldMasterMk cId="1086816533" sldId="2147483656"/>
              <pc:sldLayoutMk cId="3943677729" sldId="2147483746"/>
              <ac:picMk id="5" creationId="{D8EB124C-6D52-693A-344A-306A09404D52}"/>
            </ac:picMkLst>
          </pc:picChg>
        </pc:sldLayoutChg>
        <pc:sldLayoutChg chg="addSp delSp modSp mod">
          <pc:chgData name="Giuliano Basso" userId="6867c9c3-a800-445a-ab93-a1df4c89f617" providerId="ADAL" clId="{2F30CC4D-6FD8-453C-8C09-D200B1F65F92}" dt="2025-03-27T08:20:38.567" v="150"/>
          <pc:sldLayoutMkLst>
            <pc:docMk/>
            <pc:sldMasterMk cId="1086816533" sldId="2147483656"/>
            <pc:sldLayoutMk cId="3728908001" sldId="2147483747"/>
          </pc:sldLayoutMkLst>
          <pc:spChg chg="add mod">
            <ac:chgData name="Giuliano Basso" userId="6867c9c3-a800-445a-ab93-a1df4c89f617" providerId="ADAL" clId="{2F30CC4D-6FD8-453C-8C09-D200B1F65F92}" dt="2025-03-27T08:20:38.567" v="150"/>
            <ac:spMkLst>
              <pc:docMk/>
              <pc:sldMasterMk cId="1086816533" sldId="2147483656"/>
              <pc:sldLayoutMk cId="3728908001" sldId="2147483747"/>
              <ac:spMk id="6" creationId="{1A930693-B7AB-0698-3D58-432D6D298EA4}"/>
            </ac:spMkLst>
          </pc:spChg>
          <pc:picChg chg="add mod">
            <ac:chgData name="Giuliano Basso" userId="6867c9c3-a800-445a-ab93-a1df4c89f617" providerId="ADAL" clId="{2F30CC4D-6FD8-453C-8C09-D200B1F65F92}" dt="2025-03-27T08:18:50.925" v="136"/>
            <ac:picMkLst>
              <pc:docMk/>
              <pc:sldMasterMk cId="1086816533" sldId="2147483656"/>
              <pc:sldLayoutMk cId="3728908001" sldId="2147483747"/>
              <ac:picMk id="5" creationId="{7A156D13-80E6-185E-495C-DF78C1CF8193}"/>
            </ac:picMkLst>
          </pc:picChg>
        </pc:sldLayoutChg>
        <pc:sldLayoutChg chg="addSp modSp mod">
          <pc:chgData name="Giuliano Basso" userId="6867c9c3-a800-445a-ab93-a1df4c89f617" providerId="ADAL" clId="{2F30CC4D-6FD8-453C-8C09-D200B1F65F92}" dt="2025-03-27T08:20:34.027" v="148" actId="122"/>
          <pc:sldLayoutMkLst>
            <pc:docMk/>
            <pc:sldMasterMk cId="1086816533" sldId="2147483656"/>
            <pc:sldLayoutMk cId="2830985849" sldId="2147483748"/>
          </pc:sldLayoutMkLst>
          <pc:spChg chg="add mod">
            <ac:chgData name="Giuliano Basso" userId="6867c9c3-a800-445a-ab93-a1df4c89f617" providerId="ADAL" clId="{2F30CC4D-6FD8-453C-8C09-D200B1F65F92}" dt="2025-03-27T08:20:34.027" v="148" actId="122"/>
            <ac:spMkLst>
              <pc:docMk/>
              <pc:sldMasterMk cId="1086816533" sldId="2147483656"/>
              <pc:sldLayoutMk cId="2830985849" sldId="2147483748"/>
              <ac:spMk id="3" creationId="{30105621-65D1-206E-7AC6-CB631A797C66}"/>
            </ac:spMkLst>
          </pc:spChg>
          <pc:picChg chg="add mod">
            <ac:chgData name="Giuliano Basso" userId="6867c9c3-a800-445a-ab93-a1df4c89f617" providerId="ADAL" clId="{2F30CC4D-6FD8-453C-8C09-D200B1F65F92}" dt="2025-03-27T08:18:51.862" v="137"/>
            <ac:picMkLst>
              <pc:docMk/>
              <pc:sldMasterMk cId="1086816533" sldId="2147483656"/>
              <pc:sldLayoutMk cId="2830985849" sldId="2147483748"/>
              <ac:picMk id="5" creationId="{9712A827-9F70-06BA-13F2-ED3191F954C8}"/>
            </ac:picMkLst>
          </pc:picChg>
        </pc:sldLayoutChg>
        <pc:sldLayoutChg chg="addSp modSp mod">
          <pc:chgData name="Giuliano Basso" userId="6867c9c3-a800-445a-ab93-a1df4c89f617" providerId="ADAL" clId="{2F30CC4D-6FD8-453C-8C09-D200B1F65F92}" dt="2025-03-27T08:18:55.103" v="139" actId="14100"/>
          <pc:sldLayoutMkLst>
            <pc:docMk/>
            <pc:sldMasterMk cId="1086816533" sldId="2147483656"/>
            <pc:sldLayoutMk cId="3750368884" sldId="2147483753"/>
          </pc:sldLayoutMkLst>
          <pc:spChg chg="add mod">
            <ac:chgData name="Giuliano Basso" userId="6867c9c3-a800-445a-ab93-a1df4c89f617" providerId="ADAL" clId="{2F30CC4D-6FD8-453C-8C09-D200B1F65F92}" dt="2025-03-27T08:05:02.452" v="120" actId="1076"/>
            <ac:spMkLst>
              <pc:docMk/>
              <pc:sldMasterMk cId="1086816533" sldId="2147483656"/>
              <pc:sldLayoutMk cId="3750368884" sldId="2147483753"/>
              <ac:spMk id="3" creationId="{A7E222F0-40A9-361B-F775-570180577973}"/>
            </ac:spMkLst>
          </pc:spChg>
          <pc:spChg chg="mod">
            <ac:chgData name="Giuliano Basso" userId="6867c9c3-a800-445a-ab93-a1df4c89f617" providerId="ADAL" clId="{2F30CC4D-6FD8-453C-8C09-D200B1F65F92}" dt="2025-03-27T08:05:40.086" v="128" actId="1076"/>
            <ac:spMkLst>
              <pc:docMk/>
              <pc:sldMasterMk cId="1086816533" sldId="2147483656"/>
              <pc:sldLayoutMk cId="3750368884" sldId="2147483753"/>
              <ac:spMk id="5" creationId="{D61CBE1D-7752-F9AD-FB6F-281F5DB1A015}"/>
            </ac:spMkLst>
          </pc:spChg>
          <pc:picChg chg="mod modCrop">
            <ac:chgData name="Giuliano Basso" userId="6867c9c3-a800-445a-ab93-a1df4c89f617" providerId="ADAL" clId="{2F30CC4D-6FD8-453C-8C09-D200B1F65F92}" dt="2025-03-27T08:05:34.260" v="127" actId="1076"/>
            <ac:picMkLst>
              <pc:docMk/>
              <pc:sldMasterMk cId="1086816533" sldId="2147483656"/>
              <pc:sldLayoutMk cId="3750368884" sldId="2147483753"/>
              <ac:picMk id="4" creationId="{9F92B101-0476-61A6-2B26-FB0E5BADBB5E}"/>
            </ac:picMkLst>
          </pc:picChg>
          <pc:picChg chg="add mod">
            <ac:chgData name="Giuliano Basso" userId="6867c9c3-a800-445a-ab93-a1df4c89f617" providerId="ADAL" clId="{2F30CC4D-6FD8-453C-8C09-D200B1F65F92}" dt="2025-03-27T08:18:55.103" v="139" actId="14100"/>
            <ac:picMkLst>
              <pc:docMk/>
              <pc:sldMasterMk cId="1086816533" sldId="2147483656"/>
              <pc:sldLayoutMk cId="3750368884" sldId="2147483753"/>
              <ac:picMk id="6" creationId="{374BD2C1-34A4-1B8D-2345-65C18AE9CF16}"/>
            </ac:picMkLst>
          </pc:picChg>
        </pc:sldLayoutChg>
      </pc:sldMasterChg>
    </pc:docChg>
  </pc:docChgLst>
  <pc:docChgLst>
    <pc:chgData name="Claudio Moretti" userId="130d1b37-bb43-4c28-a39d-b98bd08180ef" providerId="ADAL" clId="{3B2FBA0F-3A5B-438F-8DBE-E99B2028ED77}"/>
    <pc:docChg chg="undo custSel modSld modMainMaster">
      <pc:chgData name="Claudio Moretti" userId="130d1b37-bb43-4c28-a39d-b98bd08180ef" providerId="ADAL" clId="{3B2FBA0F-3A5B-438F-8DBE-E99B2028ED77}" dt="2025-04-02T07:37:03.128" v="128" actId="20577"/>
      <pc:docMkLst>
        <pc:docMk/>
      </pc:docMkLst>
      <pc:sldChg chg="modSp mod">
        <pc:chgData name="Claudio Moretti" userId="130d1b37-bb43-4c28-a39d-b98bd08180ef" providerId="ADAL" clId="{3B2FBA0F-3A5B-438F-8DBE-E99B2028ED77}" dt="2025-04-02T07:36:34.423" v="104" actId="255"/>
        <pc:sldMkLst>
          <pc:docMk/>
          <pc:sldMk cId="376543067" sldId="256"/>
        </pc:sldMkLst>
      </pc:sldChg>
      <pc:sldChg chg="modSp mod">
        <pc:chgData name="Claudio Moretti" userId="130d1b37-bb43-4c28-a39d-b98bd08180ef" providerId="ADAL" clId="{3B2FBA0F-3A5B-438F-8DBE-E99B2028ED77}" dt="2025-04-02T07:37:03.128" v="128" actId="20577"/>
        <pc:sldMkLst>
          <pc:docMk/>
          <pc:sldMk cId="444917218" sldId="362"/>
        </pc:sldMkLst>
      </pc:sldChg>
      <pc:sldMasterChg chg="modSp">
        <pc:chgData name="Claudio Moretti" userId="130d1b37-bb43-4c28-a39d-b98bd08180ef" providerId="ADAL" clId="{3B2FBA0F-3A5B-438F-8DBE-E99B2028ED77}" dt="2025-04-02T07:35:23.178" v="0" actId="735"/>
        <pc:sldMasterMkLst>
          <pc:docMk/>
          <pc:sldMasterMk cId="1086816533" sldId="2147483656"/>
        </pc:sldMasterMkLst>
      </pc:sldMasterChg>
    </pc:docChg>
  </pc:docChgLst>
  <pc:docChgLst>
    <pc:chgData name="Simone Maria Pizzati" userId="3b9e5fcd-eadd-41aa-94f5-83537f5a3ca9" providerId="ADAL" clId="{E3D029FF-4BEF-A142-8DD4-41F7E11FE8E7}"/>
    <pc:docChg chg="undo redo custSel addSld delSld modSld sldOrd modMainMaster">
      <pc:chgData name="Simone Maria Pizzati" userId="3b9e5fcd-eadd-41aa-94f5-83537f5a3ca9" providerId="ADAL" clId="{E3D029FF-4BEF-A142-8DD4-41F7E11FE8E7}" dt="2025-04-30T15:46:22.140" v="3021" actId="2696"/>
      <pc:docMkLst>
        <pc:docMk/>
      </pc:docMkLst>
      <pc:sldChg chg="modSp mod modClrScheme chgLayout">
        <pc:chgData name="Simone Maria Pizzati" userId="3b9e5fcd-eadd-41aa-94f5-83537f5a3ca9" providerId="ADAL" clId="{E3D029FF-4BEF-A142-8DD4-41F7E11FE8E7}" dt="2025-04-24T13:40:05.673" v="14" actId="700"/>
        <pc:sldMkLst>
          <pc:docMk/>
          <pc:sldMk cId="3413550870" sldId="359"/>
        </pc:sldMkLst>
      </pc:sldChg>
      <pc:sldChg chg="modSp mod">
        <pc:chgData name="Simone Maria Pizzati" userId="3b9e5fcd-eadd-41aa-94f5-83537f5a3ca9" providerId="ADAL" clId="{E3D029FF-4BEF-A142-8DD4-41F7E11FE8E7}" dt="2025-04-24T13:04:49.792" v="1" actId="20577"/>
        <pc:sldMkLst>
          <pc:docMk/>
          <pc:sldMk cId="444917218" sldId="362"/>
        </pc:sldMkLst>
      </pc:sldChg>
      <pc:sldChg chg="addSp modSp del mod">
        <pc:chgData name="Simone Maria Pizzati" userId="3b9e5fcd-eadd-41aa-94f5-83537f5a3ca9" providerId="ADAL" clId="{E3D029FF-4BEF-A142-8DD4-41F7E11FE8E7}" dt="2025-04-28T08:37:19.143" v="2152" actId="2696"/>
        <pc:sldMkLst>
          <pc:docMk/>
          <pc:sldMk cId="3778907430" sldId="2147471176"/>
        </pc:sldMkLst>
      </pc:sldChg>
      <pc:sldChg chg="addSp modSp new del mod modClrScheme chgLayout">
        <pc:chgData name="Simone Maria Pizzati" userId="3b9e5fcd-eadd-41aa-94f5-83537f5a3ca9" providerId="ADAL" clId="{E3D029FF-4BEF-A142-8DD4-41F7E11FE8E7}" dt="2025-04-24T15:19:00.226" v="1902" actId="2696"/>
        <pc:sldMkLst>
          <pc:docMk/>
          <pc:sldMk cId="964535125" sldId="2147471208"/>
        </pc:sldMkLst>
      </pc:sldChg>
      <pc:sldChg chg="addSp modSp add mod modClrScheme chgLayout">
        <pc:chgData name="Simone Maria Pizzati" userId="3b9e5fcd-eadd-41aa-94f5-83537f5a3ca9" providerId="ADAL" clId="{E3D029FF-4BEF-A142-8DD4-41F7E11FE8E7}" dt="2025-04-29T09:17:04.189" v="2707"/>
        <pc:sldMkLst>
          <pc:docMk/>
          <pc:sldMk cId="2332068813" sldId="2147471209"/>
        </pc:sldMkLst>
      </pc:sldChg>
      <pc:sldChg chg="addSp delSp modSp add mod">
        <pc:chgData name="Simone Maria Pizzati" userId="3b9e5fcd-eadd-41aa-94f5-83537f5a3ca9" providerId="ADAL" clId="{E3D029FF-4BEF-A142-8DD4-41F7E11FE8E7}" dt="2025-04-28T10:32:51.523" v="2267" actId="1076"/>
        <pc:sldMkLst>
          <pc:docMk/>
          <pc:sldMk cId="1300895538" sldId="2147471210"/>
        </pc:sldMkLst>
      </pc:sldChg>
      <pc:sldChg chg="addSp delSp modSp add del mod modClrScheme chgLayout">
        <pc:chgData name="Simone Maria Pizzati" userId="3b9e5fcd-eadd-41aa-94f5-83537f5a3ca9" providerId="ADAL" clId="{E3D029FF-4BEF-A142-8DD4-41F7E11FE8E7}" dt="2025-04-30T15:46:22.140" v="3021" actId="2696"/>
        <pc:sldMkLst>
          <pc:docMk/>
          <pc:sldMk cId="3617571884" sldId="2147471211"/>
        </pc:sldMkLst>
      </pc:sldChg>
      <pc:sldChg chg="addSp delSp modSp add mod ord modClrScheme chgLayout">
        <pc:chgData name="Simone Maria Pizzati" userId="3b9e5fcd-eadd-41aa-94f5-83537f5a3ca9" providerId="ADAL" clId="{E3D029FF-4BEF-A142-8DD4-41F7E11FE8E7}" dt="2025-04-29T09:17:30.270" v="2708" actId="20577"/>
        <pc:sldMkLst>
          <pc:docMk/>
          <pc:sldMk cId="1478474950" sldId="2147471212"/>
        </pc:sldMkLst>
      </pc:sldChg>
      <pc:sldChg chg="addSp delSp modSp add mod">
        <pc:chgData name="Simone Maria Pizzati" userId="3b9e5fcd-eadd-41aa-94f5-83537f5a3ca9" providerId="ADAL" clId="{E3D029FF-4BEF-A142-8DD4-41F7E11FE8E7}" dt="2025-04-28T15:44:08.913" v="2685" actId="478"/>
        <pc:sldMkLst>
          <pc:docMk/>
          <pc:sldMk cId="2083496425" sldId="2147471213"/>
        </pc:sldMkLst>
      </pc:sldChg>
      <pc:sldChg chg="add del">
        <pc:chgData name="Simone Maria Pizzati" userId="3b9e5fcd-eadd-41aa-94f5-83537f5a3ca9" providerId="ADAL" clId="{E3D029FF-4BEF-A142-8DD4-41F7E11FE8E7}" dt="2025-04-24T15:03:54.735" v="1573"/>
        <pc:sldMkLst>
          <pc:docMk/>
          <pc:sldMk cId="3392169160" sldId="2147471213"/>
        </pc:sldMkLst>
      </pc:sldChg>
      <pc:sldChg chg="addSp delSp modSp add mod ord modClrScheme chgLayout modNotesTx">
        <pc:chgData name="Simone Maria Pizzati" userId="3b9e5fcd-eadd-41aa-94f5-83537f5a3ca9" providerId="ADAL" clId="{E3D029FF-4BEF-A142-8DD4-41F7E11FE8E7}" dt="2025-04-28T15:31:04.570" v="2600" actId="20577"/>
        <pc:sldMkLst>
          <pc:docMk/>
          <pc:sldMk cId="3171138355" sldId="2147471214"/>
        </pc:sldMkLst>
      </pc:sldChg>
      <pc:sldChg chg="addSp delSp modSp add mod modClrScheme chgLayout modNotesTx">
        <pc:chgData name="Simone Maria Pizzati" userId="3b9e5fcd-eadd-41aa-94f5-83537f5a3ca9" providerId="ADAL" clId="{E3D029FF-4BEF-A142-8DD4-41F7E11FE8E7}" dt="2025-04-29T08:58:59.489" v="2693" actId="478"/>
        <pc:sldMkLst>
          <pc:docMk/>
          <pc:sldMk cId="1731005307" sldId="2147471215"/>
        </pc:sldMkLst>
        <pc:spChg chg="add mod">
          <ac:chgData name="Simone Maria Pizzati" userId="3b9e5fcd-eadd-41aa-94f5-83537f5a3ca9" providerId="ADAL" clId="{E3D029FF-4BEF-A142-8DD4-41F7E11FE8E7}" dt="2025-04-24T17:30:13.021" v="2150"/>
          <ac:spMkLst>
            <pc:docMk/>
            <pc:sldMk cId="1731005307" sldId="2147471215"/>
            <ac:spMk id="5" creationId="{EF249B53-D2A5-AC4B-A61E-8D3C31170ABC}"/>
          </ac:spMkLst>
        </pc:spChg>
        <pc:picChg chg="add mod">
          <ac:chgData name="Simone Maria Pizzati" userId="3b9e5fcd-eadd-41aa-94f5-83537f5a3ca9" providerId="ADAL" clId="{E3D029FF-4BEF-A142-8DD4-41F7E11FE8E7}" dt="2025-04-29T08:58:57.578" v="2692" actId="1076"/>
          <ac:picMkLst>
            <pc:docMk/>
            <pc:sldMk cId="1731005307" sldId="2147471215"/>
            <ac:picMk id="3" creationId="{5F378565-73B5-A4B6-B9A5-FDB932F737DF}"/>
          </ac:picMkLst>
        </pc:picChg>
        <pc:picChg chg="add mod">
          <ac:chgData name="Simone Maria Pizzati" userId="3b9e5fcd-eadd-41aa-94f5-83537f5a3ca9" providerId="ADAL" clId="{E3D029FF-4BEF-A142-8DD4-41F7E11FE8E7}" dt="2025-04-29T08:58:57.578" v="2692" actId="1076"/>
          <ac:picMkLst>
            <pc:docMk/>
            <pc:sldMk cId="1731005307" sldId="2147471215"/>
            <ac:picMk id="4" creationId="{56F2E710-4E50-8188-2C61-7EF2F2B600EB}"/>
          </ac:picMkLst>
        </pc:picChg>
      </pc:sldChg>
      <pc:sldChg chg="del">
        <pc:chgData name="Simone Maria Pizzati" userId="3b9e5fcd-eadd-41aa-94f5-83537f5a3ca9" providerId="ADAL" clId="{E3D029FF-4BEF-A142-8DD4-41F7E11FE8E7}" dt="2025-04-28T15:19:24.329" v="2441" actId="2696"/>
        <pc:sldMkLst>
          <pc:docMk/>
          <pc:sldMk cId="987605634" sldId="2147471216"/>
        </pc:sldMkLst>
      </pc:sldChg>
      <pc:sldChg chg="modSp mod modClrScheme chgLayout">
        <pc:chgData name="Simone Maria Pizzati" userId="3b9e5fcd-eadd-41aa-94f5-83537f5a3ca9" providerId="ADAL" clId="{E3D029FF-4BEF-A142-8DD4-41F7E11FE8E7}" dt="2025-04-28T15:38:00.837" v="2675" actId="700"/>
        <pc:sldMkLst>
          <pc:docMk/>
          <pc:sldMk cId="2962297882" sldId="2147471217"/>
        </pc:sldMkLst>
      </pc:sldChg>
      <pc:sldChg chg="del">
        <pc:chgData name="Simone Maria Pizzati" userId="3b9e5fcd-eadd-41aa-94f5-83537f5a3ca9" providerId="ADAL" clId="{E3D029FF-4BEF-A142-8DD4-41F7E11FE8E7}" dt="2025-04-28T15:19:24.332" v="2442" actId="2696"/>
        <pc:sldMkLst>
          <pc:docMk/>
          <pc:sldMk cId="1004147497" sldId="2147471218"/>
        </pc:sldMkLst>
      </pc:sldChg>
      <pc:sldChg chg="addSp modSp mod">
        <pc:chgData name="Simone Maria Pizzati" userId="3b9e5fcd-eadd-41aa-94f5-83537f5a3ca9" providerId="ADAL" clId="{E3D029FF-4BEF-A142-8DD4-41F7E11FE8E7}" dt="2025-04-29T09:16:51.493" v="2705"/>
        <pc:sldMkLst>
          <pc:docMk/>
          <pc:sldMk cId="2177428708" sldId="2147483079"/>
        </pc:sldMkLst>
      </pc:sldChg>
      <pc:sldChg chg="addSp modSp mod modShow">
        <pc:chgData name="Simone Maria Pizzati" userId="3b9e5fcd-eadd-41aa-94f5-83537f5a3ca9" providerId="ADAL" clId="{E3D029FF-4BEF-A142-8DD4-41F7E11FE8E7}" dt="2025-04-30T09:37:04.297" v="2858" actId="14100"/>
        <pc:sldMkLst>
          <pc:docMk/>
          <pc:sldMk cId="3606330105" sldId="2147483083"/>
        </pc:sldMkLst>
      </pc:sldChg>
      <pc:sldChg chg="mod modShow">
        <pc:chgData name="Simone Maria Pizzati" userId="3b9e5fcd-eadd-41aa-94f5-83537f5a3ca9" providerId="ADAL" clId="{E3D029FF-4BEF-A142-8DD4-41F7E11FE8E7}" dt="2025-04-30T09:16:41.982" v="2846" actId="729"/>
        <pc:sldMkLst>
          <pc:docMk/>
          <pc:sldMk cId="3830574269" sldId="2147483084"/>
        </pc:sldMkLst>
      </pc:sldChg>
      <pc:sldChg chg="addSp delSp modSp mod">
        <pc:chgData name="Simone Maria Pizzati" userId="3b9e5fcd-eadd-41aa-94f5-83537f5a3ca9" providerId="ADAL" clId="{E3D029FF-4BEF-A142-8DD4-41F7E11FE8E7}" dt="2025-04-30T09:37:53.726" v="2873" actId="20577"/>
        <pc:sldMkLst>
          <pc:docMk/>
          <pc:sldMk cId="4168725664" sldId="2147483085"/>
        </pc:sldMkLst>
      </pc:sldChg>
      <pc:sldChg chg="addSp delSp modSp mod modClrScheme chgLayout">
        <pc:chgData name="Simone Maria Pizzati" userId="3b9e5fcd-eadd-41aa-94f5-83537f5a3ca9" providerId="ADAL" clId="{E3D029FF-4BEF-A142-8DD4-41F7E11FE8E7}" dt="2025-04-30T15:46:07.523" v="3020" actId="1076"/>
        <pc:sldMkLst>
          <pc:docMk/>
          <pc:sldMk cId="466820637" sldId="2147483086"/>
        </pc:sldMkLst>
        <pc:spChg chg="mod">
          <ac:chgData name="Simone Maria Pizzati" userId="3b9e5fcd-eadd-41aa-94f5-83537f5a3ca9" providerId="ADAL" clId="{E3D029FF-4BEF-A142-8DD4-41F7E11FE8E7}" dt="2025-04-30T09:38:40.157" v="2983" actId="20577"/>
          <ac:spMkLst>
            <pc:docMk/>
            <pc:sldMk cId="466820637" sldId="2147483086"/>
            <ac:spMk id="18" creationId="{629886E5-19FE-55FE-E8DC-10BA43941DB6}"/>
          </ac:spMkLst>
        </pc:spChg>
        <pc:picChg chg="add mod">
          <ac:chgData name="Simone Maria Pizzati" userId="3b9e5fcd-eadd-41aa-94f5-83537f5a3ca9" providerId="ADAL" clId="{E3D029FF-4BEF-A142-8DD4-41F7E11FE8E7}" dt="2025-04-30T15:45:57.696" v="3018" actId="14100"/>
          <ac:picMkLst>
            <pc:docMk/>
            <pc:sldMk cId="466820637" sldId="2147483086"/>
            <ac:picMk id="3" creationId="{CB664F99-2CD9-0B8B-5353-F8A8DC57D0CD}"/>
          </ac:picMkLst>
        </pc:picChg>
        <pc:picChg chg="add mod">
          <ac:chgData name="Simone Maria Pizzati" userId="3b9e5fcd-eadd-41aa-94f5-83537f5a3ca9" providerId="ADAL" clId="{E3D029FF-4BEF-A142-8DD4-41F7E11FE8E7}" dt="2025-04-30T15:45:32.339" v="3015" actId="1076"/>
          <ac:picMkLst>
            <pc:docMk/>
            <pc:sldMk cId="466820637" sldId="2147483086"/>
            <ac:picMk id="6" creationId="{28584AC3-394A-AE9B-E98C-E07A8835443E}"/>
          </ac:picMkLst>
        </pc:picChg>
        <pc:picChg chg="mod">
          <ac:chgData name="Simone Maria Pizzati" userId="3b9e5fcd-eadd-41aa-94f5-83537f5a3ca9" providerId="ADAL" clId="{E3D029FF-4BEF-A142-8DD4-41F7E11FE8E7}" dt="2025-04-30T15:45:25.039" v="3014" actId="1076"/>
          <ac:picMkLst>
            <pc:docMk/>
            <pc:sldMk cId="466820637" sldId="2147483086"/>
            <ac:picMk id="19" creationId="{FB22BCE2-E196-2C21-9E4D-887EBA50F70F}"/>
          </ac:picMkLst>
        </pc:picChg>
        <pc:picChg chg="add mod">
          <ac:chgData name="Simone Maria Pizzati" userId="3b9e5fcd-eadd-41aa-94f5-83537f5a3ca9" providerId="ADAL" clId="{E3D029FF-4BEF-A142-8DD4-41F7E11FE8E7}" dt="2025-04-30T15:45:32.339" v="3015" actId="1076"/>
          <ac:picMkLst>
            <pc:docMk/>
            <pc:sldMk cId="466820637" sldId="2147483086"/>
            <ac:picMk id="21" creationId="{693B24C4-C8D1-3A6B-B48C-D807CA29C21A}"/>
          </ac:picMkLst>
        </pc:picChg>
        <pc:picChg chg="add mod">
          <ac:chgData name="Simone Maria Pizzati" userId="3b9e5fcd-eadd-41aa-94f5-83537f5a3ca9" providerId="ADAL" clId="{E3D029FF-4BEF-A142-8DD4-41F7E11FE8E7}" dt="2025-04-30T15:46:04.243" v="3019" actId="1076"/>
          <ac:picMkLst>
            <pc:docMk/>
            <pc:sldMk cId="466820637" sldId="2147483086"/>
            <ac:picMk id="22" creationId="{B342B2DE-3312-5002-B4FC-4629C5657463}"/>
          </ac:picMkLst>
        </pc:picChg>
        <pc:picChg chg="add mod">
          <ac:chgData name="Simone Maria Pizzati" userId="3b9e5fcd-eadd-41aa-94f5-83537f5a3ca9" providerId="ADAL" clId="{E3D029FF-4BEF-A142-8DD4-41F7E11FE8E7}" dt="2025-04-30T15:46:07.523" v="3020" actId="1076"/>
          <ac:picMkLst>
            <pc:docMk/>
            <pc:sldMk cId="466820637" sldId="2147483086"/>
            <ac:picMk id="23" creationId="{9D69CFB8-F86C-089C-C46D-17C729AA2853}"/>
          </ac:picMkLst>
        </pc:picChg>
      </pc:sldChg>
      <pc:sldMasterChg chg="modSldLayout">
        <pc:chgData name="Simone Maria Pizzati" userId="3b9e5fcd-eadd-41aa-94f5-83537f5a3ca9" providerId="ADAL" clId="{E3D029FF-4BEF-A142-8DD4-41F7E11FE8E7}" dt="2025-04-24T13:40:29.277" v="18" actId="478"/>
        <pc:sldMasterMkLst>
          <pc:docMk/>
          <pc:sldMasterMk cId="1086816533" sldId="2147483656"/>
        </pc:sldMasterMkLst>
        <pc:sldLayoutChg chg="modSp mod">
          <pc:chgData name="Simone Maria Pizzati" userId="3b9e5fcd-eadd-41aa-94f5-83537f5a3ca9" providerId="ADAL" clId="{E3D029FF-4BEF-A142-8DD4-41F7E11FE8E7}" dt="2025-04-24T13:05:43.423" v="5" actId="14100"/>
          <pc:sldLayoutMkLst>
            <pc:docMk/>
            <pc:sldMasterMk cId="1086816533" sldId="2147483656"/>
            <pc:sldLayoutMk cId="513856241" sldId="2147483742"/>
          </pc:sldLayoutMkLst>
          <pc:spChg chg="mod">
            <ac:chgData name="Simone Maria Pizzati" userId="3b9e5fcd-eadd-41aa-94f5-83537f5a3ca9" providerId="ADAL" clId="{E3D029FF-4BEF-A142-8DD4-41F7E11FE8E7}" dt="2025-04-24T13:05:43.423" v="5" actId="14100"/>
            <ac:spMkLst>
              <pc:docMk/>
              <pc:sldMasterMk cId="1086816533" sldId="2147483656"/>
              <pc:sldLayoutMk cId="513856241" sldId="2147483742"/>
              <ac:spMk id="2" creationId="{009775CB-D7D1-FF70-9421-9B0BBF3990EA}"/>
            </ac:spMkLst>
          </pc:spChg>
        </pc:sldLayoutChg>
        <pc:sldLayoutChg chg="modSp mod">
          <pc:chgData name="Simone Maria Pizzati" userId="3b9e5fcd-eadd-41aa-94f5-83537f5a3ca9" providerId="ADAL" clId="{E3D029FF-4BEF-A142-8DD4-41F7E11FE8E7}" dt="2025-04-24T13:05:47.455" v="6" actId="14100"/>
          <pc:sldLayoutMkLst>
            <pc:docMk/>
            <pc:sldMasterMk cId="1086816533" sldId="2147483656"/>
            <pc:sldLayoutMk cId="1597964674" sldId="2147483743"/>
          </pc:sldLayoutMkLst>
          <pc:spChg chg="mod">
            <ac:chgData name="Simone Maria Pizzati" userId="3b9e5fcd-eadd-41aa-94f5-83537f5a3ca9" providerId="ADAL" clId="{E3D029FF-4BEF-A142-8DD4-41F7E11FE8E7}" dt="2025-04-24T13:05:47.455" v="6" actId="14100"/>
            <ac:spMkLst>
              <pc:docMk/>
              <pc:sldMasterMk cId="1086816533" sldId="2147483656"/>
              <pc:sldLayoutMk cId="1597964674" sldId="2147483743"/>
              <ac:spMk id="4" creationId="{D23A132B-16B2-EF91-3646-C4857C859F48}"/>
            </ac:spMkLst>
          </pc:spChg>
        </pc:sldLayoutChg>
        <pc:sldLayoutChg chg="modSp mod">
          <pc:chgData name="Simone Maria Pizzati" userId="3b9e5fcd-eadd-41aa-94f5-83537f5a3ca9" providerId="ADAL" clId="{E3D029FF-4BEF-A142-8DD4-41F7E11FE8E7}" dt="2025-04-24T13:05:38.708" v="4" actId="14100"/>
          <pc:sldLayoutMkLst>
            <pc:docMk/>
            <pc:sldMasterMk cId="1086816533" sldId="2147483656"/>
            <pc:sldLayoutMk cId="4064022994" sldId="2147483744"/>
          </pc:sldLayoutMkLst>
        </pc:sldLayoutChg>
        <pc:sldLayoutChg chg="delSp mod">
          <pc:chgData name="Simone Maria Pizzati" userId="3b9e5fcd-eadd-41aa-94f5-83537f5a3ca9" providerId="ADAL" clId="{E3D029FF-4BEF-A142-8DD4-41F7E11FE8E7}" dt="2025-04-24T13:40:21.737" v="15" actId="478"/>
          <pc:sldLayoutMkLst>
            <pc:docMk/>
            <pc:sldMasterMk cId="1086816533" sldId="2147483656"/>
            <pc:sldLayoutMk cId="2651328116" sldId="2147483749"/>
          </pc:sldLayoutMkLst>
        </pc:sldLayoutChg>
        <pc:sldLayoutChg chg="delSp mod">
          <pc:chgData name="Simone Maria Pizzati" userId="3b9e5fcd-eadd-41aa-94f5-83537f5a3ca9" providerId="ADAL" clId="{E3D029FF-4BEF-A142-8DD4-41F7E11FE8E7}" dt="2025-04-24T13:40:24.107" v="16" actId="478"/>
          <pc:sldLayoutMkLst>
            <pc:docMk/>
            <pc:sldMasterMk cId="1086816533" sldId="2147483656"/>
            <pc:sldLayoutMk cId="1698884115" sldId="2147483750"/>
          </pc:sldLayoutMkLst>
        </pc:sldLayoutChg>
        <pc:sldLayoutChg chg="delSp mod">
          <pc:chgData name="Simone Maria Pizzati" userId="3b9e5fcd-eadd-41aa-94f5-83537f5a3ca9" providerId="ADAL" clId="{E3D029FF-4BEF-A142-8DD4-41F7E11FE8E7}" dt="2025-04-24T13:40:26.557" v="17" actId="478"/>
          <pc:sldLayoutMkLst>
            <pc:docMk/>
            <pc:sldMasterMk cId="1086816533" sldId="2147483656"/>
            <pc:sldLayoutMk cId="600450479" sldId="2147483751"/>
          </pc:sldLayoutMkLst>
        </pc:sldLayoutChg>
        <pc:sldLayoutChg chg="delSp mod">
          <pc:chgData name="Simone Maria Pizzati" userId="3b9e5fcd-eadd-41aa-94f5-83537f5a3ca9" providerId="ADAL" clId="{E3D029FF-4BEF-A142-8DD4-41F7E11FE8E7}" dt="2025-04-24T13:40:29.277" v="18" actId="478"/>
          <pc:sldLayoutMkLst>
            <pc:docMk/>
            <pc:sldMasterMk cId="1086816533" sldId="2147483656"/>
            <pc:sldLayoutMk cId="2605214778" sldId="2147483752"/>
          </pc:sldLayoutMkLst>
        </pc:sldLayoutChg>
        <pc:sldLayoutChg chg="modSp mod">
          <pc:chgData name="Simone Maria Pizzati" userId="3b9e5fcd-eadd-41aa-94f5-83537f5a3ca9" providerId="ADAL" clId="{E3D029FF-4BEF-A142-8DD4-41F7E11FE8E7}" dt="2025-04-24T13:06:13.924" v="10" actId="14100"/>
          <pc:sldLayoutMkLst>
            <pc:docMk/>
            <pc:sldMasterMk cId="1086816533" sldId="2147483656"/>
            <pc:sldLayoutMk cId="3750368884" sldId="2147483753"/>
          </pc:sldLayoutMkLst>
          <pc:spChg chg="mod">
            <ac:chgData name="Simone Maria Pizzati" userId="3b9e5fcd-eadd-41aa-94f5-83537f5a3ca9" providerId="ADAL" clId="{E3D029FF-4BEF-A142-8DD4-41F7E11FE8E7}" dt="2025-04-24T13:06:13.924" v="10" actId="14100"/>
            <ac:spMkLst>
              <pc:docMk/>
              <pc:sldMasterMk cId="1086816533" sldId="2147483656"/>
              <pc:sldLayoutMk cId="3750368884" sldId="2147483753"/>
              <ac:spMk id="3" creationId="{A7E222F0-40A9-361B-F775-570180577973}"/>
            </ac:spMkLst>
          </pc:spChg>
          <pc:spChg chg="mod">
            <ac:chgData name="Simone Maria Pizzati" userId="3b9e5fcd-eadd-41aa-94f5-83537f5a3ca9" providerId="ADAL" clId="{E3D029FF-4BEF-A142-8DD4-41F7E11FE8E7}" dt="2025-04-24T13:05:59.340" v="7" actId="14100"/>
            <ac:spMkLst>
              <pc:docMk/>
              <pc:sldMasterMk cId="1086816533" sldId="2147483656"/>
              <pc:sldLayoutMk cId="3750368884" sldId="2147483753"/>
              <ac:spMk id="5" creationId="{D61CBE1D-7752-F9AD-FB6F-281F5DB1A015}"/>
            </ac:spMkLst>
          </pc:spChg>
        </pc:sldLayoutChg>
      </pc:sldMasterChg>
      <pc:sldMasterChg chg="modSldLayout">
        <pc:chgData name="Simone Maria Pizzati" userId="3b9e5fcd-eadd-41aa-94f5-83537f5a3ca9" providerId="ADAL" clId="{E3D029FF-4BEF-A142-8DD4-41F7E11FE8E7}" dt="2025-04-24T16:27:55.917" v="1994" actId="478"/>
        <pc:sldMasterMkLst>
          <pc:docMk/>
          <pc:sldMasterMk cId="629550443" sldId="2147483691"/>
        </pc:sldMasterMkLst>
        <pc:sldLayoutChg chg="addSp delSp modSp mod">
          <pc:chgData name="Simone Maria Pizzati" userId="3b9e5fcd-eadd-41aa-94f5-83537f5a3ca9" providerId="ADAL" clId="{E3D029FF-4BEF-A142-8DD4-41F7E11FE8E7}" dt="2025-04-24T16:27:55.917" v="1994" actId="478"/>
          <pc:sldLayoutMkLst>
            <pc:docMk/>
            <pc:sldMasterMk cId="629550443" sldId="2147483691"/>
            <pc:sldLayoutMk cId="1493507849" sldId="2147483694"/>
          </pc:sldLayoutMkLst>
          <pc:spChg chg="mod">
            <ac:chgData name="Simone Maria Pizzati" userId="3b9e5fcd-eadd-41aa-94f5-83537f5a3ca9" providerId="ADAL" clId="{E3D029FF-4BEF-A142-8DD4-41F7E11FE8E7}" dt="2025-04-24T16:27:27.710" v="1990"/>
            <ac:spMkLst>
              <pc:docMk/>
              <pc:sldMasterMk cId="629550443" sldId="2147483691"/>
              <pc:sldLayoutMk cId="1493507849" sldId="2147483694"/>
              <ac:spMk id="4" creationId="{ACFDFAD1-ACD9-E56A-DB0C-D79FA9A60EB8}"/>
            </ac:spMkLst>
          </pc:spChg>
          <pc:spChg chg="mod">
            <ac:chgData name="Simone Maria Pizzati" userId="3b9e5fcd-eadd-41aa-94f5-83537f5a3ca9" providerId="ADAL" clId="{E3D029FF-4BEF-A142-8DD4-41F7E11FE8E7}" dt="2025-04-24T16:27:27.710" v="1990"/>
            <ac:spMkLst>
              <pc:docMk/>
              <pc:sldMasterMk cId="629550443" sldId="2147483691"/>
              <pc:sldLayoutMk cId="1493507849" sldId="2147483694"/>
              <ac:spMk id="5" creationId="{0B10AA02-A68E-64C2-096E-0273073152A1}"/>
            </ac:spMkLst>
          </pc:spChg>
          <pc:spChg chg="mod">
            <ac:chgData name="Simone Maria Pizzati" userId="3b9e5fcd-eadd-41aa-94f5-83537f5a3ca9" providerId="ADAL" clId="{E3D029FF-4BEF-A142-8DD4-41F7E11FE8E7}" dt="2025-04-24T16:27:27.710" v="1990"/>
            <ac:spMkLst>
              <pc:docMk/>
              <pc:sldMasterMk cId="629550443" sldId="2147483691"/>
              <pc:sldLayoutMk cId="1493507849" sldId="2147483694"/>
              <ac:spMk id="6" creationId="{5C634A29-834B-C63D-5E6D-1289FDBFE25F}"/>
            </ac:spMkLst>
          </pc:spChg>
          <pc:spChg chg="mod">
            <ac:chgData name="Simone Maria Pizzati" userId="3b9e5fcd-eadd-41aa-94f5-83537f5a3ca9" providerId="ADAL" clId="{E3D029FF-4BEF-A142-8DD4-41F7E11FE8E7}" dt="2025-04-24T16:27:27.710" v="1990"/>
            <ac:spMkLst>
              <pc:docMk/>
              <pc:sldMasterMk cId="629550443" sldId="2147483691"/>
              <pc:sldLayoutMk cId="1493507849" sldId="2147483694"/>
              <ac:spMk id="7" creationId="{A68A6705-1549-7BDB-5B91-BDA3B301E483}"/>
            </ac:spMkLst>
          </pc:spChg>
          <pc:grpChg chg="add mod">
            <ac:chgData name="Simone Maria Pizzati" userId="3b9e5fcd-eadd-41aa-94f5-83537f5a3ca9" providerId="ADAL" clId="{E3D029FF-4BEF-A142-8DD4-41F7E11FE8E7}" dt="2025-04-24T16:27:27.710" v="1990"/>
            <ac:grpSpMkLst>
              <pc:docMk/>
              <pc:sldMasterMk cId="629550443" sldId="2147483691"/>
              <pc:sldLayoutMk cId="1493507849" sldId="2147483694"/>
              <ac:grpSpMk id="3" creationId="{E816CCDF-2537-00F5-6D93-E0551A814238}"/>
            </ac:grpSpMkLst>
          </pc:grpChg>
        </pc:sldLayoutChg>
        <pc:sldLayoutChg chg="delSp mod">
          <pc:chgData name="Simone Maria Pizzati" userId="3b9e5fcd-eadd-41aa-94f5-83537f5a3ca9" providerId="ADAL" clId="{E3D029FF-4BEF-A142-8DD4-41F7E11FE8E7}" dt="2025-04-24T13:42:40.449" v="20" actId="478"/>
          <pc:sldLayoutMkLst>
            <pc:docMk/>
            <pc:sldMasterMk cId="629550443" sldId="2147483691"/>
            <pc:sldLayoutMk cId="2462935891" sldId="2147483701"/>
          </pc:sldLayoutMkLst>
        </pc:sldLayoutChg>
        <pc:sldLayoutChg chg="delSp mod">
          <pc:chgData name="Simone Maria Pizzati" userId="3b9e5fcd-eadd-41aa-94f5-83537f5a3ca9" providerId="ADAL" clId="{E3D029FF-4BEF-A142-8DD4-41F7E11FE8E7}" dt="2025-04-24T13:42:44.128" v="21" actId="478"/>
          <pc:sldLayoutMkLst>
            <pc:docMk/>
            <pc:sldMasterMk cId="629550443" sldId="2147483691"/>
            <pc:sldLayoutMk cId="1396872441" sldId="2147483702"/>
          </pc:sldLayoutMkLst>
        </pc:sldLayoutChg>
        <pc:sldLayoutChg chg="delSp">
          <pc:chgData name="Simone Maria Pizzati" userId="3b9e5fcd-eadd-41aa-94f5-83537f5a3ca9" providerId="ADAL" clId="{E3D029FF-4BEF-A142-8DD4-41F7E11FE8E7}" dt="2025-04-24T16:27:14.485" v="1988" actId="478"/>
          <pc:sldLayoutMkLst>
            <pc:docMk/>
            <pc:sldMasterMk cId="629550443" sldId="2147483691"/>
            <pc:sldLayoutMk cId="412896576" sldId="2147483708"/>
          </pc:sldLayoutMkLst>
        </pc:sldLayoutChg>
        <pc:sldLayoutChg chg="delSp mod">
          <pc:chgData name="Simone Maria Pizzati" userId="3b9e5fcd-eadd-41aa-94f5-83537f5a3ca9" providerId="ADAL" clId="{E3D029FF-4BEF-A142-8DD4-41F7E11FE8E7}" dt="2025-04-24T13:42:35.262" v="19" actId="478"/>
          <pc:sldLayoutMkLst>
            <pc:docMk/>
            <pc:sldMasterMk cId="629550443" sldId="2147483691"/>
            <pc:sldLayoutMk cId="3283917931" sldId="2147483762"/>
          </pc:sldLayoutMkLst>
        </pc:sldLayoutChg>
        <pc:sldLayoutChg chg="delSp mod">
          <pc:chgData name="Simone Maria Pizzati" userId="3b9e5fcd-eadd-41aa-94f5-83537f5a3ca9" providerId="ADAL" clId="{E3D029FF-4BEF-A142-8DD4-41F7E11FE8E7}" dt="2025-04-24T13:42:48.201" v="22" actId="478"/>
          <pc:sldLayoutMkLst>
            <pc:docMk/>
            <pc:sldMasterMk cId="629550443" sldId="2147483691"/>
            <pc:sldLayoutMk cId="3979834902" sldId="2147483763"/>
          </pc:sldLayoutMkLst>
        </pc:sldLayoutChg>
      </pc:sldMasterChg>
    </pc:docChg>
  </pc:docChgLst>
  <pc:docChgLst>
    <pc:chgData name="Claudio Moretti" userId="130d1b37-bb43-4c28-a39d-b98bd08180ef" providerId="ADAL" clId="{4EC15203-B4C8-4997-A8AE-0058EE07ADF8}"/>
    <pc:docChg chg="undo redo custSel addSld delSld modSld sldOrd modMainMaster">
      <pc:chgData name="Claudio Moretti" userId="130d1b37-bb43-4c28-a39d-b98bd08180ef" providerId="ADAL" clId="{4EC15203-B4C8-4997-A8AE-0058EE07ADF8}" dt="2025-04-30T16:40:11.113" v="6534" actId="14100"/>
      <pc:docMkLst>
        <pc:docMk/>
      </pc:docMkLst>
      <pc:sldChg chg="modSp mod">
        <pc:chgData name="Claudio Moretti" userId="130d1b37-bb43-4c28-a39d-b98bd08180ef" providerId="ADAL" clId="{4EC15203-B4C8-4997-A8AE-0058EE07ADF8}" dt="2025-04-30T13:18:48.301" v="4427" actId="6549"/>
        <pc:sldMkLst>
          <pc:docMk/>
          <pc:sldMk cId="376543067" sldId="256"/>
        </pc:sldMkLst>
        <pc:spChg chg="mod">
          <ac:chgData name="Claudio Moretti" userId="130d1b37-bb43-4c28-a39d-b98bd08180ef" providerId="ADAL" clId="{4EC15203-B4C8-4997-A8AE-0058EE07ADF8}" dt="2025-04-30T13:18:48.301" v="4427" actId="6549"/>
          <ac:spMkLst>
            <pc:docMk/>
            <pc:sldMk cId="376543067" sldId="256"/>
            <ac:spMk id="4" creationId="{C4F38912-54C5-430E-7254-F654F39FDE49}"/>
          </ac:spMkLst>
        </pc:spChg>
      </pc:sldChg>
      <pc:sldChg chg="addSp modSp mod ord">
        <pc:chgData name="Claudio Moretti" userId="130d1b37-bb43-4c28-a39d-b98bd08180ef" providerId="ADAL" clId="{4EC15203-B4C8-4997-A8AE-0058EE07ADF8}" dt="2025-04-24T15:53:05.729" v="1448" actId="1076"/>
        <pc:sldMkLst>
          <pc:docMk/>
          <pc:sldMk cId="4187878335" sldId="358"/>
        </pc:sldMkLst>
      </pc:sldChg>
      <pc:sldChg chg="addSp modSp mod">
        <pc:chgData name="Claudio Moretti" userId="130d1b37-bb43-4c28-a39d-b98bd08180ef" providerId="ADAL" clId="{4EC15203-B4C8-4997-A8AE-0058EE07ADF8}" dt="2025-04-24T15:41:44.917" v="591" actId="1076"/>
        <pc:sldMkLst>
          <pc:docMk/>
          <pc:sldMk cId="3413550870" sldId="359"/>
        </pc:sldMkLst>
      </pc:sldChg>
      <pc:sldChg chg="modSp add mod ord">
        <pc:chgData name="Claudio Moretti" userId="130d1b37-bb43-4c28-a39d-b98bd08180ef" providerId="ADAL" clId="{4EC15203-B4C8-4997-A8AE-0058EE07ADF8}" dt="2025-04-30T14:56:20.180" v="5096" actId="14100"/>
        <pc:sldMkLst>
          <pc:docMk/>
          <pc:sldMk cId="974744104" sldId="360"/>
        </pc:sldMkLst>
      </pc:sldChg>
      <pc:sldChg chg="add del">
        <pc:chgData name="Claudio Moretti" userId="130d1b37-bb43-4c28-a39d-b98bd08180ef" providerId="ADAL" clId="{4EC15203-B4C8-4997-A8AE-0058EE07ADF8}" dt="2025-04-30T08:40:20.929" v="3006" actId="2696"/>
        <pc:sldMkLst>
          <pc:docMk/>
          <pc:sldMk cId="691057479" sldId="364"/>
        </pc:sldMkLst>
      </pc:sldChg>
      <pc:sldChg chg="addSp modSp mod">
        <pc:chgData name="Claudio Moretti" userId="130d1b37-bb43-4c28-a39d-b98bd08180ef" providerId="ADAL" clId="{4EC15203-B4C8-4997-A8AE-0058EE07ADF8}" dt="2025-04-30T09:54:58.474" v="4189" actId="20577"/>
        <pc:sldMkLst>
          <pc:docMk/>
          <pc:sldMk cId="1080894698" sldId="365"/>
        </pc:sldMkLst>
      </pc:sldChg>
      <pc:sldChg chg="addSp mod">
        <pc:chgData name="Claudio Moretti" userId="130d1b37-bb43-4c28-a39d-b98bd08180ef" providerId="ADAL" clId="{4EC15203-B4C8-4997-A8AE-0058EE07ADF8}" dt="2025-04-24T15:21:06.783" v="1" actId="22"/>
        <pc:sldMkLst>
          <pc:docMk/>
          <pc:sldMk cId="2356528859" sldId="2147471155"/>
        </pc:sldMkLst>
      </pc:sldChg>
      <pc:sldChg chg="modSp add mod ord">
        <pc:chgData name="Claudio Moretti" userId="130d1b37-bb43-4c28-a39d-b98bd08180ef" providerId="ADAL" clId="{4EC15203-B4C8-4997-A8AE-0058EE07ADF8}" dt="2025-04-24T15:21:58.895" v="65" actId="20577"/>
        <pc:sldMkLst>
          <pc:docMk/>
          <pc:sldMk cId="987605634" sldId="2147471216"/>
        </pc:sldMkLst>
      </pc:sldChg>
      <pc:sldChg chg="add">
        <pc:chgData name="Claudio Moretti" userId="130d1b37-bb43-4c28-a39d-b98bd08180ef" providerId="ADAL" clId="{4EC15203-B4C8-4997-A8AE-0058EE07ADF8}" dt="2025-04-24T15:21:11.106" v="2"/>
        <pc:sldMkLst>
          <pc:docMk/>
          <pc:sldMk cId="2962297882" sldId="2147471217"/>
        </pc:sldMkLst>
      </pc:sldChg>
      <pc:sldChg chg="modSp add mod ord">
        <pc:chgData name="Claudio Moretti" userId="130d1b37-bb43-4c28-a39d-b98bd08180ef" providerId="ADAL" clId="{4EC15203-B4C8-4997-A8AE-0058EE07ADF8}" dt="2025-04-24T15:21:52.463" v="64" actId="20577"/>
        <pc:sldMkLst>
          <pc:docMk/>
          <pc:sldMk cId="1004147497" sldId="2147471218"/>
        </pc:sldMkLst>
      </pc:sldChg>
      <pc:sldChg chg="add del">
        <pc:chgData name="Claudio Moretti" userId="130d1b37-bb43-4c28-a39d-b98bd08180ef" providerId="ADAL" clId="{4EC15203-B4C8-4997-A8AE-0058EE07ADF8}" dt="2025-04-24T15:53:27.560" v="1455" actId="47"/>
        <pc:sldMkLst>
          <pc:docMk/>
          <pc:sldMk cId="3636783952" sldId="2147471219"/>
        </pc:sldMkLst>
      </pc:sldChg>
      <pc:sldChg chg="addSp modSp add mod ord">
        <pc:chgData name="Claudio Moretti" userId="130d1b37-bb43-4c28-a39d-b98bd08180ef" providerId="ADAL" clId="{4EC15203-B4C8-4997-A8AE-0058EE07ADF8}" dt="2025-04-24T15:53:19.144" v="1454"/>
        <pc:sldMkLst>
          <pc:docMk/>
          <pc:sldMk cId="776955589" sldId="2147471220"/>
        </pc:sldMkLst>
      </pc:sldChg>
      <pc:sldChg chg="modSp add mod ord">
        <pc:chgData name="Claudio Moretti" userId="130d1b37-bb43-4c28-a39d-b98bd08180ef" providerId="ADAL" clId="{4EC15203-B4C8-4997-A8AE-0058EE07ADF8}" dt="2025-04-24T16:04:50.893" v="2033" actId="20577"/>
        <pc:sldMkLst>
          <pc:docMk/>
          <pc:sldMk cId="28084468" sldId="2147471221"/>
        </pc:sldMkLst>
      </pc:sldChg>
      <pc:sldChg chg="modSp add mod">
        <pc:chgData name="Claudio Moretti" userId="130d1b37-bb43-4c28-a39d-b98bd08180ef" providerId="ADAL" clId="{4EC15203-B4C8-4997-A8AE-0058EE07ADF8}" dt="2025-04-24T16:05:22.726" v="2034"/>
        <pc:sldMkLst>
          <pc:docMk/>
          <pc:sldMk cId="568023586" sldId="2147471222"/>
        </pc:sldMkLst>
      </pc:sldChg>
      <pc:sldChg chg="modSp add mod">
        <pc:chgData name="Claudio Moretti" userId="130d1b37-bb43-4c28-a39d-b98bd08180ef" providerId="ADAL" clId="{4EC15203-B4C8-4997-A8AE-0058EE07ADF8}" dt="2025-04-24T16:12:33.439" v="2117" actId="6549"/>
        <pc:sldMkLst>
          <pc:docMk/>
          <pc:sldMk cId="2417438435" sldId="2147471223"/>
        </pc:sldMkLst>
      </pc:sldChg>
      <pc:sldChg chg="addSp modSp add mod">
        <pc:chgData name="Claudio Moretti" userId="130d1b37-bb43-4c28-a39d-b98bd08180ef" providerId="ADAL" clId="{4EC15203-B4C8-4997-A8AE-0058EE07ADF8}" dt="2025-04-24T16:17:37.441" v="2186" actId="113"/>
        <pc:sldMkLst>
          <pc:docMk/>
          <pc:sldMk cId="3834338525" sldId="2147471224"/>
        </pc:sldMkLst>
      </pc:sldChg>
      <pc:sldChg chg="add del">
        <pc:chgData name="Claudio Moretti" userId="130d1b37-bb43-4c28-a39d-b98bd08180ef" providerId="ADAL" clId="{4EC15203-B4C8-4997-A8AE-0058EE07ADF8}" dt="2025-04-24T15:49:21.911" v="1421"/>
        <pc:sldMkLst>
          <pc:docMk/>
          <pc:sldMk cId="515426658" sldId="2147471225"/>
        </pc:sldMkLst>
      </pc:sldChg>
      <pc:sldChg chg="addSp delSp modSp mod">
        <pc:chgData name="Claudio Moretti" userId="130d1b37-bb43-4c28-a39d-b98bd08180ef" providerId="ADAL" clId="{4EC15203-B4C8-4997-A8AE-0058EE07ADF8}" dt="2025-04-30T13:21:42.871" v="4494" actId="20577"/>
        <pc:sldMkLst>
          <pc:docMk/>
          <pc:sldMk cId="2155123444" sldId="2147471225"/>
        </pc:sldMkLst>
        <pc:spChg chg="mod">
          <ac:chgData name="Claudio Moretti" userId="130d1b37-bb43-4c28-a39d-b98bd08180ef" providerId="ADAL" clId="{4EC15203-B4C8-4997-A8AE-0058EE07ADF8}" dt="2025-04-30T13:21:42.871" v="4494" actId="20577"/>
          <ac:spMkLst>
            <pc:docMk/>
            <pc:sldMk cId="2155123444" sldId="2147471225"/>
            <ac:spMk id="2" creationId="{F1A200B3-F3A5-51B0-890B-68E838C460F5}"/>
          </ac:spMkLst>
        </pc:spChg>
      </pc:sldChg>
      <pc:sldChg chg="modSp mod">
        <pc:chgData name="Claudio Moretti" userId="130d1b37-bb43-4c28-a39d-b98bd08180ef" providerId="ADAL" clId="{4EC15203-B4C8-4997-A8AE-0058EE07ADF8}" dt="2025-04-30T07:36:31.920" v="2460" actId="13926"/>
        <pc:sldMkLst>
          <pc:docMk/>
          <pc:sldMk cId="299673" sldId="2147471226"/>
        </pc:sldMkLst>
      </pc:sldChg>
      <pc:sldChg chg="add del">
        <pc:chgData name="Claudio Moretti" userId="130d1b37-bb43-4c28-a39d-b98bd08180ef" providerId="ADAL" clId="{4EC15203-B4C8-4997-A8AE-0058EE07ADF8}" dt="2025-04-24T15:49:21.911" v="1421"/>
        <pc:sldMkLst>
          <pc:docMk/>
          <pc:sldMk cId="2967483849" sldId="2147471226"/>
        </pc:sldMkLst>
      </pc:sldChg>
      <pc:sldChg chg="addSp delSp modSp mod">
        <pc:chgData name="Claudio Moretti" userId="130d1b37-bb43-4c28-a39d-b98bd08180ef" providerId="ADAL" clId="{4EC15203-B4C8-4997-A8AE-0058EE07ADF8}" dt="2025-04-30T13:55:11.143" v="4751" actId="1036"/>
        <pc:sldMkLst>
          <pc:docMk/>
          <pc:sldMk cId="210607413" sldId="2147471227"/>
        </pc:sldMkLst>
        <pc:spChg chg="mod">
          <ac:chgData name="Claudio Moretti" userId="130d1b37-bb43-4c28-a39d-b98bd08180ef" providerId="ADAL" clId="{4EC15203-B4C8-4997-A8AE-0058EE07ADF8}" dt="2025-04-30T10:07:41.500" v="4383" actId="113"/>
          <ac:spMkLst>
            <pc:docMk/>
            <pc:sldMk cId="210607413" sldId="2147471227"/>
            <ac:spMk id="10" creationId="{5F219E19-4D53-665D-E029-73D00DE2F078}"/>
          </ac:spMkLst>
        </pc:spChg>
        <pc:spChg chg="mod">
          <ac:chgData name="Claudio Moretti" userId="130d1b37-bb43-4c28-a39d-b98bd08180ef" providerId="ADAL" clId="{4EC15203-B4C8-4997-A8AE-0058EE07ADF8}" dt="2025-04-30T09:58:22.963" v="4239" actId="20577"/>
          <ac:spMkLst>
            <pc:docMk/>
            <pc:sldMk cId="210607413" sldId="2147471227"/>
            <ac:spMk id="12" creationId="{555A677F-9BE8-DDDF-600B-8FD9A37551BA}"/>
          </ac:spMkLst>
        </pc:spChg>
        <pc:spChg chg="mod">
          <ac:chgData name="Claudio Moretti" userId="130d1b37-bb43-4c28-a39d-b98bd08180ef" providerId="ADAL" clId="{4EC15203-B4C8-4997-A8AE-0058EE07ADF8}" dt="2025-04-30T09:59:49.886" v="4303" actId="20577"/>
          <ac:spMkLst>
            <pc:docMk/>
            <pc:sldMk cId="210607413" sldId="2147471227"/>
            <ac:spMk id="17" creationId="{B4AA9CA7-6998-18C0-2536-C7DAC0F64A3C}"/>
          </ac:spMkLst>
        </pc:spChg>
        <pc:spChg chg="add mod">
          <ac:chgData name="Claudio Moretti" userId="130d1b37-bb43-4c28-a39d-b98bd08180ef" providerId="ADAL" clId="{4EC15203-B4C8-4997-A8AE-0058EE07ADF8}" dt="2025-04-30T13:55:11.143" v="4751" actId="1036"/>
          <ac:spMkLst>
            <pc:docMk/>
            <pc:sldMk cId="210607413" sldId="2147471227"/>
            <ac:spMk id="22" creationId="{C4C0D87E-2931-D8EC-0787-0D9D65B5EBE2}"/>
          </ac:spMkLst>
        </pc:spChg>
        <pc:spChg chg="add mod">
          <ac:chgData name="Claudio Moretti" userId="130d1b37-bb43-4c28-a39d-b98bd08180ef" providerId="ADAL" clId="{4EC15203-B4C8-4997-A8AE-0058EE07ADF8}" dt="2025-04-30T13:55:11.143" v="4751" actId="1036"/>
          <ac:spMkLst>
            <pc:docMk/>
            <pc:sldMk cId="210607413" sldId="2147471227"/>
            <ac:spMk id="25" creationId="{32EBEFF3-EC34-0430-9273-36703BDD5FD6}"/>
          </ac:spMkLst>
        </pc:spChg>
        <pc:grpChg chg="mod">
          <ac:chgData name="Claudio Moretti" userId="130d1b37-bb43-4c28-a39d-b98bd08180ef" providerId="ADAL" clId="{4EC15203-B4C8-4997-A8AE-0058EE07ADF8}" dt="2025-04-30T13:20:10.546" v="4443" actId="1036"/>
          <ac:grpSpMkLst>
            <pc:docMk/>
            <pc:sldMk cId="210607413" sldId="2147471227"/>
            <ac:grpSpMk id="8" creationId="{C8DC7C3F-5B6B-3478-4B06-3D75A1C94B4A}"/>
          </ac:grpSpMkLst>
        </pc:grpChg>
        <pc:grpChg chg="mod">
          <ac:chgData name="Claudio Moretti" userId="130d1b37-bb43-4c28-a39d-b98bd08180ef" providerId="ADAL" clId="{4EC15203-B4C8-4997-A8AE-0058EE07ADF8}" dt="2025-04-30T13:20:10.546" v="4443" actId="1036"/>
          <ac:grpSpMkLst>
            <pc:docMk/>
            <pc:sldMk cId="210607413" sldId="2147471227"/>
            <ac:grpSpMk id="15" creationId="{8A376EAD-4EE3-941D-3F39-B8F88387FFB8}"/>
          </ac:grpSpMkLst>
        </pc:grpChg>
        <pc:picChg chg="ord">
          <ac:chgData name="Claudio Moretti" userId="130d1b37-bb43-4c28-a39d-b98bd08180ef" providerId="ADAL" clId="{4EC15203-B4C8-4997-A8AE-0058EE07ADF8}" dt="2025-04-30T08:33:45.314" v="2990" actId="167"/>
          <ac:picMkLst>
            <pc:docMk/>
            <pc:sldMk cId="210607413" sldId="2147471227"/>
            <ac:picMk id="7" creationId="{E5AA4E53-45E8-BB16-D381-03812F00F0B4}"/>
          </ac:picMkLst>
        </pc:picChg>
        <pc:picChg chg="add mod">
          <ac:chgData name="Claudio Moretti" userId="130d1b37-bb43-4c28-a39d-b98bd08180ef" providerId="ADAL" clId="{4EC15203-B4C8-4997-A8AE-0058EE07ADF8}" dt="2025-04-30T13:55:11.143" v="4751" actId="1036"/>
          <ac:picMkLst>
            <pc:docMk/>
            <pc:sldMk cId="210607413" sldId="2147471227"/>
            <ac:picMk id="28" creationId="{A3ED1A9E-E87A-B46B-997A-4AA66B9E8836}"/>
          </ac:picMkLst>
        </pc:picChg>
      </pc:sldChg>
      <pc:sldChg chg="modSp add mod">
        <pc:chgData name="Claudio Moretti" userId="130d1b37-bb43-4c28-a39d-b98bd08180ef" providerId="ADAL" clId="{4EC15203-B4C8-4997-A8AE-0058EE07ADF8}" dt="2025-04-30T14:57:29.046" v="5127" actId="113"/>
        <pc:sldMkLst>
          <pc:docMk/>
          <pc:sldMk cId="2164654781" sldId="2147483078"/>
        </pc:sldMkLst>
        <pc:spChg chg="mod">
          <ac:chgData name="Claudio Moretti" userId="130d1b37-bb43-4c28-a39d-b98bd08180ef" providerId="ADAL" clId="{4EC15203-B4C8-4997-A8AE-0058EE07ADF8}" dt="2025-04-30T14:57:29.046" v="5127" actId="113"/>
          <ac:spMkLst>
            <pc:docMk/>
            <pc:sldMk cId="2164654781" sldId="2147483078"/>
            <ac:spMk id="28" creationId="{80C719FC-3EFC-D71B-8C35-8DAA3FF0AAE2}"/>
          </ac:spMkLst>
        </pc:spChg>
        <pc:spChg chg="mod">
          <ac:chgData name="Claudio Moretti" userId="130d1b37-bb43-4c28-a39d-b98bd08180ef" providerId="ADAL" clId="{4EC15203-B4C8-4997-A8AE-0058EE07ADF8}" dt="2025-04-30T07:55:43.376" v="2657" actId="113"/>
          <ac:spMkLst>
            <pc:docMk/>
            <pc:sldMk cId="2164654781" sldId="2147483078"/>
            <ac:spMk id="29" creationId="{6823F26D-3888-3AF4-48DA-E2299AFE90F1}"/>
          </ac:spMkLst>
        </pc:spChg>
        <pc:spChg chg="mod">
          <ac:chgData name="Claudio Moretti" userId="130d1b37-bb43-4c28-a39d-b98bd08180ef" providerId="ADAL" clId="{4EC15203-B4C8-4997-A8AE-0058EE07ADF8}" dt="2025-04-30T13:33:03.526" v="4683" actId="20577"/>
          <ac:spMkLst>
            <pc:docMk/>
            <pc:sldMk cId="2164654781" sldId="2147483078"/>
            <ac:spMk id="30" creationId="{19CC4C5E-15F0-BF02-B065-76006B1CCD68}"/>
          </ac:spMkLst>
        </pc:spChg>
      </pc:sldChg>
      <pc:sldChg chg="modSp mod">
        <pc:chgData name="Claudio Moretti" userId="130d1b37-bb43-4c28-a39d-b98bd08180ef" providerId="ADAL" clId="{4EC15203-B4C8-4997-A8AE-0058EE07ADF8}" dt="2025-04-30T16:18:47.790" v="6143" actId="14100"/>
        <pc:sldMkLst>
          <pc:docMk/>
          <pc:sldMk cId="3426476481" sldId="2147483080"/>
        </pc:sldMkLst>
        <pc:spChg chg="mod">
          <ac:chgData name="Claudio Moretti" userId="130d1b37-bb43-4c28-a39d-b98bd08180ef" providerId="ADAL" clId="{4EC15203-B4C8-4997-A8AE-0058EE07ADF8}" dt="2025-04-30T16:18:47.790" v="6143" actId="14100"/>
          <ac:spMkLst>
            <pc:docMk/>
            <pc:sldMk cId="3426476481" sldId="2147483080"/>
            <ac:spMk id="6" creationId="{C2758FE4-3C00-D2A3-CA28-B55FC67F0014}"/>
          </ac:spMkLst>
        </pc:spChg>
      </pc:sldChg>
      <pc:sldChg chg="modSp mod">
        <pc:chgData name="Claudio Moretti" userId="130d1b37-bb43-4c28-a39d-b98bd08180ef" providerId="ADAL" clId="{4EC15203-B4C8-4997-A8AE-0058EE07ADF8}" dt="2025-04-30T16:31:00.053" v="6322" actId="1076"/>
        <pc:sldMkLst>
          <pc:docMk/>
          <pc:sldMk cId="2163277891" sldId="2147483081"/>
        </pc:sldMkLst>
        <pc:spChg chg="mod">
          <ac:chgData name="Claudio Moretti" userId="130d1b37-bb43-4c28-a39d-b98bd08180ef" providerId="ADAL" clId="{4EC15203-B4C8-4997-A8AE-0058EE07ADF8}" dt="2025-04-30T13:34:58.055" v="4693" actId="20577"/>
          <ac:spMkLst>
            <pc:docMk/>
            <pc:sldMk cId="2163277891" sldId="2147483081"/>
            <ac:spMk id="5" creationId="{8DE5D1F0-F85F-7D62-10A9-42BD3DF667FD}"/>
          </ac:spMkLst>
        </pc:spChg>
        <pc:spChg chg="mod">
          <ac:chgData name="Claudio Moretti" userId="130d1b37-bb43-4c28-a39d-b98bd08180ef" providerId="ADAL" clId="{4EC15203-B4C8-4997-A8AE-0058EE07ADF8}" dt="2025-04-30T16:18:58.824" v="6159" actId="1036"/>
          <ac:spMkLst>
            <pc:docMk/>
            <pc:sldMk cId="2163277891" sldId="2147483081"/>
            <ac:spMk id="6" creationId="{43015433-2BC5-2C68-5AFE-6849C8860F70}"/>
          </ac:spMkLst>
        </pc:spChg>
        <pc:picChg chg="mod">
          <ac:chgData name="Claudio Moretti" userId="130d1b37-bb43-4c28-a39d-b98bd08180ef" providerId="ADAL" clId="{4EC15203-B4C8-4997-A8AE-0058EE07ADF8}" dt="2025-04-30T16:31:00.053" v="6322" actId="1076"/>
          <ac:picMkLst>
            <pc:docMk/>
            <pc:sldMk cId="2163277891" sldId="2147483081"/>
            <ac:picMk id="4" creationId="{BFBA1A41-7BA2-11C1-C869-29B3A7802E93}"/>
          </ac:picMkLst>
        </pc:picChg>
      </pc:sldChg>
      <pc:sldChg chg="modSp mod">
        <pc:chgData name="Claudio Moretti" userId="130d1b37-bb43-4c28-a39d-b98bd08180ef" providerId="ADAL" clId="{4EC15203-B4C8-4997-A8AE-0058EE07ADF8}" dt="2025-04-30T16:18:32.360" v="6142" actId="14100"/>
        <pc:sldMkLst>
          <pc:docMk/>
          <pc:sldMk cId="373844396" sldId="2147483082"/>
        </pc:sldMkLst>
        <pc:spChg chg="mod">
          <ac:chgData name="Claudio Moretti" userId="130d1b37-bb43-4c28-a39d-b98bd08180ef" providerId="ADAL" clId="{4EC15203-B4C8-4997-A8AE-0058EE07ADF8}" dt="2025-04-30T16:18:32.360" v="6142" actId="14100"/>
          <ac:spMkLst>
            <pc:docMk/>
            <pc:sldMk cId="373844396" sldId="2147483082"/>
            <ac:spMk id="6" creationId="{C68E52E5-4C80-EAC7-DAD0-91B3ADAA54D1}"/>
          </ac:spMkLst>
        </pc:spChg>
      </pc:sldChg>
      <pc:sldChg chg="modSp mod">
        <pc:chgData name="Claudio Moretti" userId="130d1b37-bb43-4c28-a39d-b98bd08180ef" providerId="ADAL" clId="{4EC15203-B4C8-4997-A8AE-0058EE07ADF8}" dt="2025-04-30T07:44:53.918" v="2519" actId="20577"/>
        <pc:sldMkLst>
          <pc:docMk/>
          <pc:sldMk cId="3606330105" sldId="2147483083"/>
        </pc:sldMkLst>
      </pc:sldChg>
      <pc:sldChg chg="modSp mod">
        <pc:chgData name="Claudio Moretti" userId="130d1b37-bb43-4c28-a39d-b98bd08180ef" providerId="ADAL" clId="{4EC15203-B4C8-4997-A8AE-0058EE07ADF8}" dt="2025-04-30T09:45:35.320" v="4148" actId="20577"/>
        <pc:sldMkLst>
          <pc:docMk/>
          <pc:sldMk cId="4168725664" sldId="2147483085"/>
        </pc:sldMkLst>
      </pc:sldChg>
      <pc:sldChg chg="del">
        <pc:chgData name="Claudio Moretti" userId="130d1b37-bb43-4c28-a39d-b98bd08180ef" providerId="ADAL" clId="{4EC15203-B4C8-4997-A8AE-0058EE07ADF8}" dt="2025-04-30T08:02:13.392" v="2693" actId="47"/>
        <pc:sldMkLst>
          <pc:docMk/>
          <pc:sldMk cId="3756935362" sldId="2147483088"/>
        </pc:sldMkLst>
      </pc:sldChg>
      <pc:sldChg chg="del">
        <pc:chgData name="Claudio Moretti" userId="130d1b37-bb43-4c28-a39d-b98bd08180ef" providerId="ADAL" clId="{4EC15203-B4C8-4997-A8AE-0058EE07ADF8}" dt="2025-04-30T08:02:24.241" v="2695" actId="2696"/>
        <pc:sldMkLst>
          <pc:docMk/>
          <pc:sldMk cId="1286720379" sldId="2147483089"/>
        </pc:sldMkLst>
      </pc:sldChg>
      <pc:sldChg chg="delSp modSp mod">
        <pc:chgData name="Claudio Moretti" userId="130d1b37-bb43-4c28-a39d-b98bd08180ef" providerId="ADAL" clId="{4EC15203-B4C8-4997-A8AE-0058EE07ADF8}" dt="2025-04-30T09:57:27.826" v="4230" actId="14100"/>
        <pc:sldMkLst>
          <pc:docMk/>
          <pc:sldMk cId="4044980131" sldId="2147483090"/>
        </pc:sldMkLst>
        <pc:spChg chg="mod">
          <ac:chgData name="Claudio Moretti" userId="130d1b37-bb43-4c28-a39d-b98bd08180ef" providerId="ADAL" clId="{4EC15203-B4C8-4997-A8AE-0058EE07ADF8}" dt="2025-04-30T09:57:21.458" v="4217" actId="20577"/>
          <ac:spMkLst>
            <pc:docMk/>
            <pc:sldMk cId="4044980131" sldId="2147483090"/>
            <ac:spMk id="4" creationId="{23EDA31A-AFE6-2F6C-7C3C-250451A6D05A}"/>
          </ac:spMkLst>
        </pc:spChg>
        <pc:spChg chg="mod">
          <ac:chgData name="Claudio Moretti" userId="130d1b37-bb43-4c28-a39d-b98bd08180ef" providerId="ADAL" clId="{4EC15203-B4C8-4997-A8AE-0058EE07ADF8}" dt="2025-04-30T08:46:11.265" v="3044" actId="1582"/>
          <ac:spMkLst>
            <pc:docMk/>
            <pc:sldMk cId="4044980131" sldId="2147483090"/>
            <ac:spMk id="7" creationId="{0459403A-F928-757D-1F1B-B83BB79E4A9D}"/>
          </ac:spMkLst>
        </pc:spChg>
        <pc:spChg chg="mod topLvl">
          <ac:chgData name="Claudio Moretti" userId="130d1b37-bb43-4c28-a39d-b98bd08180ef" providerId="ADAL" clId="{4EC15203-B4C8-4997-A8AE-0058EE07ADF8}" dt="2025-04-30T08:04:10.755" v="2718" actId="207"/>
          <ac:spMkLst>
            <pc:docMk/>
            <pc:sldMk cId="4044980131" sldId="2147483090"/>
            <ac:spMk id="15" creationId="{4BEAE9EE-1356-90FB-7373-DDDEFBBE9C5E}"/>
          </ac:spMkLst>
        </pc:spChg>
        <pc:spChg chg="mod topLvl">
          <ac:chgData name="Claudio Moretti" userId="130d1b37-bb43-4c28-a39d-b98bd08180ef" providerId="ADAL" clId="{4EC15203-B4C8-4997-A8AE-0058EE07ADF8}" dt="2025-04-30T08:03:44.602" v="2717" actId="165"/>
          <ac:spMkLst>
            <pc:docMk/>
            <pc:sldMk cId="4044980131" sldId="2147483090"/>
            <ac:spMk id="16" creationId="{E19B1E64-8D85-2920-889B-F9FE35A623B7}"/>
          </ac:spMkLst>
        </pc:spChg>
        <pc:spChg chg="mod topLvl">
          <ac:chgData name="Claudio Moretti" userId="130d1b37-bb43-4c28-a39d-b98bd08180ef" providerId="ADAL" clId="{4EC15203-B4C8-4997-A8AE-0058EE07ADF8}" dt="2025-04-30T08:06:53.023" v="2726" actId="207"/>
          <ac:spMkLst>
            <pc:docMk/>
            <pc:sldMk cId="4044980131" sldId="2147483090"/>
            <ac:spMk id="18" creationId="{43C6406C-30F1-78F4-CB83-E6E357DEEAB0}"/>
          </ac:spMkLst>
        </pc:spChg>
        <pc:spChg chg="mod topLvl">
          <ac:chgData name="Claudio Moretti" userId="130d1b37-bb43-4c28-a39d-b98bd08180ef" providerId="ADAL" clId="{4EC15203-B4C8-4997-A8AE-0058EE07ADF8}" dt="2025-04-30T08:04:19.806" v="2719" actId="165"/>
          <ac:spMkLst>
            <pc:docMk/>
            <pc:sldMk cId="4044980131" sldId="2147483090"/>
            <ac:spMk id="19" creationId="{4485FFF7-9118-A933-04BC-48D21C7B241A}"/>
          </ac:spMkLst>
        </pc:spChg>
        <pc:spChg chg="mod topLvl">
          <ac:chgData name="Claudio Moretti" userId="130d1b37-bb43-4c28-a39d-b98bd08180ef" providerId="ADAL" clId="{4EC15203-B4C8-4997-A8AE-0058EE07ADF8}" dt="2025-04-30T08:07:09.231" v="2728" actId="207"/>
          <ac:spMkLst>
            <pc:docMk/>
            <pc:sldMk cId="4044980131" sldId="2147483090"/>
            <ac:spMk id="21" creationId="{7691456B-8D15-7ECF-0D06-1AE5956700D5}"/>
          </ac:spMkLst>
        </pc:spChg>
        <pc:spChg chg="mod topLvl">
          <ac:chgData name="Claudio Moretti" userId="130d1b37-bb43-4c28-a39d-b98bd08180ef" providerId="ADAL" clId="{4EC15203-B4C8-4997-A8AE-0058EE07ADF8}" dt="2025-04-30T08:04:51.631" v="2723" actId="165"/>
          <ac:spMkLst>
            <pc:docMk/>
            <pc:sldMk cId="4044980131" sldId="2147483090"/>
            <ac:spMk id="22" creationId="{0BA79275-BB44-3633-9007-46C3AC362F10}"/>
          </ac:spMkLst>
        </pc:spChg>
        <pc:spChg chg="mod topLvl">
          <ac:chgData name="Claudio Moretti" userId="130d1b37-bb43-4c28-a39d-b98bd08180ef" providerId="ADAL" clId="{4EC15203-B4C8-4997-A8AE-0058EE07ADF8}" dt="2025-04-30T08:07:16.292" v="2729" actId="207"/>
          <ac:spMkLst>
            <pc:docMk/>
            <pc:sldMk cId="4044980131" sldId="2147483090"/>
            <ac:spMk id="24" creationId="{21E8B06D-B946-4728-96D0-CF84F3793A6D}"/>
          </ac:spMkLst>
        </pc:spChg>
        <pc:spChg chg="mod topLvl">
          <ac:chgData name="Claudio Moretti" userId="130d1b37-bb43-4c28-a39d-b98bd08180ef" providerId="ADAL" clId="{4EC15203-B4C8-4997-A8AE-0058EE07ADF8}" dt="2025-04-30T08:04:38.327" v="2721" actId="165"/>
          <ac:spMkLst>
            <pc:docMk/>
            <pc:sldMk cId="4044980131" sldId="2147483090"/>
            <ac:spMk id="25" creationId="{B4817E97-5ECE-B706-A74A-52BBF65F5927}"/>
          </ac:spMkLst>
        </pc:spChg>
        <pc:grpChg chg="mod">
          <ac:chgData name="Claudio Moretti" userId="130d1b37-bb43-4c28-a39d-b98bd08180ef" providerId="ADAL" clId="{4EC15203-B4C8-4997-A8AE-0058EE07ADF8}" dt="2025-04-30T08:08:10.891" v="2731" actId="1076"/>
          <ac:grpSpMkLst>
            <pc:docMk/>
            <pc:sldMk cId="4044980131" sldId="2147483090"/>
            <ac:grpSpMk id="34" creationId="{F68BFA7B-FB56-FF99-1452-AA41149BDBBF}"/>
          </ac:grpSpMkLst>
        </pc:grpChg>
        <pc:picChg chg="mod">
          <ac:chgData name="Claudio Moretti" userId="130d1b37-bb43-4c28-a39d-b98bd08180ef" providerId="ADAL" clId="{4EC15203-B4C8-4997-A8AE-0058EE07ADF8}" dt="2025-04-30T08:08:35.336" v="2754" actId="1036"/>
          <ac:picMkLst>
            <pc:docMk/>
            <pc:sldMk cId="4044980131" sldId="2147483090"/>
            <ac:picMk id="27" creationId="{99299606-D51E-92E3-533C-69C9D901B47F}"/>
          </ac:picMkLst>
        </pc:picChg>
        <pc:picChg chg="mod">
          <ac:chgData name="Claudio Moretti" userId="130d1b37-bb43-4c28-a39d-b98bd08180ef" providerId="ADAL" clId="{4EC15203-B4C8-4997-A8AE-0058EE07ADF8}" dt="2025-04-30T08:08:35.336" v="2754" actId="1036"/>
          <ac:picMkLst>
            <pc:docMk/>
            <pc:sldMk cId="4044980131" sldId="2147483090"/>
            <ac:picMk id="28" creationId="{249608C7-E2FA-0850-A3B0-58E389C621AD}"/>
          </ac:picMkLst>
        </pc:picChg>
        <pc:picChg chg="mod">
          <ac:chgData name="Claudio Moretti" userId="130d1b37-bb43-4c28-a39d-b98bd08180ef" providerId="ADAL" clId="{4EC15203-B4C8-4997-A8AE-0058EE07ADF8}" dt="2025-04-30T08:08:25.526" v="2733" actId="14100"/>
          <ac:picMkLst>
            <pc:docMk/>
            <pc:sldMk cId="4044980131" sldId="2147483090"/>
            <ac:picMk id="29" creationId="{47ABC374-AEF9-0203-7EDF-52FEF79588F1}"/>
          </ac:picMkLst>
        </pc:picChg>
        <pc:picChg chg="mod">
          <ac:chgData name="Claudio Moretti" userId="130d1b37-bb43-4c28-a39d-b98bd08180ef" providerId="ADAL" clId="{4EC15203-B4C8-4997-A8AE-0058EE07ADF8}" dt="2025-04-30T09:57:27.826" v="4230" actId="14100"/>
          <ac:picMkLst>
            <pc:docMk/>
            <pc:sldMk cId="4044980131" sldId="2147483090"/>
            <ac:picMk id="33" creationId="{C9180A2D-DFF6-15F1-0083-4721D91F0D08}"/>
          </ac:picMkLst>
        </pc:picChg>
        <pc:picChg chg="mod">
          <ac:chgData name="Claudio Moretti" userId="130d1b37-bb43-4c28-a39d-b98bd08180ef" providerId="ADAL" clId="{4EC15203-B4C8-4997-A8AE-0058EE07ADF8}" dt="2025-04-30T08:08:05.691" v="2730" actId="1076"/>
          <ac:picMkLst>
            <pc:docMk/>
            <pc:sldMk cId="4044980131" sldId="2147483090"/>
            <ac:picMk id="37" creationId="{BDF8AF7E-7F85-6A63-9FE4-7BB23731B9FD}"/>
          </ac:picMkLst>
        </pc:picChg>
      </pc:sldChg>
      <pc:sldChg chg="addSp delSp modSp mod">
        <pc:chgData name="Claudio Moretti" userId="130d1b37-bb43-4c28-a39d-b98bd08180ef" providerId="ADAL" clId="{4EC15203-B4C8-4997-A8AE-0058EE07ADF8}" dt="2025-04-30T16:39:42.072" v="6532" actId="1076"/>
        <pc:sldMkLst>
          <pc:docMk/>
          <pc:sldMk cId="526585438" sldId="2147483091"/>
        </pc:sldMkLst>
        <pc:spChg chg="add mod">
          <ac:chgData name="Claudio Moretti" userId="130d1b37-bb43-4c28-a39d-b98bd08180ef" providerId="ADAL" clId="{4EC15203-B4C8-4997-A8AE-0058EE07ADF8}" dt="2025-04-30T16:39:37.002" v="6531" actId="164"/>
          <ac:spMkLst>
            <pc:docMk/>
            <pc:sldMk cId="526585438" sldId="2147483091"/>
            <ac:spMk id="46" creationId="{8E8343BB-3E81-2319-A3D9-C41AE7BE64A5}"/>
          </ac:spMkLst>
        </pc:spChg>
        <pc:spChg chg="add mod">
          <ac:chgData name="Claudio Moretti" userId="130d1b37-bb43-4c28-a39d-b98bd08180ef" providerId="ADAL" clId="{4EC15203-B4C8-4997-A8AE-0058EE07ADF8}" dt="2025-04-30T16:39:28.469" v="6529" actId="164"/>
          <ac:spMkLst>
            <pc:docMk/>
            <pc:sldMk cId="526585438" sldId="2147483091"/>
            <ac:spMk id="47" creationId="{AE39395F-4FA6-192E-3518-9D6681CE4A3E}"/>
          </ac:spMkLst>
        </pc:spChg>
        <pc:spChg chg="add mod">
          <ac:chgData name="Claudio Moretti" userId="130d1b37-bb43-4c28-a39d-b98bd08180ef" providerId="ADAL" clId="{4EC15203-B4C8-4997-A8AE-0058EE07ADF8}" dt="2025-04-30T16:39:32.692" v="6530" actId="164"/>
          <ac:spMkLst>
            <pc:docMk/>
            <pc:sldMk cId="526585438" sldId="2147483091"/>
            <ac:spMk id="48" creationId="{7768AEFA-5391-E491-FBC6-DED84B57E3A7}"/>
          </ac:spMkLst>
        </pc:spChg>
        <pc:grpChg chg="add mod">
          <ac:chgData name="Claudio Moretti" userId="130d1b37-bb43-4c28-a39d-b98bd08180ef" providerId="ADAL" clId="{4EC15203-B4C8-4997-A8AE-0058EE07ADF8}" dt="2025-04-30T16:39:42.072" v="6532" actId="1076"/>
          <ac:grpSpMkLst>
            <pc:docMk/>
            <pc:sldMk cId="526585438" sldId="2147483091"/>
            <ac:grpSpMk id="49" creationId="{1063F7E3-7B34-8D86-5F58-3FAC30D481E7}"/>
          </ac:grpSpMkLst>
        </pc:grpChg>
        <pc:grpChg chg="add mod">
          <ac:chgData name="Claudio Moretti" userId="130d1b37-bb43-4c28-a39d-b98bd08180ef" providerId="ADAL" clId="{4EC15203-B4C8-4997-A8AE-0058EE07ADF8}" dt="2025-04-30T16:39:32.692" v="6530" actId="164"/>
          <ac:grpSpMkLst>
            <pc:docMk/>
            <pc:sldMk cId="526585438" sldId="2147483091"/>
            <ac:grpSpMk id="50" creationId="{506CBFC0-1F74-2874-1454-6469EB037AF2}"/>
          </ac:grpSpMkLst>
        </pc:grpChg>
        <pc:grpChg chg="add mod">
          <ac:chgData name="Claudio Moretti" userId="130d1b37-bb43-4c28-a39d-b98bd08180ef" providerId="ADAL" clId="{4EC15203-B4C8-4997-A8AE-0058EE07ADF8}" dt="2025-04-30T16:39:37.002" v="6531" actId="164"/>
          <ac:grpSpMkLst>
            <pc:docMk/>
            <pc:sldMk cId="526585438" sldId="2147483091"/>
            <ac:grpSpMk id="51" creationId="{8F1F4561-3FE8-AF82-3D21-40E1D65CF38D}"/>
          </ac:grpSpMkLst>
        </pc:grpChg>
        <pc:picChg chg="add mod">
          <ac:chgData name="Claudio Moretti" userId="130d1b37-bb43-4c28-a39d-b98bd08180ef" providerId="ADAL" clId="{4EC15203-B4C8-4997-A8AE-0058EE07ADF8}" dt="2025-04-30T16:39:32.692" v="6530" actId="164"/>
          <ac:picMkLst>
            <pc:docMk/>
            <pc:sldMk cId="526585438" sldId="2147483091"/>
            <ac:picMk id="32" creationId="{0E12A005-1A0A-2757-3C4C-86F60325E933}"/>
          </ac:picMkLst>
        </pc:picChg>
        <pc:picChg chg="add mod">
          <ac:chgData name="Claudio Moretti" userId="130d1b37-bb43-4c28-a39d-b98bd08180ef" providerId="ADAL" clId="{4EC15203-B4C8-4997-A8AE-0058EE07ADF8}" dt="2025-04-30T16:39:37.002" v="6531" actId="164"/>
          <ac:picMkLst>
            <pc:docMk/>
            <pc:sldMk cId="526585438" sldId="2147483091"/>
            <ac:picMk id="41" creationId="{D2333DC0-60FC-92E7-EA47-68A02AFEB450}"/>
          </ac:picMkLst>
        </pc:picChg>
        <pc:picChg chg="add mod modCrop">
          <ac:chgData name="Claudio Moretti" userId="130d1b37-bb43-4c28-a39d-b98bd08180ef" providerId="ADAL" clId="{4EC15203-B4C8-4997-A8AE-0058EE07ADF8}" dt="2025-04-30T16:39:28.469" v="6529" actId="164"/>
          <ac:picMkLst>
            <pc:docMk/>
            <pc:sldMk cId="526585438" sldId="2147483091"/>
            <ac:picMk id="42" creationId="{C476EA7D-F288-354F-CBB8-B270922DFA8F}"/>
          </ac:picMkLst>
        </pc:picChg>
      </pc:sldChg>
      <pc:sldChg chg="addSp delSp modSp mod">
        <pc:chgData name="Claudio Moretti" userId="130d1b37-bb43-4c28-a39d-b98bd08180ef" providerId="ADAL" clId="{4EC15203-B4C8-4997-A8AE-0058EE07ADF8}" dt="2025-04-30T16:40:11.113" v="6534" actId="14100"/>
        <pc:sldMkLst>
          <pc:docMk/>
          <pc:sldMk cId="1254270428" sldId="2147483092"/>
        </pc:sldMkLst>
        <pc:spChg chg="mod">
          <ac:chgData name="Claudio Moretti" userId="130d1b37-bb43-4c28-a39d-b98bd08180ef" providerId="ADAL" clId="{4EC15203-B4C8-4997-A8AE-0058EE07ADF8}" dt="2025-04-30T09:23:41.084" v="3662" actId="14100"/>
          <ac:spMkLst>
            <pc:docMk/>
            <pc:sldMk cId="1254270428" sldId="2147483092"/>
            <ac:spMk id="4" creationId="{B3D96722-1AAD-1B02-9411-E9E7D6935CD9}"/>
          </ac:spMkLst>
        </pc:spChg>
        <pc:spChg chg="mod">
          <ac:chgData name="Claudio Moretti" userId="130d1b37-bb43-4c28-a39d-b98bd08180ef" providerId="ADAL" clId="{4EC15203-B4C8-4997-A8AE-0058EE07ADF8}" dt="2025-04-30T16:40:02.950" v="6533" actId="14100"/>
          <ac:spMkLst>
            <pc:docMk/>
            <pc:sldMk cId="1254270428" sldId="2147483092"/>
            <ac:spMk id="9" creationId="{75C52D17-9BA5-0E26-532C-F191642DE6C8}"/>
          </ac:spMkLst>
        </pc:spChg>
        <pc:picChg chg="add del mod modCrop">
          <ac:chgData name="Claudio Moretti" userId="130d1b37-bb43-4c28-a39d-b98bd08180ef" providerId="ADAL" clId="{4EC15203-B4C8-4997-A8AE-0058EE07ADF8}" dt="2025-04-30T16:40:11.113" v="6534" actId="14100"/>
          <ac:picMkLst>
            <pc:docMk/>
            <pc:sldMk cId="1254270428" sldId="2147483092"/>
            <ac:picMk id="18" creationId="{695756A7-6B1D-67BA-D6FB-C4FCACF09F82}"/>
          </ac:picMkLst>
        </pc:picChg>
      </pc:sldChg>
      <pc:sldChg chg="modSp add mod">
        <pc:chgData name="Claudio Moretti" userId="130d1b37-bb43-4c28-a39d-b98bd08180ef" providerId="ADAL" clId="{4EC15203-B4C8-4997-A8AE-0058EE07ADF8}" dt="2025-04-30T08:01:52.109" v="2692" actId="20577"/>
        <pc:sldMkLst>
          <pc:docMk/>
          <pc:sldMk cId="3583433761" sldId="2147483093"/>
        </pc:sldMkLst>
      </pc:sldChg>
      <pc:sldChg chg="modSp add mod">
        <pc:chgData name="Claudio Moretti" userId="130d1b37-bb43-4c28-a39d-b98bd08180ef" providerId="ADAL" clId="{4EC15203-B4C8-4997-A8AE-0058EE07ADF8}" dt="2025-04-30T08:02:39.984" v="2703" actId="113"/>
        <pc:sldMkLst>
          <pc:docMk/>
          <pc:sldMk cId="1311097513" sldId="2147483094"/>
        </pc:sldMkLst>
      </pc:sldChg>
      <pc:sldChg chg="addSp delSp modSp del mod ord">
        <pc:chgData name="Claudio Moretti" userId="130d1b37-bb43-4c28-a39d-b98bd08180ef" providerId="ADAL" clId="{4EC15203-B4C8-4997-A8AE-0058EE07ADF8}" dt="2025-04-30T08:17:55.751" v="2836" actId="47"/>
        <pc:sldMkLst>
          <pc:docMk/>
          <pc:sldMk cId="3634819896" sldId="2147483095"/>
        </pc:sldMkLst>
      </pc:sldChg>
      <pc:sldChg chg="add del">
        <pc:chgData name="Claudio Moretti" userId="130d1b37-bb43-4c28-a39d-b98bd08180ef" providerId="ADAL" clId="{4EC15203-B4C8-4997-A8AE-0058EE07ADF8}" dt="2025-04-30T08:15:24.069" v="2823" actId="2890"/>
        <pc:sldMkLst>
          <pc:docMk/>
          <pc:sldMk cId="340388068" sldId="2147483096"/>
        </pc:sldMkLst>
      </pc:sldChg>
      <pc:sldChg chg="delSp modSp add del mod">
        <pc:chgData name="Claudio Moretti" userId="130d1b37-bb43-4c28-a39d-b98bd08180ef" providerId="ADAL" clId="{4EC15203-B4C8-4997-A8AE-0058EE07ADF8}" dt="2025-04-30T08:11:52.548" v="2808" actId="47"/>
        <pc:sldMkLst>
          <pc:docMk/>
          <pc:sldMk cId="2172508058" sldId="2147483096"/>
        </pc:sldMkLst>
      </pc:sldChg>
      <pc:sldChg chg="addSp delSp modSp add del mod">
        <pc:chgData name="Claudio Moretti" userId="130d1b37-bb43-4c28-a39d-b98bd08180ef" providerId="ADAL" clId="{4EC15203-B4C8-4997-A8AE-0058EE07ADF8}" dt="2025-04-30T08:17:57.995" v="2837" actId="47"/>
        <pc:sldMkLst>
          <pc:docMk/>
          <pc:sldMk cId="2718966325" sldId="2147483096"/>
        </pc:sldMkLst>
      </pc:sldChg>
      <pc:sldChg chg="addSp modSp add mod">
        <pc:chgData name="Claudio Moretti" userId="130d1b37-bb43-4c28-a39d-b98bd08180ef" providerId="ADAL" clId="{4EC15203-B4C8-4997-A8AE-0058EE07ADF8}" dt="2025-04-30T09:03:35.117" v="3642" actId="20577"/>
        <pc:sldMkLst>
          <pc:docMk/>
          <pc:sldMk cId="1864971368" sldId="2147483097"/>
        </pc:sldMkLst>
      </pc:sldChg>
      <pc:sldChg chg="add">
        <pc:chgData name="Claudio Moretti" userId="130d1b37-bb43-4c28-a39d-b98bd08180ef" providerId="ADAL" clId="{4EC15203-B4C8-4997-A8AE-0058EE07ADF8}" dt="2025-04-30T08:17:41.494" v="2833"/>
        <pc:sldMkLst>
          <pc:docMk/>
          <pc:sldMk cId="2237658547" sldId="2147483098"/>
        </pc:sldMkLst>
      </pc:sldChg>
      <pc:sldChg chg="add">
        <pc:chgData name="Claudio Moretti" userId="130d1b37-bb43-4c28-a39d-b98bd08180ef" providerId="ADAL" clId="{4EC15203-B4C8-4997-A8AE-0058EE07ADF8}" dt="2025-04-30T08:40:39.949" v="3009"/>
        <pc:sldMkLst>
          <pc:docMk/>
          <pc:sldMk cId="1734303011" sldId="2147483099"/>
        </pc:sldMkLst>
      </pc:sldChg>
      <pc:sldChg chg="add del">
        <pc:chgData name="Claudio Moretti" userId="130d1b37-bb43-4c28-a39d-b98bd08180ef" providerId="ADAL" clId="{4EC15203-B4C8-4997-A8AE-0058EE07ADF8}" dt="2025-04-30T08:40:17.455" v="3002" actId="2696"/>
        <pc:sldMkLst>
          <pc:docMk/>
          <pc:sldMk cId="1926627027" sldId="2147483099"/>
        </pc:sldMkLst>
      </pc:sldChg>
      <pc:sldChg chg="add del">
        <pc:chgData name="Claudio Moretti" userId="130d1b37-bb43-4c28-a39d-b98bd08180ef" providerId="ADAL" clId="{4EC15203-B4C8-4997-A8AE-0058EE07ADF8}" dt="2025-04-30T08:17:51.224" v="2835"/>
        <pc:sldMkLst>
          <pc:docMk/>
          <pc:sldMk cId="3198489171" sldId="2147483099"/>
        </pc:sldMkLst>
      </pc:sldChg>
      <pc:sldChg chg="add del">
        <pc:chgData name="Claudio Moretti" userId="130d1b37-bb43-4c28-a39d-b98bd08180ef" providerId="ADAL" clId="{4EC15203-B4C8-4997-A8AE-0058EE07ADF8}" dt="2025-04-30T08:40:18.761" v="3003" actId="2696"/>
        <pc:sldMkLst>
          <pc:docMk/>
          <pc:sldMk cId="1912306474" sldId="2147483100"/>
        </pc:sldMkLst>
      </pc:sldChg>
      <pc:sldChg chg="add">
        <pc:chgData name="Claudio Moretti" userId="130d1b37-bb43-4c28-a39d-b98bd08180ef" providerId="ADAL" clId="{4EC15203-B4C8-4997-A8AE-0058EE07ADF8}" dt="2025-04-30T08:40:39.949" v="3009"/>
        <pc:sldMkLst>
          <pc:docMk/>
          <pc:sldMk cId="3406250754" sldId="2147483100"/>
        </pc:sldMkLst>
      </pc:sldChg>
      <pc:sldChg chg="add del">
        <pc:chgData name="Claudio Moretti" userId="130d1b37-bb43-4c28-a39d-b98bd08180ef" providerId="ADAL" clId="{4EC15203-B4C8-4997-A8AE-0058EE07ADF8}" dt="2025-04-30T08:40:23.734" v="3008" actId="47"/>
        <pc:sldMkLst>
          <pc:docMk/>
          <pc:sldMk cId="1420574950" sldId="2147483101"/>
        </pc:sldMkLst>
      </pc:sldChg>
      <pc:sldChg chg="add">
        <pc:chgData name="Claudio Moretti" userId="130d1b37-bb43-4c28-a39d-b98bd08180ef" providerId="ADAL" clId="{4EC15203-B4C8-4997-A8AE-0058EE07ADF8}" dt="2025-04-30T08:40:39.949" v="3009"/>
        <pc:sldMkLst>
          <pc:docMk/>
          <pc:sldMk cId="2977525691" sldId="2147483101"/>
        </pc:sldMkLst>
      </pc:sldChg>
      <pc:sldChg chg="modSp add mod">
        <pc:chgData name="Claudio Moretti" userId="130d1b37-bb43-4c28-a39d-b98bd08180ef" providerId="ADAL" clId="{4EC15203-B4C8-4997-A8AE-0058EE07ADF8}" dt="2025-04-30T08:42:27.296" v="3043" actId="1076"/>
        <pc:sldMkLst>
          <pc:docMk/>
          <pc:sldMk cId="1962454268" sldId="2147483102"/>
        </pc:sldMkLst>
      </pc:sldChg>
      <pc:sldChg chg="modSp mod">
        <pc:chgData name="Claudio Moretti" userId="130d1b37-bb43-4c28-a39d-b98bd08180ef" providerId="ADAL" clId="{4EC15203-B4C8-4997-A8AE-0058EE07ADF8}" dt="2025-04-30T08:56:43.559" v="3226" actId="20577"/>
        <pc:sldMkLst>
          <pc:docMk/>
          <pc:sldMk cId="1097182324" sldId="2147483103"/>
        </pc:sldMkLst>
      </pc:sldChg>
      <pc:sldChg chg="delSp mod">
        <pc:chgData name="Claudio Moretti" userId="130d1b37-bb43-4c28-a39d-b98bd08180ef" providerId="ADAL" clId="{4EC15203-B4C8-4997-A8AE-0058EE07ADF8}" dt="2025-04-30T13:33:46.383" v="4684" actId="478"/>
        <pc:sldMkLst>
          <pc:docMk/>
          <pc:sldMk cId="282834995" sldId="2147483105"/>
        </pc:sldMkLst>
      </pc:sldChg>
      <pc:sldChg chg="modSp mod">
        <pc:chgData name="Claudio Moretti" userId="130d1b37-bb43-4c28-a39d-b98bd08180ef" providerId="ADAL" clId="{4EC15203-B4C8-4997-A8AE-0058EE07ADF8}" dt="2025-04-30T11:09:20.062" v="4384" actId="1076"/>
        <pc:sldMkLst>
          <pc:docMk/>
          <pc:sldMk cId="4107103599" sldId="2147483107"/>
        </pc:sldMkLst>
        <pc:spChg chg="mod">
          <ac:chgData name="Claudio Moretti" userId="130d1b37-bb43-4c28-a39d-b98bd08180ef" providerId="ADAL" clId="{4EC15203-B4C8-4997-A8AE-0058EE07ADF8}" dt="2025-04-30T11:09:20.062" v="4384" actId="1076"/>
          <ac:spMkLst>
            <pc:docMk/>
            <pc:sldMk cId="4107103599" sldId="2147483107"/>
            <ac:spMk id="5" creationId="{F8BA1BE6-6C5A-B180-DE0F-AA2ADD34AFF3}"/>
          </ac:spMkLst>
        </pc:spChg>
      </pc:sldChg>
      <pc:sldChg chg="addSp delSp modSp mod">
        <pc:chgData name="Claudio Moretti" userId="130d1b37-bb43-4c28-a39d-b98bd08180ef" providerId="ADAL" clId="{4EC15203-B4C8-4997-A8AE-0058EE07ADF8}" dt="2025-04-30T16:31:26.854" v="6324" actId="1076"/>
        <pc:sldMkLst>
          <pc:docMk/>
          <pc:sldMk cId="3751843204" sldId="2147483108"/>
        </pc:sldMkLst>
        <pc:spChg chg="mod">
          <ac:chgData name="Claudio Moretti" userId="130d1b37-bb43-4c28-a39d-b98bd08180ef" providerId="ADAL" clId="{4EC15203-B4C8-4997-A8AE-0058EE07ADF8}" dt="2025-04-30T13:35:30.446" v="4723" actId="313"/>
          <ac:spMkLst>
            <pc:docMk/>
            <pc:sldMk cId="3751843204" sldId="2147483108"/>
            <ac:spMk id="5" creationId="{B7A3BE3E-4931-79B1-1C31-7D711171E8E2}"/>
          </ac:spMkLst>
        </pc:spChg>
        <pc:spChg chg="mod">
          <ac:chgData name="Claudio Moretti" userId="130d1b37-bb43-4c28-a39d-b98bd08180ef" providerId="ADAL" clId="{4EC15203-B4C8-4997-A8AE-0058EE07ADF8}" dt="2025-04-30T16:31:26.854" v="6324" actId="1076"/>
          <ac:spMkLst>
            <pc:docMk/>
            <pc:sldMk cId="3751843204" sldId="2147483108"/>
            <ac:spMk id="6" creationId="{B22451DC-448B-BACF-ACC8-23463AAD18B0}"/>
          </ac:spMkLst>
        </pc:spChg>
        <pc:picChg chg="add mod ord modCrop">
          <ac:chgData name="Claudio Moretti" userId="130d1b37-bb43-4c28-a39d-b98bd08180ef" providerId="ADAL" clId="{4EC15203-B4C8-4997-A8AE-0058EE07ADF8}" dt="2025-04-30T16:31:14.420" v="6323"/>
          <ac:picMkLst>
            <pc:docMk/>
            <pc:sldMk cId="3751843204" sldId="2147483108"/>
            <ac:picMk id="18" creationId="{F1482D89-20C0-D0AD-8664-6D7EC7F3030F}"/>
          </ac:picMkLst>
        </pc:picChg>
      </pc:sldChg>
      <pc:sldMasterChg chg="modSldLayout">
        <pc:chgData name="Claudio Moretti" userId="130d1b37-bb43-4c28-a39d-b98bd08180ef" providerId="ADAL" clId="{4EC15203-B4C8-4997-A8AE-0058EE07ADF8}" dt="2025-04-24T15:54:00.284" v="1457" actId="207"/>
        <pc:sldMasterMkLst>
          <pc:docMk/>
          <pc:sldMasterMk cId="1086816533" sldId="2147483656"/>
        </pc:sldMasterMkLst>
        <pc:sldLayoutChg chg="modSp mod">
          <pc:chgData name="Claudio Moretti" userId="130d1b37-bb43-4c28-a39d-b98bd08180ef" providerId="ADAL" clId="{4EC15203-B4C8-4997-A8AE-0058EE07ADF8}" dt="2025-04-24T15:54:00.284" v="1457" actId="207"/>
          <pc:sldLayoutMkLst>
            <pc:docMk/>
            <pc:sldMasterMk cId="1086816533" sldId="2147483656"/>
            <pc:sldLayoutMk cId="3943677729" sldId="2147483746"/>
          </pc:sldLayoutMkLst>
          <pc:spChg chg="mod">
            <ac:chgData name="Claudio Moretti" userId="130d1b37-bb43-4c28-a39d-b98bd08180ef" providerId="ADAL" clId="{4EC15203-B4C8-4997-A8AE-0058EE07ADF8}" dt="2025-04-24T15:54:00.284" v="1457" actId="207"/>
            <ac:spMkLst>
              <pc:docMk/>
              <pc:sldMasterMk cId="1086816533" sldId="2147483656"/>
              <pc:sldLayoutMk cId="3943677729" sldId="2147483746"/>
              <ac:spMk id="2" creationId="{718EFD09-2501-410F-D049-77E27E844A1D}"/>
            </ac:spMkLst>
          </pc:spChg>
        </pc:sldLayoutChg>
      </pc:sldMasterChg>
    </pc:docChg>
  </pc:docChgLst>
  <pc:docChgLst>
    <pc:chgData name="Giuliano Basso" userId="6867c9c3-a800-445a-ab93-a1df4c89f617" providerId="ADAL" clId="{A1C5582F-40B3-4DC3-9B79-772DFA2AC67F}"/>
    <pc:docChg chg="undo custSel addSld delSld modSld sldOrd addMainMaster delMainMaster modMainMaster">
      <pc:chgData name="Giuliano Basso" userId="6867c9c3-a800-445a-ab93-a1df4c89f617" providerId="ADAL" clId="{A1C5582F-40B3-4DC3-9B79-772DFA2AC67F}" dt="2025-03-26T13:11:25.723" v="286" actId="207"/>
      <pc:docMkLst>
        <pc:docMk/>
      </pc:docMkLst>
      <pc:sldChg chg="modSp mod">
        <pc:chgData name="Giuliano Basso" userId="6867c9c3-a800-445a-ab93-a1df4c89f617" providerId="ADAL" clId="{A1C5582F-40B3-4DC3-9B79-772DFA2AC67F}" dt="2025-03-26T13:01:31.336" v="274" actId="20577"/>
        <pc:sldMkLst>
          <pc:docMk/>
          <pc:sldMk cId="376543067" sldId="256"/>
        </pc:sldMkLst>
        <pc:spChg chg="mod">
          <ac:chgData name="Giuliano Basso" userId="6867c9c3-a800-445a-ab93-a1df4c89f617" providerId="ADAL" clId="{A1C5582F-40B3-4DC3-9B79-772DFA2AC67F}" dt="2025-03-26T13:01:31.336" v="274" actId="20577"/>
          <ac:spMkLst>
            <pc:docMk/>
            <pc:sldMk cId="376543067" sldId="256"/>
            <ac:spMk id="13" creationId="{06E4FB7B-E83F-4BDF-91AC-1421B2A4F5C1}"/>
          </ac:spMkLst>
        </pc:spChg>
      </pc:sldChg>
      <pc:sldChg chg="del">
        <pc:chgData name="Giuliano Basso" userId="6867c9c3-a800-445a-ab93-a1df4c89f617" providerId="ADAL" clId="{A1C5582F-40B3-4DC3-9B79-772DFA2AC67F}" dt="2025-03-26T12:57:31.794" v="214" actId="47"/>
        <pc:sldMkLst>
          <pc:docMk/>
          <pc:sldMk cId="3868508286" sldId="316"/>
        </pc:sldMkLst>
      </pc:sldChg>
      <pc:sldChg chg="modSp mod">
        <pc:chgData name="Giuliano Basso" userId="6867c9c3-a800-445a-ab93-a1df4c89f617" providerId="ADAL" clId="{A1C5582F-40B3-4DC3-9B79-772DFA2AC67F}" dt="2025-03-26T12:57:07.263" v="210" actId="14100"/>
        <pc:sldMkLst>
          <pc:docMk/>
          <pc:sldMk cId="4187878335" sldId="358"/>
        </pc:sldMkLst>
      </pc:sldChg>
      <pc:sldChg chg="modSp mod modClrScheme chgLayout">
        <pc:chgData name="Giuliano Basso" userId="6867c9c3-a800-445a-ab93-a1df4c89f617" providerId="ADAL" clId="{A1C5582F-40B3-4DC3-9B79-772DFA2AC67F}" dt="2025-03-26T12:57:22.414" v="213" actId="207"/>
        <pc:sldMkLst>
          <pc:docMk/>
          <pc:sldMk cId="3413550870" sldId="359"/>
        </pc:sldMkLst>
      </pc:sldChg>
      <pc:sldChg chg="addSp delSp modSp mod ord">
        <pc:chgData name="Giuliano Basso" userId="6867c9c3-a800-445a-ab93-a1df4c89f617" providerId="ADAL" clId="{A1C5582F-40B3-4DC3-9B79-772DFA2AC67F}" dt="2025-03-26T12:59:35.298" v="228"/>
        <pc:sldMkLst>
          <pc:docMk/>
          <pc:sldMk cId="974744104" sldId="360"/>
        </pc:sldMkLst>
      </pc:sldChg>
      <pc:sldChg chg="del">
        <pc:chgData name="Giuliano Basso" userId="6867c9c3-a800-445a-ab93-a1df4c89f617" providerId="ADAL" clId="{A1C5582F-40B3-4DC3-9B79-772DFA2AC67F}" dt="2025-03-26T12:59:20.582" v="225" actId="47"/>
        <pc:sldMkLst>
          <pc:docMk/>
          <pc:sldMk cId="2736262427" sldId="361"/>
        </pc:sldMkLst>
      </pc:sldChg>
      <pc:sldChg chg="addSp modSp mod">
        <pc:chgData name="Giuliano Basso" userId="6867c9c3-a800-445a-ab93-a1df4c89f617" providerId="ADAL" clId="{A1C5582F-40B3-4DC3-9B79-772DFA2AC67F}" dt="2025-03-26T13:02:34.961" v="280" actId="14100"/>
        <pc:sldMkLst>
          <pc:docMk/>
          <pc:sldMk cId="444917218" sldId="362"/>
        </pc:sldMkLst>
      </pc:sldChg>
      <pc:sldChg chg="new">
        <pc:chgData name="Giuliano Basso" userId="6867c9c3-a800-445a-ab93-a1df4c89f617" providerId="ADAL" clId="{A1C5582F-40B3-4DC3-9B79-772DFA2AC67F}" dt="2025-03-26T12:57:38.047" v="215" actId="680"/>
        <pc:sldMkLst>
          <pc:docMk/>
          <pc:sldMk cId="691057479" sldId="364"/>
        </pc:sldMkLst>
      </pc:sldChg>
      <pc:sldChg chg="addSp modSp add mod modClrScheme chgLayout">
        <pc:chgData name="Giuliano Basso" userId="6867c9c3-a800-445a-ab93-a1df4c89f617" providerId="ADAL" clId="{A1C5582F-40B3-4DC3-9B79-772DFA2AC67F}" dt="2025-03-26T13:02:50.857" v="283" actId="207"/>
        <pc:sldMkLst>
          <pc:docMk/>
          <pc:sldMk cId="1080894698" sldId="365"/>
        </pc:sldMkLst>
      </pc:sldChg>
      <pc:sldMasterChg chg="addSldLayout delSldLayout modSldLayout sldLayoutOrd">
        <pc:chgData name="Giuliano Basso" userId="6867c9c3-a800-445a-ab93-a1df4c89f617" providerId="ADAL" clId="{A1C5582F-40B3-4DC3-9B79-772DFA2AC67F}" dt="2025-03-26T13:11:25.723" v="286" actId="207"/>
        <pc:sldMasterMkLst>
          <pc:docMk/>
          <pc:sldMasterMk cId="1086816533" sldId="2147483656"/>
        </pc:sldMasterMkLst>
        <pc:sldLayoutChg chg="addSp delSp modSp del mod">
          <pc:chgData name="Giuliano Basso" userId="6867c9c3-a800-445a-ab93-a1df4c89f617" providerId="ADAL" clId="{A1C5582F-40B3-4DC3-9B79-772DFA2AC67F}" dt="2025-03-26T12:57:31.794" v="214" actId="47"/>
          <pc:sldLayoutMkLst>
            <pc:docMk/>
            <pc:sldMasterMk cId="1086816533" sldId="2147483656"/>
            <pc:sldLayoutMk cId="4183031514" sldId="2147483680"/>
          </pc:sldLayoutMkLst>
        </pc:sldLayoutChg>
        <pc:sldLayoutChg chg="addSp delSp modSp mod">
          <pc:chgData name="Giuliano Basso" userId="6867c9c3-a800-445a-ab93-a1df4c89f617" providerId="ADAL" clId="{A1C5582F-40B3-4DC3-9B79-772DFA2AC67F}" dt="2025-03-26T12:28:03.802" v="104" actId="478"/>
          <pc:sldLayoutMkLst>
            <pc:docMk/>
            <pc:sldMasterMk cId="1086816533" sldId="2147483656"/>
            <pc:sldLayoutMk cId="3230145728" sldId="2147483685"/>
          </pc:sldLayoutMkLst>
        </pc:sldLayoutChg>
        <pc:sldLayoutChg chg="addSp delSp modSp mod setBg">
          <pc:chgData name="Giuliano Basso" userId="6867c9c3-a800-445a-ab93-a1df4c89f617" providerId="ADAL" clId="{A1C5582F-40B3-4DC3-9B79-772DFA2AC67F}" dt="2025-03-26T12:58:46.351" v="224"/>
          <pc:sldLayoutMkLst>
            <pc:docMk/>
            <pc:sldMasterMk cId="1086816533" sldId="2147483656"/>
            <pc:sldLayoutMk cId="513856241" sldId="2147483742"/>
          </pc:sldLayoutMkLst>
          <pc:picChg chg="add mod ord">
            <ac:chgData name="Giuliano Basso" userId="6867c9c3-a800-445a-ab93-a1df4c89f617" providerId="ADAL" clId="{A1C5582F-40B3-4DC3-9B79-772DFA2AC67F}" dt="2025-03-26T12:58:34.929" v="221" actId="1076"/>
            <ac:picMkLst>
              <pc:docMk/>
              <pc:sldMasterMk cId="1086816533" sldId="2147483656"/>
              <pc:sldLayoutMk cId="513856241" sldId="2147483742"/>
              <ac:picMk id="5" creationId="{057628F8-3A52-144B-1696-9BA58976D026}"/>
            </ac:picMkLst>
          </pc:picChg>
          <pc:picChg chg="mod">
            <ac:chgData name="Giuliano Basso" userId="6867c9c3-a800-445a-ab93-a1df4c89f617" providerId="ADAL" clId="{A1C5582F-40B3-4DC3-9B79-772DFA2AC67F}" dt="2025-03-26T11:42:37.529" v="50" actId="14826"/>
            <ac:picMkLst>
              <pc:docMk/>
              <pc:sldMasterMk cId="1086816533" sldId="2147483656"/>
              <pc:sldLayoutMk cId="513856241" sldId="2147483742"/>
              <ac:picMk id="8" creationId="{773B531A-3047-37F2-F87D-FA96FBBFD4D9}"/>
            </ac:picMkLst>
          </pc:picChg>
          <pc:picChg chg="mod">
            <ac:chgData name="Giuliano Basso" userId="6867c9c3-a800-445a-ab93-a1df4c89f617" providerId="ADAL" clId="{A1C5582F-40B3-4DC3-9B79-772DFA2AC67F}" dt="2025-03-26T12:25:29.149" v="86" actId="1076"/>
            <ac:picMkLst>
              <pc:docMk/>
              <pc:sldMasterMk cId="1086816533" sldId="2147483656"/>
              <pc:sldLayoutMk cId="513856241" sldId="2147483742"/>
              <ac:picMk id="9" creationId="{6AFBBF36-C259-C459-2FDC-DD2FAED32E5C}"/>
            </ac:picMkLst>
          </pc:picChg>
        </pc:sldLayoutChg>
        <pc:sldLayoutChg chg="addSp delSp modSp mod">
          <pc:chgData name="Giuliano Basso" userId="6867c9c3-a800-445a-ab93-a1df4c89f617" providerId="ADAL" clId="{A1C5582F-40B3-4DC3-9B79-772DFA2AC67F}" dt="2025-03-26T12:37:26.246" v="133" actId="14100"/>
          <pc:sldLayoutMkLst>
            <pc:docMk/>
            <pc:sldMasterMk cId="1086816533" sldId="2147483656"/>
            <pc:sldLayoutMk cId="1597964674" sldId="2147483743"/>
          </pc:sldLayoutMkLst>
          <pc:picChg chg="add mod">
            <ac:chgData name="Giuliano Basso" userId="6867c9c3-a800-445a-ab93-a1df4c89f617" providerId="ADAL" clId="{A1C5582F-40B3-4DC3-9B79-772DFA2AC67F}" dt="2025-03-26T12:26:14.810" v="94" actId="207"/>
            <ac:picMkLst>
              <pc:docMk/>
              <pc:sldMasterMk cId="1086816533" sldId="2147483656"/>
              <pc:sldLayoutMk cId="1597964674" sldId="2147483743"/>
              <ac:picMk id="2" creationId="{937F5E1C-C4B0-5E60-2924-BF1E9FC16B1A}"/>
            </ac:picMkLst>
          </pc:picChg>
          <pc:picChg chg="add mod">
            <ac:chgData name="Giuliano Basso" userId="6867c9c3-a800-445a-ab93-a1df4c89f617" providerId="ADAL" clId="{A1C5582F-40B3-4DC3-9B79-772DFA2AC67F}" dt="2025-03-26T12:37:26.246" v="133" actId="14100"/>
            <ac:picMkLst>
              <pc:docMk/>
              <pc:sldMasterMk cId="1086816533" sldId="2147483656"/>
              <pc:sldLayoutMk cId="1597964674" sldId="2147483743"/>
              <ac:picMk id="6" creationId="{DD29E76C-6C9C-E4EE-04A1-EF3DB8751938}"/>
            </ac:picMkLst>
          </pc:picChg>
          <pc:picChg chg="mod">
            <ac:chgData name="Giuliano Basso" userId="6867c9c3-a800-445a-ab93-a1df4c89f617" providerId="ADAL" clId="{A1C5582F-40B3-4DC3-9B79-772DFA2AC67F}" dt="2025-03-26T12:26:00.024" v="91" actId="14100"/>
            <ac:picMkLst>
              <pc:docMk/>
              <pc:sldMasterMk cId="1086816533" sldId="2147483656"/>
              <pc:sldLayoutMk cId="1597964674" sldId="2147483743"/>
              <ac:picMk id="10" creationId="{2F6443C0-19EA-AACA-3904-88F07923CD6F}"/>
            </ac:picMkLst>
          </pc:picChg>
        </pc:sldLayoutChg>
        <pc:sldLayoutChg chg="addSp modSp mod">
          <pc:chgData name="Giuliano Basso" userId="6867c9c3-a800-445a-ab93-a1df4c89f617" providerId="ADAL" clId="{A1C5582F-40B3-4DC3-9B79-772DFA2AC67F}" dt="2025-03-26T12:45:14.007" v="145" actId="14100"/>
          <pc:sldLayoutMkLst>
            <pc:docMk/>
            <pc:sldMasterMk cId="1086816533" sldId="2147483656"/>
            <pc:sldLayoutMk cId="4064022994" sldId="2147483744"/>
          </pc:sldLayoutMkLst>
          <pc:picChg chg="add mod ord">
            <ac:chgData name="Giuliano Basso" userId="6867c9c3-a800-445a-ab93-a1df4c89f617" providerId="ADAL" clId="{A1C5582F-40B3-4DC3-9B79-772DFA2AC67F}" dt="2025-03-26T12:26:39.356" v="96" actId="167"/>
            <ac:picMkLst>
              <pc:docMk/>
              <pc:sldMasterMk cId="1086816533" sldId="2147483656"/>
              <pc:sldLayoutMk cId="4064022994" sldId="2147483744"/>
              <ac:picMk id="3" creationId="{3AD1AC5C-AF44-0F45-332D-C84674DA40FB}"/>
            </ac:picMkLst>
          </pc:picChg>
        </pc:sldLayoutChg>
        <pc:sldLayoutChg chg="addSp delSp modSp mod">
          <pc:chgData name="Giuliano Basso" userId="6867c9c3-a800-445a-ab93-a1df4c89f617" providerId="ADAL" clId="{A1C5582F-40B3-4DC3-9B79-772DFA2AC67F}" dt="2025-03-26T12:28:35.037" v="109" actId="207"/>
          <pc:sldLayoutMkLst>
            <pc:docMk/>
            <pc:sldMasterMk cId="1086816533" sldId="2147483656"/>
            <pc:sldLayoutMk cId="3401631857" sldId="2147483745"/>
          </pc:sldLayoutMkLst>
          <pc:spChg chg="mod">
            <ac:chgData name="Giuliano Basso" userId="6867c9c3-a800-445a-ab93-a1df4c89f617" providerId="ADAL" clId="{A1C5582F-40B3-4DC3-9B79-772DFA2AC67F}" dt="2025-03-26T12:28:35.037" v="109" actId="207"/>
            <ac:spMkLst>
              <pc:docMk/>
              <pc:sldMasterMk cId="1086816533" sldId="2147483656"/>
              <pc:sldLayoutMk cId="3401631857" sldId="2147483745"/>
              <ac:spMk id="2" creationId="{718EFD09-2501-410F-D049-77E27E844A1D}"/>
            </ac:spMkLst>
          </pc:spChg>
          <pc:spChg chg="mod">
            <ac:chgData name="Giuliano Basso" userId="6867c9c3-a800-445a-ab93-a1df4c89f617" providerId="ADAL" clId="{A1C5582F-40B3-4DC3-9B79-772DFA2AC67F}" dt="2025-03-26T12:28:11.879" v="106"/>
            <ac:spMkLst>
              <pc:docMk/>
              <pc:sldMasterMk cId="1086816533" sldId="2147483656"/>
              <pc:sldLayoutMk cId="3401631857" sldId="2147483745"/>
              <ac:spMk id="8" creationId="{E63BA20C-DA76-F884-B173-B056AB5E8FC1}"/>
            </ac:spMkLst>
          </pc:spChg>
          <pc:spChg chg="mod">
            <ac:chgData name="Giuliano Basso" userId="6867c9c3-a800-445a-ab93-a1df4c89f617" providerId="ADAL" clId="{A1C5582F-40B3-4DC3-9B79-772DFA2AC67F}" dt="2025-03-26T12:28:11.879" v="106"/>
            <ac:spMkLst>
              <pc:docMk/>
              <pc:sldMasterMk cId="1086816533" sldId="2147483656"/>
              <pc:sldLayoutMk cId="3401631857" sldId="2147483745"/>
              <ac:spMk id="9" creationId="{638E0ECD-C38F-89FF-4D73-BB80E6F031F1}"/>
            </ac:spMkLst>
          </pc:spChg>
          <pc:spChg chg="mod">
            <ac:chgData name="Giuliano Basso" userId="6867c9c3-a800-445a-ab93-a1df4c89f617" providerId="ADAL" clId="{A1C5582F-40B3-4DC3-9B79-772DFA2AC67F}" dt="2025-03-26T12:28:11.879" v="106"/>
            <ac:spMkLst>
              <pc:docMk/>
              <pc:sldMasterMk cId="1086816533" sldId="2147483656"/>
              <pc:sldLayoutMk cId="3401631857" sldId="2147483745"/>
              <ac:spMk id="10" creationId="{D5BBF2C6-8897-B2CB-9B80-B6310687822F}"/>
            </ac:spMkLst>
          </pc:spChg>
          <pc:spChg chg="mod">
            <ac:chgData name="Giuliano Basso" userId="6867c9c3-a800-445a-ab93-a1df4c89f617" providerId="ADAL" clId="{A1C5582F-40B3-4DC3-9B79-772DFA2AC67F}" dt="2025-03-26T12:28:11.879" v="106"/>
            <ac:spMkLst>
              <pc:docMk/>
              <pc:sldMasterMk cId="1086816533" sldId="2147483656"/>
              <pc:sldLayoutMk cId="3401631857" sldId="2147483745"/>
              <ac:spMk id="12" creationId="{8E7EE461-0CFC-1971-5C11-8B1E4DB0872E}"/>
            </ac:spMkLst>
          </pc:spChg>
          <pc:grpChg chg="add mod">
            <ac:chgData name="Giuliano Basso" userId="6867c9c3-a800-445a-ab93-a1df4c89f617" providerId="ADAL" clId="{A1C5582F-40B3-4DC3-9B79-772DFA2AC67F}" dt="2025-03-26T12:28:11.879" v="106"/>
            <ac:grpSpMkLst>
              <pc:docMk/>
              <pc:sldMasterMk cId="1086816533" sldId="2147483656"/>
              <pc:sldLayoutMk cId="3401631857" sldId="2147483745"/>
              <ac:grpSpMk id="7" creationId="{4E329A60-C144-2B59-2B5A-A4A24840B121}"/>
            </ac:grpSpMkLst>
          </pc:grpChg>
        </pc:sldLayoutChg>
        <pc:sldLayoutChg chg="modSp add mod modTransition">
          <pc:chgData name="Giuliano Basso" userId="6867c9c3-a800-445a-ab93-a1df4c89f617" providerId="ADAL" clId="{A1C5582F-40B3-4DC3-9B79-772DFA2AC67F}" dt="2025-03-26T12:28:56.586" v="112" actId="207"/>
          <pc:sldLayoutMkLst>
            <pc:docMk/>
            <pc:sldMasterMk cId="1086816533" sldId="2147483656"/>
            <pc:sldLayoutMk cId="3943677729" sldId="2147483746"/>
          </pc:sldLayoutMkLst>
          <pc:spChg chg="mod">
            <ac:chgData name="Giuliano Basso" userId="6867c9c3-a800-445a-ab93-a1df4c89f617" providerId="ADAL" clId="{A1C5582F-40B3-4DC3-9B79-772DFA2AC67F}" dt="2025-03-26T12:28:56.586" v="112" actId="207"/>
            <ac:spMkLst>
              <pc:docMk/>
              <pc:sldMasterMk cId="1086816533" sldId="2147483656"/>
              <pc:sldLayoutMk cId="3943677729" sldId="2147483746"/>
              <ac:spMk id="2" creationId="{718EFD09-2501-410F-D049-77E27E844A1D}"/>
            </ac:spMkLst>
          </pc:spChg>
        </pc:sldLayoutChg>
        <pc:sldLayoutChg chg="addSp modSp mod">
          <pc:chgData name="Giuliano Basso" userId="6867c9c3-a800-445a-ab93-a1df4c89f617" providerId="ADAL" clId="{A1C5582F-40B3-4DC3-9B79-772DFA2AC67F}" dt="2025-03-26T13:11:19.065" v="285"/>
          <pc:sldLayoutMkLst>
            <pc:docMk/>
            <pc:sldMasterMk cId="1086816533" sldId="2147483656"/>
            <pc:sldLayoutMk cId="3728908001" sldId="2147483747"/>
          </pc:sldLayoutMkLst>
          <pc:spChg chg="mod">
            <ac:chgData name="Giuliano Basso" userId="6867c9c3-a800-445a-ab93-a1df4c89f617" providerId="ADAL" clId="{A1C5582F-40B3-4DC3-9B79-772DFA2AC67F}" dt="2025-03-26T13:11:16.971" v="284" actId="207"/>
            <ac:spMkLst>
              <pc:docMk/>
              <pc:sldMasterMk cId="1086816533" sldId="2147483656"/>
              <pc:sldLayoutMk cId="3728908001" sldId="2147483747"/>
              <ac:spMk id="2" creationId="{718EFD09-2501-410F-D049-77E27E844A1D}"/>
            </ac:spMkLst>
          </pc:spChg>
        </pc:sldLayoutChg>
        <pc:sldLayoutChg chg="modSp mod">
          <pc:chgData name="Giuliano Basso" userId="6867c9c3-a800-445a-ab93-a1df4c89f617" providerId="ADAL" clId="{A1C5582F-40B3-4DC3-9B79-772DFA2AC67F}" dt="2025-03-26T13:11:25.723" v="286" actId="207"/>
          <pc:sldLayoutMkLst>
            <pc:docMk/>
            <pc:sldMasterMk cId="1086816533" sldId="2147483656"/>
            <pc:sldLayoutMk cId="2830985849" sldId="2147483748"/>
          </pc:sldLayoutMkLst>
          <pc:spChg chg="mod">
            <ac:chgData name="Giuliano Basso" userId="6867c9c3-a800-445a-ab93-a1df4c89f617" providerId="ADAL" clId="{A1C5582F-40B3-4DC3-9B79-772DFA2AC67F}" dt="2025-03-26T13:11:25.723" v="286" actId="207"/>
            <ac:spMkLst>
              <pc:docMk/>
              <pc:sldMasterMk cId="1086816533" sldId="2147483656"/>
              <pc:sldLayoutMk cId="2830985849" sldId="2147483748"/>
              <ac:spMk id="2" creationId="{718EFD09-2501-410F-D049-77E27E844A1D}"/>
            </ac:spMkLst>
          </pc:spChg>
        </pc:sldLayoutChg>
        <pc:sldLayoutChg chg="addSp delSp modSp mod setBg">
          <pc:chgData name="Giuliano Basso" userId="6867c9c3-a800-445a-ab93-a1df4c89f617" providerId="ADAL" clId="{A1C5582F-40B3-4DC3-9B79-772DFA2AC67F}" dt="2025-03-26T12:53:14.865" v="167" actId="478"/>
          <pc:sldLayoutMkLst>
            <pc:docMk/>
            <pc:sldMasterMk cId="1086816533" sldId="2147483656"/>
            <pc:sldLayoutMk cId="3750368884" sldId="2147483753"/>
          </pc:sldLayoutMkLst>
          <pc:spChg chg="add mod">
            <ac:chgData name="Giuliano Basso" userId="6867c9c3-a800-445a-ab93-a1df4c89f617" providerId="ADAL" clId="{A1C5582F-40B3-4DC3-9B79-772DFA2AC67F}" dt="2025-03-26T12:53:08.698" v="166" actId="207"/>
            <ac:spMkLst>
              <pc:docMk/>
              <pc:sldMasterMk cId="1086816533" sldId="2147483656"/>
              <pc:sldLayoutMk cId="3750368884" sldId="2147483753"/>
              <ac:spMk id="5" creationId="{D61CBE1D-7752-F9AD-FB6F-281F5DB1A015}"/>
            </ac:spMkLst>
          </pc:spChg>
          <pc:picChg chg="add mod">
            <ac:chgData name="Giuliano Basso" userId="6867c9c3-a800-445a-ab93-a1df4c89f617" providerId="ADAL" clId="{A1C5582F-40B3-4DC3-9B79-772DFA2AC67F}" dt="2025-03-26T12:52:47.118" v="162"/>
            <ac:picMkLst>
              <pc:docMk/>
              <pc:sldMasterMk cId="1086816533" sldId="2147483656"/>
              <pc:sldLayoutMk cId="3750368884" sldId="2147483753"/>
              <ac:picMk id="4" creationId="{9F92B101-0476-61A6-2B26-FB0E5BADBB5E}"/>
            </ac:picMkLst>
          </pc:picChg>
        </pc:sldLayoutChg>
        <pc:sldLayoutChg chg="delSp mod ord">
          <pc:chgData name="Giuliano Basso" userId="6867c9c3-a800-445a-ab93-a1df4c89f617" providerId="ADAL" clId="{A1C5582F-40B3-4DC3-9B79-772DFA2AC67F}" dt="2025-03-26T12:57:59.850" v="216" actId="20578"/>
          <pc:sldLayoutMkLst>
            <pc:docMk/>
            <pc:sldMasterMk cId="1086816533" sldId="2147483656"/>
            <pc:sldLayoutMk cId="1972697215" sldId="2147483754"/>
          </pc:sldLayoutMkLst>
        </pc:sldLayoutChg>
      </pc:sldMasterChg>
      <pc:sldMasterChg chg="new del mod addSldLayout">
        <pc:chgData name="Giuliano Basso" userId="6867c9c3-a800-445a-ab93-a1df4c89f617" providerId="ADAL" clId="{A1C5582F-40B3-4DC3-9B79-772DFA2AC67F}" dt="2025-03-26T12:46:36.246" v="147" actId="2696"/>
        <pc:sldMasterMkLst>
          <pc:docMk/>
          <pc:sldMasterMk cId="3603121911" sldId="2147483689"/>
        </pc:sldMasterMkLst>
        <pc:sldLayoutChg chg="new replId">
          <pc:chgData name="Giuliano Basso" userId="6867c9c3-a800-445a-ab93-a1df4c89f617" providerId="ADAL" clId="{A1C5582F-40B3-4DC3-9B79-772DFA2AC67F}" dt="2025-03-26T12:46:31.631" v="146" actId="6938"/>
          <pc:sldLayoutMkLst>
            <pc:docMk/>
            <pc:sldMasterMk cId="3603121911" sldId="2147483689"/>
            <pc:sldLayoutMk cId="3713059706" sldId="2147483690"/>
          </pc:sldLayoutMkLst>
        </pc:sldLayoutChg>
        <pc:sldLayoutChg chg="new replId">
          <pc:chgData name="Giuliano Basso" userId="6867c9c3-a800-445a-ab93-a1df4c89f617" providerId="ADAL" clId="{A1C5582F-40B3-4DC3-9B79-772DFA2AC67F}" dt="2025-03-26T12:46:31.631" v="146" actId="6938"/>
          <pc:sldLayoutMkLst>
            <pc:docMk/>
            <pc:sldMasterMk cId="3603121911" sldId="2147483689"/>
            <pc:sldLayoutMk cId="1483592904" sldId="2147483691"/>
          </pc:sldLayoutMkLst>
        </pc:sldLayoutChg>
        <pc:sldLayoutChg chg="new replId">
          <pc:chgData name="Giuliano Basso" userId="6867c9c3-a800-445a-ab93-a1df4c89f617" providerId="ADAL" clId="{A1C5582F-40B3-4DC3-9B79-772DFA2AC67F}" dt="2025-03-26T12:46:31.631" v="146" actId="6938"/>
          <pc:sldLayoutMkLst>
            <pc:docMk/>
            <pc:sldMasterMk cId="3603121911" sldId="2147483689"/>
            <pc:sldLayoutMk cId="620411173" sldId="2147483692"/>
          </pc:sldLayoutMkLst>
        </pc:sldLayoutChg>
        <pc:sldLayoutChg chg="new replId">
          <pc:chgData name="Giuliano Basso" userId="6867c9c3-a800-445a-ab93-a1df4c89f617" providerId="ADAL" clId="{A1C5582F-40B3-4DC3-9B79-772DFA2AC67F}" dt="2025-03-26T12:46:31.631" v="146" actId="6938"/>
          <pc:sldLayoutMkLst>
            <pc:docMk/>
            <pc:sldMasterMk cId="3603121911" sldId="2147483689"/>
            <pc:sldLayoutMk cId="3328674088" sldId="2147483693"/>
          </pc:sldLayoutMkLst>
        </pc:sldLayoutChg>
        <pc:sldLayoutChg chg="new replId">
          <pc:chgData name="Giuliano Basso" userId="6867c9c3-a800-445a-ab93-a1df4c89f617" providerId="ADAL" clId="{A1C5582F-40B3-4DC3-9B79-772DFA2AC67F}" dt="2025-03-26T12:46:31.631" v="146" actId="6938"/>
          <pc:sldLayoutMkLst>
            <pc:docMk/>
            <pc:sldMasterMk cId="3603121911" sldId="2147483689"/>
            <pc:sldLayoutMk cId="3151866199" sldId="2147483694"/>
          </pc:sldLayoutMkLst>
        </pc:sldLayoutChg>
        <pc:sldLayoutChg chg="new replId">
          <pc:chgData name="Giuliano Basso" userId="6867c9c3-a800-445a-ab93-a1df4c89f617" providerId="ADAL" clId="{A1C5582F-40B3-4DC3-9B79-772DFA2AC67F}" dt="2025-03-26T12:46:31.631" v="146" actId="6938"/>
          <pc:sldLayoutMkLst>
            <pc:docMk/>
            <pc:sldMasterMk cId="3603121911" sldId="2147483689"/>
            <pc:sldLayoutMk cId="2462846266" sldId="2147483695"/>
          </pc:sldLayoutMkLst>
        </pc:sldLayoutChg>
        <pc:sldLayoutChg chg="new replId">
          <pc:chgData name="Giuliano Basso" userId="6867c9c3-a800-445a-ab93-a1df4c89f617" providerId="ADAL" clId="{A1C5582F-40B3-4DC3-9B79-772DFA2AC67F}" dt="2025-03-26T12:46:31.631" v="146" actId="6938"/>
          <pc:sldLayoutMkLst>
            <pc:docMk/>
            <pc:sldMasterMk cId="3603121911" sldId="2147483689"/>
            <pc:sldLayoutMk cId="3423767994" sldId="2147483696"/>
          </pc:sldLayoutMkLst>
        </pc:sldLayoutChg>
        <pc:sldLayoutChg chg="new replId">
          <pc:chgData name="Giuliano Basso" userId="6867c9c3-a800-445a-ab93-a1df4c89f617" providerId="ADAL" clId="{A1C5582F-40B3-4DC3-9B79-772DFA2AC67F}" dt="2025-03-26T12:46:31.631" v="146" actId="6938"/>
          <pc:sldLayoutMkLst>
            <pc:docMk/>
            <pc:sldMasterMk cId="3603121911" sldId="2147483689"/>
            <pc:sldLayoutMk cId="1689259359" sldId="2147483697"/>
          </pc:sldLayoutMkLst>
        </pc:sldLayoutChg>
        <pc:sldLayoutChg chg="new replId">
          <pc:chgData name="Giuliano Basso" userId="6867c9c3-a800-445a-ab93-a1df4c89f617" providerId="ADAL" clId="{A1C5582F-40B3-4DC3-9B79-772DFA2AC67F}" dt="2025-03-26T12:46:31.631" v="146" actId="6938"/>
          <pc:sldLayoutMkLst>
            <pc:docMk/>
            <pc:sldMasterMk cId="3603121911" sldId="2147483689"/>
            <pc:sldLayoutMk cId="2016958153" sldId="2147483698"/>
          </pc:sldLayoutMkLst>
        </pc:sldLayoutChg>
        <pc:sldLayoutChg chg="new replId">
          <pc:chgData name="Giuliano Basso" userId="6867c9c3-a800-445a-ab93-a1df4c89f617" providerId="ADAL" clId="{A1C5582F-40B3-4DC3-9B79-772DFA2AC67F}" dt="2025-03-26T12:46:31.631" v="146" actId="6938"/>
          <pc:sldLayoutMkLst>
            <pc:docMk/>
            <pc:sldMasterMk cId="3603121911" sldId="2147483689"/>
            <pc:sldLayoutMk cId="350186022" sldId="2147483699"/>
          </pc:sldLayoutMkLst>
        </pc:sldLayoutChg>
        <pc:sldLayoutChg chg="new replId">
          <pc:chgData name="Giuliano Basso" userId="6867c9c3-a800-445a-ab93-a1df4c89f617" providerId="ADAL" clId="{A1C5582F-40B3-4DC3-9B79-772DFA2AC67F}" dt="2025-03-26T12:46:31.631" v="146" actId="6938"/>
          <pc:sldLayoutMkLst>
            <pc:docMk/>
            <pc:sldMasterMk cId="3603121911" sldId="2147483689"/>
            <pc:sldLayoutMk cId="557133532" sldId="2147483700"/>
          </pc:sldLayoutMkLst>
        </pc:sldLayoutChg>
      </pc:sldMasterChg>
      <pc:sldMasterChg chg="new del mod addSldLayout delSldLayout">
        <pc:chgData name="Giuliano Basso" userId="6867c9c3-a800-445a-ab93-a1df4c89f617" providerId="ADAL" clId="{A1C5582F-40B3-4DC3-9B79-772DFA2AC67F}" dt="2025-03-26T12:29:08.767" v="114" actId="6938"/>
        <pc:sldMasterMkLst>
          <pc:docMk/>
          <pc:sldMasterMk cId="4162187510" sldId="2147483689"/>
        </pc:sldMasterMkLst>
        <pc:sldLayoutChg chg="new del replId">
          <pc:chgData name="Giuliano Basso" userId="6867c9c3-a800-445a-ab93-a1df4c89f617" providerId="ADAL" clId="{A1C5582F-40B3-4DC3-9B79-772DFA2AC67F}" dt="2025-03-26T12:29:08.767" v="114" actId="6938"/>
          <pc:sldLayoutMkLst>
            <pc:docMk/>
            <pc:sldMasterMk cId="4162187510" sldId="2147483689"/>
            <pc:sldLayoutMk cId="2259127142" sldId="2147483690"/>
          </pc:sldLayoutMkLst>
        </pc:sldLayoutChg>
        <pc:sldLayoutChg chg="new del replId">
          <pc:chgData name="Giuliano Basso" userId="6867c9c3-a800-445a-ab93-a1df4c89f617" providerId="ADAL" clId="{A1C5582F-40B3-4DC3-9B79-772DFA2AC67F}" dt="2025-03-26T12:29:08.767" v="114" actId="6938"/>
          <pc:sldLayoutMkLst>
            <pc:docMk/>
            <pc:sldMasterMk cId="4162187510" sldId="2147483689"/>
            <pc:sldLayoutMk cId="50698423" sldId="2147483691"/>
          </pc:sldLayoutMkLst>
        </pc:sldLayoutChg>
        <pc:sldLayoutChg chg="new del replId">
          <pc:chgData name="Giuliano Basso" userId="6867c9c3-a800-445a-ab93-a1df4c89f617" providerId="ADAL" clId="{A1C5582F-40B3-4DC3-9B79-772DFA2AC67F}" dt="2025-03-26T12:29:08.767" v="114" actId="6938"/>
          <pc:sldLayoutMkLst>
            <pc:docMk/>
            <pc:sldMasterMk cId="4162187510" sldId="2147483689"/>
            <pc:sldLayoutMk cId="2262212717" sldId="2147483692"/>
          </pc:sldLayoutMkLst>
        </pc:sldLayoutChg>
        <pc:sldLayoutChg chg="new del replId">
          <pc:chgData name="Giuliano Basso" userId="6867c9c3-a800-445a-ab93-a1df4c89f617" providerId="ADAL" clId="{A1C5582F-40B3-4DC3-9B79-772DFA2AC67F}" dt="2025-03-26T12:29:08.767" v="114" actId="6938"/>
          <pc:sldLayoutMkLst>
            <pc:docMk/>
            <pc:sldMasterMk cId="4162187510" sldId="2147483689"/>
            <pc:sldLayoutMk cId="2405042883" sldId="2147483693"/>
          </pc:sldLayoutMkLst>
        </pc:sldLayoutChg>
        <pc:sldLayoutChg chg="new del replId">
          <pc:chgData name="Giuliano Basso" userId="6867c9c3-a800-445a-ab93-a1df4c89f617" providerId="ADAL" clId="{A1C5582F-40B3-4DC3-9B79-772DFA2AC67F}" dt="2025-03-26T12:29:08.767" v="114" actId="6938"/>
          <pc:sldLayoutMkLst>
            <pc:docMk/>
            <pc:sldMasterMk cId="4162187510" sldId="2147483689"/>
            <pc:sldLayoutMk cId="1899815710" sldId="2147483694"/>
          </pc:sldLayoutMkLst>
        </pc:sldLayoutChg>
        <pc:sldLayoutChg chg="new del replId">
          <pc:chgData name="Giuliano Basso" userId="6867c9c3-a800-445a-ab93-a1df4c89f617" providerId="ADAL" clId="{A1C5582F-40B3-4DC3-9B79-772DFA2AC67F}" dt="2025-03-26T12:29:08.767" v="114" actId="6938"/>
          <pc:sldLayoutMkLst>
            <pc:docMk/>
            <pc:sldMasterMk cId="4162187510" sldId="2147483689"/>
            <pc:sldLayoutMk cId="4240948235" sldId="2147483695"/>
          </pc:sldLayoutMkLst>
        </pc:sldLayoutChg>
        <pc:sldLayoutChg chg="new del replId">
          <pc:chgData name="Giuliano Basso" userId="6867c9c3-a800-445a-ab93-a1df4c89f617" providerId="ADAL" clId="{A1C5582F-40B3-4DC3-9B79-772DFA2AC67F}" dt="2025-03-26T12:29:08.767" v="114" actId="6938"/>
          <pc:sldLayoutMkLst>
            <pc:docMk/>
            <pc:sldMasterMk cId="4162187510" sldId="2147483689"/>
            <pc:sldLayoutMk cId="3732708348" sldId="2147483696"/>
          </pc:sldLayoutMkLst>
        </pc:sldLayoutChg>
        <pc:sldLayoutChg chg="new del replId">
          <pc:chgData name="Giuliano Basso" userId="6867c9c3-a800-445a-ab93-a1df4c89f617" providerId="ADAL" clId="{A1C5582F-40B3-4DC3-9B79-772DFA2AC67F}" dt="2025-03-26T12:29:08.767" v="114" actId="6938"/>
          <pc:sldLayoutMkLst>
            <pc:docMk/>
            <pc:sldMasterMk cId="4162187510" sldId="2147483689"/>
            <pc:sldLayoutMk cId="322684786" sldId="2147483697"/>
          </pc:sldLayoutMkLst>
        </pc:sldLayoutChg>
        <pc:sldLayoutChg chg="new del replId">
          <pc:chgData name="Giuliano Basso" userId="6867c9c3-a800-445a-ab93-a1df4c89f617" providerId="ADAL" clId="{A1C5582F-40B3-4DC3-9B79-772DFA2AC67F}" dt="2025-03-26T12:29:08.767" v="114" actId="6938"/>
          <pc:sldLayoutMkLst>
            <pc:docMk/>
            <pc:sldMasterMk cId="4162187510" sldId="2147483689"/>
            <pc:sldLayoutMk cId="1091612061" sldId="2147483698"/>
          </pc:sldLayoutMkLst>
        </pc:sldLayoutChg>
        <pc:sldLayoutChg chg="new del replId">
          <pc:chgData name="Giuliano Basso" userId="6867c9c3-a800-445a-ab93-a1df4c89f617" providerId="ADAL" clId="{A1C5582F-40B3-4DC3-9B79-772DFA2AC67F}" dt="2025-03-26T12:29:08.767" v="114" actId="6938"/>
          <pc:sldLayoutMkLst>
            <pc:docMk/>
            <pc:sldMasterMk cId="4162187510" sldId="2147483689"/>
            <pc:sldLayoutMk cId="3545411563" sldId="2147483699"/>
          </pc:sldLayoutMkLst>
        </pc:sldLayoutChg>
        <pc:sldLayoutChg chg="new del replId">
          <pc:chgData name="Giuliano Basso" userId="6867c9c3-a800-445a-ab93-a1df4c89f617" providerId="ADAL" clId="{A1C5582F-40B3-4DC3-9B79-772DFA2AC67F}" dt="2025-03-26T12:29:08.767" v="114" actId="6938"/>
          <pc:sldLayoutMkLst>
            <pc:docMk/>
            <pc:sldMasterMk cId="4162187510" sldId="2147483689"/>
            <pc:sldLayoutMk cId="2729021808" sldId="2147483700"/>
          </pc:sldLayoutMkLst>
        </pc:sldLayoutChg>
      </pc:sldMasterChg>
    </pc:docChg>
  </pc:docChgLst>
  <pc:docChgLst>
    <pc:chgData name="Alessia Camba" userId="S::alessia.camba@intelleraconsulting.com::8b76a00b-08e1-400f-8bee-dfb49cadce7d" providerId="AD" clId="Web-{9A402998-2E1E-F633-A825-9D57E351E2C6}"/>
    <pc:docChg chg="modSld">
      <pc:chgData name="Alessia Camba" userId="S::alessia.camba@intelleraconsulting.com::8b76a00b-08e1-400f-8bee-dfb49cadce7d" providerId="AD" clId="Web-{9A402998-2E1E-F633-A825-9D57E351E2C6}" dt="2025-05-06T06:16:07.105" v="21" actId="20577"/>
      <pc:docMkLst>
        <pc:docMk/>
      </pc:docMkLst>
      <pc:sldChg chg="modSp">
        <pc:chgData name="Alessia Camba" userId="S::alessia.camba@intelleraconsulting.com::8b76a00b-08e1-400f-8bee-dfb49cadce7d" providerId="AD" clId="Web-{9A402998-2E1E-F633-A825-9D57E351E2C6}" dt="2025-05-06T06:16:07.105" v="21" actId="20577"/>
        <pc:sldMkLst>
          <pc:docMk/>
          <pc:sldMk cId="466820637" sldId="2147483086"/>
        </pc:sldMkLst>
        <pc:spChg chg="mod">
          <ac:chgData name="Alessia Camba" userId="S::alessia.camba@intelleraconsulting.com::8b76a00b-08e1-400f-8bee-dfb49cadce7d" providerId="AD" clId="Web-{9A402998-2E1E-F633-A825-9D57E351E2C6}" dt="2025-05-06T06:16:07.105" v="21" actId="20577"/>
          <ac:spMkLst>
            <pc:docMk/>
            <pc:sldMk cId="466820637" sldId="2147483086"/>
            <ac:spMk id="18" creationId="{629886E5-19FE-55FE-E8DC-10BA43941DB6}"/>
          </ac:spMkLst>
        </pc:spChg>
      </pc:sldChg>
      <pc:sldChg chg="modSp">
        <pc:chgData name="Alessia Camba" userId="S::alessia.camba@intelleraconsulting.com::8b76a00b-08e1-400f-8bee-dfb49cadce7d" providerId="AD" clId="Web-{9A402998-2E1E-F633-A825-9D57E351E2C6}" dt="2025-05-06T06:15:39.823" v="13" actId="20577"/>
        <pc:sldMkLst>
          <pc:docMk/>
          <pc:sldMk cId="3751843204" sldId="2147483108"/>
        </pc:sldMkLst>
        <pc:spChg chg="mod">
          <ac:chgData name="Alessia Camba" userId="S::alessia.camba@intelleraconsulting.com::8b76a00b-08e1-400f-8bee-dfb49cadce7d" providerId="AD" clId="Web-{9A402998-2E1E-F633-A825-9D57E351E2C6}" dt="2025-05-06T06:15:39.823" v="13" actId="20577"/>
          <ac:spMkLst>
            <pc:docMk/>
            <pc:sldMk cId="3751843204" sldId="2147483108"/>
            <ac:spMk id="6" creationId="{B22451DC-448B-BACF-ACC8-23463AAD18B0}"/>
          </ac:spMkLst>
        </pc:spChg>
      </pc:sldChg>
      <pc:sldChg chg="modSp">
        <pc:chgData name="Alessia Camba" userId="S::alessia.camba@intelleraconsulting.com::8b76a00b-08e1-400f-8bee-dfb49cadce7d" providerId="AD" clId="Web-{9A402998-2E1E-F633-A825-9D57E351E2C6}" dt="2025-05-06T06:15:10.353" v="4" actId="20577"/>
        <pc:sldMkLst>
          <pc:docMk/>
          <pc:sldMk cId="2335385353" sldId="2147483113"/>
        </pc:sldMkLst>
        <pc:spChg chg="mod">
          <ac:chgData name="Alessia Camba" userId="S::alessia.camba@intelleraconsulting.com::8b76a00b-08e1-400f-8bee-dfb49cadce7d" providerId="AD" clId="Web-{9A402998-2E1E-F633-A825-9D57E351E2C6}" dt="2025-05-06T06:14:41.617" v="1" actId="20577"/>
          <ac:spMkLst>
            <pc:docMk/>
            <pc:sldMk cId="2335385353" sldId="2147483113"/>
            <ac:spMk id="18" creationId="{24C44DF7-7584-3458-6FCF-D182061E7D4C}"/>
          </ac:spMkLst>
        </pc:spChg>
        <pc:spChg chg="mod">
          <ac:chgData name="Alessia Camba" userId="S::alessia.camba@intelleraconsulting.com::8b76a00b-08e1-400f-8bee-dfb49cadce7d" providerId="AD" clId="Web-{9A402998-2E1E-F633-A825-9D57E351E2C6}" dt="2025-05-06T06:15:01.743" v="3" actId="20577"/>
          <ac:spMkLst>
            <pc:docMk/>
            <pc:sldMk cId="2335385353" sldId="2147483113"/>
            <ac:spMk id="32" creationId="{C55A8C48-E1F7-ED26-060E-E027147FA70C}"/>
          </ac:spMkLst>
        </pc:spChg>
        <pc:spChg chg="mod">
          <ac:chgData name="Alessia Camba" userId="S::alessia.camba@intelleraconsulting.com::8b76a00b-08e1-400f-8bee-dfb49cadce7d" providerId="AD" clId="Web-{9A402998-2E1E-F633-A825-9D57E351E2C6}" dt="2025-05-06T06:15:10.353" v="4" actId="20577"/>
          <ac:spMkLst>
            <pc:docMk/>
            <pc:sldMk cId="2335385353" sldId="2147483113"/>
            <ac:spMk id="35" creationId="{300428AD-1E7E-763E-6FA3-D7964C8733B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77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7B406-7683-3DEE-305F-619CE6954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E48B603-ABD2-5EDC-1BA4-7E1ED00B6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06EC781-E9F5-A8CA-0804-55551C9D8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Temi: </a:t>
            </a:r>
          </a:p>
          <a:p>
            <a:r>
              <a:rPr lang="it-IT"/>
              <a:t>Ai nuovo fattore abilitante </a:t>
            </a:r>
          </a:p>
          <a:p>
            <a:r>
              <a:rPr lang="it-IT"/>
              <a:t>Ricerca e nuovo modello gestionale (nuovo fattore abilitante)  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Cosa e poi come (pannelli, </a:t>
            </a:r>
            <a:r>
              <a:rPr lang="it-IT" err="1"/>
              <a:t>istant</a:t>
            </a:r>
            <a:r>
              <a:rPr lang="it-IT"/>
              <a:t> survey, diario di bordo, workshop e laboratori)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410CCB-50D6-8BD1-CDDF-FB5F992DA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92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Pannelli del Giorno 06.05 </a:t>
            </a:r>
            <a:br>
              <a:rPr lang="it-IT"/>
            </a:b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84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453C3-0322-55B7-FD41-70C7E43C0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6CD6252-12CC-4BE2-D20E-5B9C464BB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C8D35C3-BB5E-20D2-4309-B1C7556DD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Pannelli del Giorno 06.05 </a:t>
            </a:r>
            <a:br>
              <a:rPr lang="it-IT"/>
            </a:b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5467B5-F2A8-D6F9-5466-F24458539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8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4 temi centrali e ci parla </a:t>
            </a:r>
            <a:r>
              <a:rPr lang="it-IT" err="1"/>
              <a:t>diego</a:t>
            </a:r>
            <a:r>
              <a:rPr lang="it-IT"/>
              <a:t> a braccio e nei commenti parte che ci sta sotto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15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26DB6-92C9-A984-3342-9F5EFA8E2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41ACDDD-1918-B917-BE3D-3F05BD2DF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657B841-72A9-38EA-7AC7-1113B3189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Temi: </a:t>
            </a:r>
          </a:p>
          <a:p>
            <a:r>
              <a:rPr lang="it-IT"/>
              <a:t>Ai nuovo fattore abilitante </a:t>
            </a:r>
          </a:p>
          <a:p>
            <a:r>
              <a:rPr lang="it-IT"/>
              <a:t>Ricerca e nuovo modello gestionale (nuovo fattore abilitante)  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Cosa e poi come (pannelli, </a:t>
            </a:r>
            <a:r>
              <a:rPr lang="it-IT" err="1"/>
              <a:t>istant</a:t>
            </a:r>
            <a:r>
              <a:rPr lang="it-IT"/>
              <a:t> survey, diario di bordo, workshop e laboratori)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9C20F9-9856-4C42-6D9D-C467EFD52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78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13B1B-D30D-D2B2-7CF9-8C34896F8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E5229DC-B007-A7F0-3223-6C469DECBB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783AFA6-D99D-7B3A-49CC-30C476317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Temi: </a:t>
            </a:r>
          </a:p>
          <a:p>
            <a:r>
              <a:rPr lang="it-IT"/>
              <a:t>Ai nuovo fattore abilitante </a:t>
            </a:r>
          </a:p>
          <a:p>
            <a:r>
              <a:rPr lang="it-IT"/>
              <a:t>Ricerca e nuovo modello gestionale (nuovo fattore abilitante)  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Cosa e poi come (pannelli, </a:t>
            </a:r>
            <a:r>
              <a:rPr lang="it-IT" err="1"/>
              <a:t>istant</a:t>
            </a:r>
            <a:r>
              <a:rPr lang="it-IT"/>
              <a:t> survey, diario di bordo, workshop e laboratori)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6BBA60-11B2-696D-26D6-33C244FFF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60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F3781-44AC-B645-EAF2-FABCE95E4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ECDCECD-157A-FE47-1FC3-8078C84DAE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1DA8E70-545B-0FCC-BB9C-E1625765A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60B192-A8DD-D66B-D6D5-5BEDF66DC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3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5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FB25D-95F8-1457-8A6D-3BFE2A3E9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55C4AB6-D06D-06A1-E4D3-1F19DF97AB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9F9EEFF-00FF-CF3D-97EF-4B25F542E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2E9C79-CB8E-1110-DB7D-013CAA5FA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28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576A8-A85C-E0EB-202F-7B649389D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70C8F94-F03C-D0F1-FB8B-6BA98D1A1A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A67DBF4-1EA8-4CA2-9C6D-8A205348B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20DBCD-9DDA-690F-4886-42F2C24853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20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0F25C-7CB8-DA85-266B-0B02BAEB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BD4EC8D-3ED2-D855-FFB5-AD13FF3B59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927106A-5C16-9560-07BF-9A5C97C8D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E411B4-6772-FEAC-5581-A3182934DE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bianco, grigio, nebbia&#10;&#10;Il contenuto generato dall'IA potrebbe non essere corretto.">
            <a:extLst>
              <a:ext uri="{FF2B5EF4-FFF2-40B4-BE49-F238E27FC236}">
                <a16:creationId xmlns:a16="http://schemas.microsoft.com/office/drawing/2014/main" id="{057628F8-3A52-144B-1696-9BA58976D0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817" y="0"/>
            <a:ext cx="12221817" cy="6858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73B531A-3047-37F2-F87D-FA96FBBFD4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5" b="-10836"/>
          <a:stretch/>
        </p:blipFill>
        <p:spPr bwMode="auto">
          <a:xfrm>
            <a:off x="11042333" y="202518"/>
            <a:ext cx="922917" cy="59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FBBF36-C259-C459-2FDC-DD2FAED32E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50" y="3080"/>
            <a:ext cx="2374086" cy="242635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9775CB-D7D1-FF70-9421-9B0BBF3990EA}"/>
              </a:ext>
            </a:extLst>
          </p:cNvPr>
          <p:cNvSpPr txBox="1"/>
          <p:nvPr userDrawn="1"/>
        </p:nvSpPr>
        <p:spPr>
          <a:xfrm>
            <a:off x="5526931" y="6519446"/>
            <a:ext cx="37860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11F82D01-08A0-FB4A-9D59-E556755F31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614" y="4598894"/>
            <a:ext cx="2374086" cy="225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0021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56D13-80E6-185E-495C-DF78C1CF81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930693-B7AB-0698-3D58-432D6D298EA4}"/>
              </a:ext>
            </a:extLst>
          </p:cNvPr>
          <p:cNvSpPr txBox="1"/>
          <p:nvPr userDrawn="1"/>
        </p:nvSpPr>
        <p:spPr>
          <a:xfrm>
            <a:off x="1" y="6519446"/>
            <a:ext cx="4139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045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2C4E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105621-65D1-206E-7AC6-CB631A797C66}"/>
              </a:ext>
            </a:extLst>
          </p:cNvPr>
          <p:cNvSpPr txBox="1"/>
          <p:nvPr userDrawn="1"/>
        </p:nvSpPr>
        <p:spPr>
          <a:xfrm>
            <a:off x="1" y="6519446"/>
            <a:ext cx="4139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2A827-9F70-06BA-13F2-ED3191F954C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214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5083B4D-056D-F5D4-C990-A0BAD5E9C9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9F92B101-0476-61A6-2B26-FB0E5BADBB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013" y="3368797"/>
            <a:ext cx="2374086" cy="348920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1CBE1D-7752-F9AD-FB6F-281F5DB1A015}"/>
              </a:ext>
            </a:extLst>
          </p:cNvPr>
          <p:cNvSpPr txBox="1"/>
          <p:nvPr userDrawn="1"/>
        </p:nvSpPr>
        <p:spPr>
          <a:xfrm>
            <a:off x="4264069" y="1982450"/>
            <a:ext cx="3239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>
                <a:solidFill>
                  <a:schemeClr val="accent1"/>
                </a:solidFill>
                <a:latin typeface="Berlari" panose="02000503000000000000" pitchFamily="2" charset="0"/>
              </a:rPr>
              <a:t>Grazie</a:t>
            </a:r>
            <a:endParaRPr lang="en-US" sz="8800">
              <a:solidFill>
                <a:schemeClr val="accent1"/>
              </a:solidFill>
              <a:latin typeface="Berlari" panose="02000503000000000000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E222F0-40A9-361B-F775-570180577973}"/>
              </a:ext>
            </a:extLst>
          </p:cNvPr>
          <p:cNvSpPr txBox="1"/>
          <p:nvPr userDrawn="1"/>
        </p:nvSpPr>
        <p:spPr>
          <a:xfrm>
            <a:off x="8259418" y="6519446"/>
            <a:ext cx="37917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74BD2C1-34A4-1B8D-2345-65C18AE9CF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5" b="-10836"/>
          <a:stretch/>
        </p:blipFill>
        <p:spPr bwMode="auto">
          <a:xfrm>
            <a:off x="10898155" y="61369"/>
            <a:ext cx="1153012" cy="7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6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8AA476B-CBA0-3EE4-C609-4159CD2529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97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773B531A-3047-37F2-F87D-FA96FBBFD4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FBBF36-C259-C459-2FDC-DD2FAED32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742" y="1"/>
            <a:ext cx="2711591" cy="2145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6443C0-19EA-AACA-3904-88F07923CD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839" y="4418893"/>
            <a:ext cx="2524324" cy="243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90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773B531A-3047-37F2-F87D-FA96FBBFD4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6443C0-19EA-AACA-3904-88F07923CD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839" y="0"/>
            <a:ext cx="252432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27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E816CCDF-2537-00F5-6D93-E0551A814238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ACFDFAD1-ACD9-E56A-DB0C-D79FA9A60EB8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B10AA02-A68E-64C2-096E-0273073152A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5C634A29-834B-C63D-5E6D-1289FDBFE25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68A6705-1549-7BDB-5B91-BDA3B301E483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493507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C1FFA7B5-08EF-648A-0FCE-55502A3D8C26}"/>
              </a:ext>
            </a:extLst>
          </p:cNvPr>
          <p:cNvSpPr/>
          <p:nvPr userDrawn="1"/>
        </p:nvSpPr>
        <p:spPr>
          <a:xfrm>
            <a:off x="9727527" y="6328398"/>
            <a:ext cx="521257" cy="529602"/>
          </a:xfrm>
          <a:prstGeom prst="rect">
            <a:avLst/>
          </a:prstGeom>
          <a:solidFill>
            <a:srgbClr val="B40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2E3811-21AA-D061-9305-3D2B3DBB8B36}"/>
              </a:ext>
            </a:extLst>
          </p:cNvPr>
          <p:cNvSpPr/>
          <p:nvPr userDrawn="1"/>
        </p:nvSpPr>
        <p:spPr>
          <a:xfrm>
            <a:off x="10378593" y="6328398"/>
            <a:ext cx="521257" cy="529602"/>
          </a:xfrm>
          <a:prstGeom prst="rect">
            <a:avLst/>
          </a:prstGeom>
          <a:solidFill>
            <a:srgbClr val="C6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11024668" y="6328398"/>
            <a:ext cx="521257" cy="529602"/>
          </a:xfrm>
          <a:prstGeom prst="rect">
            <a:avLst/>
          </a:prstGeom>
          <a:solidFill>
            <a:srgbClr val="EB4D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1F4C4F1-4FA8-D397-D541-4485D3BAEEA6}"/>
              </a:ext>
            </a:extLst>
          </p:cNvPr>
          <p:cNvSpPr/>
          <p:nvPr userDrawn="1"/>
        </p:nvSpPr>
        <p:spPr>
          <a:xfrm>
            <a:off x="11670743" y="6328398"/>
            <a:ext cx="521257" cy="529602"/>
          </a:xfrm>
          <a:prstGeom prst="rect">
            <a:avLst/>
          </a:prstGeom>
          <a:solidFill>
            <a:srgbClr val="FF7E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96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FN">
            <a:extLst>
              <a:ext uri="{FF2B5EF4-FFF2-40B4-BE49-F238E27FC236}">
                <a16:creationId xmlns:a16="http://schemas.microsoft.com/office/drawing/2014/main" id="{18D7472D-7AEA-D8A1-C1D9-238DBFA59E1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12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8128001" y="0"/>
            <a:ext cx="406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6A4D40B-CD0B-3EBB-A0DF-08EA2FBF7D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CEBE6283-2A9E-215B-A505-01F89DF4BC8B}"/>
              </a:ext>
            </a:extLst>
          </p:cNvPr>
          <p:cNvSpPr/>
          <p:nvPr userDrawn="1"/>
        </p:nvSpPr>
        <p:spPr>
          <a:xfrm>
            <a:off x="9727527" y="6328398"/>
            <a:ext cx="521257" cy="529602"/>
          </a:xfrm>
          <a:prstGeom prst="rect">
            <a:avLst/>
          </a:prstGeom>
          <a:solidFill>
            <a:srgbClr val="B40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0E8D9BB-0598-38F2-F26A-8EBD98493D60}"/>
              </a:ext>
            </a:extLst>
          </p:cNvPr>
          <p:cNvSpPr/>
          <p:nvPr userDrawn="1"/>
        </p:nvSpPr>
        <p:spPr>
          <a:xfrm>
            <a:off x="10378593" y="6328398"/>
            <a:ext cx="521257" cy="529602"/>
          </a:xfrm>
          <a:prstGeom prst="rect">
            <a:avLst/>
          </a:prstGeom>
          <a:solidFill>
            <a:srgbClr val="C6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DAB9303-7905-9777-86FB-7EA4AFD7C726}"/>
              </a:ext>
            </a:extLst>
          </p:cNvPr>
          <p:cNvSpPr/>
          <p:nvPr userDrawn="1"/>
        </p:nvSpPr>
        <p:spPr>
          <a:xfrm>
            <a:off x="11024668" y="6328398"/>
            <a:ext cx="521257" cy="529602"/>
          </a:xfrm>
          <a:prstGeom prst="rect">
            <a:avLst/>
          </a:prstGeom>
          <a:solidFill>
            <a:srgbClr val="EB4D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1E10939-9C61-1DAA-A54D-917B19D2B667}"/>
              </a:ext>
            </a:extLst>
          </p:cNvPr>
          <p:cNvSpPr/>
          <p:nvPr userDrawn="1"/>
        </p:nvSpPr>
        <p:spPr>
          <a:xfrm>
            <a:off x="11670743" y="6328398"/>
            <a:ext cx="521257" cy="529602"/>
          </a:xfrm>
          <a:prstGeom prst="rect">
            <a:avLst/>
          </a:prstGeom>
          <a:solidFill>
            <a:srgbClr val="FF7E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67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773B531A-3047-37F2-F87D-FA96FBBFD4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6443C0-19EA-AACA-3904-88F07923CD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839" y="-69574"/>
            <a:ext cx="2524324" cy="6927573"/>
          </a:xfrm>
          <a:prstGeom prst="rect">
            <a:avLst/>
          </a:prstGeom>
        </p:spPr>
      </p:pic>
      <p:pic>
        <p:nvPicPr>
          <p:cNvPr id="2" name="Immagine 1" descr="Immagine che contiene bianco, grigio, nebbia&#10;&#10;Il contenuto generato dall'IA potrebbe non essere corretto.">
            <a:extLst>
              <a:ext uri="{FF2B5EF4-FFF2-40B4-BE49-F238E27FC236}">
                <a16:creationId xmlns:a16="http://schemas.microsoft.com/office/drawing/2014/main" id="{937F5E1C-C4B0-5E60-2924-BF1E9FC16B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817" y="0"/>
            <a:ext cx="12221817" cy="6858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Immagine 5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DD29E76C-6C9C-E4EE-04A1-EF3DB87519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097" y="3191434"/>
            <a:ext cx="12221816" cy="366656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3A132B-16B2-EF91-3646-C4857C859F48}"/>
              </a:ext>
            </a:extLst>
          </p:cNvPr>
          <p:cNvSpPr txBox="1"/>
          <p:nvPr userDrawn="1"/>
        </p:nvSpPr>
        <p:spPr>
          <a:xfrm>
            <a:off x="209839" y="6519445"/>
            <a:ext cx="38453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D4DF954-4A9A-EE68-5260-BC472EB0F2A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64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AFFAE72-C473-1709-22B3-C99102003245}"/>
              </a:ext>
            </a:extLst>
          </p:cNvPr>
          <p:cNvSpPr/>
          <p:nvPr userDrawn="1"/>
        </p:nvSpPr>
        <p:spPr>
          <a:xfrm>
            <a:off x="9727527" y="6328398"/>
            <a:ext cx="521257" cy="529602"/>
          </a:xfrm>
          <a:prstGeom prst="rect">
            <a:avLst/>
          </a:prstGeom>
          <a:solidFill>
            <a:srgbClr val="B40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16C81F3-860C-5ADB-2AC0-4EAE981EDA64}"/>
              </a:ext>
            </a:extLst>
          </p:cNvPr>
          <p:cNvSpPr/>
          <p:nvPr userDrawn="1"/>
        </p:nvSpPr>
        <p:spPr>
          <a:xfrm>
            <a:off x="10378593" y="6328398"/>
            <a:ext cx="521257" cy="529602"/>
          </a:xfrm>
          <a:prstGeom prst="rect">
            <a:avLst/>
          </a:prstGeom>
          <a:solidFill>
            <a:srgbClr val="C6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A9ED095-295E-79B6-0DA3-3B1D3937BA2A}"/>
              </a:ext>
            </a:extLst>
          </p:cNvPr>
          <p:cNvSpPr/>
          <p:nvPr userDrawn="1"/>
        </p:nvSpPr>
        <p:spPr>
          <a:xfrm>
            <a:off x="11024668" y="6328398"/>
            <a:ext cx="521257" cy="529602"/>
          </a:xfrm>
          <a:prstGeom prst="rect">
            <a:avLst/>
          </a:prstGeom>
          <a:solidFill>
            <a:srgbClr val="EB4D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DA7F939-E128-735E-B9D9-3343FCEF97A4}"/>
              </a:ext>
            </a:extLst>
          </p:cNvPr>
          <p:cNvSpPr/>
          <p:nvPr userDrawn="1"/>
        </p:nvSpPr>
        <p:spPr>
          <a:xfrm>
            <a:off x="11670743" y="6328398"/>
            <a:ext cx="521257" cy="529602"/>
          </a:xfrm>
          <a:prstGeom prst="rect">
            <a:avLst/>
          </a:prstGeom>
          <a:solidFill>
            <a:srgbClr val="FF7E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244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4064000" y="0"/>
            <a:ext cx="8127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AA476B-CBA0-3EE4-C609-4159CD2529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73B258E-A17C-7B87-CE48-03FA6BF39E80}"/>
              </a:ext>
            </a:extLst>
          </p:cNvPr>
          <p:cNvSpPr/>
          <p:nvPr userDrawn="1"/>
        </p:nvSpPr>
        <p:spPr>
          <a:xfrm>
            <a:off x="9727527" y="6328398"/>
            <a:ext cx="521257" cy="529602"/>
          </a:xfrm>
          <a:prstGeom prst="rect">
            <a:avLst/>
          </a:prstGeom>
          <a:solidFill>
            <a:srgbClr val="B40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E95BC0A-67DA-5BCC-ABAD-D67C8F750D4D}"/>
              </a:ext>
            </a:extLst>
          </p:cNvPr>
          <p:cNvSpPr/>
          <p:nvPr userDrawn="1"/>
        </p:nvSpPr>
        <p:spPr>
          <a:xfrm>
            <a:off x="10378593" y="6328398"/>
            <a:ext cx="521257" cy="529602"/>
          </a:xfrm>
          <a:prstGeom prst="rect">
            <a:avLst/>
          </a:prstGeom>
          <a:solidFill>
            <a:srgbClr val="C6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EFC6281-30D4-BF5A-2856-898391900620}"/>
              </a:ext>
            </a:extLst>
          </p:cNvPr>
          <p:cNvSpPr/>
          <p:nvPr userDrawn="1"/>
        </p:nvSpPr>
        <p:spPr>
          <a:xfrm>
            <a:off x="11024668" y="6328398"/>
            <a:ext cx="521257" cy="529602"/>
          </a:xfrm>
          <a:prstGeom prst="rect">
            <a:avLst/>
          </a:prstGeom>
          <a:solidFill>
            <a:srgbClr val="EB4D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5D2E34C-7AFE-7F75-E460-DD7699094D72}"/>
              </a:ext>
            </a:extLst>
          </p:cNvPr>
          <p:cNvSpPr/>
          <p:nvPr userDrawn="1"/>
        </p:nvSpPr>
        <p:spPr>
          <a:xfrm>
            <a:off x="11670743" y="6328398"/>
            <a:ext cx="521257" cy="529602"/>
          </a:xfrm>
          <a:prstGeom prst="rect">
            <a:avLst/>
          </a:prstGeom>
          <a:solidFill>
            <a:srgbClr val="FF7E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448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5083B4D-056D-F5D4-C990-A0BAD5E9C9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29567B3-A4B5-488B-1B5F-E05E3CBB9045}"/>
              </a:ext>
            </a:extLst>
          </p:cNvPr>
          <p:cNvSpPr/>
          <p:nvPr userDrawn="1"/>
        </p:nvSpPr>
        <p:spPr>
          <a:xfrm>
            <a:off x="9727527" y="6328398"/>
            <a:ext cx="521257" cy="529602"/>
          </a:xfrm>
          <a:prstGeom prst="rect">
            <a:avLst/>
          </a:prstGeom>
          <a:solidFill>
            <a:srgbClr val="B40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E845C4B-9CFE-7B64-259A-BAC3292566A2}"/>
              </a:ext>
            </a:extLst>
          </p:cNvPr>
          <p:cNvSpPr/>
          <p:nvPr userDrawn="1"/>
        </p:nvSpPr>
        <p:spPr>
          <a:xfrm>
            <a:off x="10378593" y="6328398"/>
            <a:ext cx="521257" cy="529602"/>
          </a:xfrm>
          <a:prstGeom prst="rect">
            <a:avLst/>
          </a:prstGeom>
          <a:solidFill>
            <a:srgbClr val="C6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306CD0B-AD37-DF3C-7EF1-6E2618EEC9A0}"/>
              </a:ext>
            </a:extLst>
          </p:cNvPr>
          <p:cNvSpPr/>
          <p:nvPr userDrawn="1"/>
        </p:nvSpPr>
        <p:spPr>
          <a:xfrm>
            <a:off x="11024668" y="6328398"/>
            <a:ext cx="521257" cy="529602"/>
          </a:xfrm>
          <a:prstGeom prst="rect">
            <a:avLst/>
          </a:prstGeom>
          <a:solidFill>
            <a:srgbClr val="EB4D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4AB3AE0-D938-19DD-8CED-FD8ECBAEF4DC}"/>
              </a:ext>
            </a:extLst>
          </p:cNvPr>
          <p:cNvSpPr/>
          <p:nvPr userDrawn="1"/>
        </p:nvSpPr>
        <p:spPr>
          <a:xfrm>
            <a:off x="11670743" y="6328398"/>
            <a:ext cx="521257" cy="529602"/>
          </a:xfrm>
          <a:prstGeom prst="rect">
            <a:avLst/>
          </a:prstGeom>
          <a:solidFill>
            <a:srgbClr val="FF7E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772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">
            <a:extLst>
              <a:ext uri="{FF2B5EF4-FFF2-40B4-BE49-F238E27FC236}">
                <a16:creationId xmlns:a16="http://schemas.microsoft.com/office/drawing/2014/main" id="{84264848-7257-705C-E502-BD8F0611FDE4}"/>
              </a:ext>
            </a:extLst>
          </p:cNvPr>
          <p:cNvSpPr/>
          <p:nvPr userDrawn="1"/>
        </p:nvSpPr>
        <p:spPr>
          <a:xfrm>
            <a:off x="7772400" y="0"/>
            <a:ext cx="4419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E17DB0F-C6F3-BB81-F638-4294046EECA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91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279D60E0-A673-140B-FC3E-57BA8B7E3526}"/>
              </a:ext>
            </a:extLst>
          </p:cNvPr>
          <p:cNvSpPr>
            <a:spLocks/>
          </p:cNvSpPr>
          <p:nvPr userDrawn="1"/>
        </p:nvSpPr>
        <p:spPr>
          <a:xfrm>
            <a:off x="0" y="3428999"/>
            <a:ext cx="12192000" cy="3428935"/>
          </a:xfrm>
          <a:prstGeom prst="rect">
            <a:avLst/>
          </a:prstGeom>
          <a:solidFill>
            <a:srgbClr val="BBBCBC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eaming Outloud Pro"/>
              <a:ea typeface="+mn-ea"/>
              <a:cs typeface="+mn-cs"/>
            </a:endParaRPr>
          </a:p>
        </p:txBody>
      </p:sp>
      <p:pic>
        <p:nvPicPr>
          <p:cNvPr id="3" name="Picture 4" descr="INFN">
            <a:extLst>
              <a:ext uri="{FF2B5EF4-FFF2-40B4-BE49-F238E27FC236}">
                <a16:creationId xmlns:a16="http://schemas.microsoft.com/office/drawing/2014/main" id="{5CCC622B-88D8-3827-DDA3-39F1B4F5C13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630" y="6557273"/>
            <a:ext cx="456483" cy="2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834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773B531A-3047-37F2-F87D-FA96FBBFD4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FBBF36-C259-C459-2FDC-DD2FAED32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742" y="1"/>
            <a:ext cx="2711591" cy="2145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6443C0-19EA-AACA-3904-88F07923CD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839" y="4418893"/>
            <a:ext cx="2524324" cy="243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12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773B531A-3047-37F2-F87D-FA96FBBFD4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6443C0-19EA-AACA-3904-88F07923CD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839" y="0"/>
            <a:ext cx="252432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95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FN">
            <a:extLst>
              <a:ext uri="{FF2B5EF4-FFF2-40B4-BE49-F238E27FC236}">
                <a16:creationId xmlns:a16="http://schemas.microsoft.com/office/drawing/2014/main" id="{18D7472D-7AEA-D8A1-C1D9-238DBFA59E1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C1FFA7B5-08EF-648A-0FCE-55502A3D8C26}"/>
              </a:ext>
            </a:extLst>
          </p:cNvPr>
          <p:cNvSpPr/>
          <p:nvPr userDrawn="1"/>
        </p:nvSpPr>
        <p:spPr>
          <a:xfrm>
            <a:off x="9727527" y="6328398"/>
            <a:ext cx="521257" cy="529602"/>
          </a:xfrm>
          <a:prstGeom prst="rect">
            <a:avLst/>
          </a:prstGeom>
          <a:solidFill>
            <a:srgbClr val="B40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2E3811-21AA-D061-9305-3D2B3DBB8B36}"/>
              </a:ext>
            </a:extLst>
          </p:cNvPr>
          <p:cNvSpPr/>
          <p:nvPr userDrawn="1"/>
        </p:nvSpPr>
        <p:spPr>
          <a:xfrm>
            <a:off x="10378593" y="6328398"/>
            <a:ext cx="521257" cy="529602"/>
          </a:xfrm>
          <a:prstGeom prst="rect">
            <a:avLst/>
          </a:prstGeom>
          <a:solidFill>
            <a:srgbClr val="C6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11024668" y="6328398"/>
            <a:ext cx="521257" cy="529602"/>
          </a:xfrm>
          <a:prstGeom prst="rect">
            <a:avLst/>
          </a:prstGeom>
          <a:solidFill>
            <a:srgbClr val="EB4D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1F4C4F1-4FA8-D397-D541-4485D3BAEEA6}"/>
              </a:ext>
            </a:extLst>
          </p:cNvPr>
          <p:cNvSpPr/>
          <p:nvPr userDrawn="1"/>
        </p:nvSpPr>
        <p:spPr>
          <a:xfrm>
            <a:off x="11670743" y="6328398"/>
            <a:ext cx="521257" cy="529602"/>
          </a:xfrm>
          <a:prstGeom prst="rect">
            <a:avLst/>
          </a:prstGeom>
          <a:solidFill>
            <a:srgbClr val="FF7E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098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8128001" y="0"/>
            <a:ext cx="406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6A4D40B-CD0B-3EBB-A0DF-08EA2FBF7D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CEBE6283-2A9E-215B-A505-01F89DF4BC8B}"/>
              </a:ext>
            </a:extLst>
          </p:cNvPr>
          <p:cNvSpPr/>
          <p:nvPr userDrawn="1"/>
        </p:nvSpPr>
        <p:spPr>
          <a:xfrm>
            <a:off x="9727527" y="6328398"/>
            <a:ext cx="521257" cy="529602"/>
          </a:xfrm>
          <a:prstGeom prst="rect">
            <a:avLst/>
          </a:prstGeom>
          <a:solidFill>
            <a:srgbClr val="B40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0E8D9BB-0598-38F2-F26A-8EBD98493D60}"/>
              </a:ext>
            </a:extLst>
          </p:cNvPr>
          <p:cNvSpPr/>
          <p:nvPr userDrawn="1"/>
        </p:nvSpPr>
        <p:spPr>
          <a:xfrm>
            <a:off x="10378593" y="6328398"/>
            <a:ext cx="521257" cy="529602"/>
          </a:xfrm>
          <a:prstGeom prst="rect">
            <a:avLst/>
          </a:prstGeom>
          <a:solidFill>
            <a:srgbClr val="C6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DAB9303-7905-9777-86FB-7EA4AFD7C726}"/>
              </a:ext>
            </a:extLst>
          </p:cNvPr>
          <p:cNvSpPr/>
          <p:nvPr userDrawn="1"/>
        </p:nvSpPr>
        <p:spPr>
          <a:xfrm>
            <a:off x="11024668" y="6328398"/>
            <a:ext cx="521257" cy="529602"/>
          </a:xfrm>
          <a:prstGeom prst="rect">
            <a:avLst/>
          </a:prstGeom>
          <a:solidFill>
            <a:srgbClr val="EB4D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1E10939-9C61-1DAA-A54D-917B19D2B667}"/>
              </a:ext>
            </a:extLst>
          </p:cNvPr>
          <p:cNvSpPr/>
          <p:nvPr userDrawn="1"/>
        </p:nvSpPr>
        <p:spPr>
          <a:xfrm>
            <a:off x="11670743" y="6328398"/>
            <a:ext cx="521257" cy="529602"/>
          </a:xfrm>
          <a:prstGeom prst="rect">
            <a:avLst/>
          </a:prstGeom>
          <a:solidFill>
            <a:srgbClr val="FF7E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7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74168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AFFAE72-C473-1709-22B3-C99102003245}"/>
              </a:ext>
            </a:extLst>
          </p:cNvPr>
          <p:cNvSpPr/>
          <p:nvPr userDrawn="1"/>
        </p:nvSpPr>
        <p:spPr>
          <a:xfrm>
            <a:off x="9727527" y="6328398"/>
            <a:ext cx="521257" cy="529602"/>
          </a:xfrm>
          <a:prstGeom prst="rect">
            <a:avLst/>
          </a:prstGeom>
          <a:solidFill>
            <a:srgbClr val="B40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16C81F3-860C-5ADB-2AC0-4EAE981EDA64}"/>
              </a:ext>
            </a:extLst>
          </p:cNvPr>
          <p:cNvSpPr/>
          <p:nvPr userDrawn="1"/>
        </p:nvSpPr>
        <p:spPr>
          <a:xfrm>
            <a:off x="10378593" y="6328398"/>
            <a:ext cx="521257" cy="529602"/>
          </a:xfrm>
          <a:prstGeom prst="rect">
            <a:avLst/>
          </a:prstGeom>
          <a:solidFill>
            <a:srgbClr val="C6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A9ED095-295E-79B6-0DA3-3B1D3937BA2A}"/>
              </a:ext>
            </a:extLst>
          </p:cNvPr>
          <p:cNvSpPr/>
          <p:nvPr userDrawn="1"/>
        </p:nvSpPr>
        <p:spPr>
          <a:xfrm>
            <a:off x="11024668" y="6328398"/>
            <a:ext cx="521257" cy="529602"/>
          </a:xfrm>
          <a:prstGeom prst="rect">
            <a:avLst/>
          </a:prstGeom>
          <a:solidFill>
            <a:srgbClr val="EB4D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DA7F939-E128-735E-B9D9-3343FCEF97A4}"/>
              </a:ext>
            </a:extLst>
          </p:cNvPr>
          <p:cNvSpPr/>
          <p:nvPr userDrawn="1"/>
        </p:nvSpPr>
        <p:spPr>
          <a:xfrm>
            <a:off x="11670743" y="6328398"/>
            <a:ext cx="521257" cy="529602"/>
          </a:xfrm>
          <a:prstGeom prst="rect">
            <a:avLst/>
          </a:prstGeom>
          <a:solidFill>
            <a:srgbClr val="FF7E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66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bianco, grigio, nebbia&#10;&#10;Il contenuto generato dall'IA potrebbe non essere corretto.">
            <a:extLst>
              <a:ext uri="{FF2B5EF4-FFF2-40B4-BE49-F238E27FC236}">
                <a16:creationId xmlns:a16="http://schemas.microsoft.com/office/drawing/2014/main" id="{3AD1AC5C-AF44-0F45-332D-C84674DA4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817" y="0"/>
            <a:ext cx="12221817" cy="68580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0EF5557-4104-21B9-7F29-3E0B4C6625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8953500" y="0"/>
            <a:ext cx="3238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AFFAE72-C473-1709-22B3-C99102003245}"/>
              </a:ext>
            </a:extLst>
          </p:cNvPr>
          <p:cNvSpPr/>
          <p:nvPr userDrawn="1"/>
        </p:nvSpPr>
        <p:spPr>
          <a:xfrm>
            <a:off x="9727527" y="6328398"/>
            <a:ext cx="521257" cy="529602"/>
          </a:xfrm>
          <a:prstGeom prst="rect">
            <a:avLst/>
          </a:prstGeom>
          <a:solidFill>
            <a:srgbClr val="B40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16C81F3-860C-5ADB-2AC0-4EAE981EDA64}"/>
              </a:ext>
            </a:extLst>
          </p:cNvPr>
          <p:cNvSpPr/>
          <p:nvPr userDrawn="1"/>
        </p:nvSpPr>
        <p:spPr>
          <a:xfrm>
            <a:off x="10378593" y="6328398"/>
            <a:ext cx="521257" cy="529602"/>
          </a:xfrm>
          <a:prstGeom prst="rect">
            <a:avLst/>
          </a:prstGeom>
          <a:solidFill>
            <a:srgbClr val="C6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A9ED095-295E-79B6-0DA3-3B1D3937BA2A}"/>
              </a:ext>
            </a:extLst>
          </p:cNvPr>
          <p:cNvSpPr/>
          <p:nvPr userDrawn="1"/>
        </p:nvSpPr>
        <p:spPr>
          <a:xfrm>
            <a:off x="11024668" y="6328398"/>
            <a:ext cx="521257" cy="529602"/>
          </a:xfrm>
          <a:prstGeom prst="rect">
            <a:avLst/>
          </a:prstGeom>
          <a:solidFill>
            <a:srgbClr val="EB4D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DA7F939-E128-735E-B9D9-3343FCEF97A4}"/>
              </a:ext>
            </a:extLst>
          </p:cNvPr>
          <p:cNvSpPr/>
          <p:nvPr userDrawn="1"/>
        </p:nvSpPr>
        <p:spPr>
          <a:xfrm>
            <a:off x="11670743" y="6328398"/>
            <a:ext cx="521257" cy="529602"/>
          </a:xfrm>
          <a:prstGeom prst="rect">
            <a:avLst/>
          </a:prstGeom>
          <a:solidFill>
            <a:srgbClr val="FF7E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323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4531360" y="0"/>
            <a:ext cx="76606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AA476B-CBA0-3EE4-C609-4159CD2529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19A181C-BA63-271B-91D5-A2BF9CD66306}"/>
              </a:ext>
            </a:extLst>
          </p:cNvPr>
          <p:cNvSpPr/>
          <p:nvPr userDrawn="1"/>
        </p:nvSpPr>
        <p:spPr>
          <a:xfrm>
            <a:off x="9727527" y="6328398"/>
            <a:ext cx="521257" cy="529602"/>
          </a:xfrm>
          <a:prstGeom prst="rect">
            <a:avLst/>
          </a:prstGeom>
          <a:solidFill>
            <a:srgbClr val="B40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5FDE3D1-4B95-FE40-4AA8-406871B49990}"/>
              </a:ext>
            </a:extLst>
          </p:cNvPr>
          <p:cNvSpPr/>
          <p:nvPr userDrawn="1"/>
        </p:nvSpPr>
        <p:spPr>
          <a:xfrm>
            <a:off x="10378593" y="6328398"/>
            <a:ext cx="521257" cy="529602"/>
          </a:xfrm>
          <a:prstGeom prst="rect">
            <a:avLst/>
          </a:prstGeom>
          <a:solidFill>
            <a:srgbClr val="C6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4D9B0DB-694D-1A89-385A-B1FB5D5DC9A1}"/>
              </a:ext>
            </a:extLst>
          </p:cNvPr>
          <p:cNvSpPr/>
          <p:nvPr userDrawn="1"/>
        </p:nvSpPr>
        <p:spPr>
          <a:xfrm>
            <a:off x="11024668" y="6328398"/>
            <a:ext cx="521257" cy="529602"/>
          </a:xfrm>
          <a:prstGeom prst="rect">
            <a:avLst/>
          </a:prstGeom>
          <a:solidFill>
            <a:srgbClr val="EB4D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8946636-9F49-ACA6-5035-A77824D7B7FB}"/>
              </a:ext>
            </a:extLst>
          </p:cNvPr>
          <p:cNvSpPr/>
          <p:nvPr userDrawn="1"/>
        </p:nvSpPr>
        <p:spPr>
          <a:xfrm>
            <a:off x="11670743" y="6328398"/>
            <a:ext cx="521257" cy="529602"/>
          </a:xfrm>
          <a:prstGeom prst="rect">
            <a:avLst/>
          </a:prstGeom>
          <a:solidFill>
            <a:srgbClr val="FF7E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468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5083B4D-056D-F5D4-C990-A0BAD5E9C9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862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">
            <a:extLst>
              <a:ext uri="{FF2B5EF4-FFF2-40B4-BE49-F238E27FC236}">
                <a16:creationId xmlns:a16="http://schemas.microsoft.com/office/drawing/2014/main" id="{84264848-7257-705C-E502-BD8F0611FDE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INFN">
            <a:extLst>
              <a:ext uri="{FF2B5EF4-FFF2-40B4-BE49-F238E27FC236}">
                <a16:creationId xmlns:a16="http://schemas.microsoft.com/office/drawing/2014/main" id="{18F1ACB4-7465-7A6E-FF0C-D4281D152E7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0A3534FE-E03A-6A1F-3F51-1021DC3576C0}"/>
              </a:ext>
            </a:extLst>
          </p:cNvPr>
          <p:cNvSpPr/>
          <p:nvPr userDrawn="1"/>
        </p:nvSpPr>
        <p:spPr>
          <a:xfrm>
            <a:off x="9727527" y="6328398"/>
            <a:ext cx="521257" cy="529602"/>
          </a:xfrm>
          <a:prstGeom prst="rect">
            <a:avLst/>
          </a:prstGeom>
          <a:solidFill>
            <a:srgbClr val="B40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288FFC2-A58F-B015-4085-8B8BE5B1CD9D}"/>
              </a:ext>
            </a:extLst>
          </p:cNvPr>
          <p:cNvSpPr/>
          <p:nvPr userDrawn="1"/>
        </p:nvSpPr>
        <p:spPr>
          <a:xfrm>
            <a:off x="10378593" y="6328398"/>
            <a:ext cx="521257" cy="529602"/>
          </a:xfrm>
          <a:prstGeom prst="rect">
            <a:avLst/>
          </a:prstGeom>
          <a:solidFill>
            <a:srgbClr val="C6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6D57A4E-63E2-E9B4-643B-7729048AEC80}"/>
              </a:ext>
            </a:extLst>
          </p:cNvPr>
          <p:cNvSpPr/>
          <p:nvPr userDrawn="1"/>
        </p:nvSpPr>
        <p:spPr>
          <a:xfrm>
            <a:off x="11024668" y="6328398"/>
            <a:ext cx="521257" cy="529602"/>
          </a:xfrm>
          <a:prstGeom prst="rect">
            <a:avLst/>
          </a:prstGeom>
          <a:solidFill>
            <a:srgbClr val="EB4D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7BF05CC-C776-94FB-78D1-F35000F739D2}"/>
              </a:ext>
            </a:extLst>
          </p:cNvPr>
          <p:cNvSpPr/>
          <p:nvPr userDrawn="1"/>
        </p:nvSpPr>
        <p:spPr>
          <a:xfrm>
            <a:off x="11670743" y="6328398"/>
            <a:ext cx="521257" cy="529602"/>
          </a:xfrm>
          <a:prstGeom prst="rect">
            <a:avLst/>
          </a:prstGeom>
          <a:solidFill>
            <a:srgbClr val="FF7E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270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7">
            <a:extLst>
              <a:ext uri="{FF2B5EF4-FFF2-40B4-BE49-F238E27FC236}">
                <a16:creationId xmlns:a16="http://schemas.microsoft.com/office/drawing/2014/main" id="{A8748211-90B8-A45C-BC44-74C460518F65}"/>
              </a:ext>
            </a:extLst>
          </p:cNvPr>
          <p:cNvSpPr>
            <a:spLocks/>
          </p:cNvSpPr>
          <p:nvPr userDrawn="1"/>
        </p:nvSpPr>
        <p:spPr>
          <a:xfrm>
            <a:off x="0" y="2218414"/>
            <a:ext cx="12192000" cy="46395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eaming Outloud Pro"/>
              <a:ea typeface="+mn-ea"/>
              <a:cs typeface="+mn-cs"/>
            </a:endParaRPr>
          </a:p>
        </p:txBody>
      </p:sp>
      <p:pic>
        <p:nvPicPr>
          <p:cNvPr id="9" name="Picture 4" descr="INFN">
            <a:extLst>
              <a:ext uri="{FF2B5EF4-FFF2-40B4-BE49-F238E27FC236}">
                <a16:creationId xmlns:a16="http://schemas.microsoft.com/office/drawing/2014/main" id="{7A8F1871-FE70-8F90-07AB-9BE708D121E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26CD6B7-ECC1-DBEC-2B58-E6A54A2622F5}"/>
              </a:ext>
            </a:extLst>
          </p:cNvPr>
          <p:cNvSpPr/>
          <p:nvPr userDrawn="1"/>
        </p:nvSpPr>
        <p:spPr>
          <a:xfrm>
            <a:off x="9727527" y="6328398"/>
            <a:ext cx="521257" cy="529602"/>
          </a:xfrm>
          <a:prstGeom prst="rect">
            <a:avLst/>
          </a:prstGeom>
          <a:solidFill>
            <a:srgbClr val="B408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6B7D079-23D9-C1CF-121A-6EAFF524F24C}"/>
              </a:ext>
            </a:extLst>
          </p:cNvPr>
          <p:cNvSpPr/>
          <p:nvPr userDrawn="1"/>
        </p:nvSpPr>
        <p:spPr>
          <a:xfrm>
            <a:off x="10378593" y="6328398"/>
            <a:ext cx="521257" cy="529602"/>
          </a:xfrm>
          <a:prstGeom prst="rect">
            <a:avLst/>
          </a:prstGeom>
          <a:solidFill>
            <a:srgbClr val="C6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CF8B271-E77A-BD96-7F24-5A22E1E2EB4D}"/>
              </a:ext>
            </a:extLst>
          </p:cNvPr>
          <p:cNvSpPr/>
          <p:nvPr userDrawn="1"/>
        </p:nvSpPr>
        <p:spPr>
          <a:xfrm>
            <a:off x="11024668" y="6328398"/>
            <a:ext cx="521257" cy="529602"/>
          </a:xfrm>
          <a:prstGeom prst="rect">
            <a:avLst/>
          </a:prstGeom>
          <a:solidFill>
            <a:srgbClr val="EB4D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DD46925-68E9-9A5C-2295-98362A9C2759}"/>
              </a:ext>
            </a:extLst>
          </p:cNvPr>
          <p:cNvSpPr/>
          <p:nvPr userDrawn="1"/>
        </p:nvSpPr>
        <p:spPr>
          <a:xfrm>
            <a:off x="11670743" y="6328398"/>
            <a:ext cx="521257" cy="529602"/>
          </a:xfrm>
          <a:prstGeom prst="rect">
            <a:avLst/>
          </a:prstGeom>
          <a:solidFill>
            <a:srgbClr val="FF7E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924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A1B8786-F4B8-6702-E8D8-C2B5566E08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0745" y="5071941"/>
            <a:ext cx="2170510" cy="1708833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1CBE1D-7752-F9AD-FB6F-281F5DB1A015}"/>
              </a:ext>
            </a:extLst>
          </p:cNvPr>
          <p:cNvSpPr txBox="1"/>
          <p:nvPr userDrawn="1"/>
        </p:nvSpPr>
        <p:spPr>
          <a:xfrm>
            <a:off x="4713565" y="2806701"/>
            <a:ext cx="2764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>
                <a:solidFill>
                  <a:schemeClr val="bg1"/>
                </a:solidFill>
                <a:latin typeface="Barlow Condensed ExtraBold" panose="020F0502020204030204" pitchFamily="2" charset="0"/>
              </a:rPr>
              <a:t>Grazie</a:t>
            </a:r>
            <a:endParaRPr lang="en-US" sz="6000">
              <a:solidFill>
                <a:schemeClr val="bg1"/>
              </a:solidFill>
              <a:latin typeface="Barlow Condensed ExtraBold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60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FN">
            <a:extLst>
              <a:ext uri="{FF2B5EF4-FFF2-40B4-BE49-F238E27FC236}">
                <a16:creationId xmlns:a16="http://schemas.microsoft.com/office/drawing/2014/main" id="{18D7472D-7AEA-D8A1-C1D9-238DBFA59E1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013" y="6468510"/>
            <a:ext cx="508218" cy="2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90000"/>
                  <a:lumOff val="10000"/>
                </a:schemeClr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</p:spTree>
    <p:extLst>
      <p:ext uri="{BB962C8B-B14F-4D97-AF65-F5344CB8AC3E}">
        <p14:creationId xmlns:p14="http://schemas.microsoft.com/office/powerpoint/2010/main" val="798309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FN">
            <a:extLst>
              <a:ext uri="{FF2B5EF4-FFF2-40B4-BE49-F238E27FC236}">
                <a16:creationId xmlns:a16="http://schemas.microsoft.com/office/drawing/2014/main" id="{18D7472D-7AEA-D8A1-C1D9-238DBFA59E1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013" y="6468510"/>
            <a:ext cx="508218" cy="2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8000">
                <a:schemeClr val="accent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</p:spTree>
    <p:extLst>
      <p:ext uri="{BB962C8B-B14F-4D97-AF65-F5344CB8AC3E}">
        <p14:creationId xmlns:p14="http://schemas.microsoft.com/office/powerpoint/2010/main" val="582800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FN">
            <a:extLst>
              <a:ext uri="{FF2B5EF4-FFF2-40B4-BE49-F238E27FC236}">
                <a16:creationId xmlns:a16="http://schemas.microsoft.com/office/drawing/2014/main" id="{18D7472D-7AEA-D8A1-C1D9-238DBFA59E1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013" y="6468510"/>
            <a:ext cx="508218" cy="2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8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</p:spTree>
    <p:extLst>
      <p:ext uri="{BB962C8B-B14F-4D97-AF65-F5344CB8AC3E}">
        <p14:creationId xmlns:p14="http://schemas.microsoft.com/office/powerpoint/2010/main" val="2923827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FN">
            <a:extLst>
              <a:ext uri="{FF2B5EF4-FFF2-40B4-BE49-F238E27FC236}">
                <a16:creationId xmlns:a16="http://schemas.microsoft.com/office/drawing/2014/main" id="{18D7472D-7AEA-D8A1-C1D9-238DBFA59E1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013" y="6468510"/>
            <a:ext cx="508218" cy="2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</p:spTree>
    <p:extLst>
      <p:ext uri="{BB962C8B-B14F-4D97-AF65-F5344CB8AC3E}">
        <p14:creationId xmlns:p14="http://schemas.microsoft.com/office/powerpoint/2010/main" val="54839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FE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99B995-B832-A0F0-97EA-D7C3436C2AD6}"/>
              </a:ext>
            </a:extLst>
          </p:cNvPr>
          <p:cNvSpPr txBox="1"/>
          <p:nvPr userDrawn="1"/>
        </p:nvSpPr>
        <p:spPr>
          <a:xfrm>
            <a:off x="0" y="6519446"/>
            <a:ext cx="41399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err="1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err="1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>
              <a:solidFill>
                <a:srgbClr val="002060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5161E-DEC1-BCF1-2BE6-4555F70942E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631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FN">
            <a:extLst>
              <a:ext uri="{FF2B5EF4-FFF2-40B4-BE49-F238E27FC236}">
                <a16:creationId xmlns:a16="http://schemas.microsoft.com/office/drawing/2014/main" id="{18D7472D-7AEA-D8A1-C1D9-238DBFA59E1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013" y="6468510"/>
            <a:ext cx="508218" cy="2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57A0BC"/>
              </a:gs>
              <a:gs pos="97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</p:spTree>
    <p:extLst>
      <p:ext uri="{BB962C8B-B14F-4D97-AF65-F5344CB8AC3E}">
        <p14:creationId xmlns:p14="http://schemas.microsoft.com/office/powerpoint/2010/main" val="2759680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FN">
            <a:extLst>
              <a:ext uri="{FF2B5EF4-FFF2-40B4-BE49-F238E27FC236}">
                <a16:creationId xmlns:a16="http://schemas.microsoft.com/office/drawing/2014/main" id="{18D7472D-7AEA-D8A1-C1D9-238DBFA59E1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013" y="6468510"/>
            <a:ext cx="508218" cy="2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0" y="3901966"/>
            <a:ext cx="12192000" cy="2956034"/>
          </a:xfrm>
          <a:prstGeom prst="rect">
            <a:avLst/>
          </a:prstGeom>
          <a:gradFill flip="none" rotWithShape="1">
            <a:gsLst>
              <a:gs pos="0">
                <a:srgbClr val="57A0BC"/>
              </a:gs>
              <a:gs pos="97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</p:spTree>
    <p:extLst>
      <p:ext uri="{BB962C8B-B14F-4D97-AF65-F5344CB8AC3E}">
        <p14:creationId xmlns:p14="http://schemas.microsoft.com/office/powerpoint/2010/main" val="3668760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FN">
            <a:extLst>
              <a:ext uri="{FF2B5EF4-FFF2-40B4-BE49-F238E27FC236}">
                <a16:creationId xmlns:a16="http://schemas.microsoft.com/office/drawing/2014/main" id="{18D7472D-7AEA-D8A1-C1D9-238DBFA59E1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013" y="6468510"/>
            <a:ext cx="508218" cy="2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57A0BC">
                  <a:lumMod val="84981"/>
                  <a:lumOff val="15019"/>
                </a:srgbClr>
              </a:gs>
              <a:gs pos="99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</p:spTree>
    <p:extLst>
      <p:ext uri="{BB962C8B-B14F-4D97-AF65-F5344CB8AC3E}">
        <p14:creationId xmlns:p14="http://schemas.microsoft.com/office/powerpoint/2010/main" val="2643908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70AEC6"/>
              </a:gs>
              <a:gs pos="99000">
                <a:srgbClr val="00206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2CA2B4-50F9-4D60-4E8D-C87E1D7F19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518" y="6478034"/>
            <a:ext cx="461457" cy="22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074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37C07E5-D187-ADBD-E2FC-8DCF499C62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4A8ABFA-B2B4-229F-36C5-7948741D4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57A0BC">
                  <a:alpha val="19547"/>
                </a:srgbClr>
              </a:gs>
              <a:gs pos="97000">
                <a:schemeClr val="bg1">
                  <a:alpha val="55991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pic>
        <p:nvPicPr>
          <p:cNvPr id="6" name="Picture 4" descr="INFN">
            <a:extLst>
              <a:ext uri="{FF2B5EF4-FFF2-40B4-BE49-F238E27FC236}">
                <a16:creationId xmlns:a16="http://schemas.microsoft.com/office/drawing/2014/main" id="{BBF57DD1-D819-A400-8867-1ACC43734ED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013" y="6468510"/>
            <a:ext cx="508218" cy="2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1731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FN">
            <a:extLst>
              <a:ext uri="{FF2B5EF4-FFF2-40B4-BE49-F238E27FC236}">
                <a16:creationId xmlns:a16="http://schemas.microsoft.com/office/drawing/2014/main" id="{18D7472D-7AEA-D8A1-C1D9-238DBFA59E1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013" y="6468510"/>
            <a:ext cx="508218" cy="2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57A0BC"/>
              </a:gs>
              <a:gs pos="97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</p:spTree>
    <p:extLst>
      <p:ext uri="{BB962C8B-B14F-4D97-AF65-F5344CB8AC3E}">
        <p14:creationId xmlns:p14="http://schemas.microsoft.com/office/powerpoint/2010/main" val="11292340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57A0BC">
                  <a:lumMod val="100000"/>
                </a:srgbClr>
              </a:gs>
              <a:gs pos="100000">
                <a:schemeClr val="accent1">
                  <a:lumMod val="79313"/>
                </a:schemeClr>
              </a:gs>
              <a:gs pos="45000">
                <a:srgbClr val="174178"/>
              </a:gs>
              <a:gs pos="30000">
                <a:srgbClr val="295B8A"/>
              </a:gs>
              <a:gs pos="7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</p:spTree>
    <p:extLst>
      <p:ext uri="{BB962C8B-B14F-4D97-AF65-F5344CB8AC3E}">
        <p14:creationId xmlns:p14="http://schemas.microsoft.com/office/powerpoint/2010/main" val="7819356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57A0BC">
                  <a:alpha val="65098"/>
                </a:srgbClr>
              </a:gs>
              <a:gs pos="28000">
                <a:srgbClr val="57A0BC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BCD0611-E5CE-887B-2FF9-DE056DF573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518" y="6478034"/>
            <a:ext cx="461457" cy="22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208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5000"/>
                  <a:lumOff val="75000"/>
                </a:schemeClr>
              </a:gs>
              <a:gs pos="98000">
                <a:schemeClr val="accent5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pic>
        <p:nvPicPr>
          <p:cNvPr id="2" name="Picture 4" descr="INFN">
            <a:extLst>
              <a:ext uri="{FF2B5EF4-FFF2-40B4-BE49-F238E27FC236}">
                <a16:creationId xmlns:a16="http://schemas.microsoft.com/office/drawing/2014/main" id="{18D7472D-7AEA-D8A1-C1D9-238DBFA59E1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013" y="6468510"/>
            <a:ext cx="508218" cy="2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501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0000"/>
                  <a:lumOff val="90000"/>
                </a:schemeClr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A0E8F9-F31F-BE55-EA09-20536D8AD1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518" y="6478034"/>
            <a:ext cx="461457" cy="22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3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FFC5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EB124C-6D52-693A-344A-306A09404D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FDE969-50E1-8C53-DF20-937178C02B39}"/>
              </a:ext>
            </a:extLst>
          </p:cNvPr>
          <p:cNvSpPr txBox="1"/>
          <p:nvPr userDrawn="1"/>
        </p:nvSpPr>
        <p:spPr>
          <a:xfrm>
            <a:off x="1" y="6519446"/>
            <a:ext cx="4139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err="1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err="1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>
              <a:solidFill>
                <a:srgbClr val="2C4E80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3677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FN">
            <a:extLst>
              <a:ext uri="{FF2B5EF4-FFF2-40B4-BE49-F238E27FC236}">
                <a16:creationId xmlns:a16="http://schemas.microsoft.com/office/drawing/2014/main" id="{18D7472D-7AEA-D8A1-C1D9-238DBFA59E1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013" y="6468510"/>
            <a:ext cx="508218" cy="2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8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</p:spTree>
    <p:extLst>
      <p:ext uri="{BB962C8B-B14F-4D97-AF65-F5344CB8AC3E}">
        <p14:creationId xmlns:p14="http://schemas.microsoft.com/office/powerpoint/2010/main" val="2898635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8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AF32614-B342-59BF-B516-75995132EE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518" y="6478034"/>
            <a:ext cx="461457" cy="22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237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9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AF32614-B342-59BF-B516-75995132EE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518" y="6478034"/>
            <a:ext cx="461457" cy="22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8759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8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46F9114-78EC-166D-EA5B-5E899B3184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518" y="6478034"/>
            <a:ext cx="461457" cy="22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264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FN">
            <a:extLst>
              <a:ext uri="{FF2B5EF4-FFF2-40B4-BE49-F238E27FC236}">
                <a16:creationId xmlns:a16="http://schemas.microsoft.com/office/drawing/2014/main" id="{18D7472D-7AEA-D8A1-C1D9-238DBFA59E1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013" y="6468510"/>
            <a:ext cx="508218" cy="2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1333FE4-A13B-4C8F-F6DF-807CD1512BA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8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</p:spTree>
    <p:extLst>
      <p:ext uri="{BB962C8B-B14F-4D97-AF65-F5344CB8AC3E}">
        <p14:creationId xmlns:p14="http://schemas.microsoft.com/office/powerpoint/2010/main" val="1535319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410267-BCFC-06D2-EAD5-D310D16C5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A0AA84-553E-AD54-F354-E1DE505F0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BD746C-2051-D06F-EDC3-5BE9F1F8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08E0-239B-46B7-99E4-45193A9968D9}" type="datetime1">
              <a:rPr lang="it-IT" smtClean="0"/>
              <a:t>06/05/2025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7FB4A6-95ED-34D3-3A2D-7EEB7EBD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9E9FC0-D1E8-F978-1D83-B855E097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7865-F35E-5747-B1A2-A70402B614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40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0021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A156D13-80E6-185E-495C-DF78C1CF81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930693-B7AB-0698-3D58-432D6D298EA4}"/>
              </a:ext>
            </a:extLst>
          </p:cNvPr>
          <p:cNvSpPr txBox="1"/>
          <p:nvPr userDrawn="1"/>
        </p:nvSpPr>
        <p:spPr>
          <a:xfrm>
            <a:off x="1" y="6519446"/>
            <a:ext cx="4139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90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2C4E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105621-65D1-206E-7AC6-CB631A797C66}"/>
              </a:ext>
            </a:extLst>
          </p:cNvPr>
          <p:cNvSpPr txBox="1"/>
          <p:nvPr userDrawn="1"/>
        </p:nvSpPr>
        <p:spPr>
          <a:xfrm>
            <a:off x="1" y="6519446"/>
            <a:ext cx="4139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2A827-9F70-06BA-13F2-ED3191F954C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8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FE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99B995-B832-A0F0-97EA-D7C3436C2AD6}"/>
              </a:ext>
            </a:extLst>
          </p:cNvPr>
          <p:cNvSpPr txBox="1"/>
          <p:nvPr userDrawn="1"/>
        </p:nvSpPr>
        <p:spPr>
          <a:xfrm>
            <a:off x="0" y="6519446"/>
            <a:ext cx="41399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err="1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err="1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>
              <a:solidFill>
                <a:srgbClr val="002060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5161E-DEC1-BCF1-2BE6-4555F70942E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2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FFC5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EB124C-6D52-693A-344A-306A09404D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FDE969-50E1-8C53-DF20-937178C02B39}"/>
              </a:ext>
            </a:extLst>
          </p:cNvPr>
          <p:cNvSpPr txBox="1"/>
          <p:nvPr userDrawn="1"/>
        </p:nvSpPr>
        <p:spPr>
          <a:xfrm>
            <a:off x="1" y="6519446"/>
            <a:ext cx="4139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err="1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err="1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>
              <a:solidFill>
                <a:srgbClr val="2C4E80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888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7" r:id="rId2"/>
    <p:sldLayoutId id="2147483657" r:id="rId3"/>
    <p:sldLayoutId id="2147483683" r:id="rId4"/>
    <p:sldLayoutId id="2147483688" r:id="rId5"/>
    <p:sldLayoutId id="2147483689" r:id="rId6"/>
    <p:sldLayoutId id="2147483690" r:id="rId7"/>
    <p:sldLayoutId id="2147483704" r:id="rId8"/>
    <p:sldLayoutId id="2147483705" r:id="rId9"/>
    <p:sldLayoutId id="2147483706" r:id="rId10"/>
    <p:sldLayoutId id="2147483707" r:id="rId11"/>
    <p:sldLayoutId id="2147483686" r:id="rId12"/>
    <p:sldLayoutId id="214748368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55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708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42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95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8.png"/><Relationship Id="rId7" Type="http://schemas.openxmlformats.org/officeDocument/2006/relationships/image" Target="../media/image59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microsoft.com/office/2007/relationships/hdphoto" Target="../media/hdphoto2.wdp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svg"/><Relationship Id="rId11" Type="http://schemas.openxmlformats.org/officeDocument/2006/relationships/image" Target="../media/image31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>
            <a:extLst>
              <a:ext uri="{FF2B5EF4-FFF2-40B4-BE49-F238E27FC236}">
                <a16:creationId xmlns:a16="http://schemas.microsoft.com/office/drawing/2014/main" id="{06E4FB7B-E83F-4BDF-91AC-1421B2A4F5C1}"/>
              </a:ext>
            </a:extLst>
          </p:cNvPr>
          <p:cNvSpPr txBox="1"/>
          <p:nvPr/>
        </p:nvSpPr>
        <p:spPr>
          <a:xfrm>
            <a:off x="5244430" y="5614608"/>
            <a:ext cx="527481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altLang="ko-KR" sz="2400">
                <a:solidFill>
                  <a:schemeClr val="accent1"/>
                </a:solidFill>
                <a:cs typeface="Arial"/>
              </a:rPr>
              <a:t>Diego Bettoni, 6 Maggio 2025</a:t>
            </a:r>
            <a:endParaRPr lang="it-IT" sz="2400">
              <a:solidFill>
                <a:schemeClr val="accent1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C4F38912-54C5-430E-7254-F654F39FDE49}"/>
              </a:ext>
            </a:extLst>
          </p:cNvPr>
          <p:cNvSpPr txBox="1"/>
          <p:nvPr/>
        </p:nvSpPr>
        <p:spPr>
          <a:xfrm>
            <a:off x="350913" y="2628781"/>
            <a:ext cx="11641062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6600" b="1">
                <a:solidFill>
                  <a:schemeClr val="accent1"/>
                </a:solidFill>
                <a:latin typeface="+mj-lt"/>
                <a:cs typeface="Arial"/>
              </a:rPr>
              <a:t>INFN Condivide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3200">
                <a:solidFill>
                  <a:schemeClr val="accent1"/>
                </a:solidFill>
                <a:cs typeface="Arial"/>
              </a:rPr>
              <a:t>Un percorso che evolve nella continuità della lezioni apprese</a:t>
            </a:r>
          </a:p>
        </p:txBody>
      </p:sp>
    </p:spTree>
    <p:extLst>
      <p:ext uri="{BB962C8B-B14F-4D97-AF65-F5344CB8AC3E}">
        <p14:creationId xmlns:p14="http://schemas.microsoft.com/office/powerpoint/2010/main" val="37654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C9849-2FC1-7912-1BDD-8AE66F10B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74A628CB-539D-C5AF-D61A-3A14BB6BE0A2}"/>
              </a:ext>
            </a:extLst>
          </p:cNvPr>
          <p:cNvSpPr txBox="1"/>
          <p:nvPr/>
        </p:nvSpPr>
        <p:spPr>
          <a:xfrm>
            <a:off x="507093" y="892380"/>
            <a:ext cx="11397827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lang="it-IT" altLang="ko-KR" sz="4800">
                <a:solidFill>
                  <a:srgbClr val="002060"/>
                </a:solidFill>
                <a:cs typeface="Arial"/>
              </a:rPr>
              <a:t>01.  INFN Condivide 2025: obiettivi e novità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4800" b="1">
                <a:solidFill>
                  <a:srgbClr val="002060"/>
                </a:solidFill>
                <a:cs typeface="Arial"/>
              </a:rPr>
              <a:t>02. I temi della nuova edizione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</a:rPr>
              <a:t>03. Sessioni collaborative e strumenti di supporto</a:t>
            </a:r>
          </a:p>
        </p:txBody>
      </p:sp>
    </p:spTree>
    <p:extLst>
      <p:ext uri="{BB962C8B-B14F-4D97-AF65-F5344CB8AC3E}">
        <p14:creationId xmlns:p14="http://schemas.microsoft.com/office/powerpoint/2010/main" val="388626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3267F-2A4B-CF59-BF7F-FA6C6A95C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7">
            <a:extLst>
              <a:ext uri="{FF2B5EF4-FFF2-40B4-BE49-F238E27FC236}">
                <a16:creationId xmlns:a16="http://schemas.microsoft.com/office/drawing/2014/main" id="{0C4607B0-37D3-5A41-8529-BCB1473395B2}"/>
              </a:ext>
            </a:extLst>
          </p:cNvPr>
          <p:cNvSpPr txBox="1"/>
          <p:nvPr/>
        </p:nvSpPr>
        <p:spPr>
          <a:xfrm>
            <a:off x="318877" y="358244"/>
            <a:ext cx="5458245" cy="25391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it-IT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F99E8">
                        <a:alpha val="90000"/>
                      </a:srgbClr>
                    </a:gs>
                    <a:gs pos="97000">
                      <a:srgbClr val="FFC000">
                        <a:alpha val="90000"/>
                      </a:srgbClr>
                    </a:gs>
                    <a:gs pos="68000">
                      <a:srgbClr val="C80347">
                        <a:lumMod val="100000"/>
                        <a:alpha val="90000"/>
                      </a:srgbClr>
                    </a:gs>
                    <a:gs pos="24000">
                      <a:srgbClr val="0D3C8D">
                        <a:alpha val="9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r>
              <a:rPr lang="it-IT" sz="1050" b="1">
                <a:solidFill>
                  <a:schemeClr val="accent6">
                    <a:lumMod val="50000"/>
                  </a:schemeClr>
                </a:solidFill>
                <a:latin typeface="Titillium Web" pitchFamily="2" charset="77"/>
              </a:rPr>
              <a:t>I TEMI DELLA NUOVA EDIZIONE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9995C55D-4A3B-EF54-3B4C-4DF1BE557A03}"/>
              </a:ext>
            </a:extLst>
          </p:cNvPr>
          <p:cNvGrpSpPr/>
          <p:nvPr/>
        </p:nvGrpSpPr>
        <p:grpSpPr>
          <a:xfrm>
            <a:off x="10887740" y="6602818"/>
            <a:ext cx="1304260" cy="255181"/>
            <a:chOff x="9727527" y="6328398"/>
            <a:chExt cx="2464473" cy="529602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33FBE22-CE1C-0A94-F258-1BFF4FAE197A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A5F8AC45-DF3A-95F5-C7BB-01436601A1CF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6E59EF86-233D-75CD-73C2-FBA8A3474CD7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896DB1C0-233F-D1A7-3C8C-196453EE20B8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46F9AC7A-F5FB-3068-3AB4-A8B85F2779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465234" y="1137073"/>
            <a:ext cx="6858004" cy="458384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E759D2-B814-A638-FC14-4F6A2715F9B2}"/>
              </a:ext>
            </a:extLst>
          </p:cNvPr>
          <p:cNvSpPr txBox="1"/>
          <p:nvPr/>
        </p:nvSpPr>
        <p:spPr>
          <a:xfrm>
            <a:off x="220517" y="612160"/>
            <a:ext cx="7228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defRPr/>
            </a:pPr>
            <a:r>
              <a:rPr lang="it-IT" sz="3600" b="1">
                <a:solidFill>
                  <a:srgbClr val="002060"/>
                </a:solidFill>
                <a:latin typeface="+mj-lt"/>
              </a:rPr>
              <a:t>6 Maggio | «</a:t>
            </a:r>
            <a:r>
              <a:rPr lang="it-IT" sz="3600" b="1" i="1">
                <a:solidFill>
                  <a:srgbClr val="002060"/>
                </a:solidFill>
                <a:latin typeface="+mj-lt"/>
              </a:rPr>
              <a:t>Ricerca e collaborazione</a:t>
            </a:r>
            <a:r>
              <a:rPr lang="it-IT" sz="3600" b="1">
                <a:solidFill>
                  <a:srgbClr val="002060"/>
                </a:solidFill>
                <a:latin typeface="+mj-lt"/>
              </a:rPr>
              <a:t>» 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C2758FE4-3C00-D2A3-CA28-B55FC67F0014}"/>
              </a:ext>
            </a:extLst>
          </p:cNvPr>
          <p:cNvSpPr txBox="1"/>
          <p:nvPr/>
        </p:nvSpPr>
        <p:spPr>
          <a:xfrm>
            <a:off x="368154" y="1979767"/>
            <a:ext cx="7080396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La prima giornata di INFN Condivide 2025 è dedicata al cuore pulsante dell’ente: la </a:t>
            </a:r>
            <a:r>
              <a:rPr lang="it-IT" sz="26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ricerca scientifica</a:t>
            </a:r>
            <a:r>
              <a:rPr lang="it-IT" sz="26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it-IT" sz="260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it-IT" sz="26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it-IT" sz="26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mattinata</a:t>
            </a:r>
            <a:r>
              <a:rPr lang="it-IT" sz="26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sarà dedicata alla presentazione delle principali linee di ricerca e delle attività in corso.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it-IT" sz="260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it-IT" sz="26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Il </a:t>
            </a:r>
            <a:r>
              <a:rPr lang="it-IT" sz="26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pomeriggio</a:t>
            </a:r>
            <a:r>
              <a:rPr lang="it-IT" sz="26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2600">
                <a:solidFill>
                  <a:srgbClr val="002060"/>
                </a:solidFill>
              </a:rPr>
              <a:t>parteciperete ad </a:t>
            </a:r>
            <a:r>
              <a:rPr lang="it-IT" sz="26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un laboratorio immersivo e narrativo a squadre, </a:t>
            </a:r>
            <a:r>
              <a:rPr lang="it-IT" sz="2600">
                <a:solidFill>
                  <a:srgbClr val="002060"/>
                </a:solidFill>
              </a:rPr>
              <a:t>mirato a favorire la collaborazione e la comprensione reciproca.</a:t>
            </a:r>
            <a:endParaRPr lang="it-IT" sz="260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4649DD3E-8D8A-235F-8BBF-CA8ABBC6DCC4}"/>
              </a:ext>
            </a:extLst>
          </p:cNvPr>
          <p:cNvGrpSpPr/>
          <p:nvPr/>
        </p:nvGrpSpPr>
        <p:grpSpPr>
          <a:xfrm>
            <a:off x="10871015" y="6602817"/>
            <a:ext cx="1304260" cy="255181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CBBD2BD-349F-EC3B-9E3A-A2D57255D5A8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6E401375-82A0-0C2C-D7CA-4AE58DD7DB7D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D2ACAC4E-59A2-DE84-3B7F-AF4296E97278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2061AD5-A87C-A5E1-E1B1-F63CFC119632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7" name="Picture 4">
            <a:extLst>
              <a:ext uri="{FF2B5EF4-FFF2-40B4-BE49-F238E27FC236}">
                <a16:creationId xmlns:a16="http://schemas.microsoft.com/office/drawing/2014/main" id="{25699C71-D153-2136-5CCA-E13D50367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7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CDDC8-0609-2E1B-B6D6-E9DEF2860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7">
            <a:extLst>
              <a:ext uri="{FF2B5EF4-FFF2-40B4-BE49-F238E27FC236}">
                <a16:creationId xmlns:a16="http://schemas.microsoft.com/office/drawing/2014/main" id="{EFDB5F32-7CB0-C0E6-ED3E-11A16D9A94FF}"/>
              </a:ext>
            </a:extLst>
          </p:cNvPr>
          <p:cNvSpPr txBox="1"/>
          <p:nvPr/>
        </p:nvSpPr>
        <p:spPr>
          <a:xfrm>
            <a:off x="318877" y="358244"/>
            <a:ext cx="5458245" cy="25391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it-IT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F99E8">
                        <a:alpha val="90000"/>
                      </a:srgbClr>
                    </a:gs>
                    <a:gs pos="97000">
                      <a:srgbClr val="FFC000">
                        <a:alpha val="90000"/>
                      </a:srgbClr>
                    </a:gs>
                    <a:gs pos="68000">
                      <a:srgbClr val="C80347">
                        <a:lumMod val="100000"/>
                        <a:alpha val="90000"/>
                      </a:srgbClr>
                    </a:gs>
                    <a:gs pos="24000">
                      <a:srgbClr val="0D3C8D">
                        <a:alpha val="9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r>
              <a:rPr lang="it-IT" sz="1050" b="1">
                <a:solidFill>
                  <a:schemeClr val="accent6">
                    <a:lumMod val="50000"/>
                  </a:schemeClr>
                </a:solidFill>
                <a:latin typeface="Titillium Web" pitchFamily="2" charset="77"/>
              </a:rPr>
              <a:t>I TEMI DELLA NUOVA EDIZIONE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A435B50C-7D79-0B6E-E441-0A870C22A4E7}"/>
              </a:ext>
            </a:extLst>
          </p:cNvPr>
          <p:cNvGrpSpPr/>
          <p:nvPr/>
        </p:nvGrpSpPr>
        <p:grpSpPr>
          <a:xfrm>
            <a:off x="10887740" y="6602818"/>
            <a:ext cx="1304260" cy="255181"/>
            <a:chOff x="9727527" y="6328398"/>
            <a:chExt cx="2464473" cy="529602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79E302E7-42D6-DBC7-592A-22FA1EE0C8D8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52694F25-12E4-529E-9EB6-61F3232D52D5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E8E93DE0-932C-BBA3-3771-6FFCDAAA5242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4ABBF7CB-D0CC-06D9-0C2E-D0A361DD23B3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96B89B0C-521C-8D3F-1EB3-757CC7AC2F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6462713" y="1128711"/>
            <a:ext cx="6857998" cy="460057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1BC1F6-04BB-5F40-C196-858CBAA80476}"/>
              </a:ext>
            </a:extLst>
          </p:cNvPr>
          <p:cNvSpPr txBox="1"/>
          <p:nvPr/>
        </p:nvSpPr>
        <p:spPr>
          <a:xfrm>
            <a:off x="220517" y="612160"/>
            <a:ext cx="72280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>
                <a:solidFill>
                  <a:srgbClr val="002060"/>
                </a:solidFill>
                <a:latin typeface="+mj-lt"/>
              </a:rPr>
              <a:t>7 Maggio | «</a:t>
            </a:r>
            <a:r>
              <a:rPr lang="it-IT" sz="3600" b="1" i="1">
                <a:solidFill>
                  <a:srgbClr val="002060"/>
                </a:solidFill>
                <a:latin typeface="+mj-lt"/>
              </a:rPr>
              <a:t>L’AI come leva abilitante per raccordare componente scientifica e gestionale</a:t>
            </a:r>
            <a:r>
              <a:rPr lang="it-IT" sz="3600" b="1">
                <a:solidFill>
                  <a:srgbClr val="002060"/>
                </a:solidFill>
                <a:latin typeface="+mj-lt"/>
              </a:rPr>
              <a:t>»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C68E52E5-4C80-EAC7-DAD0-91B3ADAA54D1}"/>
              </a:ext>
            </a:extLst>
          </p:cNvPr>
          <p:cNvSpPr txBox="1"/>
          <p:nvPr/>
        </p:nvSpPr>
        <p:spPr>
          <a:xfrm>
            <a:off x="220516" y="2506356"/>
            <a:ext cx="7318933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>
                <a:solidFill>
                  <a:srgbClr val="002060"/>
                </a:solidFill>
              </a:rPr>
              <a:t>L</a:t>
            </a:r>
            <a:r>
              <a:rPr lang="it-IT" sz="26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’AI può </a:t>
            </a:r>
            <a:r>
              <a:rPr lang="it-IT" sz="26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accelerare</a:t>
            </a:r>
            <a:r>
              <a:rPr lang="it-IT" sz="26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le attività, </a:t>
            </a:r>
            <a:r>
              <a:rPr lang="it-IT" sz="26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semplificare</a:t>
            </a:r>
            <a:r>
              <a:rPr lang="it-IT" sz="26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processi, ridurre i tempi di risposta e potenziare il supporto gestionale alla ricerca</a:t>
            </a:r>
            <a:r>
              <a:rPr lang="it-IT" sz="2600">
                <a:solidFill>
                  <a:srgbClr val="002060"/>
                </a:solidFill>
              </a:rPr>
              <a:t>.</a:t>
            </a:r>
          </a:p>
          <a:p>
            <a:pPr defTabSz="822960">
              <a:defRPr/>
            </a:pPr>
            <a:endParaRPr lang="it-IT" sz="2600">
              <a:solidFill>
                <a:srgbClr val="002060"/>
              </a:solidFill>
            </a:endParaRPr>
          </a:p>
          <a:p>
            <a:pPr defTabSz="822960">
              <a:defRPr/>
            </a:pPr>
            <a:r>
              <a:rPr lang="it-IT" sz="2600">
                <a:solidFill>
                  <a:srgbClr val="002060"/>
                </a:solidFill>
              </a:rPr>
              <a:t>Si possono realizzare queste potenzialità solo ponendo le basi di una </a:t>
            </a:r>
            <a:r>
              <a:rPr lang="it-IT" sz="2600" b="1">
                <a:solidFill>
                  <a:srgbClr val="002060"/>
                </a:solidFill>
              </a:rPr>
              <a:t>comprensione approfondita </a:t>
            </a:r>
            <a:r>
              <a:rPr lang="it-IT" sz="2600">
                <a:solidFill>
                  <a:srgbClr val="002060"/>
                </a:solidFill>
              </a:rPr>
              <a:t>di questo strumento.</a:t>
            </a:r>
            <a:br>
              <a:rPr lang="it-IT" sz="2600">
                <a:solidFill>
                  <a:srgbClr val="002060"/>
                </a:solidFill>
              </a:rPr>
            </a:br>
            <a:endParaRPr lang="it-IT" sz="2600">
              <a:solidFill>
                <a:srgbClr val="002060"/>
              </a:solidFill>
            </a:endParaRPr>
          </a:p>
          <a:p>
            <a:pPr defTabSz="822960">
              <a:defRPr/>
            </a:pPr>
            <a:r>
              <a:rPr kumimoji="0" lang="it-IT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"/>
                <a:cs typeface="+mn-cs"/>
              </a:rPr>
              <a:t>Approfondiremo </a:t>
            </a:r>
            <a:r>
              <a:rPr lang="it-IT" sz="2600">
                <a:solidFill>
                  <a:srgbClr val="002060"/>
                </a:solidFill>
                <a:latin typeface="Barlow Condensed"/>
              </a:rPr>
              <a:t>l’</a:t>
            </a:r>
            <a:r>
              <a:rPr lang="it-IT" sz="2600" b="1">
                <a:solidFill>
                  <a:srgbClr val="002060"/>
                </a:solidFill>
                <a:latin typeface="Barlow Condensed"/>
              </a:rPr>
              <a:t>AI </a:t>
            </a:r>
            <a:r>
              <a:rPr lang="it-IT" sz="2600" b="1" err="1">
                <a:solidFill>
                  <a:srgbClr val="002060"/>
                </a:solidFill>
                <a:latin typeface="Barlow Condensed"/>
              </a:rPr>
              <a:t>literacy</a:t>
            </a:r>
            <a:r>
              <a:rPr lang="it-IT" sz="2600" b="1">
                <a:solidFill>
                  <a:srgbClr val="002060"/>
                </a:solidFill>
                <a:latin typeface="Barlow Condensed"/>
              </a:rPr>
              <a:t> </a:t>
            </a:r>
            <a:r>
              <a:rPr lang="it-IT" sz="2600">
                <a:solidFill>
                  <a:srgbClr val="002060"/>
                </a:solidFill>
                <a:latin typeface="Barlow Condensed"/>
              </a:rPr>
              <a:t>con un modulo frontale seguito da un workshop collaborativo, entrambi la mattina del 7 maggio.</a:t>
            </a:r>
            <a:endParaRPr kumimoji="0" lang="it-IT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/>
              <a:cs typeface="+mn-cs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04B51DC-8544-7779-0F48-53564BE97A14}"/>
              </a:ext>
            </a:extLst>
          </p:cNvPr>
          <p:cNvGrpSpPr/>
          <p:nvPr/>
        </p:nvGrpSpPr>
        <p:grpSpPr>
          <a:xfrm>
            <a:off x="10871015" y="6602817"/>
            <a:ext cx="1304260" cy="255181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1F67AA42-5DC2-5BBA-0DF5-189C4DF1706E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18652D3-4CCB-B8E0-0FD7-1877BCEE45E9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CA7359D3-B4F9-0F45-ED9A-9D3AB703557D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C61B2D9C-CC8E-3740-E48F-F7C5BB56429C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7" name="Picture 4">
            <a:extLst>
              <a:ext uri="{FF2B5EF4-FFF2-40B4-BE49-F238E27FC236}">
                <a16:creationId xmlns:a16="http://schemas.microsoft.com/office/drawing/2014/main" id="{C86830C3-249C-F372-7EF4-4E5857BD8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510A1-9C36-9AFA-D911-526BD139D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7">
            <a:extLst>
              <a:ext uri="{FF2B5EF4-FFF2-40B4-BE49-F238E27FC236}">
                <a16:creationId xmlns:a16="http://schemas.microsoft.com/office/drawing/2014/main" id="{2D887599-E9C2-326E-8F31-647E0F42520E}"/>
              </a:ext>
            </a:extLst>
          </p:cNvPr>
          <p:cNvSpPr txBox="1"/>
          <p:nvPr/>
        </p:nvSpPr>
        <p:spPr>
          <a:xfrm>
            <a:off x="318877" y="358244"/>
            <a:ext cx="5458245" cy="25391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it-IT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F99E8">
                        <a:alpha val="90000"/>
                      </a:srgbClr>
                    </a:gs>
                    <a:gs pos="97000">
                      <a:srgbClr val="FFC000">
                        <a:alpha val="90000"/>
                      </a:srgbClr>
                    </a:gs>
                    <a:gs pos="68000">
                      <a:srgbClr val="C80347">
                        <a:lumMod val="100000"/>
                        <a:alpha val="90000"/>
                      </a:srgbClr>
                    </a:gs>
                    <a:gs pos="24000">
                      <a:srgbClr val="0D3C8D">
                        <a:alpha val="9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r>
              <a:rPr lang="it-IT" sz="1050" b="1">
                <a:solidFill>
                  <a:schemeClr val="accent6">
                    <a:lumMod val="50000"/>
                  </a:schemeClr>
                </a:solidFill>
                <a:latin typeface="Titillium Web" pitchFamily="2" charset="77"/>
              </a:rPr>
              <a:t>I TEMI DELLA NUOVA EDIZIONE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5B874537-B5B7-FF5A-62A9-B65F06B5ED58}"/>
              </a:ext>
            </a:extLst>
          </p:cNvPr>
          <p:cNvGrpSpPr/>
          <p:nvPr/>
        </p:nvGrpSpPr>
        <p:grpSpPr>
          <a:xfrm>
            <a:off x="10887740" y="6602818"/>
            <a:ext cx="1304260" cy="255181"/>
            <a:chOff x="9727527" y="6328398"/>
            <a:chExt cx="2464473" cy="529602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8173AE1-3980-6C77-250B-00089791ACD2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070E9104-3FA6-E49E-DF7C-76E0257D2E43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EF350E25-3913-519C-2B1A-6EEECD1B845A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68CF6006-0865-D60B-B68C-CDBD40D3B340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BFBA1A41-7BA2-11C1-C869-29B3A7802E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549140" y="1215139"/>
            <a:ext cx="6857998" cy="442772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E5D1F0-F85F-7D62-10A9-42BD3DF667FD}"/>
              </a:ext>
            </a:extLst>
          </p:cNvPr>
          <p:cNvSpPr txBox="1"/>
          <p:nvPr/>
        </p:nvSpPr>
        <p:spPr>
          <a:xfrm>
            <a:off x="220517" y="612160"/>
            <a:ext cx="72280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>
                <a:solidFill>
                  <a:srgbClr val="002060"/>
                </a:solidFill>
                <a:latin typeface="+mj-lt"/>
              </a:rPr>
              <a:t>7 Maggio | «</a:t>
            </a:r>
            <a:r>
              <a:rPr lang="it-IT" sz="3600" b="1" i="1">
                <a:solidFill>
                  <a:srgbClr val="002060"/>
                </a:solidFill>
                <a:latin typeface="+mj-lt"/>
              </a:rPr>
              <a:t>Verso un nuovo modello gestionale integrato</a:t>
            </a:r>
            <a:r>
              <a:rPr lang="it-IT" sz="3600" b="1">
                <a:solidFill>
                  <a:srgbClr val="002060"/>
                </a:solidFill>
                <a:latin typeface="+mj-lt"/>
              </a:rPr>
              <a:t>»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43015433-2BC5-2C68-5AFE-6849C8860F70}"/>
              </a:ext>
            </a:extLst>
          </p:cNvPr>
          <p:cNvSpPr txBox="1"/>
          <p:nvPr/>
        </p:nvSpPr>
        <p:spPr>
          <a:xfrm>
            <a:off x="287192" y="2288762"/>
            <a:ext cx="7161358" cy="32932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>
                <a:solidFill>
                  <a:srgbClr val="002060"/>
                </a:solidFill>
                <a:ea typeface="+mn-ea"/>
                <a:cs typeface="+mn-cs"/>
              </a:rPr>
              <a:t>Il </a:t>
            </a:r>
            <a:r>
              <a:rPr lang="it-IT" sz="2600">
                <a:solidFill>
                  <a:srgbClr val="002060"/>
                </a:solidFill>
              </a:rPr>
              <a:t>primo modulo, frontale, servirà a comprendere i cambiamenti che investiranno i</a:t>
            </a:r>
            <a:r>
              <a:rPr lang="it-IT" sz="2600" b="1">
                <a:solidFill>
                  <a:srgbClr val="002060"/>
                </a:solidFill>
                <a:ea typeface="+mn-ea"/>
                <a:cs typeface="+mn-cs"/>
              </a:rPr>
              <a:t> sistemi e i processi INFN in chiave integrata</a:t>
            </a:r>
            <a:r>
              <a:rPr lang="it-IT" sz="2600">
                <a:solidFill>
                  <a:srgbClr val="002060"/>
                </a:solidFill>
                <a:ea typeface="+mn-ea"/>
                <a:cs typeface="+mn-cs"/>
              </a:rPr>
              <a:t>. Approfondiremo le opportunità e i rischi connessi.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600">
              <a:solidFill>
                <a:srgbClr val="002060"/>
              </a:solidFill>
              <a:ea typeface="+mn-ea"/>
              <a:cs typeface="+mn-cs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>
                <a:solidFill>
                  <a:srgbClr val="002060"/>
                </a:solidFill>
                <a:ea typeface="+mn-ea"/>
                <a:cs typeface="+mn-cs"/>
              </a:rPr>
              <a:t>A seguire, il laboratorio </a:t>
            </a:r>
            <a:r>
              <a:rPr lang="it-IT" sz="2600" i="1">
                <a:solidFill>
                  <a:srgbClr val="002060"/>
                </a:solidFill>
                <a:ea typeface="+mn-ea"/>
                <a:cs typeface="+mn-cs"/>
              </a:rPr>
              <a:t>“Il fabbisogno informativo e le prospettive future</a:t>
            </a:r>
            <a:r>
              <a:rPr lang="it-IT" sz="2600">
                <a:solidFill>
                  <a:srgbClr val="002060"/>
                </a:solidFill>
                <a:ea typeface="+mn-ea"/>
                <a:cs typeface="+mn-cs"/>
              </a:rPr>
              <a:t>” ci permetterà di </a:t>
            </a:r>
            <a:r>
              <a:rPr lang="it-IT" sz="2600">
                <a:solidFill>
                  <a:srgbClr val="002060"/>
                </a:solidFill>
              </a:rPr>
              <a:t>raccogliere </a:t>
            </a:r>
            <a:r>
              <a:rPr lang="it-IT" sz="2600">
                <a:solidFill>
                  <a:srgbClr val="002060"/>
                </a:solidFill>
                <a:ea typeface="+mn-ea"/>
                <a:cs typeface="+mn-cs"/>
              </a:rPr>
              <a:t>le esigenze informative reali del personale amministrativo e contabile.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8E8A38A-78F2-CA6C-54B4-642A476CE76B}"/>
              </a:ext>
            </a:extLst>
          </p:cNvPr>
          <p:cNvGrpSpPr/>
          <p:nvPr/>
        </p:nvGrpSpPr>
        <p:grpSpPr>
          <a:xfrm>
            <a:off x="10871015" y="6602817"/>
            <a:ext cx="1304260" cy="255181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B064530-D1BC-BA8D-F49A-1CA8547B212D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531F6BA6-6AB6-B80B-C9AE-BB3633AB80CB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663C076F-B424-E274-5A35-ABB1056941B0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5341D578-6200-E8CA-5F03-0C3C2BCDE593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092BAFD7-FCB4-C6A6-09FF-D8549A885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77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41EC3-928F-C51F-B782-3AA95719C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Vista dall'alto di una tavolo rotondo con sedie">
            <a:extLst>
              <a:ext uri="{FF2B5EF4-FFF2-40B4-BE49-F238E27FC236}">
                <a16:creationId xmlns:a16="http://schemas.microsoft.com/office/drawing/2014/main" id="{F1482D89-20C0-D0AD-8664-6D7EC7F303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51881" y="1223905"/>
            <a:ext cx="6864024" cy="4416213"/>
          </a:xfrm>
          <a:prstGeom prst="rect">
            <a:avLst/>
          </a:prstGeom>
        </p:spPr>
      </p:pic>
      <p:sp>
        <p:nvSpPr>
          <p:cNvPr id="3" name="CasellaDiTesto 7">
            <a:extLst>
              <a:ext uri="{FF2B5EF4-FFF2-40B4-BE49-F238E27FC236}">
                <a16:creationId xmlns:a16="http://schemas.microsoft.com/office/drawing/2014/main" id="{1FFD47B7-2FC1-59EF-38FC-B59A96A62080}"/>
              </a:ext>
            </a:extLst>
          </p:cNvPr>
          <p:cNvSpPr txBox="1"/>
          <p:nvPr/>
        </p:nvSpPr>
        <p:spPr>
          <a:xfrm>
            <a:off x="318877" y="358244"/>
            <a:ext cx="5458245" cy="25391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it-IT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F99E8">
                        <a:alpha val="90000"/>
                      </a:srgbClr>
                    </a:gs>
                    <a:gs pos="97000">
                      <a:srgbClr val="FFC000">
                        <a:alpha val="90000"/>
                      </a:srgbClr>
                    </a:gs>
                    <a:gs pos="68000">
                      <a:srgbClr val="C80347">
                        <a:lumMod val="100000"/>
                        <a:alpha val="90000"/>
                      </a:srgbClr>
                    </a:gs>
                    <a:gs pos="24000">
                      <a:srgbClr val="0D3C8D">
                        <a:alpha val="9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r>
              <a:rPr lang="it-IT" sz="1050" b="1">
                <a:solidFill>
                  <a:schemeClr val="accent6">
                    <a:lumMod val="50000"/>
                  </a:schemeClr>
                </a:solidFill>
                <a:latin typeface="Titillium Web" pitchFamily="2" charset="77"/>
              </a:rPr>
              <a:t>I TEMI DELLA NUOVA EDIZIONE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4ED40D4-2B19-89AA-3649-C9516E15233D}"/>
              </a:ext>
            </a:extLst>
          </p:cNvPr>
          <p:cNvGrpSpPr/>
          <p:nvPr/>
        </p:nvGrpSpPr>
        <p:grpSpPr>
          <a:xfrm>
            <a:off x="10887740" y="6602818"/>
            <a:ext cx="1304260" cy="255181"/>
            <a:chOff x="9727527" y="6328398"/>
            <a:chExt cx="2464473" cy="529602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B289A792-31C5-5400-43DA-C2B7B73B8164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A3974059-6256-DCCE-39A5-F0E18F9A5FC2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2CC24AEE-EB44-E7FD-61E7-D00C9392073C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71F59DC7-04B0-D9B3-652B-7A28FB02585F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A3BE3E-4931-79B1-1C31-7D711171E8E2}"/>
              </a:ext>
            </a:extLst>
          </p:cNvPr>
          <p:cNvSpPr txBox="1"/>
          <p:nvPr/>
        </p:nvSpPr>
        <p:spPr>
          <a:xfrm>
            <a:off x="220517" y="612160"/>
            <a:ext cx="7228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>
                <a:solidFill>
                  <a:srgbClr val="002060"/>
                </a:solidFill>
                <a:latin typeface="+mj-lt"/>
              </a:rPr>
              <a:t>8 Maggio | </a:t>
            </a:r>
            <a:r>
              <a:rPr lang="it-IT" sz="3600" b="1" i="1">
                <a:solidFill>
                  <a:srgbClr val="002060"/>
                </a:solidFill>
                <a:latin typeface="+mj-lt"/>
              </a:rPr>
              <a:t>«Tavola Rotonda»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B22451DC-448B-BACF-ACC8-23463AAD18B0}"/>
              </a:ext>
            </a:extLst>
          </p:cNvPr>
          <p:cNvSpPr txBox="1"/>
          <p:nvPr/>
        </p:nvSpPr>
        <p:spPr>
          <a:xfrm>
            <a:off x="287192" y="1457848"/>
            <a:ext cx="7419896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>
                <a:solidFill>
                  <a:srgbClr val="002060"/>
                </a:solidFill>
                <a:ea typeface="+mn-ea"/>
                <a:cs typeface="+mn-cs"/>
              </a:rPr>
              <a:t>La tavola rotonda conclusiva si apre dopo una presentazione dei principali risultati emersi durante il percorso formativo. </a:t>
            </a: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>
                <a:solidFill>
                  <a:srgbClr val="002060"/>
                </a:solidFill>
                <a:ea typeface="+mn-ea"/>
                <a:cs typeface="+mn-cs"/>
              </a:rPr>
              <a:t>Interverranno:</a:t>
            </a:r>
            <a:endParaRPr lang="it-IT" sz="2400">
              <a:solidFill>
                <a:srgbClr val="002060"/>
              </a:solidFill>
              <a:ea typeface="+mn-ea"/>
            </a:endParaRPr>
          </a:p>
          <a:p>
            <a:pPr algn="ctr" defTabSz="822960">
              <a:defRPr/>
            </a:pPr>
            <a:r>
              <a:rPr lang="it-IT" sz="2400" b="1">
                <a:solidFill>
                  <a:srgbClr val="002060"/>
                </a:solidFill>
              </a:rPr>
              <a:t>GIUSEPPE CHINÉ</a:t>
            </a:r>
            <a:endParaRPr lang="it-IT" sz="2400" i="1">
              <a:solidFill>
                <a:srgbClr val="002060"/>
              </a:solidFill>
            </a:endParaRPr>
          </a:p>
          <a:p>
            <a:pPr algn="ctr" defTabSz="822960">
              <a:defRPr/>
            </a:pPr>
            <a:r>
              <a:rPr lang="it-IT" sz="2400" b="1">
                <a:solidFill>
                  <a:srgbClr val="002060"/>
                </a:solidFill>
              </a:rPr>
              <a:t>ANNA CORRADO</a:t>
            </a:r>
            <a:endParaRPr lang="it-IT" sz="2400" i="1">
              <a:solidFill>
                <a:srgbClr val="002060"/>
              </a:solidFill>
            </a:endParaRPr>
          </a:p>
          <a:p>
            <a:pPr algn="ctr" defTabSz="822960">
              <a:defRPr/>
            </a:pPr>
            <a:r>
              <a:rPr lang="it-IT" sz="2400" b="1">
                <a:solidFill>
                  <a:srgbClr val="002060"/>
                </a:solidFill>
              </a:rPr>
              <a:t>ROBERTO GAROFOLI</a:t>
            </a:r>
            <a:endParaRPr lang="it-IT" sz="2400" i="1">
              <a:solidFill>
                <a:srgbClr val="002060"/>
              </a:solidFill>
              <a:ea typeface="+mn-ea"/>
              <a:cs typeface="+mn-cs"/>
            </a:endParaRPr>
          </a:p>
          <a:p>
            <a:pPr marR="0" lvl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>
                <a:solidFill>
                  <a:srgbClr val="002060"/>
                </a:solidFill>
                <a:ea typeface="+mn-ea"/>
                <a:cs typeface="+mn-cs"/>
              </a:rPr>
              <a:t>BIAGIO MAZZOTTA</a:t>
            </a:r>
            <a:endParaRPr lang="it-IT" sz="2400" i="1">
              <a:solidFill>
                <a:srgbClr val="002060"/>
              </a:solidFill>
            </a:endParaRPr>
          </a:p>
          <a:p>
            <a:pPr algn="ctr" defTabSz="822960">
              <a:defRPr/>
            </a:pPr>
            <a:endParaRPr lang="it-IT" sz="2400" b="1">
              <a:solidFill>
                <a:srgbClr val="002060"/>
              </a:solidFill>
            </a:endParaRPr>
          </a:p>
          <a:p>
            <a:pPr marR="0" lvl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i="1">
                <a:solidFill>
                  <a:srgbClr val="002060"/>
                </a:solidFill>
              </a:rPr>
              <a:t>…e con la partecipazione straordinaria di </a:t>
            </a:r>
            <a:r>
              <a:rPr lang="it-IT" sz="2400" b="1" i="1">
                <a:solidFill>
                  <a:srgbClr val="002060"/>
                </a:solidFill>
              </a:rPr>
              <a:t>NANDO MINNELLA</a:t>
            </a:r>
            <a:r>
              <a:rPr lang="it-IT" sz="2400" i="1">
                <a:solidFill>
                  <a:srgbClr val="002060"/>
                </a:solidFill>
              </a:rPr>
              <a:t>!</a:t>
            </a:r>
            <a:endParaRPr lang="it-IT" sz="2400">
              <a:solidFill>
                <a:srgbClr val="002060"/>
              </a:solidFill>
              <a:ea typeface="+mn-ea"/>
              <a:cs typeface="+mn-cs"/>
            </a:endParaRPr>
          </a:p>
          <a:p>
            <a:pPr marR="0" lvl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400">
              <a:solidFill>
                <a:srgbClr val="002060"/>
              </a:solidFill>
              <a:ea typeface="+mn-ea"/>
              <a:cs typeface="+mn-cs"/>
            </a:endParaRPr>
          </a:p>
          <a:p>
            <a:pPr marR="0" lvl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>
                <a:solidFill>
                  <a:srgbClr val="002060"/>
                </a:solidFill>
                <a:ea typeface="+mn-ea"/>
                <a:cs typeface="+mn-cs"/>
              </a:rPr>
              <a:t>Discuteremo il ruolo strategico dell’amministrazione negli enti pubblici di ricerca, affrontando come temi di frontiera altamente innovativi sono trattati in enti diversi dal nostro.</a:t>
            </a:r>
            <a:endParaRPr lang="it-IT" sz="2400">
              <a:solidFill>
                <a:srgbClr val="002060"/>
              </a:solidFill>
              <a:highlight>
                <a:srgbClr val="FFFF00"/>
              </a:highlight>
              <a:ea typeface="+mn-ea"/>
              <a:cs typeface="+mn-cs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F67A2E87-12C5-4627-60A4-ED5CBA7849DA}"/>
              </a:ext>
            </a:extLst>
          </p:cNvPr>
          <p:cNvGrpSpPr/>
          <p:nvPr/>
        </p:nvGrpSpPr>
        <p:grpSpPr>
          <a:xfrm>
            <a:off x="10871015" y="6602817"/>
            <a:ext cx="1304260" cy="255181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8A509614-BCEA-9052-D0E3-367242A75078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CEE97A3D-70FB-73D5-DEE1-2EE996BD6869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C32D190C-7088-0275-4059-29CA0C6E07FA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C6E53D77-DFF5-18E8-DB1B-EA832EFFF747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23B08E2B-C970-4E74-5B75-63AF61469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43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6F76B-2B3C-1D6E-E604-2A7507CBA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77673AE8-FC56-3CB4-E18E-05D6B6D9D64C}"/>
              </a:ext>
            </a:extLst>
          </p:cNvPr>
          <p:cNvSpPr txBox="1"/>
          <p:nvPr/>
        </p:nvSpPr>
        <p:spPr>
          <a:xfrm>
            <a:off x="507093" y="1261712"/>
            <a:ext cx="11397827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lang="it-IT" altLang="ko-KR" sz="4800">
                <a:solidFill>
                  <a:srgbClr val="002060"/>
                </a:solidFill>
                <a:cs typeface="Arial"/>
              </a:rPr>
              <a:t>01.  INFN Condivide 2025: obiettivi e novità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4800">
                <a:solidFill>
                  <a:srgbClr val="002060"/>
                </a:solidFill>
                <a:cs typeface="Arial"/>
              </a:rPr>
              <a:t>02. I temi della nuova edizione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>
                <a:solidFill>
                  <a:srgbClr val="002060"/>
                </a:solidFill>
                <a:cs typeface="Arial"/>
              </a:rPr>
              <a:t>03. Sessioni collaborative e strumenti di supporto</a:t>
            </a:r>
            <a:endParaRPr lang="it-IT" altLang="ko-KR" sz="4800">
              <a:solidFill>
                <a:srgbClr val="00206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716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51EA1-1BFE-CC97-2B43-3EB8E740C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7">
            <a:extLst>
              <a:ext uri="{FF2B5EF4-FFF2-40B4-BE49-F238E27FC236}">
                <a16:creationId xmlns:a16="http://schemas.microsoft.com/office/drawing/2014/main" id="{3891A785-D9FC-D6AB-265D-52C3AA5039B3}"/>
              </a:ext>
            </a:extLst>
          </p:cNvPr>
          <p:cNvSpPr txBox="1"/>
          <p:nvPr/>
        </p:nvSpPr>
        <p:spPr>
          <a:xfrm>
            <a:off x="1047330" y="320144"/>
            <a:ext cx="5458245" cy="25391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it-IT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F99E8">
                        <a:alpha val="90000"/>
                      </a:srgbClr>
                    </a:gs>
                    <a:gs pos="97000">
                      <a:srgbClr val="FFC000">
                        <a:alpha val="90000"/>
                      </a:srgbClr>
                    </a:gs>
                    <a:gs pos="68000">
                      <a:srgbClr val="C80347">
                        <a:lumMod val="100000"/>
                        <a:alpha val="90000"/>
                      </a:srgbClr>
                    </a:gs>
                    <a:gs pos="24000">
                      <a:srgbClr val="0D3C8D">
                        <a:alpha val="9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r>
              <a:rPr lang="it-IT" sz="1050" b="1">
                <a:solidFill>
                  <a:schemeClr val="accent6">
                    <a:lumMod val="50000"/>
                  </a:schemeClr>
                </a:solidFill>
                <a:latin typeface="Titillium Web" pitchFamily="2" charset="77"/>
              </a:rPr>
              <a:t>SESSIONI COLLABORATIVE E STRUMENTI DI SUPPORTO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4C1FDCF-1A26-2C63-4846-2F962F7533CB}"/>
              </a:ext>
            </a:extLst>
          </p:cNvPr>
          <p:cNvGrpSpPr/>
          <p:nvPr/>
        </p:nvGrpSpPr>
        <p:grpSpPr>
          <a:xfrm>
            <a:off x="10887740" y="6602818"/>
            <a:ext cx="1304260" cy="255181"/>
            <a:chOff x="9727527" y="6328398"/>
            <a:chExt cx="2464473" cy="529602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80FE3C6-60E0-AA49-0E70-5040993CC919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EC1749C8-6EC3-EBFC-53A5-F941636B5B2C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69A2F468-312B-D82C-FDAF-E277C3ABD612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2B929D3C-247B-6522-A597-183159592588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F048B66-CDF1-81C8-BC37-544591194AFC}"/>
              </a:ext>
            </a:extLst>
          </p:cNvPr>
          <p:cNvSpPr txBox="1"/>
          <p:nvPr/>
        </p:nvSpPr>
        <p:spPr>
          <a:xfrm>
            <a:off x="925367" y="735989"/>
            <a:ext cx="11100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>
                <a:solidFill>
                  <a:srgbClr val="002060"/>
                </a:solidFill>
                <a:latin typeface="+mj-lt"/>
              </a:rPr>
              <a:t>INFN Condivide 2025 | Sessioni frontali e interattive </a:t>
            </a:r>
          </a:p>
        </p:txBody>
      </p:sp>
      <p:pic>
        <p:nvPicPr>
          <p:cNvPr id="39" name="Immagine 38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03D8CB21-85B8-719C-38E9-5068249FEB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66862" y="1566860"/>
            <a:ext cx="6858000" cy="3724275"/>
          </a:xfrm>
          <a:prstGeom prst="rect">
            <a:avLst/>
          </a:prstGeom>
        </p:spPr>
      </p:pic>
      <p:grpSp>
        <p:nvGrpSpPr>
          <p:cNvPr id="51" name="Gruppo 50">
            <a:extLst>
              <a:ext uri="{FF2B5EF4-FFF2-40B4-BE49-F238E27FC236}">
                <a16:creationId xmlns:a16="http://schemas.microsoft.com/office/drawing/2014/main" id="{8F1F4561-3FE8-AF82-3D21-40E1D65CF38D}"/>
              </a:ext>
            </a:extLst>
          </p:cNvPr>
          <p:cNvGrpSpPr/>
          <p:nvPr/>
        </p:nvGrpSpPr>
        <p:grpSpPr>
          <a:xfrm>
            <a:off x="1185536" y="1767290"/>
            <a:ext cx="2980284" cy="3850207"/>
            <a:chOff x="1185536" y="1767290"/>
            <a:chExt cx="2980284" cy="3850207"/>
          </a:xfrm>
        </p:grpSpPr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D2333DC0-60FC-92E7-EA47-68A02AFEB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5536" y="1767290"/>
              <a:ext cx="2903137" cy="25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8E8343BB-3E81-2319-A3D9-C41AE7BE64A5}"/>
                </a:ext>
              </a:extLst>
            </p:cNvPr>
            <p:cNvSpPr txBox="1"/>
            <p:nvPr/>
          </p:nvSpPr>
          <p:spPr>
            <a:xfrm>
              <a:off x="1190780" y="4417168"/>
              <a:ext cx="297504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3600">
                  <a:solidFill>
                    <a:srgbClr val="002060"/>
                  </a:solidFill>
                </a:rPr>
                <a:t>Formazione </a:t>
              </a:r>
            </a:p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3600">
                  <a:solidFill>
                    <a:srgbClr val="002060"/>
                  </a:solidFill>
                </a:rPr>
                <a:t>Frontale</a:t>
              </a:r>
            </a:p>
          </p:txBody>
        </p:sp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1063F7E3-7B34-8D86-5F58-3FAC30D481E7}"/>
              </a:ext>
            </a:extLst>
          </p:cNvPr>
          <p:cNvGrpSpPr/>
          <p:nvPr/>
        </p:nvGrpSpPr>
        <p:grpSpPr>
          <a:xfrm>
            <a:off x="8986417" y="1767290"/>
            <a:ext cx="2975040" cy="3934454"/>
            <a:chOff x="8986417" y="1891273"/>
            <a:chExt cx="2975040" cy="3934454"/>
          </a:xfrm>
        </p:grpSpPr>
        <p:pic>
          <p:nvPicPr>
            <p:cNvPr id="42" name="Immagine 41" descr="Immagine che contiene vestiti, muro, lavagna, persona&#10;&#10;Il contenuto generato dall'IA potrebbe non essere corretto.">
              <a:extLst>
                <a:ext uri="{FF2B5EF4-FFF2-40B4-BE49-F238E27FC236}">
                  <a16:creationId xmlns:a16="http://schemas.microsoft.com/office/drawing/2014/main" id="{C476EA7D-F288-354F-CBB8-B270922DF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3759" y="1891273"/>
              <a:ext cx="2708257" cy="25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AE39395F-4FA6-192E-3518-9D6681CE4A3E}"/>
                </a:ext>
              </a:extLst>
            </p:cNvPr>
            <p:cNvSpPr txBox="1"/>
            <p:nvPr/>
          </p:nvSpPr>
          <p:spPr>
            <a:xfrm>
              <a:off x="8986417" y="4625398"/>
              <a:ext cx="297504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3600">
                  <a:solidFill>
                    <a:srgbClr val="002060"/>
                  </a:solidFill>
                </a:rPr>
                <a:t>Attività interattive</a:t>
              </a:r>
            </a:p>
          </p:txBody>
        </p:sp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506CBFC0-1F74-2874-1454-6469EB037AF2}"/>
              </a:ext>
            </a:extLst>
          </p:cNvPr>
          <p:cNvGrpSpPr/>
          <p:nvPr/>
        </p:nvGrpSpPr>
        <p:grpSpPr>
          <a:xfrm>
            <a:off x="4971761" y="2711734"/>
            <a:ext cx="3131568" cy="3773829"/>
            <a:chOff x="4971761" y="2711734"/>
            <a:chExt cx="3131568" cy="3773829"/>
          </a:xfrm>
        </p:grpSpPr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0E12A005-1A0A-2757-3C4C-86F60325E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1761" y="3965563"/>
              <a:ext cx="3131568" cy="25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7768AEFA-5391-E491-FBC6-DED84B57E3A7}"/>
                </a:ext>
              </a:extLst>
            </p:cNvPr>
            <p:cNvSpPr txBox="1"/>
            <p:nvPr/>
          </p:nvSpPr>
          <p:spPr>
            <a:xfrm>
              <a:off x="5018055" y="2711734"/>
              <a:ext cx="297504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3600">
                  <a:solidFill>
                    <a:srgbClr val="002060"/>
                  </a:solidFill>
                </a:rPr>
                <a:t>Workshop collaborativi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585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1ECD8-5DA2-C1E0-D979-C01ED6EC9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D96722-1AAD-1B02-9411-E9E7D6935CD9}"/>
              </a:ext>
            </a:extLst>
          </p:cNvPr>
          <p:cNvSpPr txBox="1"/>
          <p:nvPr/>
        </p:nvSpPr>
        <p:spPr>
          <a:xfrm>
            <a:off x="925366" y="735989"/>
            <a:ext cx="73892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>
                <a:solidFill>
                  <a:srgbClr val="002060"/>
                </a:solidFill>
                <a:latin typeface="+mj-lt"/>
              </a:rPr>
              <a:t>INFN Condivide 2025 | Instant messaging, Survey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5C52D17-9BA5-0E26-532C-F191642DE6C8}"/>
              </a:ext>
            </a:extLst>
          </p:cNvPr>
          <p:cNvSpPr txBox="1"/>
          <p:nvPr/>
        </p:nvSpPr>
        <p:spPr>
          <a:xfrm>
            <a:off x="925366" y="2098247"/>
            <a:ext cx="7558278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609630">
              <a:defRPr/>
            </a:pPr>
            <a:r>
              <a:rPr lang="it-IT" sz="2800">
                <a:solidFill>
                  <a:srgbClr val="002060"/>
                </a:solidFill>
                <a:sym typeface="Wingdings" panose="05000000000000000000" pitchFamily="2" charset="2"/>
              </a:rPr>
              <a:t>Per raccogliere continuamente la vostra voce e rendervi i veri protagonisti dell’evento, abbiamo previsto una serie di strumenti di raccolta dei vostri feedback che vi accompagneranno in tutte le giornate che passeremo insieme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95756A7-6B1D-67BA-D6FB-C4FCACF09F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3644" y="320144"/>
            <a:ext cx="3432912" cy="6359625"/>
          </a:xfrm>
          <a:prstGeom prst="rect">
            <a:avLst/>
          </a:prstGeom>
        </p:spPr>
      </p:pic>
      <p:pic>
        <p:nvPicPr>
          <p:cNvPr id="24" name="Immagine 23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0FAB9C9B-AF2E-AA04-606E-878F5532C0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66863" y="1566863"/>
            <a:ext cx="6858000" cy="3724275"/>
          </a:xfrm>
          <a:prstGeom prst="rect">
            <a:avLst/>
          </a:prstGeom>
        </p:spPr>
      </p:pic>
      <p:grpSp>
        <p:nvGrpSpPr>
          <p:cNvPr id="26" name="Gruppo 25">
            <a:extLst>
              <a:ext uri="{FF2B5EF4-FFF2-40B4-BE49-F238E27FC236}">
                <a16:creationId xmlns:a16="http://schemas.microsoft.com/office/drawing/2014/main" id="{A955E30E-5B5E-01B1-386F-D1177B31E32E}"/>
              </a:ext>
            </a:extLst>
          </p:cNvPr>
          <p:cNvGrpSpPr/>
          <p:nvPr/>
        </p:nvGrpSpPr>
        <p:grpSpPr>
          <a:xfrm>
            <a:off x="10887740" y="6602818"/>
            <a:ext cx="1304260" cy="255181"/>
            <a:chOff x="9727527" y="6328398"/>
            <a:chExt cx="2464473" cy="529602"/>
          </a:xfrm>
        </p:grpSpPr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311795F1-C1D9-8CA8-A8B5-4BCCE42A8CE4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BCCE883F-379A-9C4D-53F6-2311C109F4D7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5AC3163D-5BB8-0AC0-9010-7380974D74C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2C402EC3-C417-B70C-DA3E-DBFF4C2F32C5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1" name="CasellaDiTesto 7">
            <a:extLst>
              <a:ext uri="{FF2B5EF4-FFF2-40B4-BE49-F238E27FC236}">
                <a16:creationId xmlns:a16="http://schemas.microsoft.com/office/drawing/2014/main" id="{B5F13103-42A2-6CE8-05EE-8F0DCE122618}"/>
              </a:ext>
            </a:extLst>
          </p:cNvPr>
          <p:cNvSpPr txBox="1"/>
          <p:nvPr/>
        </p:nvSpPr>
        <p:spPr>
          <a:xfrm>
            <a:off x="1047330" y="320144"/>
            <a:ext cx="5458245" cy="25391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it-IT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F99E8">
                        <a:alpha val="90000"/>
                      </a:srgbClr>
                    </a:gs>
                    <a:gs pos="97000">
                      <a:srgbClr val="FFC000">
                        <a:alpha val="90000"/>
                      </a:srgbClr>
                    </a:gs>
                    <a:gs pos="68000">
                      <a:srgbClr val="C80347">
                        <a:lumMod val="100000"/>
                        <a:alpha val="90000"/>
                      </a:srgbClr>
                    </a:gs>
                    <a:gs pos="24000">
                      <a:srgbClr val="0D3C8D">
                        <a:alpha val="9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r>
              <a:rPr lang="it-IT" sz="1050" b="1">
                <a:solidFill>
                  <a:schemeClr val="accent6">
                    <a:lumMod val="50000"/>
                  </a:schemeClr>
                </a:solidFill>
                <a:latin typeface="Titillium Web" pitchFamily="2" charset="77"/>
              </a:rPr>
              <a:t>SESSIONI COLLABORATIVE E STRUMENTI DI SUPPORTO</a:t>
            </a:r>
          </a:p>
        </p:txBody>
      </p:sp>
    </p:spTree>
    <p:extLst>
      <p:ext uri="{BB962C8B-B14F-4D97-AF65-F5344CB8AC3E}">
        <p14:creationId xmlns:p14="http://schemas.microsoft.com/office/powerpoint/2010/main" val="125427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2F286-A469-CC4C-89D3-5B5989DD5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Immagine che contiene testo, biglietto da visita, schermata, Marchio&#10;&#10;Il contenuto generato dall'IA potrebbe non essere corretto.">
            <a:extLst>
              <a:ext uri="{FF2B5EF4-FFF2-40B4-BE49-F238E27FC236}">
                <a16:creationId xmlns:a16="http://schemas.microsoft.com/office/drawing/2014/main" id="{FB22BCE2-E196-2C21-9E4D-887EBA50F7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401" y="-497259"/>
            <a:ext cx="5535680" cy="4151760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D3790B66-69F8-CA32-36FB-6D7E263B5988}"/>
              </a:ext>
            </a:extLst>
          </p:cNvPr>
          <p:cNvGrpSpPr/>
          <p:nvPr/>
        </p:nvGrpSpPr>
        <p:grpSpPr>
          <a:xfrm>
            <a:off x="10887740" y="6602818"/>
            <a:ext cx="1304260" cy="255181"/>
            <a:chOff x="9727527" y="6328398"/>
            <a:chExt cx="2464473" cy="529602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08823A97-37D1-F4DB-A4D0-80134C945482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03BEE296-BD3B-5714-6C78-4473B205FC03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D93448E3-35FD-17B8-7DC6-68F1F7F1FBD6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D2ACA0DA-3905-0B9E-32B8-6893B219B33A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2EBA29B-5B42-4906-94F1-D06F2E226DFB}"/>
              </a:ext>
            </a:extLst>
          </p:cNvPr>
          <p:cNvSpPr txBox="1"/>
          <p:nvPr/>
        </p:nvSpPr>
        <p:spPr>
          <a:xfrm>
            <a:off x="220518" y="612160"/>
            <a:ext cx="57848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>
                <a:solidFill>
                  <a:srgbClr val="002060"/>
                </a:solidFill>
                <a:latin typeface="+mj-lt"/>
              </a:rPr>
              <a:t>Quaderno dell’evento:</a:t>
            </a:r>
            <a:br>
              <a:rPr lang="it-IT" sz="4000">
                <a:solidFill>
                  <a:srgbClr val="002060"/>
                </a:solidFill>
                <a:latin typeface="+mj-lt"/>
              </a:rPr>
            </a:br>
            <a:r>
              <a:rPr lang="it-IT" sz="4000">
                <a:solidFill>
                  <a:srgbClr val="002060"/>
                </a:solidFill>
                <a:latin typeface="+mj-lt"/>
              </a:rPr>
              <a:t>Diario di Bordo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70700E2-01C9-7766-4A4C-8FA39903957C}"/>
              </a:ext>
            </a:extLst>
          </p:cNvPr>
          <p:cNvGrpSpPr/>
          <p:nvPr/>
        </p:nvGrpSpPr>
        <p:grpSpPr>
          <a:xfrm>
            <a:off x="10871015" y="6602817"/>
            <a:ext cx="1304260" cy="255181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A3A037C-2EDD-1A83-6B54-7D9733A15B40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624318B0-C3DA-A2D7-596B-71571ABB1096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DE2C8C0C-B554-FD1F-55AD-64A32D7AF96B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B61718E-B92B-4433-931A-21C29CD19E0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CEC98242-DF3A-91A5-F4D2-71C89D0C1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6">
            <a:extLst>
              <a:ext uri="{FF2B5EF4-FFF2-40B4-BE49-F238E27FC236}">
                <a16:creationId xmlns:a16="http://schemas.microsoft.com/office/drawing/2014/main" id="{629886E5-19FE-55FE-E8DC-10BA43941DB6}"/>
              </a:ext>
            </a:extLst>
          </p:cNvPr>
          <p:cNvSpPr txBox="1"/>
          <p:nvPr/>
        </p:nvSpPr>
        <p:spPr>
          <a:xfrm>
            <a:off x="220518" y="2567911"/>
            <a:ext cx="5489930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defTabSz="822960">
              <a:defRPr/>
            </a:pPr>
            <a:r>
              <a:rPr lang="it-IT" sz="2800">
                <a:solidFill>
                  <a:srgbClr val="002060"/>
                </a:solidFill>
              </a:rPr>
              <a:t>In continuità con lo scorso anno, il Diario di Bordo conterrà: </a:t>
            </a:r>
          </a:p>
          <a:p>
            <a:pPr marL="342900" lvl="0" indent="-342900" defTabSz="822960">
              <a:buFont typeface="Arial" panose="020B0604020202020204" pitchFamily="34" charset="0"/>
              <a:buChar char="•"/>
              <a:defRPr/>
            </a:pPr>
            <a:r>
              <a:rPr lang="it-IT" sz="2800">
                <a:solidFill>
                  <a:srgbClr val="002060"/>
                </a:solidFill>
              </a:rPr>
              <a:t>Agenda e programma della giornata</a:t>
            </a:r>
          </a:p>
          <a:p>
            <a:pPr marL="342900" lvl="0" indent="-342900" defTabSz="822960">
              <a:buFont typeface="Arial" panose="020B0604020202020204" pitchFamily="34" charset="0"/>
              <a:buChar char="•"/>
              <a:defRPr/>
            </a:pPr>
            <a:r>
              <a:rPr lang="it-IT" sz="2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gli sticker per i</a:t>
            </a:r>
            <a:r>
              <a:rPr lang="it-IT" sz="2800" b="1">
                <a:solidFill>
                  <a:srgbClr val="002060"/>
                </a:solidFill>
              </a:rPr>
              <a:t>nteragire con </a:t>
            </a:r>
            <a:r>
              <a:rPr lang="it-IT" sz="2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pannelli</a:t>
            </a:r>
            <a:endParaRPr lang="it-IT" sz="2800" b="1">
              <a:solidFill>
                <a:srgbClr val="002060"/>
              </a:solidFill>
            </a:endParaRPr>
          </a:p>
          <a:p>
            <a:pPr marL="342900" lvl="0" indent="-342900" defTabSz="822960">
              <a:buFont typeface="Arial" panose="020B0604020202020204" pitchFamily="34" charset="0"/>
              <a:buChar char="•"/>
              <a:defRPr/>
            </a:pPr>
            <a:r>
              <a:rPr lang="it-IT" sz="2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survey giornaliere </a:t>
            </a:r>
            <a:r>
              <a:rPr lang="it-IT" sz="28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compilabili attraverso il QR Code presente nelle pagine. </a:t>
            </a:r>
            <a:endParaRPr lang="it-IT" sz="2800">
              <a:solidFill>
                <a:srgbClr val="002060"/>
              </a:solidFill>
              <a:latin typeface="+mn-lt"/>
              <a:ea typeface="+mn-ea"/>
            </a:endParaRPr>
          </a:p>
          <a:p>
            <a:pPr marL="342900" indent="-342900" defTabSz="822960">
              <a:buFont typeface="Arial" panose="020B0604020202020204" pitchFamily="34" charset="0"/>
              <a:buChar char="•"/>
              <a:defRPr/>
            </a:pPr>
            <a:r>
              <a:rPr lang="it-IT" sz="28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Spazio per </a:t>
            </a:r>
            <a:r>
              <a:rPr lang="it-IT" sz="2800">
                <a:solidFill>
                  <a:srgbClr val="002060"/>
                </a:solidFill>
              </a:rPr>
              <a:t>prendere </a:t>
            </a:r>
            <a:r>
              <a:rPr lang="it-IT" sz="28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appunti</a:t>
            </a:r>
            <a:endParaRPr lang="it-IT"/>
          </a:p>
        </p:txBody>
      </p:sp>
      <p:sp>
        <p:nvSpPr>
          <p:cNvPr id="20" name="CasellaDiTesto 7">
            <a:extLst>
              <a:ext uri="{FF2B5EF4-FFF2-40B4-BE49-F238E27FC236}">
                <a16:creationId xmlns:a16="http://schemas.microsoft.com/office/drawing/2014/main" id="{BFE1E1BA-FFF4-687D-D55B-C48DB68D49F9}"/>
              </a:ext>
            </a:extLst>
          </p:cNvPr>
          <p:cNvSpPr txBox="1"/>
          <p:nvPr/>
        </p:nvSpPr>
        <p:spPr>
          <a:xfrm>
            <a:off x="383828" y="337738"/>
            <a:ext cx="5458245" cy="25391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it-IT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F99E8">
                        <a:alpha val="90000"/>
                      </a:srgbClr>
                    </a:gs>
                    <a:gs pos="97000">
                      <a:srgbClr val="FFC000">
                        <a:alpha val="90000"/>
                      </a:srgbClr>
                    </a:gs>
                    <a:gs pos="68000">
                      <a:srgbClr val="C80347">
                        <a:lumMod val="100000"/>
                        <a:alpha val="90000"/>
                      </a:srgbClr>
                    </a:gs>
                    <a:gs pos="24000">
                      <a:srgbClr val="0D3C8D">
                        <a:alpha val="9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r>
              <a:rPr lang="it-IT" sz="1050" b="1">
                <a:solidFill>
                  <a:schemeClr val="accent6">
                    <a:lumMod val="50000"/>
                  </a:schemeClr>
                </a:solidFill>
                <a:latin typeface="Titillium Web" pitchFamily="2" charset="77"/>
              </a:rPr>
              <a:t>SESSIONI COLLABORATIVE E STRUMENTI DI SUPPORTO</a:t>
            </a:r>
          </a:p>
        </p:txBody>
      </p:sp>
      <p:pic>
        <p:nvPicPr>
          <p:cNvPr id="3" name="Immagine 2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CB664F99-2CD9-0B8B-5353-F8A8DC57D0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163" y="3445074"/>
            <a:ext cx="1890627" cy="13234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8584AC3-394A-AE9B-E98C-E07A883544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9940" y="3445074"/>
            <a:ext cx="1890627" cy="13234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693B24C4-C8D1-3A6B-B48C-D807CA29C2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6717" y="3445074"/>
            <a:ext cx="1890627" cy="13234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B342B2DE-3312-5002-B4FC-4629C56574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9974" y="4818937"/>
            <a:ext cx="1967631" cy="13773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9D69CFB8-F86C-089C-C46D-17C729AA285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5253" y="4818937"/>
            <a:ext cx="1967631" cy="13773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682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DF733-DE02-2841-A4C8-1A3B17762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F378565-73B5-A4B6-B9A5-FDB932F737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6431" y="1592111"/>
            <a:ext cx="5567354" cy="4454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6F2E710-4E50-8188-2C61-7EF2F2B600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607" y="1592425"/>
            <a:ext cx="5566568" cy="44535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F249B53-D2A5-AC4B-A61E-8D3C31170ABC}"/>
              </a:ext>
            </a:extLst>
          </p:cNvPr>
          <p:cNvSpPr/>
          <p:nvPr/>
        </p:nvSpPr>
        <p:spPr>
          <a:xfrm>
            <a:off x="0" y="6500563"/>
            <a:ext cx="9584871" cy="1796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A14EC9-3F86-5B94-8028-E295EE73BB2C}"/>
              </a:ext>
            </a:extLst>
          </p:cNvPr>
          <p:cNvSpPr txBox="1"/>
          <p:nvPr/>
        </p:nvSpPr>
        <p:spPr>
          <a:xfrm>
            <a:off x="318877" y="695840"/>
            <a:ext cx="10620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>
                <a:solidFill>
                  <a:srgbClr val="002060"/>
                </a:solidFill>
                <a:latin typeface="+mj-lt"/>
              </a:rPr>
              <a:t>I pannelli del primo giorno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A785B4D-A92F-C080-1CFD-B71573A2F131}"/>
              </a:ext>
            </a:extLst>
          </p:cNvPr>
          <p:cNvSpPr txBox="1"/>
          <p:nvPr/>
        </p:nvSpPr>
        <p:spPr>
          <a:xfrm>
            <a:off x="383828" y="337738"/>
            <a:ext cx="5458245" cy="25391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it-IT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F99E8">
                        <a:alpha val="90000"/>
                      </a:srgbClr>
                    </a:gs>
                    <a:gs pos="97000">
                      <a:srgbClr val="FFC000">
                        <a:alpha val="90000"/>
                      </a:srgbClr>
                    </a:gs>
                    <a:gs pos="68000">
                      <a:srgbClr val="C80347">
                        <a:lumMod val="100000"/>
                        <a:alpha val="90000"/>
                      </a:srgbClr>
                    </a:gs>
                    <a:gs pos="24000">
                      <a:srgbClr val="0D3C8D">
                        <a:alpha val="9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r>
              <a:rPr lang="it-IT" sz="1050" b="1">
                <a:solidFill>
                  <a:schemeClr val="accent6">
                    <a:lumMod val="50000"/>
                  </a:schemeClr>
                </a:solidFill>
                <a:latin typeface="Titillium Web" pitchFamily="2" charset="77"/>
              </a:rPr>
              <a:t>SESSIONI COLLABORATIVE E STRUMENTI DI SUPPORTO</a:t>
            </a:r>
          </a:p>
        </p:txBody>
      </p:sp>
    </p:spTree>
    <p:extLst>
      <p:ext uri="{BB962C8B-B14F-4D97-AF65-F5344CB8AC3E}">
        <p14:creationId xmlns:p14="http://schemas.microsoft.com/office/powerpoint/2010/main" val="173100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12A46-A3BE-D903-BB10-A37EA4C1A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F1A200B3-F3A5-51B0-890B-68E838C460F5}"/>
              </a:ext>
            </a:extLst>
          </p:cNvPr>
          <p:cNvSpPr txBox="1"/>
          <p:nvPr/>
        </p:nvSpPr>
        <p:spPr>
          <a:xfrm>
            <a:off x="507093" y="523049"/>
            <a:ext cx="11397827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lang="it-IT" altLang="ko-KR" sz="4800" b="1">
                <a:solidFill>
                  <a:srgbClr val="002060"/>
                </a:solidFill>
                <a:cs typeface="Arial"/>
              </a:rPr>
              <a:t>01.  </a:t>
            </a:r>
            <a:r>
              <a:rPr kumimoji="0" lang="it-IT" altLang="ko-KR" sz="4800" b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</a:rPr>
              <a:t>INFN Condivide 2025: obiettivi e novità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4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</a:rPr>
              <a:t>02.</a:t>
            </a:r>
            <a:r>
              <a:rPr kumimoji="0" lang="it-IT" altLang="ko-KR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</a:rPr>
              <a:t> </a:t>
            </a:r>
            <a:r>
              <a:rPr lang="it-IT" altLang="ko-KR" sz="4800">
                <a:solidFill>
                  <a:srgbClr val="002060"/>
                </a:solidFill>
                <a:cs typeface="Arial"/>
              </a:rPr>
              <a:t>I temi </a:t>
            </a:r>
            <a:r>
              <a:rPr kumimoji="0" lang="it-IT" altLang="ko-KR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</a:rPr>
              <a:t>della nuova edizione </a:t>
            </a:r>
            <a:endParaRPr lang="it-IT" altLang="ko-KR" sz="4800">
              <a:solidFill>
                <a:srgbClr val="002060"/>
              </a:solidFill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/>
              </a:rPr>
              <a:t>03. Sessioni collaborative e strumenti di supporto</a:t>
            </a:r>
          </a:p>
        </p:txBody>
      </p:sp>
    </p:spTree>
    <p:extLst>
      <p:ext uri="{BB962C8B-B14F-4D97-AF65-F5344CB8AC3E}">
        <p14:creationId xmlns:p14="http://schemas.microsoft.com/office/powerpoint/2010/main" val="215512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430AD-A4FC-E528-DE15-57FB147E7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5E66347-0452-6035-0C86-B0E804E470DB}"/>
              </a:ext>
            </a:extLst>
          </p:cNvPr>
          <p:cNvSpPr/>
          <p:nvPr/>
        </p:nvSpPr>
        <p:spPr>
          <a:xfrm>
            <a:off x="0" y="6500563"/>
            <a:ext cx="9584871" cy="1796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31851-63DD-EFBA-BB34-D7C74D35975B}"/>
              </a:ext>
            </a:extLst>
          </p:cNvPr>
          <p:cNvSpPr txBox="1"/>
          <p:nvPr/>
        </p:nvSpPr>
        <p:spPr>
          <a:xfrm>
            <a:off x="318877" y="695840"/>
            <a:ext cx="10620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>
                <a:solidFill>
                  <a:srgbClr val="002060"/>
                </a:solidFill>
                <a:latin typeface="+mj-lt"/>
              </a:rPr>
              <a:t>I pannelli del secondo giorno</a:t>
            </a:r>
          </a:p>
        </p:txBody>
      </p:sp>
      <p:pic>
        <p:nvPicPr>
          <p:cNvPr id="7" name="Immagine 6" descr="Immagine che contiene testo, Carattere, diagramma, schermata&#10;&#10;Il contenuto generato dall'IA potrebbe non essere corretto.">
            <a:extLst>
              <a:ext uri="{FF2B5EF4-FFF2-40B4-BE49-F238E27FC236}">
                <a16:creationId xmlns:a16="http://schemas.microsoft.com/office/drawing/2014/main" id="{F5994087-D7AD-C331-23DA-B89A6BEBF3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431" y="1592426"/>
            <a:ext cx="5567355" cy="4454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4538EE0-880E-3FCC-662F-FF9F3127B5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214" y="1592740"/>
            <a:ext cx="5567355" cy="44535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asellaDiTesto 7">
            <a:extLst>
              <a:ext uri="{FF2B5EF4-FFF2-40B4-BE49-F238E27FC236}">
                <a16:creationId xmlns:a16="http://schemas.microsoft.com/office/drawing/2014/main" id="{EB9943B6-9CDC-0FDB-3BB0-1030BF4DBA01}"/>
              </a:ext>
            </a:extLst>
          </p:cNvPr>
          <p:cNvSpPr txBox="1"/>
          <p:nvPr/>
        </p:nvSpPr>
        <p:spPr>
          <a:xfrm>
            <a:off x="383828" y="337738"/>
            <a:ext cx="5458245" cy="25391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it-IT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F99E8">
                        <a:alpha val="90000"/>
                      </a:srgbClr>
                    </a:gs>
                    <a:gs pos="97000">
                      <a:srgbClr val="FFC000">
                        <a:alpha val="90000"/>
                      </a:srgbClr>
                    </a:gs>
                    <a:gs pos="68000">
                      <a:srgbClr val="C80347">
                        <a:lumMod val="100000"/>
                        <a:alpha val="90000"/>
                      </a:srgbClr>
                    </a:gs>
                    <a:gs pos="24000">
                      <a:srgbClr val="0D3C8D">
                        <a:alpha val="9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r>
              <a:rPr lang="it-IT" sz="1050" b="1">
                <a:solidFill>
                  <a:schemeClr val="accent6">
                    <a:lumMod val="50000"/>
                  </a:schemeClr>
                </a:solidFill>
                <a:latin typeface="Titillium Web" pitchFamily="2" charset="77"/>
              </a:rPr>
              <a:t>SESSIONI COLLABORATIVE E STRUMENTI DI SUPPORTO</a:t>
            </a:r>
          </a:p>
        </p:txBody>
      </p:sp>
    </p:spTree>
    <p:extLst>
      <p:ext uri="{BB962C8B-B14F-4D97-AF65-F5344CB8AC3E}">
        <p14:creationId xmlns:p14="http://schemas.microsoft.com/office/powerpoint/2010/main" val="2093159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05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79FD4-CB40-F30F-1E71-0628E5810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magine 78">
            <a:extLst>
              <a:ext uri="{FF2B5EF4-FFF2-40B4-BE49-F238E27FC236}">
                <a16:creationId xmlns:a16="http://schemas.microsoft.com/office/drawing/2014/main" id="{7BBC760C-9E5C-4865-7449-6449D4C5D7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2421924"/>
            <a:ext cx="12191999" cy="4436076"/>
          </a:xfrm>
          <a:prstGeom prst="rect">
            <a:avLst/>
          </a:prstGeom>
        </p:spPr>
      </p:pic>
      <p:sp>
        <p:nvSpPr>
          <p:cNvPr id="3" name="CasellaDiTesto 7">
            <a:extLst>
              <a:ext uri="{FF2B5EF4-FFF2-40B4-BE49-F238E27FC236}">
                <a16:creationId xmlns:a16="http://schemas.microsoft.com/office/drawing/2014/main" id="{773E0881-0F6A-0318-2355-9DA3609E2390}"/>
              </a:ext>
            </a:extLst>
          </p:cNvPr>
          <p:cNvSpPr txBox="1"/>
          <p:nvPr/>
        </p:nvSpPr>
        <p:spPr>
          <a:xfrm>
            <a:off x="1047330" y="320144"/>
            <a:ext cx="5458245" cy="25391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it-IT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F99E8">
                        <a:alpha val="90000"/>
                      </a:srgbClr>
                    </a:gs>
                    <a:gs pos="97000">
                      <a:srgbClr val="FFC000">
                        <a:alpha val="90000"/>
                      </a:srgbClr>
                    </a:gs>
                    <a:gs pos="68000">
                      <a:srgbClr val="C80347">
                        <a:lumMod val="100000"/>
                        <a:alpha val="90000"/>
                      </a:srgbClr>
                    </a:gs>
                    <a:gs pos="24000">
                      <a:srgbClr val="0D3C8D">
                        <a:alpha val="9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r>
              <a:rPr lang="it-IT" sz="1050" b="1">
                <a:solidFill>
                  <a:schemeClr val="accent6">
                    <a:lumMod val="50000"/>
                  </a:schemeClr>
                </a:solidFill>
                <a:latin typeface="Titillium Web" pitchFamily="2" charset="77"/>
              </a:rPr>
              <a:t>OBIETTIVI E NOVITÀ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97AB140-DED2-687F-2947-DD6B8F3B6B00}"/>
              </a:ext>
            </a:extLst>
          </p:cNvPr>
          <p:cNvSpPr txBox="1"/>
          <p:nvPr/>
        </p:nvSpPr>
        <p:spPr>
          <a:xfrm>
            <a:off x="925367" y="735989"/>
            <a:ext cx="10052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>
                <a:solidFill>
                  <a:srgbClr val="002060"/>
                </a:solidFill>
                <a:latin typeface="+mj-lt"/>
              </a:rPr>
              <a:t>INFN Condivide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F8BA1BE6-6C5A-B180-DE0F-AA2ADD34AFF3}"/>
              </a:ext>
            </a:extLst>
          </p:cNvPr>
          <p:cNvSpPr txBox="1"/>
          <p:nvPr/>
        </p:nvSpPr>
        <p:spPr>
          <a:xfrm>
            <a:off x="925367" y="1406044"/>
            <a:ext cx="1082848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"/>
                <a:sym typeface="Texta"/>
              </a:rPr>
              <a:t>L’evento si pone l’obiettivo di condividere lo stato dell’arte e la direzione del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"/>
                <a:sym typeface="Texta"/>
              </a:rPr>
              <a:t>modello gestionale </a:t>
            </a:r>
            <a:r>
              <a:rPr kumimoji="0" lang="it-IT" sz="2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"/>
                <a:sym typeface="Texta"/>
              </a:rPr>
              <a:t>e  </a:t>
            </a:r>
            <a:r>
              <a:rPr kumimoji="0" lang="it-IT" sz="24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"/>
                <a:sym typeface="Texta"/>
              </a:rPr>
              <a:t>amministrativ</a:t>
            </a:r>
            <a:r>
              <a:rPr lang="it-IT" sz="2400" b="1">
                <a:solidFill>
                  <a:srgbClr val="002060"/>
                </a:solidFill>
                <a:latin typeface="Barlow Condensed"/>
                <a:sym typeface="Texta"/>
              </a:rPr>
              <a:t>o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"/>
                <a:sym typeface="Texta"/>
              </a:rPr>
              <a:t> dell’INFN. 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rlow Condensed"/>
              <a:sym typeface="Texta"/>
            </a:endParaRP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82DDB441-8DC4-AC58-3DCA-2FE03818930E}"/>
              </a:ext>
            </a:extLst>
          </p:cNvPr>
          <p:cNvGrpSpPr/>
          <p:nvPr/>
        </p:nvGrpSpPr>
        <p:grpSpPr>
          <a:xfrm>
            <a:off x="10887740" y="6602818"/>
            <a:ext cx="1304260" cy="255181"/>
            <a:chOff x="9727527" y="6328398"/>
            <a:chExt cx="2464473" cy="529602"/>
          </a:xfrm>
        </p:grpSpPr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17EFF43F-3F7B-CD84-CD35-4E069F712D13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F1E13517-6582-B6F8-18DE-56BDA026BB55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60BF7522-4E18-DD5A-AF82-A761B4C2F6C8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77DD6F49-3D38-E0B2-7BB1-2C52207AB768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E921726F-FD6D-3CD0-0D9F-D70FAD7ABEAD}"/>
              </a:ext>
            </a:extLst>
          </p:cNvPr>
          <p:cNvGrpSpPr/>
          <p:nvPr/>
        </p:nvGrpSpPr>
        <p:grpSpPr>
          <a:xfrm>
            <a:off x="361372" y="3589049"/>
            <a:ext cx="3457726" cy="2002891"/>
            <a:chOff x="1046301" y="3046805"/>
            <a:chExt cx="3457726" cy="2002891"/>
          </a:xfrm>
          <a:solidFill>
            <a:srgbClr val="FFC55A"/>
          </a:solidFill>
        </p:grpSpPr>
        <p:grpSp>
          <p:nvGrpSpPr>
            <p:cNvPr id="73" name="Gruppo 72">
              <a:extLst>
                <a:ext uri="{FF2B5EF4-FFF2-40B4-BE49-F238E27FC236}">
                  <a16:creationId xmlns:a16="http://schemas.microsoft.com/office/drawing/2014/main" id="{A2E8E6D4-4A8B-A9DD-3037-4C9E4C357E84}"/>
                </a:ext>
              </a:extLst>
            </p:cNvPr>
            <p:cNvGrpSpPr/>
            <p:nvPr/>
          </p:nvGrpSpPr>
          <p:grpSpPr>
            <a:xfrm>
              <a:off x="1046301" y="3046805"/>
              <a:ext cx="3457726" cy="2002891"/>
              <a:chOff x="1046301" y="3046805"/>
              <a:chExt cx="3457726" cy="2002891"/>
            </a:xfrm>
            <a:grpFill/>
          </p:grpSpPr>
          <p:sp>
            <p:nvSpPr>
              <p:cNvPr id="6" name="ShapeNameChangedByPowerUser1">
                <a:extLst>
                  <a:ext uri="{FF2B5EF4-FFF2-40B4-BE49-F238E27FC236}">
                    <a16:creationId xmlns:a16="http://schemas.microsoft.com/office/drawing/2014/main" id="{070D57B0-E503-7A8E-C281-96B795668B1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046301" y="3046806"/>
                <a:ext cx="533824" cy="200289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8900" tIns="38100" rIns="88900" bIns="381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ID4096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ShapeNameChangedByPowerUser2">
                <a:extLst>
                  <a:ext uri="{FF2B5EF4-FFF2-40B4-BE49-F238E27FC236}">
                    <a16:creationId xmlns:a16="http://schemas.microsoft.com/office/drawing/2014/main" id="{AA52F882-8300-DCB5-F963-29F545D02CDA}"/>
                  </a:ext>
                </a:extLst>
              </p:cNvPr>
              <p:cNvSpPr/>
              <p:nvPr/>
            </p:nvSpPr>
            <p:spPr>
              <a:xfrm>
                <a:off x="1580126" y="3046805"/>
                <a:ext cx="2923901" cy="20028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8900" tIns="38100" rIns="88900" bIns="38100" rtlCol="0" anchor="ctr"/>
              <a:lstStyle/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LID4096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TextBox 82">
              <a:extLst>
                <a:ext uri="{FF2B5EF4-FFF2-40B4-BE49-F238E27FC236}">
                  <a16:creationId xmlns:a16="http://schemas.microsoft.com/office/drawing/2014/main" id="{E4397927-6F87-8EBE-6B52-67D9077D4AA2}"/>
                </a:ext>
              </a:extLst>
            </p:cNvPr>
            <p:cNvSpPr txBox="1"/>
            <p:nvPr/>
          </p:nvSpPr>
          <p:spPr>
            <a:xfrm>
              <a:off x="1413113" y="3429000"/>
              <a:ext cx="2188612" cy="646331"/>
            </a:xfrm>
            <a:prstGeom prst="rect">
              <a:avLst/>
            </a:prstGeom>
            <a:grp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PROCESSI</a:t>
              </a:r>
              <a:endParaRPr kumimoji="0" lang="LID4096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TextBox 82">
              <a:extLst>
                <a:ext uri="{FF2B5EF4-FFF2-40B4-BE49-F238E27FC236}">
                  <a16:creationId xmlns:a16="http://schemas.microsoft.com/office/drawing/2014/main" id="{5B2DDFD4-E289-2F8B-A6E5-97EE6E1AA494}"/>
                </a:ext>
              </a:extLst>
            </p:cNvPr>
            <p:cNvSpPr txBox="1"/>
            <p:nvPr/>
          </p:nvSpPr>
          <p:spPr>
            <a:xfrm>
              <a:off x="1459778" y="4008523"/>
              <a:ext cx="3037794" cy="646331"/>
            </a:xfrm>
            <a:prstGeom prst="rect">
              <a:avLst/>
            </a:prstGeom>
            <a:grp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AMMINISTRATIVI</a:t>
              </a:r>
              <a:endParaRPr kumimoji="0" lang="LID4096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65" name="Immagine 64" descr="Immagine che contiene testo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3EBD8C45-55EC-DEEC-32D1-EEAAB06DB4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640" y="3414755"/>
            <a:ext cx="2923901" cy="2315547"/>
          </a:xfrm>
          <a:prstGeom prst="rect">
            <a:avLst/>
          </a:prstGeom>
        </p:spPr>
      </p:pic>
      <p:grpSp>
        <p:nvGrpSpPr>
          <p:cNvPr id="86" name="Gruppo 85">
            <a:extLst>
              <a:ext uri="{FF2B5EF4-FFF2-40B4-BE49-F238E27FC236}">
                <a16:creationId xmlns:a16="http://schemas.microsoft.com/office/drawing/2014/main" id="{00F08603-EE15-74AA-9559-D0F22E481EB0}"/>
              </a:ext>
            </a:extLst>
          </p:cNvPr>
          <p:cNvGrpSpPr/>
          <p:nvPr/>
        </p:nvGrpSpPr>
        <p:grpSpPr>
          <a:xfrm>
            <a:off x="8346083" y="3589050"/>
            <a:ext cx="3457726" cy="2002891"/>
            <a:chOff x="8346083" y="3078680"/>
            <a:chExt cx="3457726" cy="2002891"/>
          </a:xfrm>
        </p:grpSpPr>
        <p:grpSp>
          <p:nvGrpSpPr>
            <p:cNvPr id="74" name="Gruppo 73">
              <a:extLst>
                <a:ext uri="{FF2B5EF4-FFF2-40B4-BE49-F238E27FC236}">
                  <a16:creationId xmlns:a16="http://schemas.microsoft.com/office/drawing/2014/main" id="{A58906DB-D24C-2F7C-D050-4AB6579862D6}"/>
                </a:ext>
              </a:extLst>
            </p:cNvPr>
            <p:cNvGrpSpPr/>
            <p:nvPr/>
          </p:nvGrpSpPr>
          <p:grpSpPr>
            <a:xfrm flipH="1">
              <a:off x="8346083" y="3078680"/>
              <a:ext cx="3457726" cy="2002891"/>
              <a:chOff x="1046301" y="3046805"/>
              <a:chExt cx="3457726" cy="2002891"/>
            </a:xfrm>
            <a:solidFill>
              <a:srgbClr val="FE9292"/>
            </a:solidFill>
          </p:grpSpPr>
          <p:sp>
            <p:nvSpPr>
              <p:cNvPr id="75" name="ShapeNameChangedByPowerUser1">
                <a:extLst>
                  <a:ext uri="{FF2B5EF4-FFF2-40B4-BE49-F238E27FC236}">
                    <a16:creationId xmlns:a16="http://schemas.microsoft.com/office/drawing/2014/main" id="{D2845194-FD1F-B46D-BD40-433EA874CA5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046301" y="3046806"/>
                <a:ext cx="533824" cy="200289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8900" tIns="38100" rIns="88900" bIns="381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ID4096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ShapeNameChangedByPowerUser2">
                <a:extLst>
                  <a:ext uri="{FF2B5EF4-FFF2-40B4-BE49-F238E27FC236}">
                    <a16:creationId xmlns:a16="http://schemas.microsoft.com/office/drawing/2014/main" id="{061E56BF-4F56-506C-3D7A-1CEB204550BC}"/>
                  </a:ext>
                </a:extLst>
              </p:cNvPr>
              <p:cNvSpPr/>
              <p:nvPr/>
            </p:nvSpPr>
            <p:spPr>
              <a:xfrm>
                <a:off x="1580126" y="3046805"/>
                <a:ext cx="2923901" cy="20028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8900" tIns="38100" rIns="88900" bIns="38100" rtlCol="0" anchor="ctr"/>
              <a:lstStyle/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LID4096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sp>
          <p:nvSpPr>
            <p:cNvPr id="77" name="TextBox 82">
              <a:extLst>
                <a:ext uri="{FF2B5EF4-FFF2-40B4-BE49-F238E27FC236}">
                  <a16:creationId xmlns:a16="http://schemas.microsoft.com/office/drawing/2014/main" id="{3840A287-3B61-315F-1FBD-547C8C8AE51A}"/>
                </a:ext>
              </a:extLst>
            </p:cNvPr>
            <p:cNvSpPr txBox="1"/>
            <p:nvPr/>
          </p:nvSpPr>
          <p:spPr>
            <a:xfrm>
              <a:off x="8503593" y="3711914"/>
              <a:ext cx="3037794" cy="64633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PERSONE</a:t>
              </a:r>
              <a:endParaRPr kumimoji="0" lang="LID4096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80" name="Arrow3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E8D6A1D-9CEC-315B-7776-DD6B20A15877}"/>
              </a:ext>
            </a:extLst>
          </p:cNvPr>
          <p:cNvGrpSpPr>
            <a:grpSpLocks noChangeAspect="1"/>
          </p:cNvGrpSpPr>
          <p:nvPr/>
        </p:nvGrpSpPr>
        <p:grpSpPr>
          <a:xfrm>
            <a:off x="4018616" y="4616373"/>
            <a:ext cx="402506" cy="350085"/>
            <a:chOff x="1412032" y="2732632"/>
            <a:chExt cx="1016496" cy="884112"/>
          </a:xfrm>
          <a:noFill/>
        </p:grpSpPr>
        <p:sp>
          <p:nvSpPr>
            <p:cNvPr id="81" name="Chevron 177">
              <a:extLst>
                <a:ext uri="{FF2B5EF4-FFF2-40B4-BE49-F238E27FC236}">
                  <a16:creationId xmlns:a16="http://schemas.microsoft.com/office/drawing/2014/main" id="{0294B62E-24D8-D55A-E476-389A009A5191}"/>
                </a:ext>
              </a:extLst>
            </p:cNvPr>
            <p:cNvSpPr/>
            <p:nvPr/>
          </p:nvSpPr>
          <p:spPr>
            <a:xfrm>
              <a:off x="1412032" y="2732632"/>
              <a:ext cx="576064" cy="884112"/>
            </a:xfrm>
            <a:prstGeom prst="chevron">
              <a:avLst>
                <a:gd name="adj" fmla="val 56184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Chevron 178">
              <a:extLst>
                <a:ext uri="{FF2B5EF4-FFF2-40B4-BE49-F238E27FC236}">
                  <a16:creationId xmlns:a16="http://schemas.microsoft.com/office/drawing/2014/main" id="{14F4AEAF-361C-CAAA-B255-055F9867E14A}"/>
                </a:ext>
              </a:extLst>
            </p:cNvPr>
            <p:cNvSpPr/>
            <p:nvPr/>
          </p:nvSpPr>
          <p:spPr>
            <a:xfrm>
              <a:off x="1852464" y="2732632"/>
              <a:ext cx="576064" cy="884112"/>
            </a:xfrm>
            <a:prstGeom prst="chevron">
              <a:avLst>
                <a:gd name="adj" fmla="val 56184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Arrow3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1A9A57B-E25C-7DA7-6D31-0A62E236C979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744059" y="4693572"/>
            <a:ext cx="402506" cy="350085"/>
            <a:chOff x="1412032" y="2732632"/>
            <a:chExt cx="1016496" cy="884112"/>
          </a:xfrm>
          <a:noFill/>
        </p:grpSpPr>
        <p:sp>
          <p:nvSpPr>
            <p:cNvPr id="84" name="Chevron 177">
              <a:extLst>
                <a:ext uri="{FF2B5EF4-FFF2-40B4-BE49-F238E27FC236}">
                  <a16:creationId xmlns:a16="http://schemas.microsoft.com/office/drawing/2014/main" id="{4BE786B7-22EC-009A-286F-271224E0EAD4}"/>
                </a:ext>
              </a:extLst>
            </p:cNvPr>
            <p:cNvSpPr/>
            <p:nvPr/>
          </p:nvSpPr>
          <p:spPr>
            <a:xfrm>
              <a:off x="1412032" y="2732632"/>
              <a:ext cx="576064" cy="884112"/>
            </a:xfrm>
            <a:prstGeom prst="chevron">
              <a:avLst>
                <a:gd name="adj" fmla="val 56184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Chevron 178">
              <a:extLst>
                <a:ext uri="{FF2B5EF4-FFF2-40B4-BE49-F238E27FC236}">
                  <a16:creationId xmlns:a16="http://schemas.microsoft.com/office/drawing/2014/main" id="{D97C58D8-9096-2FB1-ACF4-72035AF63BF5}"/>
                </a:ext>
              </a:extLst>
            </p:cNvPr>
            <p:cNvSpPr/>
            <p:nvPr/>
          </p:nvSpPr>
          <p:spPr>
            <a:xfrm>
              <a:off x="1852464" y="2732632"/>
              <a:ext cx="576064" cy="884112"/>
            </a:xfrm>
            <a:prstGeom prst="chevron">
              <a:avLst>
                <a:gd name="adj" fmla="val 56184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7" name="Immagine 86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7BE8EC6B-185B-CAA4-DF5A-6A7696562D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19729"/>
            <a:ext cx="12191999" cy="243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0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1C7F0-3470-66D9-1CD5-15E93A4DA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EDA31A-AFE6-2F6C-7C3C-250451A6D05A}"/>
              </a:ext>
            </a:extLst>
          </p:cNvPr>
          <p:cNvSpPr txBox="1"/>
          <p:nvPr/>
        </p:nvSpPr>
        <p:spPr>
          <a:xfrm>
            <a:off x="925367" y="735989"/>
            <a:ext cx="10052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>
                <a:solidFill>
                  <a:srgbClr val="002060"/>
                </a:solidFill>
                <a:latin typeface="+mj-lt"/>
              </a:rPr>
              <a:t>Da dove siamo partiti: INFN Condivide 2024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968B0ED2-3D7E-B40D-8102-69CB7F206D31}"/>
              </a:ext>
            </a:extLst>
          </p:cNvPr>
          <p:cNvGrpSpPr/>
          <p:nvPr/>
        </p:nvGrpSpPr>
        <p:grpSpPr>
          <a:xfrm>
            <a:off x="10887740" y="6602818"/>
            <a:ext cx="1304260" cy="255181"/>
            <a:chOff x="9727527" y="6328398"/>
            <a:chExt cx="2464473" cy="529602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20468D53-7F41-51AF-7DFE-8913BA9CA419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975DA890-CB89-986B-92C0-CDD3132E3DC5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CD22B2B4-AB28-85FA-C2C8-AAD340FA65D7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BA4AF390-90E0-2BC6-C129-287FF462CAF6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0459403A-F928-757D-1F1B-B83BB79E4A9D}"/>
              </a:ext>
            </a:extLst>
          </p:cNvPr>
          <p:cNvSpPr/>
          <p:nvPr/>
        </p:nvSpPr>
        <p:spPr>
          <a:xfrm>
            <a:off x="1" y="2819869"/>
            <a:ext cx="12192000" cy="1431749"/>
          </a:xfrm>
          <a:custGeom>
            <a:avLst/>
            <a:gdLst>
              <a:gd name="connsiteX0" fmla="*/ 0 w 10784264"/>
              <a:gd name="connsiteY0" fmla="*/ 631596 h 861818"/>
              <a:gd name="connsiteX1" fmla="*/ 1442301 w 10784264"/>
              <a:gd name="connsiteY1" fmla="*/ 480767 h 861818"/>
              <a:gd name="connsiteX2" fmla="*/ 4590854 w 10784264"/>
              <a:gd name="connsiteY2" fmla="*/ 857840 h 861818"/>
              <a:gd name="connsiteX3" fmla="*/ 7004115 w 10784264"/>
              <a:gd name="connsiteY3" fmla="*/ 197963 h 861818"/>
              <a:gd name="connsiteX4" fmla="*/ 8908330 w 10784264"/>
              <a:gd name="connsiteY4" fmla="*/ 848413 h 861818"/>
              <a:gd name="connsiteX5" fmla="*/ 10784264 w 10784264"/>
              <a:gd name="connsiteY5" fmla="*/ 0 h 861818"/>
              <a:gd name="connsiteX6" fmla="*/ 10784264 w 10784264"/>
              <a:gd name="connsiteY6" fmla="*/ 0 h 86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84264" h="861818">
                <a:moveTo>
                  <a:pt x="0" y="631596"/>
                </a:moveTo>
                <a:cubicBezTo>
                  <a:pt x="338579" y="537328"/>
                  <a:pt x="677159" y="443060"/>
                  <a:pt x="1442301" y="480767"/>
                </a:cubicBezTo>
                <a:cubicBezTo>
                  <a:pt x="2207443" y="518474"/>
                  <a:pt x="3663885" y="904974"/>
                  <a:pt x="4590854" y="857840"/>
                </a:cubicBezTo>
                <a:cubicBezTo>
                  <a:pt x="5517823" y="810706"/>
                  <a:pt x="6284536" y="199534"/>
                  <a:pt x="7004115" y="197963"/>
                </a:cubicBezTo>
                <a:cubicBezTo>
                  <a:pt x="7723694" y="196392"/>
                  <a:pt x="8278305" y="881407"/>
                  <a:pt x="8908330" y="848413"/>
                </a:cubicBezTo>
                <a:cubicBezTo>
                  <a:pt x="9538355" y="815419"/>
                  <a:pt x="10784264" y="0"/>
                  <a:pt x="10784264" y="0"/>
                </a:cubicBezTo>
                <a:lnTo>
                  <a:pt x="10784264" y="0"/>
                </a:lnTo>
              </a:path>
            </a:pathLst>
          </a:cu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/>
              <a:cs typeface="+mn-cs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BEAE9EE-1356-90FB-7373-DDDEFBBE9C5E}"/>
              </a:ext>
            </a:extLst>
          </p:cNvPr>
          <p:cNvSpPr/>
          <p:nvPr/>
        </p:nvSpPr>
        <p:spPr>
          <a:xfrm>
            <a:off x="670658" y="3559764"/>
            <a:ext cx="185351" cy="185351"/>
          </a:xfrm>
          <a:prstGeom prst="ellipse">
            <a:avLst/>
          </a:prstGeom>
          <a:solidFill>
            <a:srgbClr val="2C4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E19B1E64-8D85-2920-889B-F9FE35A623B7}"/>
              </a:ext>
            </a:extLst>
          </p:cNvPr>
          <p:cNvSpPr/>
          <p:nvPr/>
        </p:nvSpPr>
        <p:spPr>
          <a:xfrm>
            <a:off x="670658" y="3831059"/>
            <a:ext cx="2220041" cy="11392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"/>
                <a:cs typeface="+mn-cs"/>
              </a:rPr>
              <a:t>01. Preparazione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"/>
                <a:cs typeface="+mn-cs"/>
              </a:rPr>
              <a:t>Abbiamo chiesto ai dipendenti INFN di esprimere il loro parere in merito al loro lavoro e i desideri per il futuro.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43C6406C-30F1-78F4-CB83-E6E357DEEAB0}"/>
              </a:ext>
            </a:extLst>
          </p:cNvPr>
          <p:cNvSpPr/>
          <p:nvPr/>
        </p:nvSpPr>
        <p:spPr>
          <a:xfrm>
            <a:off x="3623421" y="3965260"/>
            <a:ext cx="185351" cy="185351"/>
          </a:xfrm>
          <a:prstGeom prst="ellipse">
            <a:avLst/>
          </a:prstGeom>
          <a:solidFill>
            <a:srgbClr val="FE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/>
              <a:cs typeface="+mn-cs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485FFF7-9118-A933-04BC-48D21C7B241A}"/>
              </a:ext>
            </a:extLst>
          </p:cNvPr>
          <p:cNvSpPr/>
          <p:nvPr/>
        </p:nvSpPr>
        <p:spPr>
          <a:xfrm>
            <a:off x="3623422" y="2977714"/>
            <a:ext cx="2220041" cy="11665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"/>
                <a:cs typeface="+mn-cs"/>
              </a:rPr>
              <a:t>02. Coinvolgimento attivo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"/>
                <a:cs typeface="+mn-cs"/>
              </a:rPr>
              <a:t>L’evento ha previsto installazioni interattive e la raccolta delle percezioni del pubblico.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7691456B-8D15-7ECF-0D06-1AE5956700D5}"/>
              </a:ext>
            </a:extLst>
          </p:cNvPr>
          <p:cNvSpPr/>
          <p:nvPr/>
        </p:nvSpPr>
        <p:spPr>
          <a:xfrm>
            <a:off x="9483271" y="3978246"/>
            <a:ext cx="185351" cy="185351"/>
          </a:xfrm>
          <a:prstGeom prst="ellipse">
            <a:avLst/>
          </a:prstGeom>
          <a:solidFill>
            <a:srgbClr val="FFC5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/>
              <a:cs typeface="+mn-cs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BA79275-BB44-3633-9007-46C3AC362F10}"/>
              </a:ext>
            </a:extLst>
          </p:cNvPr>
          <p:cNvSpPr/>
          <p:nvPr/>
        </p:nvSpPr>
        <p:spPr>
          <a:xfrm>
            <a:off x="9466884" y="3009884"/>
            <a:ext cx="1738378" cy="90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"/>
                <a:cs typeface="+mn-cs"/>
              </a:rPr>
              <a:t>04. Chiusura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"/>
                <a:cs typeface="+mn-cs"/>
              </a:rPr>
              <a:t>L’evento si è concluso con l'analisi dei contributi e con lo sviluppo del manifesto.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21E8B06D-B946-4728-96D0-CF84F3793A6D}"/>
              </a:ext>
            </a:extLst>
          </p:cNvPr>
          <p:cNvSpPr/>
          <p:nvPr/>
        </p:nvSpPr>
        <p:spPr>
          <a:xfrm>
            <a:off x="6546231" y="3597439"/>
            <a:ext cx="185351" cy="185351"/>
          </a:xfrm>
          <a:prstGeom prst="ellipse">
            <a:avLst/>
          </a:prstGeom>
          <a:solidFill>
            <a:srgbClr val="0021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/>
              <a:cs typeface="+mn-cs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B4817E97-5ECE-B706-A74A-52BBF65F5927}"/>
              </a:ext>
            </a:extLst>
          </p:cNvPr>
          <p:cNvSpPr/>
          <p:nvPr/>
        </p:nvSpPr>
        <p:spPr>
          <a:xfrm>
            <a:off x="6560461" y="3831059"/>
            <a:ext cx="2220041" cy="873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"/>
                <a:cs typeface="+mn-cs"/>
              </a:rPr>
              <a:t>03. Collaborazione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"/>
                <a:cs typeface="+mn-cs"/>
              </a:rPr>
              <a:t>I dipendenti hanno partecipato ad un workshop, diventando protagonisti del cambiamento dell'INFN.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2E5313E4-01AE-E3DF-5423-E5DE3E0CBC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804" y="4814713"/>
            <a:ext cx="887729" cy="1701267"/>
          </a:xfrm>
          <a:prstGeom prst="rect">
            <a:avLst/>
          </a:prstGeom>
          <a:effectLst>
            <a:outerShdw blurRad="342900" dist="38100" dir="2700000" sx="104000" sy="104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7" name="Immagine 26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99299606-D51E-92E3-533C-69C9D901B4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58" y="1771031"/>
            <a:ext cx="940162" cy="1320452"/>
          </a:xfrm>
          <a:prstGeom prst="rect">
            <a:avLst/>
          </a:prstGeom>
          <a:effectLst>
            <a:outerShdw blurRad="342900" dist="38100" dir="2700000" sx="104000" sy="104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249608C7-E2FA-0850-A3B0-58E389C62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833" l="1308" r="96003">
                        <a14:foregroundMark x1="96076" y1="43439" x2="96076" y2="43439"/>
                        <a14:foregroundMark x1="95785" y1="43552" x2="95785" y2="43552"/>
                        <a14:foregroundMark x1="74201" y1="26584" x2="86773" y2="34389"/>
                        <a14:foregroundMark x1="72311" y1="94570" x2="72384" y2="96946"/>
                        <a14:foregroundMark x1="38445" y1="76471" x2="45712" y2="80430"/>
                        <a14:foregroundMark x1="36628" y1="75452" x2="37936" y2="76131"/>
                        <a14:foregroundMark x1="59666" y1="89932" x2="63663" y2="92760"/>
                        <a14:foregroundMark x1="46294" y1="80656" x2="51890" y2="84615"/>
                        <a14:foregroundMark x1="37500" y1="77376" x2="35538" y2="76244"/>
                        <a14:foregroundMark x1="63081" y1="92421" x2="58430" y2="89706"/>
                        <a14:foregroundMark x1="5305" y1="47738" x2="6613" y2="55769"/>
                        <a14:foregroundMark x1="1308" y1="53394" x2="1308" y2="53394"/>
                        <a14:foregroundMark x1="36555" y1="47059" x2="38735" y2="49208"/>
                        <a14:backgroundMark x1="36337" y1="79072" x2="58939" y2="91403"/>
                        <a14:backgroundMark x1="36991" y1="78394" x2="57994" y2="90498"/>
                        <a14:backgroundMark x1="37209" y1="77941" x2="37863" y2="77941"/>
                        <a14:backgroundMark x1="3634" y1="59615" x2="32631" y2="76357"/>
                        <a14:backgroundMark x1="32558" y1="76018" x2="27035" y2="7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903" y="2254236"/>
            <a:ext cx="1816573" cy="1166556"/>
          </a:xfrm>
          <a:prstGeom prst="rect">
            <a:avLst/>
          </a:prstGeom>
          <a:effectLst>
            <a:outerShdw blurRad="342900" dist="38100" dir="2700000" sx="104000" sy="104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29" name="Immagine 28" descr="Immagine che contiene sedia, interno, arredo, tavolo&#10;&#10;Descrizione generata automaticamente">
            <a:extLst>
              <a:ext uri="{FF2B5EF4-FFF2-40B4-BE49-F238E27FC236}">
                <a16:creationId xmlns:a16="http://schemas.microsoft.com/office/drawing/2014/main" id="{47ABC374-AEF9-0203-7EDF-52FEF79588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3398" y="1684354"/>
            <a:ext cx="1586106" cy="1237545"/>
          </a:xfrm>
          <a:prstGeom prst="rect">
            <a:avLst/>
          </a:prstGeom>
          <a:effectLst>
            <a:outerShdw blurRad="342900" dist="38100" dir="2700000" sx="104000" sy="104000" algn="ctr" rotWithShape="0">
              <a:srgbClr val="000000">
                <a:alpha val="30000"/>
              </a:srgbClr>
            </a:outerShdw>
          </a:effectLst>
        </p:spPr>
      </p:pic>
      <p:grpSp>
        <p:nvGrpSpPr>
          <p:cNvPr id="30" name="Gruppo 29">
            <a:extLst>
              <a:ext uri="{FF2B5EF4-FFF2-40B4-BE49-F238E27FC236}">
                <a16:creationId xmlns:a16="http://schemas.microsoft.com/office/drawing/2014/main" id="{F08E907C-CBC5-017B-D939-59CBD3BD75E9}"/>
              </a:ext>
            </a:extLst>
          </p:cNvPr>
          <p:cNvGrpSpPr/>
          <p:nvPr/>
        </p:nvGrpSpPr>
        <p:grpSpPr>
          <a:xfrm>
            <a:off x="2628668" y="5005120"/>
            <a:ext cx="3192670" cy="1320452"/>
            <a:chOff x="2717407" y="5005120"/>
            <a:chExt cx="3192670" cy="1320452"/>
          </a:xfrm>
        </p:grpSpPr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BA64AC25-DB58-E5EA-4D7D-205D17E3B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7407" y="5005120"/>
              <a:ext cx="1650565" cy="1320452"/>
            </a:xfrm>
            <a:prstGeom prst="rect">
              <a:avLst/>
            </a:prstGeom>
            <a:ln>
              <a:noFill/>
            </a:ln>
            <a:effectLst>
              <a:outerShdw blurRad="342900" dist="38100" dir="2700000" sx="104000" sy="104000" algn="ctr" rotWithShape="0">
                <a:srgbClr val="000000">
                  <a:alpha val="30000"/>
                </a:srgbClr>
              </a:outerShdw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C04E387F-B2FA-1394-AAD9-F99978FE7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59280" y="5005120"/>
              <a:ext cx="1650797" cy="1320452"/>
            </a:xfrm>
            <a:prstGeom prst="rect">
              <a:avLst/>
            </a:prstGeom>
            <a:ln>
              <a:noFill/>
            </a:ln>
            <a:effectLst>
              <a:outerShdw blurRad="342900" dist="38100" dir="2700000" sx="104000" sy="104000" algn="ctr" rotWithShape="0">
                <a:srgbClr val="000000">
                  <a:alpha val="30000"/>
                </a:srgbClr>
              </a:outerShdw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33" name="Immagine 32">
            <a:extLst>
              <a:ext uri="{FF2B5EF4-FFF2-40B4-BE49-F238E27FC236}">
                <a16:creationId xmlns:a16="http://schemas.microsoft.com/office/drawing/2014/main" id="{C9180A2D-DFF6-15F1-0083-4721D91F0D0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318" y="1583384"/>
            <a:ext cx="2220041" cy="1248773"/>
          </a:xfrm>
          <a:prstGeom prst="rect">
            <a:avLst/>
          </a:prstGeom>
          <a:effectLst>
            <a:outerShdw blurRad="342900" dist="38100" dir="2700000" sx="104000" sy="104000" algn="ctr" rotWithShape="0">
              <a:srgbClr val="000000">
                <a:alpha val="30000"/>
              </a:srgbClr>
            </a:outerShdw>
          </a:effectLst>
        </p:spPr>
      </p:pic>
      <p:grpSp>
        <p:nvGrpSpPr>
          <p:cNvPr id="34" name="Gruppo 33">
            <a:extLst>
              <a:ext uri="{FF2B5EF4-FFF2-40B4-BE49-F238E27FC236}">
                <a16:creationId xmlns:a16="http://schemas.microsoft.com/office/drawing/2014/main" id="{F68BFA7B-FB56-FF99-1452-AA41149BDBBF}"/>
              </a:ext>
            </a:extLst>
          </p:cNvPr>
          <p:cNvGrpSpPr/>
          <p:nvPr/>
        </p:nvGrpSpPr>
        <p:grpSpPr>
          <a:xfrm>
            <a:off x="6560461" y="4815990"/>
            <a:ext cx="2821337" cy="1815213"/>
            <a:chOff x="6387996" y="4757740"/>
            <a:chExt cx="2821337" cy="1815213"/>
          </a:xfrm>
        </p:grpSpPr>
        <p:pic>
          <p:nvPicPr>
            <p:cNvPr id="35" name="Immagine 34" descr="Immagine che contiene vestiti, persona, cielo, aria aperta&#10;&#10;Descrizione generata automaticamente">
              <a:extLst>
                <a:ext uri="{FF2B5EF4-FFF2-40B4-BE49-F238E27FC236}">
                  <a16:creationId xmlns:a16="http://schemas.microsoft.com/office/drawing/2014/main" id="{10BB1A8E-567C-6C24-758D-F4A906F862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87996" y="4869690"/>
              <a:ext cx="1413878" cy="1591313"/>
            </a:xfrm>
            <a:prstGeom prst="rect">
              <a:avLst/>
            </a:prstGeom>
            <a:effectLst>
              <a:outerShdw blurRad="342900" dist="38100" dir="2700000" sx="104000" sy="104000" algn="ctr" rotWithShape="0">
                <a:srgbClr val="000000">
                  <a:alpha val="30000"/>
                </a:srgbClr>
              </a:outerShdw>
            </a:effectLst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883F0433-BE65-AA30-9F43-0E7764B78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6611" y="4757740"/>
              <a:ext cx="1282722" cy="1815213"/>
            </a:xfrm>
            <a:prstGeom prst="rect">
              <a:avLst/>
            </a:prstGeom>
            <a:effectLst>
              <a:outerShdw blurRad="342900" dist="38100" dir="2700000" sx="104000" sy="104000" algn="tl" rotWithShape="0">
                <a:prstClr val="black">
                  <a:alpha val="30000"/>
                </a:prstClr>
              </a:outerShdw>
            </a:effectLst>
          </p:spPr>
        </p:pic>
      </p:grpSp>
      <p:pic>
        <p:nvPicPr>
          <p:cNvPr id="37" name="Immagine 36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BDF8AF7E-7F85-6A63-9FE4-7BB23731B9F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07" y="4288588"/>
            <a:ext cx="1440439" cy="2036984"/>
          </a:xfrm>
          <a:prstGeom prst="rect">
            <a:avLst/>
          </a:prstGeom>
        </p:spPr>
      </p:pic>
      <p:sp>
        <p:nvSpPr>
          <p:cNvPr id="42" name="CasellaDiTesto 7">
            <a:extLst>
              <a:ext uri="{FF2B5EF4-FFF2-40B4-BE49-F238E27FC236}">
                <a16:creationId xmlns:a16="http://schemas.microsoft.com/office/drawing/2014/main" id="{887204BC-7B87-B5FA-9CD5-66FFD3CFCA45}"/>
              </a:ext>
            </a:extLst>
          </p:cNvPr>
          <p:cNvSpPr txBox="1"/>
          <p:nvPr/>
        </p:nvSpPr>
        <p:spPr>
          <a:xfrm>
            <a:off x="1047330" y="320144"/>
            <a:ext cx="5458245" cy="25391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it-IT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F99E8">
                        <a:alpha val="90000"/>
                      </a:srgbClr>
                    </a:gs>
                    <a:gs pos="97000">
                      <a:srgbClr val="FFC000">
                        <a:alpha val="90000"/>
                      </a:srgbClr>
                    </a:gs>
                    <a:gs pos="68000">
                      <a:srgbClr val="C80347">
                        <a:lumMod val="100000"/>
                        <a:alpha val="90000"/>
                      </a:srgbClr>
                    </a:gs>
                    <a:gs pos="24000">
                      <a:srgbClr val="0D3C8D">
                        <a:alpha val="9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r>
              <a:rPr lang="it-IT" sz="1050" b="1">
                <a:solidFill>
                  <a:schemeClr val="accent6">
                    <a:lumMod val="50000"/>
                  </a:schemeClr>
                </a:solidFill>
                <a:latin typeface="Titillium Web" pitchFamily="2" charset="77"/>
              </a:rPr>
              <a:t>OBIETTIVI E NOVITÀ</a:t>
            </a:r>
          </a:p>
        </p:txBody>
      </p:sp>
      <p:pic>
        <p:nvPicPr>
          <p:cNvPr id="43" name="Immagine 42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581225E4-AB82-72D6-B89B-3DB9FD69A08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114666" y="2114667"/>
            <a:ext cx="6858000" cy="26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012EA-880B-6475-17FC-5C3DA365E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C038E4-8EEC-1168-465B-7D21BCA0FAD9}"/>
              </a:ext>
            </a:extLst>
          </p:cNvPr>
          <p:cNvSpPr txBox="1"/>
          <p:nvPr/>
        </p:nvSpPr>
        <p:spPr>
          <a:xfrm>
            <a:off x="925367" y="735989"/>
            <a:ext cx="10052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>
                <a:solidFill>
                  <a:srgbClr val="002060"/>
                </a:solidFill>
                <a:latin typeface="+mj-lt"/>
              </a:rPr>
              <a:t>Il Manifesto del Cambiamento 2024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4AA7DB2A-37AE-8864-8F72-595E91CC3B15}"/>
              </a:ext>
            </a:extLst>
          </p:cNvPr>
          <p:cNvGrpSpPr/>
          <p:nvPr/>
        </p:nvGrpSpPr>
        <p:grpSpPr>
          <a:xfrm>
            <a:off x="10887740" y="6602818"/>
            <a:ext cx="1304260" cy="255181"/>
            <a:chOff x="9727527" y="6328398"/>
            <a:chExt cx="2464473" cy="529602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3814200B-2B1C-EB07-88A5-2FA5F8E32CC7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96CFAB70-C362-E1D4-9F95-253F52F2FEAE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E0797B4C-D83F-B51A-0100-85686E5E0341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DDED9892-AD31-7420-47CF-5163E834621F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2" name="CasellaDiTesto 7">
            <a:extLst>
              <a:ext uri="{FF2B5EF4-FFF2-40B4-BE49-F238E27FC236}">
                <a16:creationId xmlns:a16="http://schemas.microsoft.com/office/drawing/2014/main" id="{EAB38B76-0834-5FBE-F9DB-BD1C3F1D6672}"/>
              </a:ext>
            </a:extLst>
          </p:cNvPr>
          <p:cNvSpPr txBox="1"/>
          <p:nvPr/>
        </p:nvSpPr>
        <p:spPr>
          <a:xfrm>
            <a:off x="1047330" y="320144"/>
            <a:ext cx="5458245" cy="25391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it-IT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F99E8">
                        <a:alpha val="90000"/>
                      </a:srgbClr>
                    </a:gs>
                    <a:gs pos="97000">
                      <a:srgbClr val="FFC000">
                        <a:alpha val="90000"/>
                      </a:srgbClr>
                    </a:gs>
                    <a:gs pos="68000">
                      <a:srgbClr val="C80347">
                        <a:lumMod val="100000"/>
                        <a:alpha val="90000"/>
                      </a:srgbClr>
                    </a:gs>
                    <a:gs pos="24000">
                      <a:srgbClr val="0D3C8D">
                        <a:alpha val="9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r>
              <a:rPr lang="it-IT" sz="1050" b="1">
                <a:solidFill>
                  <a:schemeClr val="accent6">
                    <a:lumMod val="50000"/>
                  </a:schemeClr>
                </a:solidFill>
                <a:latin typeface="Titillium Web" pitchFamily="2" charset="77"/>
              </a:rPr>
              <a:t>OBIETTIVI E NOVITÀ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FAB20FD5-F660-AB5C-C6E8-6E825AE3DEFB}"/>
              </a:ext>
            </a:extLst>
          </p:cNvPr>
          <p:cNvSpPr txBox="1"/>
          <p:nvPr/>
        </p:nvSpPr>
        <p:spPr>
          <a:xfrm>
            <a:off x="925367" y="1406044"/>
            <a:ext cx="1082848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>
                <a:solidFill>
                  <a:srgbClr val="002060"/>
                </a:solidFill>
                <a:latin typeface="Barlow Condensed"/>
              </a:rPr>
              <a:t>Le attività di ascolto, partecipazione e co-design della scorsa edizione hanno prodotto spunti di lavoro preziosi che sono confluiti nel «Manifesto del Cambiamento 2024» fondato su 4 pilastri: 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rlow Condensed"/>
              <a:sym typeface="Texta"/>
            </a:endParaRP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CEB17138-E07C-C078-7A17-315887078BEA}"/>
              </a:ext>
            </a:extLst>
          </p:cNvPr>
          <p:cNvGrpSpPr/>
          <p:nvPr/>
        </p:nvGrpSpPr>
        <p:grpSpPr>
          <a:xfrm>
            <a:off x="847834" y="2477082"/>
            <a:ext cx="11321516" cy="769441"/>
            <a:chOff x="847834" y="2477082"/>
            <a:chExt cx="11321516" cy="769441"/>
          </a:xfrm>
        </p:grpSpPr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1286936D-56F2-EB2E-E019-E1AA0A83DA73}"/>
                </a:ext>
              </a:extLst>
            </p:cNvPr>
            <p:cNvSpPr txBox="1"/>
            <p:nvPr/>
          </p:nvSpPr>
          <p:spPr>
            <a:xfrm>
              <a:off x="1340867" y="2477082"/>
              <a:ext cx="10828483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arlow Condensed"/>
                  <a:sym typeface="Texta"/>
                </a:rPr>
                <a:t>Entusiasmo per la scoperta: </a:t>
              </a:r>
              <a:r>
                <a:rPr kumimoji="0" lang="it-IT" sz="2200" b="0" i="1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arlow Condensed"/>
                  <a:sym typeface="Texta"/>
                </a:rPr>
                <a:t>Siamo uniti e forti, guidati dalla passione per la scoperta e della convinzione che ogni passo avanti nella conoscenza porti un beneficio concreto all’umanità </a:t>
              </a:r>
            </a:p>
          </p:txBody>
        </p:sp>
        <p:pic>
          <p:nvPicPr>
            <p:cNvPr id="23" name="Elemento grafico 22" descr="Atomo con riempimento a tinta unita">
              <a:extLst>
                <a:ext uri="{FF2B5EF4-FFF2-40B4-BE49-F238E27FC236}">
                  <a16:creationId xmlns:a16="http://schemas.microsoft.com/office/drawing/2014/main" id="{6D8412F2-CE0C-3A81-9767-3FC04DD65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7834" y="2609802"/>
              <a:ext cx="504000" cy="504000"/>
            </a:xfrm>
            <a:prstGeom prst="rect">
              <a:avLst/>
            </a:prstGeom>
          </p:spPr>
        </p:pic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51DFA594-AB96-8A6B-1BAF-CD72BBE82736}"/>
              </a:ext>
            </a:extLst>
          </p:cNvPr>
          <p:cNvGrpSpPr/>
          <p:nvPr/>
        </p:nvGrpSpPr>
        <p:grpSpPr>
          <a:xfrm>
            <a:off x="847834" y="3490471"/>
            <a:ext cx="11321516" cy="1107996"/>
            <a:chOff x="847834" y="3490471"/>
            <a:chExt cx="11321516" cy="1107996"/>
          </a:xfrm>
        </p:grpSpPr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3B797474-9569-E80C-6648-7DA5A2AE863A}"/>
                </a:ext>
              </a:extLst>
            </p:cNvPr>
            <p:cNvSpPr txBox="1"/>
            <p:nvPr/>
          </p:nvSpPr>
          <p:spPr>
            <a:xfrm>
              <a:off x="1340867" y="3490471"/>
              <a:ext cx="10828483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arlow Condensed"/>
                  <a:sym typeface="Texta"/>
                </a:rPr>
                <a:t>Collaborazione con fiducia e rispetto: </a:t>
              </a:r>
              <a:r>
                <a:rPr lang="it-IT" sz="2200" i="1">
                  <a:solidFill>
                    <a:srgbClr val="002060"/>
                  </a:solidFill>
                  <a:latin typeface="Barlow Condensed"/>
                  <a:sym typeface="Texta"/>
                </a:rPr>
                <a:t>Il successo dell’ente è il risultato della capacità di collaborare, sostenersi reciprocamente e di rispettarsi sempre, animati da un autentico affetto e da un profondo rispetto per l’individualità di ciascuno </a:t>
              </a:r>
              <a:endParaRPr kumimoji="0" lang="it-IT" sz="22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"/>
                <a:sym typeface="Texta"/>
              </a:endParaRPr>
            </a:p>
          </p:txBody>
        </p:sp>
        <p:pic>
          <p:nvPicPr>
            <p:cNvPr id="38" name="Elemento grafico 37" descr="Brindisi contorno">
              <a:extLst>
                <a:ext uri="{FF2B5EF4-FFF2-40B4-BE49-F238E27FC236}">
                  <a16:creationId xmlns:a16="http://schemas.microsoft.com/office/drawing/2014/main" id="{A8CB2D17-B6E8-B950-774D-328986F77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47834" y="3792469"/>
              <a:ext cx="504000" cy="504000"/>
            </a:xfrm>
            <a:prstGeom prst="rect">
              <a:avLst/>
            </a:prstGeom>
          </p:spPr>
        </p:pic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2A24879F-2C1D-BD90-2435-4300BE20D0C7}"/>
              </a:ext>
            </a:extLst>
          </p:cNvPr>
          <p:cNvGrpSpPr/>
          <p:nvPr/>
        </p:nvGrpSpPr>
        <p:grpSpPr>
          <a:xfrm>
            <a:off x="795330" y="4842415"/>
            <a:ext cx="11374020" cy="769441"/>
            <a:chOff x="795330" y="4842415"/>
            <a:chExt cx="11374020" cy="769441"/>
          </a:xfrm>
        </p:grpSpPr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4D8E71C4-1F95-F04C-6463-038EEA6215E2}"/>
                </a:ext>
              </a:extLst>
            </p:cNvPr>
            <p:cNvSpPr txBox="1"/>
            <p:nvPr/>
          </p:nvSpPr>
          <p:spPr>
            <a:xfrm>
              <a:off x="1340867" y="4842415"/>
              <a:ext cx="10828483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200" b="1">
                  <a:solidFill>
                    <a:srgbClr val="002060"/>
                  </a:solidFill>
                  <a:latin typeface="Barlow Condensed"/>
                  <a:sym typeface="Texta"/>
                </a:rPr>
                <a:t>Coltivare l’apprendimento continuo</a:t>
              </a:r>
              <a:r>
                <a:rPr kumimoji="0" lang="it-IT" sz="2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arlow Condensed"/>
                  <a:sym typeface="Texta"/>
                </a:rPr>
                <a:t>: </a:t>
              </a:r>
              <a:r>
                <a:rPr lang="it-IT" sz="2200" i="1">
                  <a:solidFill>
                    <a:srgbClr val="002060"/>
                  </a:solidFill>
                  <a:latin typeface="Barlow Condensed"/>
                  <a:sym typeface="Texta"/>
                </a:rPr>
                <a:t>Abbracciamo l’apprendimento come un processo continuo, nutrendo un approccio aperto e positivo al cambiamento, consapevoli che solo così possiamo evolverci e migliorarci</a:t>
              </a:r>
              <a:endParaRPr kumimoji="0" lang="it-IT" sz="22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"/>
                <a:sym typeface="Texta"/>
              </a:endParaRPr>
            </a:p>
          </p:txBody>
        </p:sp>
        <p:pic>
          <p:nvPicPr>
            <p:cNvPr id="39" name="Elemento grafico 38" descr="Libro aperto contorno">
              <a:extLst>
                <a:ext uri="{FF2B5EF4-FFF2-40B4-BE49-F238E27FC236}">
                  <a16:creationId xmlns:a16="http://schemas.microsoft.com/office/drawing/2014/main" id="{C184C654-CB14-75C9-B43C-84F9A8343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95330" y="4975135"/>
              <a:ext cx="504000" cy="504000"/>
            </a:xfrm>
            <a:prstGeom prst="rect">
              <a:avLst/>
            </a:prstGeom>
          </p:spPr>
        </p:pic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AC80D781-DC48-57D4-3678-AF2C14B9CCAE}"/>
              </a:ext>
            </a:extLst>
          </p:cNvPr>
          <p:cNvGrpSpPr/>
          <p:nvPr/>
        </p:nvGrpSpPr>
        <p:grpSpPr>
          <a:xfrm>
            <a:off x="742826" y="5855803"/>
            <a:ext cx="11426524" cy="769441"/>
            <a:chOff x="742826" y="5855803"/>
            <a:chExt cx="11426524" cy="76944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3E6143-A33A-EDF5-810B-B3547F010F36}"/>
                </a:ext>
              </a:extLst>
            </p:cNvPr>
            <p:cNvSpPr txBox="1"/>
            <p:nvPr/>
          </p:nvSpPr>
          <p:spPr>
            <a:xfrm>
              <a:off x="1340867" y="5855803"/>
              <a:ext cx="10828483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arlow Condensed"/>
                  <a:sym typeface="Texta"/>
                </a:rPr>
                <a:t>Facendoci guidare dai dati: </a:t>
              </a:r>
              <a:r>
                <a:rPr lang="it-IT" sz="2200" i="1">
                  <a:solidFill>
                    <a:srgbClr val="002060"/>
                  </a:solidFill>
                  <a:latin typeface="Barlow Condensed"/>
                  <a:sym typeface="Texta"/>
                </a:rPr>
                <a:t>Ci impegniamo a migliorare valorizzando l’analisi e l’utilizzo consapevole dei dati per prendere decisioni informate, migliorando così la nostra efficienza operativa</a:t>
              </a:r>
              <a:endParaRPr kumimoji="0" lang="it-IT" sz="22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rlow Condensed"/>
                <a:sym typeface="Texta"/>
              </a:endParaRPr>
            </a:p>
          </p:txBody>
        </p:sp>
        <p:pic>
          <p:nvPicPr>
            <p:cNvPr id="40" name="Elemento grafico 39" descr="Statistiche contorno">
              <a:extLst>
                <a:ext uri="{FF2B5EF4-FFF2-40B4-BE49-F238E27FC236}">
                  <a16:creationId xmlns:a16="http://schemas.microsoft.com/office/drawing/2014/main" id="{34DA58D0-8D26-9113-2C0C-41FC7BD15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742826" y="5988523"/>
              <a:ext cx="504000" cy="504000"/>
            </a:xfrm>
            <a:prstGeom prst="rect">
              <a:avLst/>
            </a:prstGeom>
          </p:spPr>
        </p:pic>
      </p:grpSp>
      <p:pic>
        <p:nvPicPr>
          <p:cNvPr id="47" name="Immagine 46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1949633B-DFC9-586A-EB2E-BAE5943720D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114666" y="2114667"/>
            <a:ext cx="6858000" cy="2628668"/>
          </a:xfrm>
          <a:prstGeom prst="rect">
            <a:avLst/>
          </a:prstGeom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D829F0AD-1E70-8F9F-3432-BD800FED741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040" y="832523"/>
            <a:ext cx="576108" cy="4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4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85183-A54D-B53B-C668-924F88E8D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E5AA4E53-45E8-BB16-D381-03812F00F0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66863" y="1566863"/>
            <a:ext cx="6858000" cy="372427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1CE4F7-E4B2-A238-9CF5-C706DA04E6D5}"/>
              </a:ext>
            </a:extLst>
          </p:cNvPr>
          <p:cNvSpPr txBox="1"/>
          <p:nvPr/>
        </p:nvSpPr>
        <p:spPr>
          <a:xfrm>
            <a:off x="925367" y="735989"/>
            <a:ext cx="10052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>
                <a:solidFill>
                  <a:srgbClr val="002060"/>
                </a:solidFill>
                <a:latin typeface="+mj-lt"/>
              </a:rPr>
              <a:t>Cosa abbiamo fatto durante quest’anno?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C8DC7C3F-5B6B-3478-4B06-3D75A1C94B4A}"/>
              </a:ext>
            </a:extLst>
          </p:cNvPr>
          <p:cNvGrpSpPr/>
          <p:nvPr/>
        </p:nvGrpSpPr>
        <p:grpSpPr>
          <a:xfrm>
            <a:off x="1273891" y="3716183"/>
            <a:ext cx="8773313" cy="2183685"/>
            <a:chOff x="4148620" y="2104066"/>
            <a:chExt cx="7679096" cy="2183685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4BB6D551-CD42-0725-A551-5B6B9258F76D}"/>
                </a:ext>
              </a:extLst>
            </p:cNvPr>
            <p:cNvGrpSpPr/>
            <p:nvPr/>
          </p:nvGrpSpPr>
          <p:grpSpPr>
            <a:xfrm>
              <a:off x="4148620" y="2104066"/>
              <a:ext cx="7679096" cy="958751"/>
              <a:chOff x="4148620" y="1977065"/>
              <a:chExt cx="7679096" cy="958751"/>
            </a:xfrm>
          </p:grpSpPr>
          <p:sp>
            <p:nvSpPr>
              <p:cNvPr id="12" name="Alla base della nuova esperienza abbiamo definito 5 pilastri a supporto del modello e che favoriscono il design e la progettazione:">
                <a:extLst>
                  <a:ext uri="{FF2B5EF4-FFF2-40B4-BE49-F238E27FC236}">
                    <a16:creationId xmlns:a16="http://schemas.microsoft.com/office/drawing/2014/main" id="{555A677F-9BE8-DDDF-600B-8FD9A37551BA}"/>
                  </a:ext>
                </a:extLst>
              </p:cNvPr>
              <p:cNvSpPr/>
              <p:nvPr/>
            </p:nvSpPr>
            <p:spPr>
              <a:xfrm>
                <a:off x="4684360" y="2244885"/>
                <a:ext cx="7143356" cy="523220"/>
              </a:xfrm>
              <a:prstGeom prst="rect">
                <a:avLst/>
              </a:prstGeom>
              <a:noFill/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t" anchorCtr="0">
                <a:noAutofit/>
              </a:bodyPr>
              <a:lstStyle>
                <a:lvl1pPr defTabSz="822960">
                  <a:spcBef>
                    <a:spcPts val="0"/>
                  </a:spcBef>
                  <a:defRPr sz="2800">
                    <a:latin typeface="Texta"/>
                    <a:ea typeface="Texta"/>
                    <a:cs typeface="Texta"/>
                    <a:sym typeface="Texta"/>
                  </a:defRPr>
                </a:lvl1pPr>
              </a:lstStyle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3200" b="1" i="1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rPr>
                  <a:t>A tavola con…il collega che non ti aspetti </a:t>
                </a:r>
                <a:r>
                  <a:rPr lang="it-IT" sz="3200" i="1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rPr>
                  <a:t>– Aprile 2025</a:t>
                </a:r>
              </a:p>
            </p:txBody>
          </p:sp>
          <p:sp>
            <p:nvSpPr>
              <p:cNvPr id="14" name="Alla base della nuova esperienza abbiamo definito 5 pilastri a supporto del modello e che favoriscono il design e la progettazione:">
                <a:extLst>
                  <a:ext uri="{FF2B5EF4-FFF2-40B4-BE49-F238E27FC236}">
                    <a16:creationId xmlns:a16="http://schemas.microsoft.com/office/drawing/2014/main" id="{8848D737-93A2-6F1F-0579-E724924CEA4B}"/>
                  </a:ext>
                </a:extLst>
              </p:cNvPr>
              <p:cNvSpPr/>
              <p:nvPr/>
            </p:nvSpPr>
            <p:spPr>
              <a:xfrm>
                <a:off x="4148620" y="1977065"/>
                <a:ext cx="565012" cy="958751"/>
              </a:xfrm>
              <a:prstGeom prst="rect">
                <a:avLst/>
              </a:prstGeom>
              <a:noFill/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t" anchorCtr="0">
                <a:noAutofit/>
              </a:bodyPr>
              <a:lstStyle>
                <a:lvl1pPr defTabSz="822960">
                  <a:spcBef>
                    <a:spcPts val="0"/>
                  </a:spcBef>
                  <a:defRPr sz="2800">
                    <a:latin typeface="Texta"/>
                    <a:ea typeface="Texta"/>
                    <a:cs typeface="Texta"/>
                    <a:sym typeface="Texta"/>
                  </a:defRPr>
                </a:lvl1pPr>
              </a:lstStyle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5400" b="1">
                    <a:solidFill>
                      <a:srgbClr val="FFC55A"/>
                    </a:solidFill>
                    <a:latin typeface="+mn-lt"/>
                    <a:ea typeface="+mn-ea"/>
                    <a:cs typeface="+mn-cs"/>
                  </a:rPr>
                  <a:t>2.</a:t>
                </a:r>
              </a:p>
            </p:txBody>
          </p:sp>
        </p:grpSp>
        <p:sp>
          <p:nvSpPr>
            <p:cNvPr id="10" name="Alla base della nuova esperienza abbiamo definito 5 pilastri a supporto del modello e che favoriscono il design e la progettazione:">
              <a:extLst>
                <a:ext uri="{FF2B5EF4-FFF2-40B4-BE49-F238E27FC236}">
                  <a16:creationId xmlns:a16="http://schemas.microsoft.com/office/drawing/2014/main" id="{5F219E19-4D53-665D-E029-73D00DE2F078}"/>
                </a:ext>
              </a:extLst>
            </p:cNvPr>
            <p:cNvSpPr/>
            <p:nvPr/>
          </p:nvSpPr>
          <p:spPr>
            <a:xfrm>
              <a:off x="4148620" y="2998372"/>
              <a:ext cx="7307331" cy="1289379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t" anchorCtr="0">
              <a:noAutofit/>
            </a:bodyPr>
            <a:lstStyle>
              <a:lvl1pPr defTabSz="822960">
                <a:spcBef>
                  <a:spcPts val="0"/>
                </a:spcBef>
                <a:defRPr sz="2800">
                  <a:latin typeface="Texta"/>
                  <a:ea typeface="Texta"/>
                  <a:cs typeface="Texta"/>
                  <a:sym typeface="Texta"/>
                </a:defRPr>
              </a:lvl1pPr>
            </a:lstStyle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b="1">
                  <a:solidFill>
                    <a:srgbClr val="002060"/>
                  </a:solidFill>
                  <a:latin typeface="+mn-lt"/>
                  <a:ea typeface="+mn-ea"/>
                  <a:cs typeface="+mn-cs"/>
                </a:rPr>
                <a:t>Workshop</a:t>
              </a:r>
              <a:r>
                <a:rPr lang="it-IT">
                  <a:solidFill>
                    <a:srgbClr val="002060"/>
                  </a:solidFill>
                  <a:latin typeface="+mn-lt"/>
                  <a:ea typeface="+mn-ea"/>
                  <a:cs typeface="+mn-cs"/>
                </a:rPr>
                <a:t> rivolto a un campione di amministrativi e ricercatori mirato ad analizzare i punti </a:t>
              </a:r>
              <a:r>
                <a:rPr lang="it-IT" b="1">
                  <a:solidFill>
                    <a:srgbClr val="002060"/>
                  </a:solidFill>
                  <a:latin typeface="+mn-lt"/>
                  <a:ea typeface="+mn-ea"/>
                  <a:cs typeface="+mn-cs"/>
                </a:rPr>
                <a:t>critici</a:t>
              </a:r>
              <a:r>
                <a:rPr lang="it-IT">
                  <a:solidFill>
                    <a:srgbClr val="002060"/>
                  </a:solidFill>
                  <a:latin typeface="+mn-lt"/>
                  <a:ea typeface="+mn-ea"/>
                  <a:cs typeface="+mn-cs"/>
                </a:rPr>
                <a:t> della collaborazione quotidiana e trovare le </a:t>
              </a:r>
              <a:r>
                <a:rPr lang="it-IT" b="1">
                  <a:solidFill>
                    <a:srgbClr val="002060"/>
                  </a:solidFill>
                  <a:latin typeface="+mn-lt"/>
                  <a:ea typeface="+mn-ea"/>
                  <a:cs typeface="+mn-cs"/>
                </a:rPr>
                <a:t>soluzioni</a:t>
              </a:r>
              <a:r>
                <a:rPr lang="it-IT">
                  <a:solidFill>
                    <a:srgbClr val="002060"/>
                  </a:solidFill>
                  <a:latin typeface="+mn-lt"/>
                  <a:ea typeface="+mn-ea"/>
                  <a:cs typeface="+mn-cs"/>
                </a:rPr>
                <a:t> da casi concreti.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8A376EAD-4EE3-941D-3F39-B8F88387FFB8}"/>
              </a:ext>
            </a:extLst>
          </p:cNvPr>
          <p:cNvGrpSpPr/>
          <p:nvPr/>
        </p:nvGrpSpPr>
        <p:grpSpPr>
          <a:xfrm>
            <a:off x="1159072" y="1728374"/>
            <a:ext cx="8307371" cy="1860357"/>
            <a:chOff x="375329" y="1281783"/>
            <a:chExt cx="7601536" cy="1860357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122AC6EF-024A-AB67-F3F9-83D67FB02224}"/>
                </a:ext>
              </a:extLst>
            </p:cNvPr>
            <p:cNvGrpSpPr/>
            <p:nvPr/>
          </p:nvGrpSpPr>
          <p:grpSpPr>
            <a:xfrm>
              <a:off x="375330" y="1281783"/>
              <a:ext cx="4919465" cy="1028529"/>
              <a:chOff x="375330" y="1171716"/>
              <a:chExt cx="4919465" cy="1028529"/>
            </a:xfrm>
          </p:grpSpPr>
          <p:sp>
            <p:nvSpPr>
              <p:cNvPr id="18" name="Alla base della nuova esperienza abbiamo definito 5 pilastri a supporto del modello e che favoriscono il design e la progettazione:">
                <a:extLst>
                  <a:ext uri="{FF2B5EF4-FFF2-40B4-BE49-F238E27FC236}">
                    <a16:creationId xmlns:a16="http://schemas.microsoft.com/office/drawing/2014/main" id="{CB67ACD0-3CBC-7271-A71C-DB3604D19D27}"/>
                  </a:ext>
                </a:extLst>
              </p:cNvPr>
              <p:cNvSpPr/>
              <p:nvPr/>
            </p:nvSpPr>
            <p:spPr>
              <a:xfrm>
                <a:off x="847740" y="1304145"/>
                <a:ext cx="4447055" cy="763671"/>
              </a:xfrm>
              <a:prstGeom prst="rect">
                <a:avLst/>
              </a:prstGeom>
              <a:noFill/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 anchorCtr="0">
                <a:noAutofit/>
              </a:bodyPr>
              <a:lstStyle>
                <a:lvl1pPr defTabSz="822960">
                  <a:spcBef>
                    <a:spcPts val="0"/>
                  </a:spcBef>
                  <a:defRPr sz="2800">
                    <a:latin typeface="Texta"/>
                    <a:ea typeface="Texta"/>
                    <a:cs typeface="Texta"/>
                    <a:sym typeface="Texta"/>
                  </a:defRPr>
                </a:lvl1pPr>
              </a:lstStyle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3200" b="1" i="1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rPr>
                  <a:t>I colori della voce </a:t>
                </a:r>
                <a:r>
                  <a:rPr lang="it-IT" sz="3200" b="1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rPr>
                  <a:t>– </a:t>
                </a:r>
                <a:r>
                  <a:rPr lang="it-IT" sz="3200" i="1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rPr>
                  <a:t>Ottobre 2024</a:t>
                </a:r>
              </a:p>
            </p:txBody>
          </p:sp>
          <p:sp>
            <p:nvSpPr>
              <p:cNvPr id="19" name="Alla base della nuova esperienza abbiamo definito 5 pilastri a supporto del modello e che favoriscono il design e la progettazione:">
                <a:extLst>
                  <a:ext uri="{FF2B5EF4-FFF2-40B4-BE49-F238E27FC236}">
                    <a16:creationId xmlns:a16="http://schemas.microsoft.com/office/drawing/2014/main" id="{77770BE9-D445-1E9E-2DC8-9EA21D729E67}"/>
                  </a:ext>
                </a:extLst>
              </p:cNvPr>
              <p:cNvSpPr/>
              <p:nvPr/>
            </p:nvSpPr>
            <p:spPr>
              <a:xfrm>
                <a:off x="375330" y="1171716"/>
                <a:ext cx="565011" cy="1028529"/>
              </a:xfrm>
              <a:prstGeom prst="rect">
                <a:avLst/>
              </a:prstGeom>
              <a:noFill/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t" anchorCtr="0">
                <a:noAutofit/>
              </a:bodyPr>
              <a:lstStyle>
                <a:lvl1pPr defTabSz="822960">
                  <a:spcBef>
                    <a:spcPts val="0"/>
                  </a:spcBef>
                  <a:defRPr sz="2800">
                    <a:latin typeface="Texta"/>
                    <a:ea typeface="Texta"/>
                    <a:cs typeface="Texta"/>
                    <a:sym typeface="Texta"/>
                  </a:defRPr>
                </a:lvl1pPr>
              </a:lstStyle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5400" b="1">
                    <a:solidFill>
                      <a:srgbClr val="FE9292"/>
                    </a:solidFill>
                    <a:latin typeface="+mn-lt"/>
                    <a:ea typeface="+mn-ea"/>
                    <a:cs typeface="+mn-cs"/>
                  </a:rPr>
                  <a:t>1.</a:t>
                </a:r>
              </a:p>
            </p:txBody>
          </p:sp>
        </p:grpSp>
        <p:sp>
          <p:nvSpPr>
            <p:cNvPr id="17" name="Alla base della nuova esperienza abbiamo definito 5 pilastri a supporto del modello e che favoriscono il design e la progettazione:">
              <a:extLst>
                <a:ext uri="{FF2B5EF4-FFF2-40B4-BE49-F238E27FC236}">
                  <a16:creationId xmlns:a16="http://schemas.microsoft.com/office/drawing/2014/main" id="{B4AA9CA7-6998-18C0-2536-C7DAC0F64A3C}"/>
                </a:ext>
              </a:extLst>
            </p:cNvPr>
            <p:cNvSpPr/>
            <p:nvPr/>
          </p:nvSpPr>
          <p:spPr>
            <a:xfrm>
              <a:off x="375329" y="2113611"/>
              <a:ext cx="7601536" cy="1028529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t" anchorCtr="0">
              <a:noAutofit/>
            </a:bodyPr>
            <a:lstStyle>
              <a:lvl1pPr defTabSz="822960">
                <a:spcBef>
                  <a:spcPts val="0"/>
                </a:spcBef>
                <a:defRPr sz="2800">
                  <a:latin typeface="Texta"/>
                  <a:ea typeface="Texta"/>
                  <a:cs typeface="Texta"/>
                  <a:sym typeface="Texta"/>
                </a:defRPr>
              </a:lvl1pPr>
            </a:lstStyle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>
                  <a:solidFill>
                    <a:srgbClr val="002060"/>
                  </a:solidFill>
                  <a:latin typeface="+mn-lt"/>
                  <a:ea typeface="+mn-ea"/>
                  <a:cs typeface="+mn-cs"/>
                </a:rPr>
                <a:t>Workshop rivolto ai Responsabili Amministrativi, mirato a costruire il cambiamento attraverso la </a:t>
              </a:r>
              <a:r>
                <a:rPr lang="it-IT" b="1">
                  <a:solidFill>
                    <a:srgbClr val="002060"/>
                  </a:solidFill>
                  <a:latin typeface="+mn-lt"/>
                  <a:ea typeface="+mn-ea"/>
                  <a:cs typeface="+mn-cs"/>
                </a:rPr>
                <a:t>narrazione</a:t>
              </a:r>
              <a:r>
                <a:rPr lang="it-IT">
                  <a:solidFill>
                    <a:srgbClr val="002060"/>
                  </a:solidFill>
                  <a:latin typeface="+mn-lt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A153BA8D-8216-5758-6164-9EC9CCD148A3}"/>
              </a:ext>
            </a:extLst>
          </p:cNvPr>
          <p:cNvGrpSpPr/>
          <p:nvPr/>
        </p:nvGrpSpPr>
        <p:grpSpPr>
          <a:xfrm>
            <a:off x="10887740" y="6602818"/>
            <a:ext cx="1304260" cy="255181"/>
            <a:chOff x="9727527" y="6328398"/>
            <a:chExt cx="2464473" cy="529602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8758CE6B-823F-8F14-8823-E0456B717497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A098A976-2AA1-E18D-EB66-D4419A8B39A8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0073AF06-D60E-80E8-455F-A3778D5A6102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2E163AFE-BDF2-C5A3-5B9D-CB007E2DBA34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2" name="Freccia destra con strisce 21">
            <a:extLst>
              <a:ext uri="{FF2B5EF4-FFF2-40B4-BE49-F238E27FC236}">
                <a16:creationId xmlns:a16="http://schemas.microsoft.com/office/drawing/2014/main" id="{C4C0D87E-2931-D8EC-0787-0D9D65B5EBE2}"/>
              </a:ext>
            </a:extLst>
          </p:cNvPr>
          <p:cNvSpPr/>
          <p:nvPr/>
        </p:nvSpPr>
        <p:spPr>
          <a:xfrm rot="5400000">
            <a:off x="10174799" y="5044016"/>
            <a:ext cx="633728" cy="484632"/>
          </a:xfrm>
          <a:prstGeom prst="stripedRightArrow">
            <a:avLst/>
          </a:prstGeom>
          <a:solidFill>
            <a:srgbClr val="FFC55A"/>
          </a:solidFill>
          <a:ln>
            <a:solidFill>
              <a:schemeClr val="accent1">
                <a:lumMod val="10000"/>
                <a:lumOff val="9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32EBEFF3-EC34-0430-9273-36703BDD5FD6}"/>
              </a:ext>
            </a:extLst>
          </p:cNvPr>
          <p:cNvSpPr/>
          <p:nvPr/>
        </p:nvSpPr>
        <p:spPr>
          <a:xfrm>
            <a:off x="8939593" y="5825150"/>
            <a:ext cx="3104140" cy="456894"/>
          </a:xfrm>
          <a:prstGeom prst="rect">
            <a:avLst/>
          </a:prstGeom>
          <a:noFill/>
          <a:ln w="38100">
            <a:solidFill>
              <a:srgbClr val="FFC55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 anchorCtr="0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3 Sessioni </a:t>
            </a:r>
            <a:r>
              <a:rPr lang="it-IT" sz="26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– Giugno 2025</a:t>
            </a:r>
          </a:p>
        </p:txBody>
      </p:sp>
      <p:pic>
        <p:nvPicPr>
          <p:cNvPr id="28" name="Elemento grafico 27" descr="Calendario giornaliero con riempimento a tinta unita">
            <a:extLst>
              <a:ext uri="{FF2B5EF4-FFF2-40B4-BE49-F238E27FC236}">
                <a16:creationId xmlns:a16="http://schemas.microsoft.com/office/drawing/2014/main" id="{A3ED1A9E-E87A-B46B-997A-4AA66B9E8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4799" y="4291857"/>
            <a:ext cx="633728" cy="633728"/>
          </a:xfrm>
          <a:prstGeom prst="rect">
            <a:avLst/>
          </a:prstGeom>
        </p:spPr>
      </p:pic>
      <p:sp>
        <p:nvSpPr>
          <p:cNvPr id="27" name="CasellaDiTesto 7">
            <a:extLst>
              <a:ext uri="{FF2B5EF4-FFF2-40B4-BE49-F238E27FC236}">
                <a16:creationId xmlns:a16="http://schemas.microsoft.com/office/drawing/2014/main" id="{69AC96E1-F118-4145-EF97-E1B630349B5B}"/>
              </a:ext>
            </a:extLst>
          </p:cNvPr>
          <p:cNvSpPr txBox="1"/>
          <p:nvPr/>
        </p:nvSpPr>
        <p:spPr>
          <a:xfrm>
            <a:off x="1047330" y="320144"/>
            <a:ext cx="5458245" cy="25391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it-IT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F99E8">
                        <a:alpha val="90000"/>
                      </a:srgbClr>
                    </a:gs>
                    <a:gs pos="97000">
                      <a:srgbClr val="FFC000">
                        <a:alpha val="90000"/>
                      </a:srgbClr>
                    </a:gs>
                    <a:gs pos="68000">
                      <a:srgbClr val="C80347">
                        <a:lumMod val="100000"/>
                        <a:alpha val="90000"/>
                      </a:srgbClr>
                    </a:gs>
                    <a:gs pos="24000">
                      <a:srgbClr val="0D3C8D">
                        <a:alpha val="9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r>
              <a:rPr lang="it-IT" sz="1050" b="1">
                <a:solidFill>
                  <a:schemeClr val="accent6">
                    <a:lumMod val="50000"/>
                  </a:schemeClr>
                </a:solidFill>
                <a:latin typeface="Titillium Web" pitchFamily="2" charset="77"/>
              </a:rPr>
              <a:t>OBIETTIVI E NOVITÀ</a:t>
            </a:r>
          </a:p>
        </p:txBody>
      </p:sp>
    </p:spTree>
    <p:extLst>
      <p:ext uri="{BB962C8B-B14F-4D97-AF65-F5344CB8AC3E}">
        <p14:creationId xmlns:p14="http://schemas.microsoft.com/office/powerpoint/2010/main" val="21060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A7750-CF9D-DF0A-6B25-80A7343DD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2">
            <a:extLst>
              <a:ext uri="{FF2B5EF4-FFF2-40B4-BE49-F238E27FC236}">
                <a16:creationId xmlns:a16="http://schemas.microsoft.com/office/drawing/2014/main" id="{6F974DBD-8DDD-388B-2A61-4900237C11BF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7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6F5A32-AE23-B4F4-D214-0F2C70EA1053}"/>
              </a:ext>
            </a:extLst>
          </p:cNvPr>
          <p:cNvSpPr txBox="1"/>
          <p:nvPr/>
        </p:nvSpPr>
        <p:spPr>
          <a:xfrm>
            <a:off x="925367" y="735989"/>
            <a:ext cx="10052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>
                <a:solidFill>
                  <a:srgbClr val="002060"/>
                </a:solidFill>
                <a:latin typeface="+mj-lt"/>
              </a:rPr>
              <a:t>Una narrazione che evolve nella complessità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1FF2B1B-B378-2101-F27A-D8363534994B}"/>
              </a:ext>
            </a:extLst>
          </p:cNvPr>
          <p:cNvGrpSpPr/>
          <p:nvPr/>
        </p:nvGrpSpPr>
        <p:grpSpPr>
          <a:xfrm>
            <a:off x="10887740" y="6602818"/>
            <a:ext cx="1304260" cy="255181"/>
            <a:chOff x="9727527" y="6328398"/>
            <a:chExt cx="2464473" cy="529602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AD51EE05-31C1-37A5-82D2-034EE2F2F88E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8FC9BD53-3B95-EC93-BD23-E20C194E6972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60427229-BD1B-25B9-C8E4-6438B250EF55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34D7C7B2-0CBF-E684-027C-453F9EC5D0DD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3" name="Immagine 22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F613F1D7-9F9C-3A45-3B3C-B84F2081E5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85534" y="2785534"/>
            <a:ext cx="6858000" cy="1286933"/>
          </a:xfrm>
          <a:prstGeom prst="rect">
            <a:avLst/>
          </a:prstGeom>
        </p:spPr>
      </p:pic>
      <p:sp>
        <p:nvSpPr>
          <p:cNvPr id="20" name="CasellaDiTesto 7">
            <a:extLst>
              <a:ext uri="{FF2B5EF4-FFF2-40B4-BE49-F238E27FC236}">
                <a16:creationId xmlns:a16="http://schemas.microsoft.com/office/drawing/2014/main" id="{FC6D8D23-F020-C237-2503-4BB6ABD59116}"/>
              </a:ext>
            </a:extLst>
          </p:cNvPr>
          <p:cNvSpPr txBox="1"/>
          <p:nvPr/>
        </p:nvSpPr>
        <p:spPr>
          <a:xfrm>
            <a:off x="1047330" y="320144"/>
            <a:ext cx="5458245" cy="25391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it-IT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F99E8">
                        <a:alpha val="90000"/>
                      </a:srgbClr>
                    </a:gs>
                    <a:gs pos="97000">
                      <a:srgbClr val="FFC000">
                        <a:alpha val="90000"/>
                      </a:srgbClr>
                    </a:gs>
                    <a:gs pos="68000">
                      <a:srgbClr val="C80347">
                        <a:lumMod val="100000"/>
                        <a:alpha val="90000"/>
                      </a:srgbClr>
                    </a:gs>
                    <a:gs pos="24000">
                      <a:srgbClr val="0D3C8D">
                        <a:alpha val="9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r>
              <a:rPr lang="it-IT" sz="1050" b="1">
                <a:solidFill>
                  <a:schemeClr val="accent6">
                    <a:lumMod val="50000"/>
                  </a:schemeClr>
                </a:solidFill>
                <a:latin typeface="Titillium Web" pitchFamily="2" charset="77"/>
              </a:rPr>
              <a:t>OBIETTIVI E NOVITÀ</a:t>
            </a:r>
          </a:p>
        </p:txBody>
      </p:sp>
      <p:pic>
        <p:nvPicPr>
          <p:cNvPr id="26" name="Immagine 22">
            <a:extLst>
              <a:ext uri="{FF2B5EF4-FFF2-40B4-BE49-F238E27FC236}">
                <a16:creationId xmlns:a16="http://schemas.microsoft.com/office/drawing/2014/main" id="{E2155FB8-EBF9-BBC1-5EDE-AB675F2D72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10"/>
          <a:stretch/>
        </p:blipFill>
        <p:spPr>
          <a:xfrm>
            <a:off x="844301" y="3579204"/>
            <a:ext cx="11436304" cy="577138"/>
          </a:xfrm>
          <a:prstGeom prst="rect">
            <a:avLst/>
          </a:prstGeom>
        </p:spPr>
      </p:pic>
      <p:sp>
        <p:nvSpPr>
          <p:cNvPr id="27" name="Ovale 43">
            <a:extLst>
              <a:ext uri="{FF2B5EF4-FFF2-40B4-BE49-F238E27FC236}">
                <a16:creationId xmlns:a16="http://schemas.microsoft.com/office/drawing/2014/main" id="{3E4DDBA0-D655-8315-F592-8660A9AC357E}"/>
              </a:ext>
            </a:extLst>
          </p:cNvPr>
          <p:cNvSpPr/>
          <p:nvPr/>
        </p:nvSpPr>
        <p:spPr>
          <a:xfrm>
            <a:off x="2081946" y="3872615"/>
            <a:ext cx="397186" cy="408043"/>
          </a:xfrm>
          <a:prstGeom prst="ellipse">
            <a:avLst/>
          </a:prstGeom>
          <a:solidFill>
            <a:schemeClr val="bg1"/>
          </a:solidFill>
          <a:ln w="133350">
            <a:solidFill>
              <a:srgbClr val="2C4E80"/>
            </a:solidFill>
          </a:ln>
          <a:effectLst/>
        </p:spPr>
        <p:txBody>
          <a:bodyPr rtlCol="0" anchor="ctr"/>
          <a:lstStyle/>
          <a:p>
            <a:pPr algn="ctr" defTabSz="406440">
              <a:defRPr/>
            </a:pPr>
            <a:endParaRPr lang="en-US" sz="2667" kern="0">
              <a:solidFill>
                <a:prstClr val="white"/>
              </a:solidFill>
              <a:latin typeface="Titillium Web"/>
            </a:endParaRPr>
          </a:p>
        </p:txBody>
      </p:sp>
      <p:sp>
        <p:nvSpPr>
          <p:cNvPr id="28" name="Ovale 43">
            <a:extLst>
              <a:ext uri="{FF2B5EF4-FFF2-40B4-BE49-F238E27FC236}">
                <a16:creationId xmlns:a16="http://schemas.microsoft.com/office/drawing/2014/main" id="{D74FE5DD-7AC5-7C51-F239-A55AB8BCA2E7}"/>
              </a:ext>
            </a:extLst>
          </p:cNvPr>
          <p:cNvSpPr/>
          <p:nvPr/>
        </p:nvSpPr>
        <p:spPr>
          <a:xfrm>
            <a:off x="4608111" y="3493087"/>
            <a:ext cx="397186" cy="408043"/>
          </a:xfrm>
          <a:prstGeom prst="ellipse">
            <a:avLst/>
          </a:prstGeom>
          <a:solidFill>
            <a:schemeClr val="bg1"/>
          </a:solidFill>
          <a:ln w="133350">
            <a:solidFill>
              <a:srgbClr val="00215E"/>
            </a:solidFill>
          </a:ln>
          <a:effectLst/>
        </p:spPr>
        <p:txBody>
          <a:bodyPr rtlCol="0" anchor="ctr"/>
          <a:lstStyle/>
          <a:p>
            <a:pPr algn="ctr" defTabSz="406440">
              <a:defRPr/>
            </a:pPr>
            <a:endParaRPr lang="en-US" sz="2667" kern="0">
              <a:solidFill>
                <a:prstClr val="white"/>
              </a:solidFill>
              <a:latin typeface="Titillium Web"/>
            </a:endParaRPr>
          </a:p>
        </p:txBody>
      </p:sp>
      <p:sp>
        <p:nvSpPr>
          <p:cNvPr id="29" name="Ovale 43">
            <a:extLst>
              <a:ext uri="{FF2B5EF4-FFF2-40B4-BE49-F238E27FC236}">
                <a16:creationId xmlns:a16="http://schemas.microsoft.com/office/drawing/2014/main" id="{C059C568-0F63-BD77-6351-BB1E97C487D4}"/>
              </a:ext>
            </a:extLst>
          </p:cNvPr>
          <p:cNvSpPr/>
          <p:nvPr/>
        </p:nvSpPr>
        <p:spPr>
          <a:xfrm>
            <a:off x="7582350" y="3825722"/>
            <a:ext cx="397186" cy="408043"/>
          </a:xfrm>
          <a:prstGeom prst="ellipse">
            <a:avLst/>
          </a:prstGeom>
          <a:solidFill>
            <a:schemeClr val="bg1"/>
          </a:solidFill>
          <a:ln w="133350">
            <a:solidFill>
              <a:srgbClr val="FE9292"/>
            </a:solidFill>
          </a:ln>
          <a:effectLst/>
        </p:spPr>
        <p:txBody>
          <a:bodyPr rtlCol="0" anchor="ctr"/>
          <a:lstStyle/>
          <a:p>
            <a:pPr algn="ctr" defTabSz="406440">
              <a:defRPr/>
            </a:pPr>
            <a:endParaRPr lang="en-US" sz="2667" kern="0">
              <a:solidFill>
                <a:prstClr val="white"/>
              </a:solidFill>
              <a:latin typeface="Titillium Web"/>
            </a:endParaRPr>
          </a:p>
        </p:txBody>
      </p:sp>
      <p:sp>
        <p:nvSpPr>
          <p:cNvPr id="30" name="Ovale 43">
            <a:extLst>
              <a:ext uri="{FF2B5EF4-FFF2-40B4-BE49-F238E27FC236}">
                <a16:creationId xmlns:a16="http://schemas.microsoft.com/office/drawing/2014/main" id="{A37FB742-7FA0-0838-C0AD-A708761BB2D4}"/>
              </a:ext>
            </a:extLst>
          </p:cNvPr>
          <p:cNvSpPr/>
          <p:nvPr/>
        </p:nvSpPr>
        <p:spPr>
          <a:xfrm>
            <a:off x="10490554" y="3647689"/>
            <a:ext cx="397186" cy="408043"/>
          </a:xfrm>
          <a:prstGeom prst="ellipse">
            <a:avLst/>
          </a:prstGeom>
          <a:solidFill>
            <a:schemeClr val="bg1"/>
          </a:solidFill>
          <a:ln w="133350">
            <a:solidFill>
              <a:srgbClr val="FFC55A"/>
            </a:solidFill>
          </a:ln>
          <a:effectLst/>
        </p:spPr>
        <p:txBody>
          <a:bodyPr rtlCol="0" anchor="ctr"/>
          <a:lstStyle/>
          <a:p>
            <a:pPr algn="ctr" defTabSz="406440">
              <a:defRPr/>
            </a:pPr>
            <a:endParaRPr lang="en-US" sz="2667" kern="0">
              <a:solidFill>
                <a:prstClr val="white"/>
              </a:solidFill>
              <a:latin typeface="Titillium Web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714E3E0-0495-5C53-D6CA-31BDA1B50AF6}"/>
              </a:ext>
            </a:extLst>
          </p:cNvPr>
          <p:cNvSpPr/>
          <p:nvPr/>
        </p:nvSpPr>
        <p:spPr>
          <a:xfrm>
            <a:off x="1047330" y="1820274"/>
            <a:ext cx="2466419" cy="11665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2C4E80"/>
                </a:solidFill>
                <a:latin typeface="+mj-lt"/>
              </a:rPr>
              <a:t>RICERCA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sz="2800">
                <a:solidFill>
                  <a:srgbClr val="002060"/>
                </a:solidFill>
              </a:rPr>
              <a:t>Panoramica sulle attività di ricerca dell’INFN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BA1103A-18CD-CEF6-888F-1241EE19C9B8}"/>
              </a:ext>
            </a:extLst>
          </p:cNvPr>
          <p:cNvSpPr/>
          <p:nvPr/>
        </p:nvSpPr>
        <p:spPr>
          <a:xfrm>
            <a:off x="2137932" y="4098242"/>
            <a:ext cx="5337544" cy="11665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00215E"/>
                </a:solidFill>
              </a:rPr>
              <a:t>COLLABORAZIONE TRA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00215E"/>
                </a:solidFill>
              </a:rPr>
              <a:t>RICERCATORI E AMMINISTRATIVI</a:t>
            </a:r>
            <a:endParaRPr lang="it-IT" sz="2800" b="1">
              <a:solidFill>
                <a:srgbClr val="00215E"/>
              </a:solidFill>
              <a:latin typeface="+mj-lt"/>
            </a:endParaRPr>
          </a:p>
          <a:p>
            <a:pPr algn="ctr" defTabSz="822960">
              <a:defRPr/>
            </a:pPr>
            <a:r>
              <a:rPr lang="it-IT" sz="2800">
                <a:solidFill>
                  <a:srgbClr val="002060"/>
                </a:solidFill>
              </a:rPr>
              <a:t>La qualità, l’efficacia e la tempestività delle attività di ricerca dell’INFN dipendono, dalla capacità di fare sistema</a:t>
            </a:r>
            <a:r>
              <a:rPr lang="it-IT" sz="1800">
                <a:solidFill>
                  <a:srgbClr val="002060"/>
                </a:solidFill>
              </a:rPr>
              <a:t>.</a:t>
            </a: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rlow Condensed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A02AC1D-9C80-D0EE-9BE5-0BA59E9AFFCC}"/>
              </a:ext>
            </a:extLst>
          </p:cNvPr>
          <p:cNvSpPr/>
          <p:nvPr/>
        </p:nvSpPr>
        <p:spPr>
          <a:xfrm>
            <a:off x="5402778" y="1556759"/>
            <a:ext cx="4756331" cy="11665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FE9292"/>
                </a:solidFill>
                <a:latin typeface="+mj-lt"/>
              </a:rPr>
              <a:t>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L’intelligenza artificiale è un potente acceleratore del cambiamento, se adottata trasversalmente.</a:t>
            </a:r>
            <a:endParaRPr lang="it-IT" sz="2800">
              <a:solidFill>
                <a:srgbClr val="002060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B3FB20E-4C0D-1AFA-663F-69103C3DC31C}"/>
              </a:ext>
            </a:extLst>
          </p:cNvPr>
          <p:cNvSpPr/>
          <p:nvPr/>
        </p:nvSpPr>
        <p:spPr>
          <a:xfrm>
            <a:off x="8459617" y="4316894"/>
            <a:ext cx="3762744" cy="11665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FFC55A"/>
                </a:solidFill>
                <a:latin typeface="+mj-lt"/>
              </a:rPr>
              <a:t>NUOVO MODELLO GESTIONALE INTEGRATO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Un'occasione per ripensare sistemi e processi in chiave integrata</a:t>
            </a:r>
          </a:p>
        </p:txBody>
      </p:sp>
    </p:spTree>
    <p:extLst>
      <p:ext uri="{BB962C8B-B14F-4D97-AF65-F5344CB8AC3E}">
        <p14:creationId xmlns:p14="http://schemas.microsoft.com/office/powerpoint/2010/main" val="384193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011DF-D0E6-8314-FBBE-1AD7FDB96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E5B71C-E1A3-7E84-F153-7221716CC42E}"/>
              </a:ext>
            </a:extLst>
          </p:cNvPr>
          <p:cNvSpPr txBox="1"/>
          <p:nvPr/>
        </p:nvSpPr>
        <p:spPr>
          <a:xfrm>
            <a:off x="925367" y="735989"/>
            <a:ext cx="10620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>
                <a:solidFill>
                  <a:srgbClr val="002060"/>
                </a:solidFill>
                <a:latin typeface="+mj-lt"/>
              </a:rPr>
              <a:t>INFN Condivide 2025 | Obiettivi e novità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99A6CE6-95B0-1CBB-AB6B-9627F2E0AE05}"/>
              </a:ext>
            </a:extLst>
          </p:cNvPr>
          <p:cNvGrpSpPr/>
          <p:nvPr/>
        </p:nvGrpSpPr>
        <p:grpSpPr>
          <a:xfrm>
            <a:off x="10887740" y="6602818"/>
            <a:ext cx="1304260" cy="255181"/>
            <a:chOff x="9727527" y="6328398"/>
            <a:chExt cx="2464473" cy="529602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B366D1E-99B9-7EE5-C651-50FD45B90BC5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9D8ACF35-C1B1-A0D2-FA8F-05EE48AA6DF5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ADBD4C29-D354-AAAA-06D8-F75DE40D6018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C746EBAC-0B15-0868-248C-11D30BCD76EF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8" name="TextBox 6">
            <a:extLst>
              <a:ext uri="{FF2B5EF4-FFF2-40B4-BE49-F238E27FC236}">
                <a16:creationId xmlns:a16="http://schemas.microsoft.com/office/drawing/2014/main" id="{80C719FC-3EFC-D71B-8C35-8DAA3FF0AAE2}"/>
              </a:ext>
            </a:extLst>
          </p:cNvPr>
          <p:cNvSpPr txBox="1"/>
          <p:nvPr/>
        </p:nvSpPr>
        <p:spPr>
          <a:xfrm>
            <a:off x="1047330" y="1468261"/>
            <a:ext cx="11091448" cy="80021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defTabSz="609630">
              <a:defRPr/>
            </a:pPr>
            <a:r>
              <a:rPr lang="it-IT" sz="2600">
                <a:solidFill>
                  <a:srgbClr val="002060"/>
                </a:solidFill>
              </a:rPr>
              <a:t>Un momento per rafforzare la </a:t>
            </a:r>
            <a:r>
              <a:rPr lang="it-IT" sz="2600" b="1">
                <a:solidFill>
                  <a:srgbClr val="002060"/>
                </a:solidFill>
              </a:rPr>
              <a:t>collaborazione</a:t>
            </a:r>
            <a:r>
              <a:rPr lang="it-IT" sz="2600">
                <a:solidFill>
                  <a:srgbClr val="002060"/>
                </a:solidFill>
              </a:rPr>
              <a:t> tra personale amministrativo e ricercatori, entrambi essenziali al successo scientifico. Oltre agli interventi frontali, saranno attivate anche:</a:t>
            </a:r>
          </a:p>
        </p:txBody>
      </p:sp>
      <p:sp>
        <p:nvSpPr>
          <p:cNvPr id="27" name="TextBox 41">
            <a:extLst>
              <a:ext uri="{FF2B5EF4-FFF2-40B4-BE49-F238E27FC236}">
                <a16:creationId xmlns:a16="http://schemas.microsoft.com/office/drawing/2014/main" id="{0255CF23-B4E3-3318-F3EA-79A699878718}"/>
              </a:ext>
            </a:extLst>
          </p:cNvPr>
          <p:cNvSpPr txBox="1"/>
          <p:nvPr/>
        </p:nvSpPr>
        <p:spPr>
          <a:xfrm>
            <a:off x="1796136" y="2746946"/>
            <a:ext cx="99160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06440">
              <a:defRPr/>
            </a:pPr>
            <a:r>
              <a:rPr lang="it-IT" sz="2400" b="1">
                <a:solidFill>
                  <a:srgbClr val="002060"/>
                </a:solidFill>
              </a:rPr>
              <a:t>WORKSHOP COLLABORATIVI </a:t>
            </a:r>
            <a:r>
              <a:rPr lang="it-IT" sz="2400">
                <a:solidFill>
                  <a:srgbClr val="002060"/>
                </a:solidFill>
              </a:rPr>
              <a:t>finalizzati a sperimentare e mettere in pratica le tematiche di: rapporto tra amministrativi e ricercatori; l’utilizzo responsabile dell’AI e il nuovo modello gestionale</a:t>
            </a:r>
            <a:endParaRPr lang="it-IT" sz="240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6823F26D-3888-3AF4-48DA-E2299AFE90F1}"/>
              </a:ext>
            </a:extLst>
          </p:cNvPr>
          <p:cNvSpPr txBox="1"/>
          <p:nvPr/>
        </p:nvSpPr>
        <p:spPr>
          <a:xfrm>
            <a:off x="2280620" y="4196066"/>
            <a:ext cx="9635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06440">
              <a:defRPr/>
            </a:pPr>
            <a:r>
              <a:rPr lang="it-IT" sz="2400" b="1">
                <a:solidFill>
                  <a:srgbClr val="002060"/>
                </a:solidFill>
                <a:sym typeface="Wingdings" panose="05000000000000000000" pitchFamily="2" charset="2"/>
              </a:rPr>
              <a:t>DIARI DI BORDO </a:t>
            </a:r>
            <a:r>
              <a:rPr lang="it-IT" sz="2400">
                <a:solidFill>
                  <a:srgbClr val="002060"/>
                </a:solidFill>
                <a:sym typeface="Wingdings" panose="05000000000000000000" pitchFamily="2" charset="2"/>
              </a:rPr>
              <a:t>e </a:t>
            </a:r>
            <a:r>
              <a:rPr lang="it-IT" sz="2400" b="1">
                <a:solidFill>
                  <a:srgbClr val="002060"/>
                </a:solidFill>
                <a:sym typeface="Wingdings" panose="05000000000000000000" pitchFamily="2" charset="2"/>
              </a:rPr>
              <a:t>PANNELLI INTERATTIVI </a:t>
            </a:r>
            <a:r>
              <a:rPr lang="it-IT" sz="2400">
                <a:solidFill>
                  <a:srgbClr val="002060"/>
                </a:solidFill>
                <a:sym typeface="Wingdings" panose="05000000000000000000" pitchFamily="2" charset="2"/>
              </a:rPr>
              <a:t>per esplorare</a:t>
            </a:r>
            <a:r>
              <a:rPr lang="it-IT" sz="2400">
                <a:solidFill>
                  <a:srgbClr val="002060"/>
                </a:solidFill>
              </a:rPr>
              <a:t> e validare i valori dello scorso anno, mantenendo vivo e in evoluzione il Manifesto del Cambiamento</a:t>
            </a:r>
            <a:endParaRPr lang="it-IT" sz="2400" b="1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19CC4C5E-15F0-BF02-B065-76006B1CCD68}"/>
              </a:ext>
            </a:extLst>
          </p:cNvPr>
          <p:cNvSpPr txBox="1"/>
          <p:nvPr/>
        </p:nvSpPr>
        <p:spPr>
          <a:xfrm>
            <a:off x="2340812" y="5891178"/>
            <a:ext cx="9797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06440">
              <a:defRPr/>
            </a:pPr>
            <a:r>
              <a:rPr lang="it-IT" sz="2400" b="1">
                <a:solidFill>
                  <a:srgbClr val="002060"/>
                </a:solidFill>
                <a:sym typeface="Wingdings" panose="05000000000000000000" pitchFamily="2" charset="2"/>
              </a:rPr>
              <a:t>SURVEY E INSTANT MESSAGING </a:t>
            </a:r>
            <a:r>
              <a:rPr lang="it-IT" sz="2400">
                <a:solidFill>
                  <a:srgbClr val="002060"/>
                </a:solidFill>
                <a:sym typeface="Wingdings" panose="05000000000000000000" pitchFamily="2" charset="2"/>
              </a:rPr>
              <a:t>per stimolare la partecipazione attiva e interattiva </a:t>
            </a:r>
            <a:endParaRPr lang="it-IT" sz="2400" b="1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93EBB9-3060-261F-31E7-85AC27185FBB}"/>
              </a:ext>
            </a:extLst>
          </p:cNvPr>
          <p:cNvSpPr txBox="1"/>
          <p:nvPr/>
        </p:nvSpPr>
        <p:spPr>
          <a:xfrm>
            <a:off x="1047330" y="320144"/>
            <a:ext cx="5458245" cy="25391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it-IT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F99E8">
                        <a:alpha val="90000"/>
                      </a:srgbClr>
                    </a:gs>
                    <a:gs pos="97000">
                      <a:srgbClr val="FFC000">
                        <a:alpha val="90000"/>
                      </a:srgbClr>
                    </a:gs>
                    <a:gs pos="68000">
                      <a:srgbClr val="C80347">
                        <a:lumMod val="100000"/>
                        <a:alpha val="90000"/>
                      </a:srgbClr>
                    </a:gs>
                    <a:gs pos="24000">
                      <a:srgbClr val="0D3C8D">
                        <a:alpha val="9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r>
              <a:rPr lang="it-IT" sz="1050" b="1">
                <a:solidFill>
                  <a:schemeClr val="accent6">
                    <a:lumMod val="50000"/>
                  </a:schemeClr>
                </a:solidFill>
                <a:latin typeface="Titillium Web" pitchFamily="2" charset="77"/>
              </a:rPr>
              <a:t>OBIETTIVI E NOVITÀ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AE42A71-79B8-9F26-0216-17F9ABD91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68" y="2875802"/>
            <a:ext cx="1309954" cy="3503733"/>
          </a:xfrm>
          <a:prstGeom prst="rect">
            <a:avLst/>
          </a:prstGeom>
        </p:spPr>
      </p:pic>
      <p:pic>
        <p:nvPicPr>
          <p:cNvPr id="12" name="Immagine 11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8C94F26E-7E9C-EE19-3F40-17C7E146C1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66863" y="1566863"/>
            <a:ext cx="68580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5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D2CBF-4586-F4F3-E46A-9EE59C59A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C34D2E-18D9-AB81-F807-EE0AB86120CD}"/>
              </a:ext>
            </a:extLst>
          </p:cNvPr>
          <p:cNvSpPr txBox="1"/>
          <p:nvPr/>
        </p:nvSpPr>
        <p:spPr>
          <a:xfrm>
            <a:off x="925367" y="735989"/>
            <a:ext cx="10620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>
                <a:solidFill>
                  <a:srgbClr val="002060"/>
                </a:solidFill>
                <a:latin typeface="+mj-lt"/>
              </a:rPr>
              <a:t>Cosa ci aspettiamo di ottenere da quest’edizione?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F8D6785-E59F-5FCC-56B8-684608BDF1BB}"/>
              </a:ext>
            </a:extLst>
          </p:cNvPr>
          <p:cNvGrpSpPr/>
          <p:nvPr/>
        </p:nvGrpSpPr>
        <p:grpSpPr>
          <a:xfrm>
            <a:off x="10887740" y="6602818"/>
            <a:ext cx="1304260" cy="255181"/>
            <a:chOff x="9727527" y="6328398"/>
            <a:chExt cx="2464473" cy="529602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4ED1CF-66B5-304D-268C-CB3D4FBE3C29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2120CDD7-5FA6-F4D1-3360-9F61518475DB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C431FAA8-CA09-30AF-7249-EC54B4029273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B97DB91F-DB96-13F0-18A4-9B26F5F9359C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F0331C-A107-97F1-DF89-E9A69ADA4E3A}"/>
              </a:ext>
            </a:extLst>
          </p:cNvPr>
          <p:cNvSpPr txBox="1"/>
          <p:nvPr/>
        </p:nvSpPr>
        <p:spPr>
          <a:xfrm>
            <a:off x="1047330" y="320144"/>
            <a:ext cx="5458245" cy="25391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it-IT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F99E8">
                        <a:alpha val="90000"/>
                      </a:srgbClr>
                    </a:gs>
                    <a:gs pos="97000">
                      <a:srgbClr val="FFC000">
                        <a:alpha val="90000"/>
                      </a:srgbClr>
                    </a:gs>
                    <a:gs pos="68000">
                      <a:srgbClr val="C80347">
                        <a:lumMod val="100000"/>
                        <a:alpha val="90000"/>
                      </a:srgbClr>
                    </a:gs>
                    <a:gs pos="24000">
                      <a:srgbClr val="0D3C8D">
                        <a:alpha val="9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r>
              <a:rPr lang="it-IT" sz="1050" b="1">
                <a:solidFill>
                  <a:schemeClr val="accent6">
                    <a:lumMod val="50000"/>
                  </a:schemeClr>
                </a:solidFill>
                <a:latin typeface="Titillium Web" pitchFamily="2" charset="77"/>
              </a:rPr>
              <a:t>OBIETTIVI E NOVITÀ</a:t>
            </a:r>
          </a:p>
        </p:txBody>
      </p:sp>
      <p:pic>
        <p:nvPicPr>
          <p:cNvPr id="2" name="Immagine 1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99EAAC30-CDBF-9809-7C85-1811E4B18D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66863" y="1566863"/>
            <a:ext cx="6858000" cy="3724275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CC0F0009-C035-9986-D9A1-80C50E2E8EAF}"/>
              </a:ext>
            </a:extLst>
          </p:cNvPr>
          <p:cNvGrpSpPr/>
          <p:nvPr/>
        </p:nvGrpSpPr>
        <p:grpSpPr>
          <a:xfrm>
            <a:off x="1345858" y="1881972"/>
            <a:ext cx="3163994" cy="3555204"/>
            <a:chOff x="672348" y="2522131"/>
            <a:chExt cx="3163994" cy="3555204"/>
          </a:xfrm>
        </p:grpSpPr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24C44DF7-7584-3458-6FCF-D182061E7D4C}"/>
                </a:ext>
              </a:extLst>
            </p:cNvPr>
            <p:cNvSpPr txBox="1"/>
            <p:nvPr/>
          </p:nvSpPr>
          <p:spPr>
            <a:xfrm>
              <a:off x="672348" y="3615122"/>
              <a:ext cx="3163994" cy="2462213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defTabSz="609630"/>
              <a:r>
                <a:rPr lang="it-IT" sz="3200">
                  <a:solidFill>
                    <a:srgbClr val="002060"/>
                  </a:solidFill>
                  <a:sym typeface="TT Interphases"/>
                </a:rPr>
                <a:t>Aumentare la </a:t>
              </a:r>
              <a:r>
                <a:rPr lang="it-IT" sz="3200" b="1">
                  <a:solidFill>
                    <a:srgbClr val="002060"/>
                  </a:solidFill>
                  <a:sym typeface="TT Interphases"/>
                </a:rPr>
                <a:t>sinergia </a:t>
              </a:r>
              <a:r>
                <a:rPr lang="it-IT" sz="3200">
                  <a:solidFill>
                    <a:srgbClr val="002060"/>
                  </a:solidFill>
                  <a:sym typeface="TT Interphases"/>
                </a:rPr>
                <a:t>e la </a:t>
              </a:r>
              <a:r>
                <a:rPr lang="it-IT" sz="3200" b="1">
                  <a:solidFill>
                    <a:srgbClr val="002060"/>
                  </a:solidFill>
                  <a:sym typeface="TT Interphases"/>
                </a:rPr>
                <a:t>collaborazione </a:t>
              </a:r>
              <a:r>
                <a:rPr lang="it-IT" sz="3200">
                  <a:solidFill>
                    <a:srgbClr val="002060"/>
                  </a:solidFill>
                  <a:sym typeface="TT Interphases"/>
                </a:rPr>
                <a:t>tra la componente gestionale e tecnico-scientifica dell’INFN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20EC4F0D-12E3-BCA8-DCA5-4DF9D35B3176}"/>
                </a:ext>
              </a:extLst>
            </p:cNvPr>
            <p:cNvSpPr txBox="1"/>
            <p:nvPr/>
          </p:nvSpPr>
          <p:spPr>
            <a:xfrm>
              <a:off x="672348" y="2522131"/>
              <a:ext cx="612166" cy="995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30"/>
              <a:r>
                <a:rPr lang="it-IT" sz="5867">
                  <a:solidFill>
                    <a:srgbClr val="00215E"/>
                  </a:solidFill>
                  <a:latin typeface="+mj-lt"/>
                  <a:sym typeface="Wingdings" panose="05000000000000000000" pitchFamily="2" charset="2"/>
                </a:rPr>
                <a:t>1</a:t>
              </a:r>
              <a:endParaRPr lang="en-US" sz="5867">
                <a:solidFill>
                  <a:srgbClr val="00215E"/>
                </a:solidFill>
                <a:latin typeface="+mj-lt"/>
              </a:endParaRP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EC033952-D57D-1EDC-202D-BAFF4CC838C5}"/>
              </a:ext>
            </a:extLst>
          </p:cNvPr>
          <p:cNvGrpSpPr/>
          <p:nvPr/>
        </p:nvGrpSpPr>
        <p:grpSpPr>
          <a:xfrm>
            <a:off x="5029069" y="1881972"/>
            <a:ext cx="3163994" cy="4540089"/>
            <a:chOff x="672348" y="2522131"/>
            <a:chExt cx="3163994" cy="4540089"/>
          </a:xfrm>
        </p:grpSpPr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C55A8C48-E1F7-ED26-060E-E027147FA70C}"/>
                </a:ext>
              </a:extLst>
            </p:cNvPr>
            <p:cNvSpPr txBox="1"/>
            <p:nvPr/>
          </p:nvSpPr>
          <p:spPr>
            <a:xfrm>
              <a:off x="672348" y="3615122"/>
              <a:ext cx="3163994" cy="3447098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defTabSz="609630"/>
              <a:r>
                <a:rPr lang="it-IT" sz="3200">
                  <a:solidFill>
                    <a:srgbClr val="002060"/>
                  </a:solidFill>
                  <a:sym typeface="TT Interphases"/>
                </a:rPr>
                <a:t>Evidenziare come un uso consapevole e responsabile dell’</a:t>
              </a:r>
              <a:r>
                <a:rPr lang="it-IT" sz="3200" b="1">
                  <a:solidFill>
                    <a:srgbClr val="002060"/>
                  </a:solidFill>
                  <a:sym typeface="TT Interphases"/>
                </a:rPr>
                <a:t>AI</a:t>
              </a:r>
              <a:r>
                <a:rPr lang="it-IT" sz="3200">
                  <a:solidFill>
                    <a:srgbClr val="002060"/>
                  </a:solidFill>
                  <a:sym typeface="TT Interphases"/>
                </a:rPr>
                <a:t> e del nuovo </a:t>
              </a:r>
              <a:r>
                <a:rPr lang="it-IT" sz="3200" b="1">
                  <a:solidFill>
                    <a:srgbClr val="002060"/>
                  </a:solidFill>
                  <a:sym typeface="TT Interphases"/>
                </a:rPr>
                <a:t>modello di gestione integrato</a:t>
              </a:r>
              <a:r>
                <a:rPr lang="it-IT" sz="3200">
                  <a:solidFill>
                    <a:srgbClr val="002060"/>
                  </a:solidFill>
                  <a:sym typeface="TT Interphases"/>
                </a:rPr>
                <a:t> possano essere leva per tale sinergia</a:t>
              </a:r>
            </a:p>
          </p:txBody>
        </p:sp>
        <p:sp>
          <p:nvSpPr>
            <p:cNvPr id="33" name="TextBox 14">
              <a:extLst>
                <a:ext uri="{FF2B5EF4-FFF2-40B4-BE49-F238E27FC236}">
                  <a16:creationId xmlns:a16="http://schemas.microsoft.com/office/drawing/2014/main" id="{E92EC688-A38B-8456-CA8D-E03DB2BD007F}"/>
                </a:ext>
              </a:extLst>
            </p:cNvPr>
            <p:cNvSpPr txBox="1"/>
            <p:nvPr/>
          </p:nvSpPr>
          <p:spPr>
            <a:xfrm>
              <a:off x="672348" y="2522131"/>
              <a:ext cx="612166" cy="995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30"/>
              <a:r>
                <a:rPr lang="it-IT" sz="5867">
                  <a:solidFill>
                    <a:srgbClr val="FFC55A"/>
                  </a:solidFill>
                  <a:latin typeface="+mj-lt"/>
                  <a:sym typeface="Wingdings" panose="05000000000000000000" pitchFamily="2" charset="2"/>
                </a:rPr>
                <a:t>2</a:t>
              </a:r>
              <a:endParaRPr lang="en-US" sz="5867">
                <a:solidFill>
                  <a:srgbClr val="FFC55A"/>
                </a:solidFill>
                <a:latin typeface="+mj-lt"/>
              </a:endParaRPr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24AECAF9-C688-5F8E-A847-4089DA3D065E}"/>
              </a:ext>
            </a:extLst>
          </p:cNvPr>
          <p:cNvGrpSpPr/>
          <p:nvPr/>
        </p:nvGrpSpPr>
        <p:grpSpPr>
          <a:xfrm>
            <a:off x="8712280" y="1881972"/>
            <a:ext cx="3163994" cy="3555204"/>
            <a:chOff x="672348" y="2522131"/>
            <a:chExt cx="3163994" cy="3555204"/>
          </a:xfrm>
        </p:grpSpPr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300428AD-1E7E-763E-6FA3-D7964C8733B9}"/>
                </a:ext>
              </a:extLst>
            </p:cNvPr>
            <p:cNvSpPr txBox="1"/>
            <p:nvPr/>
          </p:nvSpPr>
          <p:spPr>
            <a:xfrm>
              <a:off x="672348" y="3615122"/>
              <a:ext cx="3163994" cy="2462213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defTabSz="609630"/>
              <a:r>
                <a:rPr lang="it-IT" sz="3200">
                  <a:solidFill>
                    <a:srgbClr val="002060"/>
                  </a:solidFill>
                  <a:sym typeface="TT Interphases"/>
                </a:rPr>
                <a:t>Affinare, </a:t>
              </a:r>
              <a:r>
                <a:rPr lang="it-IT" sz="3200" b="1">
                  <a:solidFill>
                    <a:srgbClr val="002060"/>
                  </a:solidFill>
                  <a:sym typeface="TT Interphases"/>
                </a:rPr>
                <a:t>aggiornare e validare il «</a:t>
              </a:r>
              <a:r>
                <a:rPr lang="it-IT" sz="3200" b="1" i="1">
                  <a:solidFill>
                    <a:srgbClr val="002060"/>
                  </a:solidFill>
                  <a:sym typeface="TT Interphases"/>
                </a:rPr>
                <a:t>Manifesto del Cambiamento</a:t>
              </a:r>
              <a:r>
                <a:rPr lang="it-IT" sz="3200" b="1">
                  <a:solidFill>
                    <a:srgbClr val="002060"/>
                  </a:solidFill>
                  <a:sym typeface="TT Interphases"/>
                </a:rPr>
                <a:t>»</a:t>
              </a:r>
              <a:r>
                <a:rPr lang="it-IT" sz="3200">
                  <a:solidFill>
                    <a:srgbClr val="002060"/>
                  </a:solidFill>
                  <a:sym typeface="TT Interphases"/>
                </a:rPr>
                <a:t> sulla base delle evidenze emerse</a:t>
              </a:r>
            </a:p>
          </p:txBody>
        </p:sp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4F3A3B69-840B-51B5-A3EE-870FE3149932}"/>
                </a:ext>
              </a:extLst>
            </p:cNvPr>
            <p:cNvSpPr txBox="1"/>
            <p:nvPr/>
          </p:nvSpPr>
          <p:spPr>
            <a:xfrm>
              <a:off x="672348" y="2522131"/>
              <a:ext cx="612166" cy="995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30"/>
              <a:r>
                <a:rPr lang="it-IT" sz="5867">
                  <a:solidFill>
                    <a:srgbClr val="FE9292"/>
                  </a:solidFill>
                  <a:latin typeface="+mj-lt"/>
                  <a:sym typeface="Wingdings" panose="05000000000000000000" pitchFamily="2" charset="2"/>
                </a:rPr>
                <a:t>3</a:t>
              </a:r>
              <a:endParaRPr lang="en-US" sz="5867">
                <a:solidFill>
                  <a:srgbClr val="FE929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38535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INFN Condivid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B40824"/>
      </a:accent2>
      <a:accent3>
        <a:srgbClr val="C63151"/>
      </a:accent3>
      <a:accent4>
        <a:srgbClr val="EB4D58"/>
      </a:accent4>
      <a:accent5>
        <a:srgbClr val="FF7E63"/>
      </a:accent5>
      <a:accent6>
        <a:srgbClr val="A4F3F3"/>
      </a:accent6>
      <a:hlink>
        <a:srgbClr val="0563C1"/>
      </a:hlink>
      <a:folHlink>
        <a:srgbClr val="954F72"/>
      </a:folHlink>
    </a:clrScheme>
    <a:fontScheme name="INFN">
      <a:majorFont>
        <a:latin typeface="Barlow Condensed Black"/>
        <a:ea typeface="Arial Unicode MS"/>
        <a:cs typeface=""/>
      </a:majorFont>
      <a:minorFont>
        <a:latin typeface="Barlow Condensed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s Slide Master">
  <a:themeElements>
    <a:clrScheme name="INFN Condivid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B40824"/>
      </a:accent2>
      <a:accent3>
        <a:srgbClr val="C63151"/>
      </a:accent3>
      <a:accent4>
        <a:srgbClr val="EB4D58"/>
      </a:accent4>
      <a:accent5>
        <a:srgbClr val="FF7E63"/>
      </a:accent5>
      <a:accent6>
        <a:srgbClr val="A4F3F3"/>
      </a:accent6>
      <a:hlink>
        <a:srgbClr val="0563C1"/>
      </a:hlink>
      <a:folHlink>
        <a:srgbClr val="954F72"/>
      </a:folHlink>
    </a:clrScheme>
    <a:fontScheme name="INFN">
      <a:majorFont>
        <a:latin typeface="Barlow Condensed Black"/>
        <a:ea typeface="Arial Unicode MS"/>
        <a:cs typeface=""/>
      </a:majorFont>
      <a:minorFont>
        <a:latin typeface="Barlow Condensed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tents Slide Master">
  <a:themeElements>
    <a:clrScheme name="INFN Condivid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B40824"/>
      </a:accent2>
      <a:accent3>
        <a:srgbClr val="C63151"/>
      </a:accent3>
      <a:accent4>
        <a:srgbClr val="EB4D58"/>
      </a:accent4>
      <a:accent5>
        <a:srgbClr val="FF7E63"/>
      </a:accent5>
      <a:accent6>
        <a:srgbClr val="A4F3F3"/>
      </a:accent6>
      <a:hlink>
        <a:srgbClr val="0563C1"/>
      </a:hlink>
      <a:folHlink>
        <a:srgbClr val="954F72"/>
      </a:folHlink>
    </a:clrScheme>
    <a:fontScheme name="INFN">
      <a:majorFont>
        <a:latin typeface="Barlow Condensed Black"/>
        <a:ea typeface="Arial Unicode MS"/>
        <a:cs typeface=""/>
      </a:majorFont>
      <a:minorFont>
        <a:latin typeface="Barlow Condensed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tents Slide Master">
  <a:themeElements>
    <a:clrScheme name="INFN Condivid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B40824"/>
      </a:accent2>
      <a:accent3>
        <a:srgbClr val="C63151"/>
      </a:accent3>
      <a:accent4>
        <a:srgbClr val="EB4D58"/>
      </a:accent4>
      <a:accent5>
        <a:srgbClr val="FF7E63"/>
      </a:accent5>
      <a:accent6>
        <a:srgbClr val="A4F3F3"/>
      </a:accent6>
      <a:hlink>
        <a:srgbClr val="0563C1"/>
      </a:hlink>
      <a:folHlink>
        <a:srgbClr val="954F72"/>
      </a:folHlink>
    </a:clrScheme>
    <a:fontScheme name="INFN">
      <a:majorFont>
        <a:latin typeface="Barlow Condensed Black"/>
        <a:ea typeface="Arial Unicode MS"/>
        <a:cs typeface=""/>
      </a:majorFont>
      <a:minorFont>
        <a:latin typeface="Barlow Condensed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036377DF9CEE4BB3F43E1EDA7857F5" ma:contentTypeVersion="15" ma:contentTypeDescription="Create a new document." ma:contentTypeScope="" ma:versionID="b7fc90fbf248053841198a4cab855ff5">
  <xsd:schema xmlns:xsd="http://www.w3.org/2001/XMLSchema" xmlns:xs="http://www.w3.org/2001/XMLSchema" xmlns:p="http://schemas.microsoft.com/office/2006/metadata/properties" xmlns:ns2="2ce4146d-471e-4229-80f2-ba12b105dfab" xmlns:ns3="1d62f052-c58c-42d9-b4fa-ed743aa629f4" targetNamespace="http://schemas.microsoft.com/office/2006/metadata/properties" ma:root="true" ma:fieldsID="6204bd0f4dad2ed89808a5dfdde54d4d" ns2:_="" ns3:_="">
    <xsd:import namespace="2ce4146d-471e-4229-80f2-ba12b105dfab"/>
    <xsd:import namespace="1d62f052-c58c-42d9-b4fa-ed743aa629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e4146d-471e-4229-80f2-ba12b105df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fa98f0a-f547-4eed-b884-85c87cd841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2f052-c58c-42d9-b4fa-ed743aa629f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67aad25-b029-479e-a95c-c9c7c1993a96}" ma:internalName="TaxCatchAll" ma:showField="CatchAllData" ma:web="1d62f052-c58c-42d9-b4fa-ed743aa629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62f052-c58c-42d9-b4fa-ed743aa629f4" xsi:nil="true"/>
    <lcf76f155ced4ddcb4097134ff3c332f xmlns="2ce4146d-471e-4229-80f2-ba12b105dfa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A484CA-3006-490F-93BA-9B792A0D2DE3}">
  <ds:schemaRefs>
    <ds:schemaRef ds:uri="1d62f052-c58c-42d9-b4fa-ed743aa629f4"/>
    <ds:schemaRef ds:uri="2ce4146d-471e-4229-80f2-ba12b105df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213F955-FAFC-4E9A-B1C9-9B96CA4AD743}">
  <ds:schemaRefs>
    <ds:schemaRef ds:uri="1d62f052-c58c-42d9-b4fa-ed743aa629f4"/>
    <ds:schemaRef ds:uri="2ce4146d-471e-4229-80f2-ba12b105df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51D558-1323-4D41-9A60-23F0D7FCE5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1268</Words>
  <Application>Microsoft Office PowerPoint</Application>
  <PresentationFormat>Widescreen</PresentationFormat>
  <Paragraphs>151</Paragraphs>
  <Slides>21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Barlow Condensed</vt:lpstr>
      <vt:lpstr>Barlow Condensed ExtraBold</vt:lpstr>
      <vt:lpstr>Berlari</vt:lpstr>
      <vt:lpstr>Dreaming Outloud Pro</vt:lpstr>
      <vt:lpstr>Titillium Web</vt:lpstr>
      <vt:lpstr>Contents Slide Master</vt:lpstr>
      <vt:lpstr>1_Contents Slide Master</vt:lpstr>
      <vt:lpstr>2_Contents Slide Master</vt:lpstr>
      <vt:lpstr>3_Contents Slide Master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Valentina Mattera</cp:lastModifiedBy>
  <cp:revision>1</cp:revision>
  <dcterms:created xsi:type="dcterms:W3CDTF">2019-01-14T06:35:35Z</dcterms:created>
  <dcterms:modified xsi:type="dcterms:W3CDTF">2025-05-06T06:54:06Z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0x0101008C036377DF9CEE4BB3F43E1EDA7857F5</vt:lpwstr>
  </property>
  <property fmtid="{D5CDD505-2E9C-101B-9397-08002B2CF9AE}" pid="3" name="MediaServiceImageTags">
    <vt:lpwstr/>
  </property>
</Properties>
</file>