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980" r:id="rId4"/>
    <p:sldId id="987" r:id="rId5"/>
    <p:sldId id="997" r:id="rId6"/>
    <p:sldId id="989" r:id="rId7"/>
    <p:sldId id="998" r:id="rId8"/>
    <p:sldId id="990" r:id="rId9"/>
    <p:sldId id="999" r:id="rId10"/>
    <p:sldId id="991" r:id="rId11"/>
    <p:sldId id="1000" r:id="rId12"/>
    <p:sldId id="982" r:id="rId13"/>
    <p:sldId id="1001" r:id="rId14"/>
    <p:sldId id="1002" r:id="rId15"/>
    <p:sldId id="1004" r:id="rId16"/>
    <p:sldId id="1005" r:id="rId17"/>
    <p:sldId id="10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016800-3AC9-4F83-891E-82BAADD6E2CE}" v="26" dt="2025-05-28T06:05:43.0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uro Villa" userId="55cf41f2-666e-4a8b-92e0-630878079bcc" providerId="ADAL" clId="{CB016800-3AC9-4F83-891E-82BAADD6E2CE}"/>
    <pc:docChg chg="custSel addSld delSld modSld">
      <pc:chgData name="Mauro Villa" userId="55cf41f2-666e-4a8b-92e0-630878079bcc" providerId="ADAL" clId="{CB016800-3AC9-4F83-891E-82BAADD6E2CE}" dt="2025-05-28T06:06:06.547" v="934" actId="1076"/>
      <pc:docMkLst>
        <pc:docMk/>
      </pc:docMkLst>
      <pc:sldChg chg="modSp mod">
        <pc:chgData name="Mauro Villa" userId="55cf41f2-666e-4a8b-92e0-630878079bcc" providerId="ADAL" clId="{CB016800-3AC9-4F83-891E-82BAADD6E2CE}" dt="2025-05-27T17:33:03.740" v="8" actId="6549"/>
        <pc:sldMkLst>
          <pc:docMk/>
          <pc:sldMk cId="2590971187" sldId="256"/>
        </pc:sldMkLst>
        <pc:spChg chg="mod">
          <ac:chgData name="Mauro Villa" userId="55cf41f2-666e-4a8b-92e0-630878079bcc" providerId="ADAL" clId="{CB016800-3AC9-4F83-891E-82BAADD6E2CE}" dt="2025-05-27T17:33:00.031" v="6" actId="20577"/>
          <ac:spMkLst>
            <pc:docMk/>
            <pc:sldMk cId="2590971187" sldId="256"/>
            <ac:spMk id="2" creationId="{34FE3529-81E4-C6EC-A3C5-9A9EAD662DC2}"/>
          </ac:spMkLst>
        </pc:spChg>
        <pc:spChg chg="mod">
          <ac:chgData name="Mauro Villa" userId="55cf41f2-666e-4a8b-92e0-630878079bcc" providerId="ADAL" clId="{CB016800-3AC9-4F83-891E-82BAADD6E2CE}" dt="2025-05-27T17:33:03.740" v="8" actId="6549"/>
          <ac:spMkLst>
            <pc:docMk/>
            <pc:sldMk cId="2590971187" sldId="256"/>
            <ac:spMk id="3" creationId="{AB7877B1-711C-6F09-EF54-FEECFE9B32DD}"/>
          </ac:spMkLst>
        </pc:spChg>
      </pc:sldChg>
      <pc:sldChg chg="modSp del mod">
        <pc:chgData name="Mauro Villa" userId="55cf41f2-666e-4a8b-92e0-630878079bcc" providerId="ADAL" clId="{CB016800-3AC9-4F83-891E-82BAADD6E2CE}" dt="2025-05-28T06:02:18.033" v="844" actId="47"/>
        <pc:sldMkLst>
          <pc:docMk/>
          <pc:sldMk cId="4036246117" sldId="264"/>
        </pc:sldMkLst>
        <pc:spChg chg="mod">
          <ac:chgData name="Mauro Villa" userId="55cf41f2-666e-4a8b-92e0-630878079bcc" providerId="ADAL" clId="{CB016800-3AC9-4F83-891E-82BAADD6E2CE}" dt="2025-05-27T17:46:55.109" v="697" actId="20577"/>
          <ac:spMkLst>
            <pc:docMk/>
            <pc:sldMk cId="4036246117" sldId="264"/>
            <ac:spMk id="2" creationId="{559FA499-BA22-CA9D-FCDE-6D9151DA7E7E}"/>
          </ac:spMkLst>
        </pc:spChg>
      </pc:sldChg>
      <pc:sldChg chg="addSp modSp mod">
        <pc:chgData name="Mauro Villa" userId="55cf41f2-666e-4a8b-92e0-630878079bcc" providerId="ADAL" clId="{CB016800-3AC9-4F83-891E-82BAADD6E2CE}" dt="2025-05-28T06:06:06.547" v="934" actId="1076"/>
        <pc:sldMkLst>
          <pc:docMk/>
          <pc:sldMk cId="3356828032" sldId="980"/>
        </pc:sldMkLst>
        <pc:spChg chg="add mod">
          <ac:chgData name="Mauro Villa" userId="55cf41f2-666e-4a8b-92e0-630878079bcc" providerId="ADAL" clId="{CB016800-3AC9-4F83-891E-82BAADD6E2CE}" dt="2025-05-28T06:06:06.547" v="934" actId="1076"/>
          <ac:spMkLst>
            <pc:docMk/>
            <pc:sldMk cId="3356828032" sldId="980"/>
            <ac:spMk id="7" creationId="{8AFB39A9-DB80-1E7E-F57B-CCC592A2FC07}"/>
          </ac:spMkLst>
        </pc:spChg>
      </pc:sldChg>
      <pc:sldChg chg="modSp mod">
        <pc:chgData name="Mauro Villa" userId="55cf41f2-666e-4a8b-92e0-630878079bcc" providerId="ADAL" clId="{CB016800-3AC9-4F83-891E-82BAADD6E2CE}" dt="2025-05-28T06:03:39.171" v="881" actId="20577"/>
        <pc:sldMkLst>
          <pc:docMk/>
          <pc:sldMk cId="2147959898" sldId="982"/>
        </pc:sldMkLst>
        <pc:spChg chg="mod">
          <ac:chgData name="Mauro Villa" userId="55cf41f2-666e-4a8b-92e0-630878079bcc" providerId="ADAL" clId="{CB016800-3AC9-4F83-891E-82BAADD6E2CE}" dt="2025-05-28T06:03:16.531" v="859" actId="20577"/>
          <ac:spMkLst>
            <pc:docMk/>
            <pc:sldMk cId="2147959898" sldId="982"/>
            <ac:spMk id="2" creationId="{F44EB844-3C42-2AAF-1ACE-B38AA575BD3A}"/>
          </ac:spMkLst>
        </pc:spChg>
        <pc:spChg chg="mod">
          <ac:chgData name="Mauro Villa" userId="55cf41f2-666e-4a8b-92e0-630878079bcc" providerId="ADAL" clId="{CB016800-3AC9-4F83-891E-82BAADD6E2CE}" dt="2025-05-28T06:03:39.171" v="881" actId="20577"/>
          <ac:spMkLst>
            <pc:docMk/>
            <pc:sldMk cId="2147959898" sldId="982"/>
            <ac:spMk id="3" creationId="{3ADA86E1-C29C-4CB3-31AF-833F5BC4B44A}"/>
          </ac:spMkLst>
        </pc:spChg>
      </pc:sldChg>
      <pc:sldChg chg="addSp delSp modSp mod">
        <pc:chgData name="Mauro Villa" userId="55cf41f2-666e-4a8b-92e0-630878079bcc" providerId="ADAL" clId="{CB016800-3AC9-4F83-891E-82BAADD6E2CE}" dt="2025-05-27T17:34:53.082" v="136" actId="478"/>
        <pc:sldMkLst>
          <pc:docMk/>
          <pc:sldMk cId="2195460795" sldId="987"/>
        </pc:sldMkLst>
        <pc:spChg chg="mod">
          <ac:chgData name="Mauro Villa" userId="55cf41f2-666e-4a8b-92e0-630878079bcc" providerId="ADAL" clId="{CB016800-3AC9-4F83-891E-82BAADD6E2CE}" dt="2025-05-27T17:34:36.961" v="134" actId="20577"/>
          <ac:spMkLst>
            <pc:docMk/>
            <pc:sldMk cId="2195460795" sldId="987"/>
            <ac:spMk id="6" creationId="{1D3EA523-48DB-10A3-29AC-0C1037549A87}"/>
          </ac:spMkLst>
        </pc:spChg>
        <pc:graphicFrameChg chg="add del mod">
          <ac:chgData name="Mauro Villa" userId="55cf41f2-666e-4a8b-92e0-630878079bcc" providerId="ADAL" clId="{CB016800-3AC9-4F83-891E-82BAADD6E2CE}" dt="2025-05-27T17:34:53.082" v="136" actId="478"/>
          <ac:graphicFrameMkLst>
            <pc:docMk/>
            <pc:sldMk cId="2195460795" sldId="987"/>
            <ac:graphicFrameMk id="7" creationId="{3721D6FD-1E20-B28C-775F-8C990581D647}"/>
          </ac:graphicFrameMkLst>
        </pc:graphicFrameChg>
      </pc:sldChg>
      <pc:sldChg chg="modSp mod">
        <pc:chgData name="Mauro Villa" userId="55cf41f2-666e-4a8b-92e0-630878079bcc" providerId="ADAL" clId="{CB016800-3AC9-4F83-891E-82BAADD6E2CE}" dt="2025-05-27T17:37:46.765" v="379" actId="20577"/>
        <pc:sldMkLst>
          <pc:docMk/>
          <pc:sldMk cId="3696097681" sldId="989"/>
        </pc:sldMkLst>
        <pc:spChg chg="mod">
          <ac:chgData name="Mauro Villa" userId="55cf41f2-666e-4a8b-92e0-630878079bcc" providerId="ADAL" clId="{CB016800-3AC9-4F83-891E-82BAADD6E2CE}" dt="2025-05-27T17:37:46.765" v="379" actId="20577"/>
          <ac:spMkLst>
            <pc:docMk/>
            <pc:sldMk cId="3696097681" sldId="989"/>
            <ac:spMk id="6" creationId="{A5451F21-5D78-999D-EFFD-E4EA95D65C14}"/>
          </ac:spMkLst>
        </pc:spChg>
      </pc:sldChg>
      <pc:sldChg chg="del">
        <pc:chgData name="Mauro Villa" userId="55cf41f2-666e-4a8b-92e0-630878079bcc" providerId="ADAL" clId="{CB016800-3AC9-4F83-891E-82BAADD6E2CE}" dt="2025-05-27T17:43:36.495" v="655" actId="47"/>
        <pc:sldMkLst>
          <pc:docMk/>
          <pc:sldMk cId="3929743360" sldId="992"/>
        </pc:sldMkLst>
      </pc:sldChg>
      <pc:sldChg chg="del">
        <pc:chgData name="Mauro Villa" userId="55cf41f2-666e-4a8b-92e0-630878079bcc" providerId="ADAL" clId="{CB016800-3AC9-4F83-891E-82BAADD6E2CE}" dt="2025-05-27T17:36:39.022" v="284" actId="47"/>
        <pc:sldMkLst>
          <pc:docMk/>
          <pc:sldMk cId="436133659" sldId="993"/>
        </pc:sldMkLst>
      </pc:sldChg>
      <pc:sldChg chg="del">
        <pc:chgData name="Mauro Villa" userId="55cf41f2-666e-4a8b-92e0-630878079bcc" providerId="ADAL" clId="{CB016800-3AC9-4F83-891E-82BAADD6E2CE}" dt="2025-05-27T17:46:46.240" v="681" actId="47"/>
        <pc:sldMkLst>
          <pc:docMk/>
          <pc:sldMk cId="3730576915" sldId="995"/>
        </pc:sldMkLst>
      </pc:sldChg>
      <pc:sldChg chg="del">
        <pc:chgData name="Mauro Villa" userId="55cf41f2-666e-4a8b-92e0-630878079bcc" providerId="ADAL" clId="{CB016800-3AC9-4F83-891E-82BAADD6E2CE}" dt="2025-05-27T17:43:38.101" v="656" actId="47"/>
        <pc:sldMkLst>
          <pc:docMk/>
          <pc:sldMk cId="1417941018" sldId="996"/>
        </pc:sldMkLst>
      </pc:sldChg>
      <pc:sldChg chg="addSp modSp add mod">
        <pc:chgData name="Mauro Villa" userId="55cf41f2-666e-4a8b-92e0-630878079bcc" providerId="ADAL" clId="{CB016800-3AC9-4F83-891E-82BAADD6E2CE}" dt="2025-05-27T17:36:34.441" v="283" actId="20577"/>
        <pc:sldMkLst>
          <pc:docMk/>
          <pc:sldMk cId="519945417" sldId="997"/>
        </pc:sldMkLst>
        <pc:spChg chg="mod">
          <ac:chgData name="Mauro Villa" userId="55cf41f2-666e-4a8b-92e0-630878079bcc" providerId="ADAL" clId="{CB016800-3AC9-4F83-891E-82BAADD6E2CE}" dt="2025-05-27T17:36:34.441" v="283" actId="20577"/>
          <ac:spMkLst>
            <pc:docMk/>
            <pc:sldMk cId="519945417" sldId="997"/>
            <ac:spMk id="6" creationId="{00D8E9E3-353C-AE0B-4D3D-6E7DD3A3E0CA}"/>
          </ac:spMkLst>
        </pc:spChg>
        <pc:spChg chg="add mod">
          <ac:chgData name="Mauro Villa" userId="55cf41f2-666e-4a8b-92e0-630878079bcc" providerId="ADAL" clId="{CB016800-3AC9-4F83-891E-82BAADD6E2CE}" dt="2025-05-27T17:36:22.024" v="282" actId="1076"/>
          <ac:spMkLst>
            <pc:docMk/>
            <pc:sldMk cId="519945417" sldId="997"/>
            <ac:spMk id="7" creationId="{A56DCEF6-E17A-4C1E-96F3-D9D830F9D07D}"/>
          </ac:spMkLst>
        </pc:spChg>
      </pc:sldChg>
      <pc:sldChg chg="add">
        <pc:chgData name="Mauro Villa" userId="55cf41f2-666e-4a8b-92e0-630878079bcc" providerId="ADAL" clId="{CB016800-3AC9-4F83-891E-82BAADD6E2CE}" dt="2025-05-27T17:37:41.051" v="378"/>
        <pc:sldMkLst>
          <pc:docMk/>
          <pc:sldMk cId="1941947708" sldId="998"/>
        </pc:sldMkLst>
      </pc:sldChg>
      <pc:sldChg chg="addSp modSp add mod">
        <pc:chgData name="Mauro Villa" userId="55cf41f2-666e-4a8b-92e0-630878079bcc" providerId="ADAL" clId="{CB016800-3AC9-4F83-891E-82BAADD6E2CE}" dt="2025-05-27T17:41:35.960" v="541" actId="20577"/>
        <pc:sldMkLst>
          <pc:docMk/>
          <pc:sldMk cId="1193225125" sldId="999"/>
        </pc:sldMkLst>
        <pc:spChg chg="add mod">
          <ac:chgData name="Mauro Villa" userId="55cf41f2-666e-4a8b-92e0-630878079bcc" providerId="ADAL" clId="{CB016800-3AC9-4F83-891E-82BAADD6E2CE}" dt="2025-05-27T17:40:23.427" v="466" actId="207"/>
          <ac:spMkLst>
            <pc:docMk/>
            <pc:sldMk cId="1193225125" sldId="999"/>
            <ac:spMk id="7" creationId="{C1F53527-B952-88B9-BD16-0949CB784DA5}"/>
          </ac:spMkLst>
        </pc:spChg>
        <pc:spChg chg="add mod">
          <ac:chgData name="Mauro Villa" userId="55cf41f2-666e-4a8b-92e0-630878079bcc" providerId="ADAL" clId="{CB016800-3AC9-4F83-891E-82BAADD6E2CE}" dt="2025-05-27T17:40:27.033" v="467" actId="207"/>
          <ac:spMkLst>
            <pc:docMk/>
            <pc:sldMk cId="1193225125" sldId="999"/>
            <ac:spMk id="9" creationId="{B438EBBC-D7DB-A5D6-8B39-1FBB0D3F85C9}"/>
          </ac:spMkLst>
        </pc:spChg>
        <pc:spChg chg="add mod">
          <ac:chgData name="Mauro Villa" userId="55cf41f2-666e-4a8b-92e0-630878079bcc" providerId="ADAL" clId="{CB016800-3AC9-4F83-891E-82BAADD6E2CE}" dt="2025-05-27T17:40:31.209" v="468" actId="207"/>
          <ac:spMkLst>
            <pc:docMk/>
            <pc:sldMk cId="1193225125" sldId="999"/>
            <ac:spMk id="10" creationId="{2B7AB1D8-BBC2-8E1C-8025-6196BDF141ED}"/>
          </ac:spMkLst>
        </pc:spChg>
        <pc:spChg chg="add">
          <ac:chgData name="Mauro Villa" userId="55cf41f2-666e-4a8b-92e0-630878079bcc" providerId="ADAL" clId="{CB016800-3AC9-4F83-891E-82BAADD6E2CE}" dt="2025-05-27T17:39:41.546" v="406" actId="11529"/>
          <ac:spMkLst>
            <pc:docMk/>
            <pc:sldMk cId="1193225125" sldId="999"/>
            <ac:spMk id="12" creationId="{2003F5A5-9740-384B-3B9B-5244D920CE09}"/>
          </ac:spMkLst>
        </pc:spChg>
        <pc:spChg chg="add mod">
          <ac:chgData name="Mauro Villa" userId="55cf41f2-666e-4a8b-92e0-630878079bcc" providerId="ADAL" clId="{CB016800-3AC9-4F83-891E-82BAADD6E2CE}" dt="2025-05-27T17:40:35.931" v="470" actId="403"/>
          <ac:spMkLst>
            <pc:docMk/>
            <pc:sldMk cId="1193225125" sldId="999"/>
            <ac:spMk id="13" creationId="{F447E621-E873-5702-D92A-49EDDBB4FBDC}"/>
          </ac:spMkLst>
        </pc:spChg>
        <pc:spChg chg="add mod">
          <ac:chgData name="Mauro Villa" userId="55cf41f2-666e-4a8b-92e0-630878079bcc" providerId="ADAL" clId="{CB016800-3AC9-4F83-891E-82BAADD6E2CE}" dt="2025-05-27T17:41:16.720" v="504" actId="1076"/>
          <ac:spMkLst>
            <pc:docMk/>
            <pc:sldMk cId="1193225125" sldId="999"/>
            <ac:spMk id="14" creationId="{C8498C4D-79E9-C951-C706-DD88809C633A}"/>
          </ac:spMkLst>
        </pc:spChg>
        <pc:spChg chg="add mod">
          <ac:chgData name="Mauro Villa" userId="55cf41f2-666e-4a8b-92e0-630878079bcc" providerId="ADAL" clId="{CB016800-3AC9-4F83-891E-82BAADD6E2CE}" dt="2025-05-27T17:41:35.960" v="541" actId="20577"/>
          <ac:spMkLst>
            <pc:docMk/>
            <pc:sldMk cId="1193225125" sldId="999"/>
            <ac:spMk id="15" creationId="{E9AF43F6-254E-08F2-7900-F88CE1DBA3CC}"/>
          </ac:spMkLst>
        </pc:spChg>
        <pc:cxnChg chg="add mod">
          <ac:chgData name="Mauro Villa" userId="55cf41f2-666e-4a8b-92e0-630878079bcc" providerId="ADAL" clId="{CB016800-3AC9-4F83-891E-82BAADD6E2CE}" dt="2025-05-27T17:38:20.545" v="384" actId="1582"/>
          <ac:cxnSpMkLst>
            <pc:docMk/>
            <pc:sldMk cId="1193225125" sldId="999"/>
            <ac:cxnSpMk id="6" creationId="{083A996C-374C-F28E-08A6-5A5DAC756044}"/>
          </ac:cxnSpMkLst>
        </pc:cxnChg>
        <pc:cxnChg chg="add mod">
          <ac:chgData name="Mauro Villa" userId="55cf41f2-666e-4a8b-92e0-630878079bcc" providerId="ADAL" clId="{CB016800-3AC9-4F83-891E-82BAADD6E2CE}" dt="2025-05-27T17:39:05.938" v="399" actId="1076"/>
          <ac:cxnSpMkLst>
            <pc:docMk/>
            <pc:sldMk cId="1193225125" sldId="999"/>
            <ac:cxnSpMk id="8" creationId="{8A786C7F-14D6-0B34-542C-C93F44149CF2}"/>
          </ac:cxnSpMkLst>
        </pc:cxnChg>
        <pc:cxnChg chg="add mod">
          <ac:chgData name="Mauro Villa" userId="55cf41f2-666e-4a8b-92e0-630878079bcc" providerId="ADAL" clId="{CB016800-3AC9-4F83-891E-82BAADD6E2CE}" dt="2025-05-27T17:39:25.073" v="405" actId="1076"/>
          <ac:cxnSpMkLst>
            <pc:docMk/>
            <pc:sldMk cId="1193225125" sldId="999"/>
            <ac:cxnSpMk id="11" creationId="{E476C264-D0E2-75D1-401E-F8BAA4425E27}"/>
          </ac:cxnSpMkLst>
        </pc:cxnChg>
      </pc:sldChg>
      <pc:sldChg chg="addSp modSp add mod">
        <pc:chgData name="Mauro Villa" userId="55cf41f2-666e-4a8b-92e0-630878079bcc" providerId="ADAL" clId="{CB016800-3AC9-4F83-891E-82BAADD6E2CE}" dt="2025-05-27T17:43:23.306" v="654" actId="20577"/>
        <pc:sldMkLst>
          <pc:docMk/>
          <pc:sldMk cId="4098845975" sldId="1000"/>
        </pc:sldMkLst>
        <pc:spChg chg="mod">
          <ac:chgData name="Mauro Villa" userId="55cf41f2-666e-4a8b-92e0-630878079bcc" providerId="ADAL" clId="{CB016800-3AC9-4F83-891E-82BAADD6E2CE}" dt="2025-05-27T17:42:05.026" v="545" actId="20577"/>
          <ac:spMkLst>
            <pc:docMk/>
            <pc:sldMk cId="4098845975" sldId="1000"/>
            <ac:spMk id="5" creationId="{C8C718CB-BFF8-9B66-7D9A-8E2C8CB611F4}"/>
          </ac:spMkLst>
        </pc:spChg>
        <pc:spChg chg="add mod">
          <ac:chgData name="Mauro Villa" userId="55cf41f2-666e-4a8b-92e0-630878079bcc" providerId="ADAL" clId="{CB016800-3AC9-4F83-891E-82BAADD6E2CE}" dt="2025-05-27T17:43:23.306" v="654" actId="20577"/>
          <ac:spMkLst>
            <pc:docMk/>
            <pc:sldMk cId="4098845975" sldId="1000"/>
            <ac:spMk id="6" creationId="{93F18C3B-1E87-F450-5911-3E884EC6F605}"/>
          </ac:spMkLst>
        </pc:spChg>
      </pc:sldChg>
      <pc:sldChg chg="addSp delSp modSp new mod">
        <pc:chgData name="Mauro Villa" userId="55cf41f2-666e-4a8b-92e0-630878079bcc" providerId="ADAL" clId="{CB016800-3AC9-4F83-891E-82BAADD6E2CE}" dt="2025-05-28T05:54:15.062" v="749" actId="403"/>
        <pc:sldMkLst>
          <pc:docMk/>
          <pc:sldMk cId="199292571" sldId="1001"/>
        </pc:sldMkLst>
        <pc:spChg chg="mod">
          <ac:chgData name="Mauro Villa" userId="55cf41f2-666e-4a8b-92e0-630878079bcc" providerId="ADAL" clId="{CB016800-3AC9-4F83-891E-82BAADD6E2CE}" dt="2025-05-28T05:54:15.062" v="749" actId="403"/>
          <ac:spMkLst>
            <pc:docMk/>
            <pc:sldMk cId="199292571" sldId="1001"/>
            <ac:spMk id="2" creationId="{B111D397-1501-1919-D23C-6224CF5776AE}"/>
          </ac:spMkLst>
        </pc:spChg>
        <pc:spChg chg="del">
          <ac:chgData name="Mauro Villa" userId="55cf41f2-666e-4a8b-92e0-630878079bcc" providerId="ADAL" clId="{CB016800-3AC9-4F83-891E-82BAADD6E2CE}" dt="2025-05-27T17:45:36.261" v="658"/>
          <ac:spMkLst>
            <pc:docMk/>
            <pc:sldMk cId="199292571" sldId="1001"/>
            <ac:spMk id="3" creationId="{F835E2B8-9568-7781-8086-3551A056F23A}"/>
          </ac:spMkLst>
        </pc:spChg>
        <pc:picChg chg="add mod">
          <ac:chgData name="Mauro Villa" userId="55cf41f2-666e-4a8b-92e0-630878079bcc" providerId="ADAL" clId="{CB016800-3AC9-4F83-891E-82BAADD6E2CE}" dt="2025-05-28T05:54:08.075" v="747" actId="1076"/>
          <ac:picMkLst>
            <pc:docMk/>
            <pc:sldMk cId="199292571" sldId="1001"/>
            <ac:picMk id="5" creationId="{3B7FF937-470E-A561-46C5-A8AE3D5651D1}"/>
          </ac:picMkLst>
        </pc:picChg>
        <pc:picChg chg="add mod ord">
          <ac:chgData name="Mauro Villa" userId="55cf41f2-666e-4a8b-92e0-630878079bcc" providerId="ADAL" clId="{CB016800-3AC9-4F83-891E-82BAADD6E2CE}" dt="2025-05-28T05:53:47.567" v="742" actId="170"/>
          <ac:picMkLst>
            <pc:docMk/>
            <pc:sldMk cId="199292571" sldId="1001"/>
            <ac:picMk id="7" creationId="{D4DF4D4F-AB37-03FD-62E8-9F9CB3D8D8A4}"/>
          </ac:picMkLst>
        </pc:picChg>
        <pc:picChg chg="add mod">
          <ac:chgData name="Mauro Villa" userId="55cf41f2-666e-4a8b-92e0-630878079bcc" providerId="ADAL" clId="{CB016800-3AC9-4F83-891E-82BAADD6E2CE}" dt="2025-05-28T05:54:01.516" v="745" actId="1076"/>
          <ac:picMkLst>
            <pc:docMk/>
            <pc:sldMk cId="199292571" sldId="1001"/>
            <ac:picMk id="9" creationId="{2B8DBD3C-761A-BB18-5D3A-0F84EBCBFD91}"/>
          </ac:picMkLst>
        </pc:picChg>
      </pc:sldChg>
      <pc:sldChg chg="addSp delSp modSp new mod">
        <pc:chgData name="Mauro Villa" userId="55cf41f2-666e-4a8b-92e0-630878079bcc" providerId="ADAL" clId="{CB016800-3AC9-4F83-891E-82BAADD6E2CE}" dt="2025-05-28T05:58:39.316" v="766" actId="1076"/>
        <pc:sldMkLst>
          <pc:docMk/>
          <pc:sldMk cId="3307856220" sldId="1002"/>
        </pc:sldMkLst>
        <pc:spChg chg="mod">
          <ac:chgData name="Mauro Villa" userId="55cf41f2-666e-4a8b-92e0-630878079bcc" providerId="ADAL" clId="{CB016800-3AC9-4F83-891E-82BAADD6E2CE}" dt="2025-05-28T05:58:39.316" v="766" actId="1076"/>
          <ac:spMkLst>
            <pc:docMk/>
            <pc:sldMk cId="3307856220" sldId="1002"/>
            <ac:spMk id="2" creationId="{6A9B4550-7A90-B3CC-15D0-F64DD953D109}"/>
          </ac:spMkLst>
        </pc:spChg>
        <pc:spChg chg="del">
          <ac:chgData name="Mauro Villa" userId="55cf41f2-666e-4a8b-92e0-630878079bcc" providerId="ADAL" clId="{CB016800-3AC9-4F83-891E-82BAADD6E2CE}" dt="2025-05-28T05:47:38.985" v="699"/>
          <ac:spMkLst>
            <pc:docMk/>
            <pc:sldMk cId="3307856220" sldId="1002"/>
            <ac:spMk id="3" creationId="{42D19DDF-8E4A-B9FD-389B-E9998677F03C}"/>
          </ac:spMkLst>
        </pc:spChg>
        <pc:picChg chg="add mod">
          <ac:chgData name="Mauro Villa" userId="55cf41f2-666e-4a8b-92e0-630878079bcc" providerId="ADAL" clId="{CB016800-3AC9-4F83-891E-82BAADD6E2CE}" dt="2025-05-28T05:58:21.060" v="765" actId="1076"/>
          <ac:picMkLst>
            <pc:docMk/>
            <pc:sldMk cId="3307856220" sldId="1002"/>
            <ac:picMk id="5" creationId="{09D70736-9770-BAE8-D40F-81B9A04B4096}"/>
          </ac:picMkLst>
        </pc:picChg>
        <pc:picChg chg="add mod">
          <ac:chgData name="Mauro Villa" userId="55cf41f2-666e-4a8b-92e0-630878079bcc" providerId="ADAL" clId="{CB016800-3AC9-4F83-891E-82BAADD6E2CE}" dt="2025-05-28T05:58:15.724" v="764" actId="1076"/>
          <ac:picMkLst>
            <pc:docMk/>
            <pc:sldMk cId="3307856220" sldId="1002"/>
            <ac:picMk id="7" creationId="{4C697FF5-5944-4B6E-906A-34D7213C4DF4}"/>
          </ac:picMkLst>
        </pc:picChg>
        <pc:picChg chg="add mod modCrop">
          <ac:chgData name="Mauro Villa" userId="55cf41f2-666e-4a8b-92e0-630878079bcc" providerId="ADAL" clId="{CB016800-3AC9-4F83-891E-82BAADD6E2CE}" dt="2025-05-28T05:58:10.188" v="763" actId="14100"/>
          <ac:picMkLst>
            <pc:docMk/>
            <pc:sldMk cId="3307856220" sldId="1002"/>
            <ac:picMk id="9" creationId="{6303F1E8-0CA6-C797-11E4-BF3AD242182C}"/>
          </ac:picMkLst>
        </pc:picChg>
      </pc:sldChg>
      <pc:sldChg chg="addSp delSp modSp new mod">
        <pc:chgData name="Mauro Villa" userId="55cf41f2-666e-4a8b-92e0-630878079bcc" providerId="ADAL" clId="{CB016800-3AC9-4F83-891E-82BAADD6E2CE}" dt="2025-05-28T06:00:50.387" v="842" actId="1076"/>
        <pc:sldMkLst>
          <pc:docMk/>
          <pc:sldMk cId="4177849214" sldId="1003"/>
        </pc:sldMkLst>
        <pc:spChg chg="mod">
          <ac:chgData name="Mauro Villa" userId="55cf41f2-666e-4a8b-92e0-630878079bcc" providerId="ADAL" clId="{CB016800-3AC9-4F83-891E-82BAADD6E2CE}" dt="2025-05-28T06:00:40.748" v="840" actId="1076"/>
          <ac:spMkLst>
            <pc:docMk/>
            <pc:sldMk cId="4177849214" sldId="1003"/>
            <ac:spMk id="2" creationId="{CD2D620A-FC43-3AFF-571A-5A69000DE73E}"/>
          </ac:spMkLst>
        </pc:spChg>
        <pc:spChg chg="del">
          <ac:chgData name="Mauro Villa" userId="55cf41f2-666e-4a8b-92e0-630878079bcc" providerId="ADAL" clId="{CB016800-3AC9-4F83-891E-82BAADD6E2CE}" dt="2025-05-28T05:59:35.676" v="768"/>
          <ac:spMkLst>
            <pc:docMk/>
            <pc:sldMk cId="4177849214" sldId="1003"/>
            <ac:spMk id="3" creationId="{547D726A-A842-5DE3-D1AC-ED11BF4828C0}"/>
          </ac:spMkLst>
        </pc:spChg>
        <pc:picChg chg="add mod">
          <ac:chgData name="Mauro Villa" userId="55cf41f2-666e-4a8b-92e0-630878079bcc" providerId="ADAL" clId="{CB016800-3AC9-4F83-891E-82BAADD6E2CE}" dt="2025-05-28T06:00:50.387" v="842" actId="1076"/>
          <ac:picMkLst>
            <pc:docMk/>
            <pc:sldMk cId="4177849214" sldId="1003"/>
            <ac:picMk id="5" creationId="{E32C2A2A-D543-4C33-3512-0AB3AAC0DB1A}"/>
          </ac:picMkLst>
        </pc:picChg>
      </pc:sldChg>
      <pc:sldChg chg="addSp modSp add mod">
        <pc:chgData name="Mauro Villa" userId="55cf41f2-666e-4a8b-92e0-630878079bcc" providerId="ADAL" clId="{CB016800-3AC9-4F83-891E-82BAADD6E2CE}" dt="2025-05-28T06:04:50.163" v="911" actId="1076"/>
        <pc:sldMkLst>
          <pc:docMk/>
          <pc:sldMk cId="0" sldId="1004"/>
        </pc:sldMkLst>
        <pc:spChg chg="add mod">
          <ac:chgData name="Mauro Villa" userId="55cf41f2-666e-4a8b-92e0-630878079bcc" providerId="ADAL" clId="{CB016800-3AC9-4F83-891E-82BAADD6E2CE}" dt="2025-05-28T06:04:50.163" v="911" actId="1076"/>
          <ac:spMkLst>
            <pc:docMk/>
            <pc:sldMk cId="0" sldId="1004"/>
            <ac:spMk id="2" creationId="{8E2D8673-BFBE-DADD-B074-EBA4F620BBA8}"/>
          </ac:spMkLst>
        </pc:spChg>
        <pc:spChg chg="mod">
          <ac:chgData name="Mauro Villa" userId="55cf41f2-666e-4a8b-92e0-630878079bcc" providerId="ADAL" clId="{CB016800-3AC9-4F83-891E-82BAADD6E2CE}" dt="2025-05-28T06:02:26.951" v="846" actId="113"/>
          <ac:spMkLst>
            <pc:docMk/>
            <pc:sldMk cId="0" sldId="1004"/>
            <ac:spMk id="175" creationId="{00000000-0000-0000-0000-000000000000}"/>
          </ac:spMkLst>
        </pc:spChg>
      </pc:sldChg>
      <pc:sldChg chg="addSp modSp add mod modTransition">
        <pc:chgData name="Mauro Villa" userId="55cf41f2-666e-4a8b-92e0-630878079bcc" providerId="ADAL" clId="{CB016800-3AC9-4F83-891E-82BAADD6E2CE}" dt="2025-05-28T06:05:07.219" v="915" actId="1076"/>
        <pc:sldMkLst>
          <pc:docMk/>
          <pc:sldMk cId="0" sldId="1005"/>
        </pc:sldMkLst>
        <pc:spChg chg="add mod">
          <ac:chgData name="Mauro Villa" userId="55cf41f2-666e-4a8b-92e0-630878079bcc" providerId="ADAL" clId="{CB016800-3AC9-4F83-891E-82BAADD6E2CE}" dt="2025-05-28T06:04:59.717" v="913" actId="1076"/>
          <ac:spMkLst>
            <pc:docMk/>
            <pc:sldMk cId="0" sldId="1005"/>
            <ac:spMk id="2" creationId="{D8CF52A0-12B5-6A40-B5F4-573EC942267A}"/>
          </ac:spMkLst>
        </pc:spChg>
        <pc:spChg chg="mod">
          <ac:chgData name="Mauro Villa" userId="55cf41f2-666e-4a8b-92e0-630878079bcc" providerId="ADAL" clId="{CB016800-3AC9-4F83-891E-82BAADD6E2CE}" dt="2025-05-28T06:05:07.219" v="915" actId="1076"/>
          <ac:spMkLst>
            <pc:docMk/>
            <pc:sldMk cId="0" sldId="1005"/>
            <ac:spMk id="181" creationId="{00000000-0000-0000-0000-000000000000}"/>
          </ac:spMkLst>
        </pc:spChg>
      </pc:sldChg>
    </pc:docChg>
  </pc:docChgLst>
  <pc:docChgLst>
    <pc:chgData name="Mauro Villa" userId="55cf41f2-666e-4a8b-92e0-630878079bcc" providerId="ADAL" clId="{38613837-4B65-4418-A18E-516EBAA5F3B9}"/>
    <pc:docChg chg="custSel addSld delSld modSld">
      <pc:chgData name="Mauro Villa" userId="55cf41f2-666e-4a8b-92e0-630878079bcc" providerId="ADAL" clId="{38613837-4B65-4418-A18E-516EBAA5F3B9}" dt="2025-05-27T05:53:02.260" v="233" actId="6549"/>
      <pc:docMkLst>
        <pc:docMk/>
      </pc:docMkLst>
      <pc:sldChg chg="modSp mod">
        <pc:chgData name="Mauro Villa" userId="55cf41f2-666e-4a8b-92e0-630878079bcc" providerId="ADAL" clId="{38613837-4B65-4418-A18E-516EBAA5F3B9}" dt="2025-05-27T05:49:31.493" v="110" actId="20577"/>
        <pc:sldMkLst>
          <pc:docMk/>
          <pc:sldMk cId="3356828032" sldId="980"/>
        </pc:sldMkLst>
        <pc:spChg chg="mod">
          <ac:chgData name="Mauro Villa" userId="55cf41f2-666e-4a8b-92e0-630878079bcc" providerId="ADAL" clId="{38613837-4B65-4418-A18E-516EBAA5F3B9}" dt="2025-05-27T05:49:31.493" v="110" actId="20577"/>
          <ac:spMkLst>
            <pc:docMk/>
            <pc:sldMk cId="3356828032" sldId="980"/>
            <ac:spMk id="6" creationId="{C4CC447E-392A-B120-BC65-B4006BF3E078}"/>
          </ac:spMkLst>
        </pc:spChg>
      </pc:sldChg>
      <pc:sldChg chg="modSp mod">
        <pc:chgData name="Mauro Villa" userId="55cf41f2-666e-4a8b-92e0-630878079bcc" providerId="ADAL" clId="{38613837-4B65-4418-A18E-516EBAA5F3B9}" dt="2025-05-27T05:50:19.311" v="211" actId="20577"/>
        <pc:sldMkLst>
          <pc:docMk/>
          <pc:sldMk cId="2195460795" sldId="987"/>
        </pc:sldMkLst>
        <pc:spChg chg="mod">
          <ac:chgData name="Mauro Villa" userId="55cf41f2-666e-4a8b-92e0-630878079bcc" providerId="ADAL" clId="{38613837-4B65-4418-A18E-516EBAA5F3B9}" dt="2025-05-27T05:50:19.311" v="211" actId="20577"/>
          <ac:spMkLst>
            <pc:docMk/>
            <pc:sldMk cId="2195460795" sldId="987"/>
            <ac:spMk id="6" creationId="{1D3EA523-48DB-10A3-29AC-0C1037549A87}"/>
          </ac:spMkLst>
        </pc:spChg>
      </pc:sldChg>
      <pc:sldChg chg="modSp mod">
        <pc:chgData name="Mauro Villa" userId="55cf41f2-666e-4a8b-92e0-630878079bcc" providerId="ADAL" clId="{38613837-4B65-4418-A18E-516EBAA5F3B9}" dt="2025-05-27T05:52:27.957" v="226" actId="27636"/>
        <pc:sldMkLst>
          <pc:docMk/>
          <pc:sldMk cId="3929743360" sldId="992"/>
        </pc:sldMkLst>
        <pc:spChg chg="mod">
          <ac:chgData name="Mauro Villa" userId="55cf41f2-666e-4a8b-92e0-630878079bcc" providerId="ADAL" clId="{38613837-4B65-4418-A18E-516EBAA5F3B9}" dt="2025-05-27T05:52:27.957" v="226" actId="27636"/>
          <ac:spMkLst>
            <pc:docMk/>
            <pc:sldMk cId="3929743360" sldId="992"/>
            <ac:spMk id="3" creationId="{1284D0F4-199B-AE76-82FA-617CA97D851E}"/>
          </ac:spMkLst>
        </pc:spChg>
      </pc:sldChg>
      <pc:sldChg chg="del">
        <pc:chgData name="Mauro Villa" userId="55cf41f2-666e-4a8b-92e0-630878079bcc" providerId="ADAL" clId="{38613837-4B65-4418-A18E-516EBAA5F3B9}" dt="2025-05-27T05:52:06.721" v="216" actId="47"/>
        <pc:sldMkLst>
          <pc:docMk/>
          <pc:sldMk cId="2271886606" sldId="994"/>
        </pc:sldMkLst>
      </pc:sldChg>
      <pc:sldChg chg="modSp mod">
        <pc:chgData name="Mauro Villa" userId="55cf41f2-666e-4a8b-92e0-630878079bcc" providerId="ADAL" clId="{38613837-4B65-4418-A18E-516EBAA5F3B9}" dt="2025-05-27T05:53:02.260" v="233" actId="6549"/>
        <pc:sldMkLst>
          <pc:docMk/>
          <pc:sldMk cId="3730576915" sldId="995"/>
        </pc:sldMkLst>
        <pc:spChg chg="mod">
          <ac:chgData name="Mauro Villa" userId="55cf41f2-666e-4a8b-92e0-630878079bcc" providerId="ADAL" clId="{38613837-4B65-4418-A18E-516EBAA5F3B9}" dt="2025-05-27T05:53:02.260" v="233" actId="6549"/>
          <ac:spMkLst>
            <pc:docMk/>
            <pc:sldMk cId="3730576915" sldId="995"/>
            <ac:spMk id="3" creationId="{C6443A22-6577-40BC-B98B-A90EDA8DA0FA}"/>
          </ac:spMkLst>
        </pc:spChg>
      </pc:sldChg>
      <pc:sldChg chg="add">
        <pc:chgData name="Mauro Villa" userId="55cf41f2-666e-4a8b-92e0-630878079bcc" providerId="ADAL" clId="{38613837-4B65-4418-A18E-516EBAA5F3B9}" dt="2025-05-27T05:51:58.674" v="215"/>
        <pc:sldMkLst>
          <pc:docMk/>
          <pc:sldMk cId="1417941018" sldId="99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30AF9-367D-0B62-6DCA-3BE468C73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F355FBD-EEAC-E030-0814-D77905966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612A08-67C8-FDE5-C30B-6A5C3E6D5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085432-70D3-D52C-20D7-3621A1662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12C523-FFBA-6A4F-4486-C26EBC77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12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234C27-7543-B6BE-985A-17AC29621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4965415-CC70-D23B-01C7-D0C3EC1A67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EDD86C-A2AA-DA91-8284-A2EDA7F53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107B818-68D7-9E9C-E7EE-831851F10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B759A35-20EC-B072-4E59-44E4579B3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9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717EF42-1706-538E-5D33-9612D37989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4ECE68-648C-123A-1706-829A6DB979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E02F0DD-3EB2-B0CA-8214-456346A85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3C55F7C-1E23-B60A-F2A8-E23690119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370DAD0-7DC1-99F0-9DFF-6246D966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785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279248" y="2"/>
            <a:ext cx="11648471" cy="804671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2667"/>
            </a:lvl1pPr>
          </a:lstStyle>
          <a:p>
            <a:endParaRPr lang="en-US" sz="2133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rebuchet M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6" y="975361"/>
            <a:ext cx="12191999" cy="5428185"/>
          </a:xfrm>
          <a:prstGeom prst="rect">
            <a:avLst/>
          </a:prstGeom>
        </p:spPr>
        <p:txBody>
          <a:bodyPr lIns="0" tIns="0" rIns="0" bIns="0" anchor="t" anchorCtr="0"/>
          <a:lstStyle/>
          <a:p>
            <a:pPr algn="ctr"/>
            <a:endParaRPr lang="en-US" sz="3867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5">
            <a:extLst>
              <a:ext uri="{FF2B5EF4-FFF2-40B4-BE49-F238E27FC236}">
                <a16:creationId xmlns:a16="http://schemas.microsoft.com/office/drawing/2014/main" id="{0ACD4057-C5DE-5341-A318-644001AFAC21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9449405" y="6493206"/>
            <a:ext cx="2742595" cy="364796"/>
          </a:xfrm>
          <a:prstGeom prst="rect">
            <a:avLst/>
          </a:prstGeom>
        </p:spPr>
        <p:txBody>
          <a:bodyPr lIns="82945" tIns="41473" rIns="82945" bIns="41473" anchor="ctr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fld id="{32A5884B-C5E9-4BB7-A8A2-46CF1EC8C039}" type="slidenum">
              <a:rPr lang="en-US" sz="1733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‹N›</a:t>
            </a:fld>
            <a:endParaRPr lang="en-US" sz="17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505319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109" name="Sottotitolo programm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programma</a:t>
            </a:r>
          </a:p>
        </p:txBody>
      </p:sp>
      <p:sp>
        <p:nvSpPr>
          <p:cNvPr id="110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Argomenti del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1989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3ED24E-0355-BF30-EC01-56C9D9CE3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40E87F-5508-755A-739A-AC38C1138C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FF2AFA-94B6-9BD6-3025-2650D1E2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DC216DC-2EA8-6DC2-C890-CBA4B5951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80000A-6DF1-2858-CFBB-9286CBB43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140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078C78-FC8E-3D5B-E043-6D15F4DA0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5D5AE5-10D7-5477-BDDF-950328075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83CEBE-4945-FA02-7402-9C41330D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16ACBC-5422-2BB7-572B-E772026BF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E89095-C7D2-E278-5357-E4C25B3B5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4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A7F558-B374-30A5-F265-E80EEFF8C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5BCBAC-6360-099F-33A0-0AE6EF275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9939984-29A5-F895-CFEB-63DEB6155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BDFED69-2B0A-4D14-625B-310D16043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A723C1-7D46-5913-72CD-ACC251213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B42876-B194-FB6D-1A62-4BC1D3F3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33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D16E5F-1387-B81E-6199-BD2AB824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D93292E-3A05-B82F-B9CD-BAF3EB739D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16D913-9603-2389-975A-DB1437003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3FAB726-6C8D-963A-F1BD-15DC80702A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550557A-9CDC-1057-D175-653094EA85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F7F37C9-E812-DF8F-90FA-D9FEF683C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DCB6651-2933-9B06-9CED-A0C6DA70C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32B1E38-3CDE-EB53-9993-495C473E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98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C77B2B-0D8B-C3B1-78CA-E90FD2976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F412E0-9B9C-ED03-6013-07D4BC0D7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BD3431E-EDFE-735D-A444-52BF5DD79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44E636-F50B-22AA-001A-415F50F3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97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E256766-F80A-1012-9CAC-394180DE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B6E36C3-97F2-CA26-1556-6DD9639FE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5E1852-FCEA-9596-2313-082D5392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2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F77E68-A62C-A3B6-877B-D77DA94D2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9F7766-7968-6B17-2B71-D812EA77B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2A287E3-493B-AD1C-79D4-62EA37B65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0AE3FD9-9D76-C7AC-2A3F-59361599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EB694C-C42E-117B-068D-B8B5B76F8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905D3D2-7816-DE77-3A65-445C1945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89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70D18E-FEEB-A613-0D0C-CFECF4F8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4A3A7E5-8AD8-6161-F5EF-C322F93AC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5A28CF-8F6C-A5A4-C402-839673013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2EED83-42FF-3D99-DFA3-F28D3280E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4429B6-B81D-A3A8-4141-D17831D6B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67A7834-1866-57CE-447F-74E25DC4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1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DECD507-2F22-F155-5283-3CF2C5D3C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B76F762-EE82-2E66-D041-E2D5E3E44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FC00D2-190B-4B59-F60A-A12D183B4B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C93AC-49B0-4455-99A2-0826B9CF15DE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FA6556-09AA-1CD2-AF28-4841D816C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578368-73A5-474B-D6F4-6FEF00E0A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1BACF-8E77-4EC4-981C-A5943417ADF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FE3529-81E4-C6EC-A3C5-9A9EAD662D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Institute Board Meeting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dirty="0">
                <a:solidFill>
                  <a:srgbClr val="C00000"/>
                </a:solidFill>
              </a:rPr>
              <a:t>Report	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7877B1-711C-6F09-EF54-FEECFE9B32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z="3200" dirty="0">
              <a:solidFill>
                <a:schemeClr val="accent1"/>
              </a:solidFill>
            </a:endParaRPr>
          </a:p>
          <a:p>
            <a:r>
              <a:rPr lang="it-IT" sz="3200" dirty="0">
                <a:solidFill>
                  <a:schemeClr val="accent1"/>
                </a:solidFill>
              </a:rPr>
              <a:t>Riccione, 28 </a:t>
            </a:r>
            <a:r>
              <a:rPr lang="it-IT" sz="3200" dirty="0" err="1">
                <a:solidFill>
                  <a:schemeClr val="accent1"/>
                </a:solidFill>
              </a:rPr>
              <a:t>May</a:t>
            </a:r>
            <a:r>
              <a:rPr lang="it-IT" sz="3200" dirty="0">
                <a:solidFill>
                  <a:schemeClr val="accent1"/>
                </a:solidFill>
              </a:rPr>
              <a:t> 2025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971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88574-4975-85F7-BE10-77470646E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999F4-1F20-8EE6-B9BE-A39A63A4E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6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</a:rPr>
              <a:t>4. </a:t>
            </a:r>
            <a:r>
              <a:rPr lang="en-US" sz="3600" dirty="0">
                <a:solidFill>
                  <a:srgbClr val="C00000"/>
                </a:solidFill>
              </a:rPr>
              <a:t>FOOT award for Master theses or PhD theses?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980E41-5BC6-91C9-31AA-716BDE5FF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803"/>
            <a:ext cx="10515600" cy="527633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endParaRPr lang="en-US" dirty="0"/>
          </a:p>
        </p:txBody>
      </p:sp>
      <p:pic>
        <p:nvPicPr>
          <p:cNvPr id="4" name="Picture 5" descr="FOOT_logo.gif">
            <a:extLst>
              <a:ext uri="{FF2B5EF4-FFF2-40B4-BE49-F238E27FC236}">
                <a16:creationId xmlns:a16="http://schemas.microsoft.com/office/drawing/2014/main" id="{9ACEC8EF-1C77-3ECB-EC0D-883EA1B22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8A166BE-8C75-AFBB-5541-DF6EDD00FFF6}"/>
              </a:ext>
            </a:extLst>
          </p:cNvPr>
          <p:cNvSpPr txBox="1">
            <a:spLocks/>
          </p:cNvSpPr>
          <p:nvPr/>
        </p:nvSpPr>
        <p:spPr>
          <a:xfrm>
            <a:off x="990600" y="1365203"/>
            <a:ext cx="10515600" cy="527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good Master </a:t>
            </a:r>
            <a:r>
              <a:rPr lang="it-IT" dirty="0" err="1"/>
              <a:t>theses</a:t>
            </a:r>
            <a:r>
              <a:rPr lang="it-IT" dirty="0"/>
              <a:t> and PhD </a:t>
            </a:r>
            <a:r>
              <a:rPr lang="it-IT" dirty="0" err="1"/>
              <a:t>theses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a FOOT award on </a:t>
            </a:r>
            <a:r>
              <a:rPr lang="it-IT" dirty="0" err="1"/>
              <a:t>these</a:t>
            </a:r>
            <a:r>
              <a:rPr lang="it-IT" dirty="0"/>
              <a:t>?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Price to </a:t>
            </a:r>
            <a:r>
              <a:rPr lang="it-IT" dirty="0" err="1"/>
              <a:t>pay</a:t>
            </a:r>
            <a:r>
              <a:rPr lang="it-IT" dirty="0"/>
              <a:t>: a small group of people </a:t>
            </a:r>
          </a:p>
          <a:p>
            <a:pPr marL="0" indent="0">
              <a:buNone/>
            </a:pPr>
            <a:r>
              <a:rPr lang="it-IT" dirty="0"/>
              <a:t>                         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theses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N </a:t>
            </a:r>
            <a:r>
              <a:rPr lang="it-IT" dirty="0" err="1"/>
              <a:t>years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		   (2-5 Master, 1-2 PhD per </a:t>
            </a:r>
            <a:r>
              <a:rPr lang="it-IT" dirty="0" err="1"/>
              <a:t>year</a:t>
            </a:r>
            <a:r>
              <a:rPr lang="it-IT" dirty="0"/>
              <a:t>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it-IT" dirty="0"/>
          </a:p>
          <a:p>
            <a:endParaRPr lang="en-US" dirty="0"/>
          </a:p>
        </p:txBody>
      </p:sp>
      <p:pic>
        <p:nvPicPr>
          <p:cNvPr id="7" name="Immagine 6" descr="Immagine che contiene testo, cerchio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0BE01DE8-119E-56CD-77BC-AB4CC279F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63" y="2052139"/>
            <a:ext cx="2997718" cy="29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0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97152-2D1D-B262-7E83-7397FF4B7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0A6904-BCA3-D928-3EBA-606C9B6B1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621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C00000"/>
                </a:solidFill>
              </a:rPr>
              <a:t>4. </a:t>
            </a:r>
            <a:r>
              <a:rPr lang="en-US" sz="3600" dirty="0">
                <a:solidFill>
                  <a:srgbClr val="C00000"/>
                </a:solidFill>
              </a:rPr>
              <a:t>FOOT award for Master theses or PhD theses?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AADCD3-2667-3D91-013A-85B996023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803"/>
            <a:ext cx="10515600" cy="527633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it-IT" dirty="0"/>
          </a:p>
          <a:p>
            <a:pPr marL="457200" lvl="1" indent="0">
              <a:buNone/>
            </a:pPr>
            <a:endParaRPr lang="it-IT" dirty="0"/>
          </a:p>
          <a:p>
            <a:endParaRPr lang="en-US" dirty="0"/>
          </a:p>
        </p:txBody>
      </p:sp>
      <p:pic>
        <p:nvPicPr>
          <p:cNvPr id="4" name="Picture 5" descr="FOOT_logo.gif">
            <a:extLst>
              <a:ext uri="{FF2B5EF4-FFF2-40B4-BE49-F238E27FC236}">
                <a16:creationId xmlns:a16="http://schemas.microsoft.com/office/drawing/2014/main" id="{05BE9832-EBB8-B251-FA4B-E89E470EDA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C8C718CB-BFF8-9B66-7D9A-8E2C8CB611F4}"/>
              </a:ext>
            </a:extLst>
          </p:cNvPr>
          <p:cNvSpPr txBox="1">
            <a:spLocks/>
          </p:cNvSpPr>
          <p:nvPr/>
        </p:nvSpPr>
        <p:spPr>
          <a:xfrm>
            <a:off x="990600" y="1365203"/>
            <a:ext cx="10515600" cy="5276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seen</a:t>
            </a:r>
            <a:r>
              <a:rPr lang="it-IT" dirty="0"/>
              <a:t> </a:t>
            </a:r>
            <a:r>
              <a:rPr lang="it-IT" dirty="0" err="1"/>
              <a:t>very</a:t>
            </a:r>
            <a:r>
              <a:rPr lang="it-IT" dirty="0"/>
              <a:t> good Master </a:t>
            </a:r>
            <a:r>
              <a:rPr lang="it-IT" dirty="0" err="1"/>
              <a:t>theses</a:t>
            </a:r>
            <a:r>
              <a:rPr lang="it-IT" dirty="0"/>
              <a:t> and PhD </a:t>
            </a:r>
            <a:r>
              <a:rPr lang="it-IT" dirty="0" err="1"/>
              <a:t>theses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a FOOT award on </a:t>
            </a:r>
            <a:r>
              <a:rPr lang="it-IT" dirty="0" err="1"/>
              <a:t>these</a:t>
            </a:r>
            <a:r>
              <a:rPr lang="it-IT" dirty="0"/>
              <a:t>?</a:t>
            </a:r>
          </a:p>
          <a:p>
            <a:pPr marL="0" indent="0">
              <a:buNone/>
            </a:pPr>
            <a:endParaRPr lang="it-IT" dirty="0"/>
          </a:p>
          <a:p>
            <a:r>
              <a:rPr lang="it-IT" dirty="0"/>
              <a:t>Price to </a:t>
            </a:r>
            <a:r>
              <a:rPr lang="it-IT" dirty="0" err="1"/>
              <a:t>pay</a:t>
            </a:r>
            <a:r>
              <a:rPr lang="it-IT" dirty="0"/>
              <a:t>: a small group of people </a:t>
            </a:r>
          </a:p>
          <a:p>
            <a:pPr marL="0" indent="0">
              <a:buNone/>
            </a:pPr>
            <a:r>
              <a:rPr lang="it-IT" dirty="0"/>
              <a:t>                          </a:t>
            </a:r>
            <a:r>
              <a:rPr lang="it-IT" dirty="0" err="1"/>
              <a:t>have</a:t>
            </a:r>
            <a:r>
              <a:rPr lang="it-IT" dirty="0"/>
              <a:t> to </a:t>
            </a:r>
            <a:r>
              <a:rPr lang="it-IT" dirty="0" err="1"/>
              <a:t>evaluate</a:t>
            </a:r>
            <a:r>
              <a:rPr lang="it-IT" dirty="0"/>
              <a:t> the </a:t>
            </a:r>
            <a:r>
              <a:rPr lang="it-IT" dirty="0" err="1"/>
              <a:t>theses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N </a:t>
            </a:r>
            <a:r>
              <a:rPr lang="it-IT" dirty="0" err="1"/>
              <a:t>years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		   (2-5 Master, 1-2 PhD per </a:t>
            </a:r>
            <a:r>
              <a:rPr lang="it-IT" dirty="0" err="1"/>
              <a:t>year</a:t>
            </a:r>
            <a:r>
              <a:rPr lang="it-IT" dirty="0"/>
              <a:t>)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it-IT" dirty="0"/>
          </a:p>
          <a:p>
            <a:endParaRPr lang="en-US" dirty="0"/>
          </a:p>
        </p:txBody>
      </p:sp>
      <p:pic>
        <p:nvPicPr>
          <p:cNvPr id="7" name="Immagine 6" descr="Immagine che contiene testo, cerchio, logo, schermata&#10;&#10;Il contenuto generato dall'IA potrebbe non essere corretto.">
            <a:extLst>
              <a:ext uri="{FF2B5EF4-FFF2-40B4-BE49-F238E27FC236}">
                <a16:creationId xmlns:a16="http://schemas.microsoft.com/office/drawing/2014/main" id="{9163C879-0E1F-8953-0E40-ACD30D5E1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863" y="2052139"/>
            <a:ext cx="2997718" cy="299771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3F18C3B-1E87-F450-5911-3E884EC6F605}"/>
              </a:ext>
            </a:extLst>
          </p:cNvPr>
          <p:cNvSpPr txBox="1"/>
          <p:nvPr/>
        </p:nvSpPr>
        <p:spPr>
          <a:xfrm>
            <a:off x="990599" y="5229698"/>
            <a:ext cx="772026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The small group of people: The </a:t>
            </a:r>
            <a:r>
              <a:rPr lang="it-IT" sz="2400" dirty="0" err="1"/>
              <a:t>Editorial</a:t>
            </a:r>
            <a:r>
              <a:rPr lang="it-IT" sz="2400" dirty="0"/>
              <a:t> Board!</a:t>
            </a:r>
          </a:p>
          <a:p>
            <a:r>
              <a:rPr lang="it-IT" sz="2400" dirty="0"/>
              <a:t>Organization, rules, «N» </a:t>
            </a:r>
            <a:r>
              <a:rPr lang="it-IT" sz="2400" dirty="0" err="1"/>
              <a:t>left</a:t>
            </a:r>
            <a:r>
              <a:rPr lang="it-IT" sz="2400" dirty="0"/>
              <a:t> to </a:t>
            </a:r>
            <a:r>
              <a:rPr lang="it-IT" sz="2400" dirty="0" err="1"/>
              <a:t>their</a:t>
            </a:r>
            <a:r>
              <a:rPr lang="it-IT" sz="2400" dirty="0"/>
              <a:t> wise </a:t>
            </a:r>
            <a:r>
              <a:rPr lang="it-IT" sz="2400" dirty="0" err="1"/>
              <a:t>decisions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098845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4EB844-3C42-2AAF-1ACE-B38AA575B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3283"/>
          </a:xfrm>
        </p:spPr>
        <p:txBody>
          <a:bodyPr>
            <a:normAutofit/>
          </a:bodyPr>
          <a:lstStyle/>
          <a:p>
            <a:r>
              <a:rPr lang="it-IT" sz="3200" b="1" dirty="0">
                <a:solidFill>
                  <a:srgbClr val="C00000"/>
                </a:solidFill>
              </a:rPr>
              <a:t>5</a:t>
            </a:r>
            <a:r>
              <a:rPr lang="it-IT" sz="3600" b="1" dirty="0">
                <a:solidFill>
                  <a:srgbClr val="C00000"/>
                </a:solidFill>
              </a:rPr>
              <a:t>. Next General Meeting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ADA86E1-C29C-4CB3-31AF-833F5BC4B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8408"/>
            <a:ext cx="10515600" cy="5364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err="1">
                <a:solidFill>
                  <a:srgbClr val="C00000"/>
                </a:solidFill>
              </a:rPr>
              <a:t>Previous</a:t>
            </a:r>
            <a:r>
              <a:rPr lang="it-IT" dirty="0">
                <a:solidFill>
                  <a:srgbClr val="C00000"/>
                </a:solidFill>
              </a:rPr>
              <a:t> meetings</a:t>
            </a:r>
            <a:endParaRPr lang="it-IT" sz="2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it-IT" sz="2000" dirty="0"/>
              <a:t>2025: Riccione (RN)</a:t>
            </a:r>
          </a:p>
          <a:p>
            <a:pPr marL="0" indent="0">
              <a:buNone/>
            </a:pPr>
            <a:r>
              <a:rPr lang="it-IT" sz="2000" dirty="0"/>
              <a:t>2024: Napoli, Cherasco (CN) </a:t>
            </a:r>
          </a:p>
          <a:p>
            <a:pPr marL="0" indent="0">
              <a:buNone/>
            </a:pPr>
            <a:r>
              <a:rPr lang="it-IT" sz="2000" dirty="0"/>
              <a:t>2023: Bergamo, Trento</a:t>
            </a:r>
          </a:p>
          <a:p>
            <a:pPr marL="0" indent="0">
              <a:buNone/>
            </a:pPr>
            <a:r>
              <a:rPr lang="it-IT" sz="2000" dirty="0"/>
              <a:t>2022: Strasbourg, Perugia</a:t>
            </a:r>
          </a:p>
          <a:p>
            <a:pPr marL="0" indent="0">
              <a:buNone/>
            </a:pPr>
            <a:r>
              <a:rPr lang="it-IT" sz="2000" dirty="0"/>
              <a:t>2021: online, CNAO</a:t>
            </a:r>
          </a:p>
          <a:p>
            <a:pPr marL="0" indent="0">
              <a:buNone/>
            </a:pPr>
            <a:r>
              <a:rPr lang="it-IT" sz="2000" dirty="0"/>
              <a:t>2020: online, online</a:t>
            </a:r>
          </a:p>
          <a:p>
            <a:pPr marL="0" indent="0">
              <a:buNone/>
            </a:pPr>
            <a:r>
              <a:rPr lang="it-IT" sz="2000" dirty="0"/>
              <a:t>2019: CNAO, Rome</a:t>
            </a:r>
          </a:p>
          <a:p>
            <a:pPr marL="0" indent="0">
              <a:buNone/>
            </a:pPr>
            <a:r>
              <a:rPr lang="it-IT" sz="2000" dirty="0"/>
              <a:t>2018: Elba, Borgomale (CN)</a:t>
            </a:r>
          </a:p>
          <a:p>
            <a:pPr marL="0" indent="0">
              <a:buNone/>
            </a:pPr>
            <a:r>
              <a:rPr lang="it-IT" sz="2000" dirty="0"/>
              <a:t>2017: Napoli, Bologna</a:t>
            </a:r>
          </a:p>
          <a:p>
            <a:pPr marL="0" indent="0">
              <a:buNone/>
            </a:pPr>
            <a:r>
              <a:rPr lang="it-IT" sz="2000" dirty="0"/>
              <a:t>2016: Milano </a:t>
            </a:r>
          </a:p>
        </p:txBody>
      </p:sp>
    </p:spTree>
    <p:extLst>
      <p:ext uri="{BB962C8B-B14F-4D97-AF65-F5344CB8AC3E}">
        <p14:creationId xmlns:p14="http://schemas.microsoft.com/office/powerpoint/2010/main" val="2147959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11D397-1501-1919-D23C-6224CF57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solidFill>
                  <a:srgbClr val="C00000"/>
                </a:solidFill>
              </a:rPr>
              <a:t>A trip to  …..</a:t>
            </a:r>
          </a:p>
        </p:txBody>
      </p:sp>
      <p:pic>
        <p:nvPicPr>
          <p:cNvPr id="5" name="Segnaposto contenuto 4" descr="Immagine che contiene interno, finestra, edificio, arredo&#10;&#10;Il contenuto generato dall'IA potrebbe non essere corretto.">
            <a:extLst>
              <a:ext uri="{FF2B5EF4-FFF2-40B4-BE49-F238E27FC236}">
                <a16:creationId xmlns:a16="http://schemas.microsoft.com/office/drawing/2014/main" id="{3B7FF937-470E-A561-46C5-A8AE3D565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9" y="1878483"/>
            <a:ext cx="6639356" cy="4979517"/>
          </a:xfrm>
        </p:spPr>
      </p:pic>
      <p:pic>
        <p:nvPicPr>
          <p:cNvPr id="9" name="Immagine 8" descr="Immagine che contiene aria aperta, cielo, edificio, nuvola&#10;&#10;Il contenuto generato dall'IA potrebbe non essere corretto.">
            <a:extLst>
              <a:ext uri="{FF2B5EF4-FFF2-40B4-BE49-F238E27FC236}">
                <a16:creationId xmlns:a16="http://schemas.microsoft.com/office/drawing/2014/main" id="{2B8DBD3C-761A-BB18-5D3A-0F84EBCBF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514" y="3088639"/>
            <a:ext cx="6701085" cy="3769360"/>
          </a:xfrm>
          <a:prstGeom prst="rect">
            <a:avLst/>
          </a:prstGeom>
        </p:spPr>
      </p:pic>
      <p:pic>
        <p:nvPicPr>
          <p:cNvPr id="7" name="Immagine 6" descr="Immagine che contiene edificio, pianta, vaso da fiori, aria aperta&#10;&#10;Il contenuto generato dall'IA potrebbe non essere corretto.">
            <a:extLst>
              <a:ext uri="{FF2B5EF4-FFF2-40B4-BE49-F238E27FC236}">
                <a16:creationId xmlns:a16="http://schemas.microsoft.com/office/drawing/2014/main" id="{D4DF4D4F-AB37-03FD-62E8-9F9CB3D8D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1" y="1"/>
            <a:ext cx="5506580" cy="33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9B4550-7A90-B3CC-15D0-F64DD953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80" y="832485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More </a:t>
            </a:r>
            <a:r>
              <a:rPr lang="it-IT" b="1" dirty="0" err="1">
                <a:solidFill>
                  <a:srgbClr val="C00000"/>
                </a:solidFill>
              </a:rPr>
              <a:t>hints</a:t>
            </a:r>
            <a:r>
              <a:rPr lang="it-IT" b="1" dirty="0">
                <a:solidFill>
                  <a:srgbClr val="C00000"/>
                </a:solidFill>
              </a:rPr>
              <a:t>…..</a:t>
            </a:r>
          </a:p>
        </p:txBody>
      </p:sp>
      <p:pic>
        <p:nvPicPr>
          <p:cNvPr id="5" name="Segnaposto contenuto 4" descr="Immagine che contiene aria aperta, cielo, edificio, casa&#10;&#10;Il contenuto generato dall'IA potrebbe non essere corretto.">
            <a:extLst>
              <a:ext uri="{FF2B5EF4-FFF2-40B4-BE49-F238E27FC236}">
                <a16:creationId xmlns:a16="http://schemas.microsoft.com/office/drawing/2014/main" id="{09D70736-9770-BAE8-D40F-81B9A04B40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2206"/>
            <a:ext cx="5545102" cy="3694425"/>
          </a:xfrm>
        </p:spPr>
      </p:pic>
      <p:pic>
        <p:nvPicPr>
          <p:cNvPr id="7" name="Immagine 6" descr="Immagine che contiene aria aperta, acqua, cielo, alba&#10;&#10;Il contenuto generato dall'IA potrebbe non essere corretto.">
            <a:extLst>
              <a:ext uri="{FF2B5EF4-FFF2-40B4-BE49-F238E27FC236}">
                <a16:creationId xmlns:a16="http://schemas.microsoft.com/office/drawing/2014/main" id="{4C697FF5-5944-4B6E-906A-34D7213C4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102" y="-606674"/>
            <a:ext cx="6646898" cy="3738880"/>
          </a:xfrm>
          <a:prstGeom prst="rect">
            <a:avLst/>
          </a:prstGeom>
        </p:spPr>
      </p:pic>
      <p:pic>
        <p:nvPicPr>
          <p:cNvPr id="9" name="Immagine 8" descr="Immagine che contiene aria aperta, nuvola, cielo, città&#10;&#10;Il contenuto generato dall'IA potrebbe non essere corretto.">
            <a:extLst>
              <a:ext uri="{FF2B5EF4-FFF2-40B4-BE49-F238E27FC236}">
                <a16:creationId xmlns:a16="http://schemas.microsoft.com/office/drawing/2014/main" id="{6303F1E8-0CA6-C797-11E4-BF3AD2421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9031" b="23555"/>
          <a:stretch/>
        </p:blipFill>
        <p:spPr>
          <a:xfrm>
            <a:off x="5545102" y="3132206"/>
            <a:ext cx="6646898" cy="37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56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filmato-incollato.png" descr="filmato-incolla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30" y="961990"/>
            <a:ext cx="5294970" cy="2975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ilmato-incollato.png" descr="filmato-incollat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0370" y="961990"/>
            <a:ext cx="4509498" cy="29751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filmato-incollato.png" descr="filmato-incollato.png"/>
          <p:cNvPicPr>
            <a:picLocks noChangeAspect="1"/>
          </p:cNvPicPr>
          <p:nvPr/>
        </p:nvPicPr>
        <p:blipFill>
          <a:blip r:embed="rId4"/>
          <a:srcRect t="2324"/>
          <a:stretch>
            <a:fillRect/>
          </a:stretch>
        </p:blipFill>
        <p:spPr>
          <a:xfrm>
            <a:off x="6277136" y="3745389"/>
            <a:ext cx="3903247" cy="2859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ilmato-incollato.png" descr="filmato-incollato.png"/>
          <p:cNvPicPr>
            <a:picLocks noChangeAspect="1"/>
          </p:cNvPicPr>
          <p:nvPr/>
        </p:nvPicPr>
        <p:blipFill>
          <a:blip r:embed="rId5"/>
          <a:srcRect t="20916" r="948"/>
          <a:stretch>
            <a:fillRect/>
          </a:stretch>
        </p:blipFill>
        <p:spPr>
          <a:xfrm>
            <a:off x="1441648" y="3745389"/>
            <a:ext cx="4654431" cy="278208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Next collaboration meeting in BARI"/>
          <p:cNvSpPr txBox="1">
            <a:spLocks noGrp="1"/>
          </p:cNvSpPr>
          <p:nvPr>
            <p:ph type="title"/>
          </p:nvPr>
        </p:nvSpPr>
        <p:spPr>
          <a:xfrm>
            <a:off x="673130" y="183687"/>
            <a:ext cx="10985501" cy="717551"/>
          </a:xfrm>
          <a:prstGeom prst="rect">
            <a:avLst/>
          </a:prstGeom>
        </p:spPr>
        <p:txBody>
          <a:bodyPr/>
          <a:lstStyle/>
          <a:p>
            <a:r>
              <a:rPr b="1" dirty="0">
                <a:solidFill>
                  <a:srgbClr val="C00000"/>
                </a:solidFill>
              </a:rPr>
              <a:t>Next collaboration meeting in BARI</a:t>
            </a:r>
          </a:p>
        </p:txBody>
      </p:sp>
      <p:pic>
        <p:nvPicPr>
          <p:cNvPr id="176" name="filmato-incollato.png" descr="filmato-incollat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717" y="4340697"/>
            <a:ext cx="2455864" cy="21867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filmato-incollato.png" descr="filmato-incollato.png"/>
          <p:cNvPicPr>
            <a:picLocks noChangeAspect="1"/>
          </p:cNvPicPr>
          <p:nvPr/>
        </p:nvPicPr>
        <p:blipFill>
          <a:blip r:embed="rId7"/>
          <a:srcRect l="26674" t="22688" r="34498" b="1"/>
          <a:stretch>
            <a:fillRect/>
          </a:stretch>
        </p:blipFill>
        <p:spPr>
          <a:xfrm>
            <a:off x="10567913" y="4420866"/>
            <a:ext cx="1223963" cy="24370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extrusionOk="0">
                <a:moveTo>
                  <a:pt x="17706" y="0"/>
                </a:moveTo>
                <a:cubicBezTo>
                  <a:pt x="17469" y="6"/>
                  <a:pt x="17144" y="40"/>
                  <a:pt x="17117" y="62"/>
                </a:cubicBezTo>
                <a:cubicBezTo>
                  <a:pt x="17100" y="75"/>
                  <a:pt x="16997" y="86"/>
                  <a:pt x="16890" y="86"/>
                </a:cubicBezTo>
                <a:cubicBezTo>
                  <a:pt x="16668" y="86"/>
                  <a:pt x="16503" y="124"/>
                  <a:pt x="16340" y="211"/>
                </a:cubicBezTo>
                <a:cubicBezTo>
                  <a:pt x="16278" y="244"/>
                  <a:pt x="16091" y="295"/>
                  <a:pt x="15923" y="322"/>
                </a:cubicBezTo>
                <a:cubicBezTo>
                  <a:pt x="15756" y="349"/>
                  <a:pt x="15576" y="390"/>
                  <a:pt x="15524" y="413"/>
                </a:cubicBezTo>
                <a:cubicBezTo>
                  <a:pt x="15457" y="443"/>
                  <a:pt x="15372" y="451"/>
                  <a:pt x="15244" y="438"/>
                </a:cubicBezTo>
                <a:cubicBezTo>
                  <a:pt x="14866" y="400"/>
                  <a:pt x="14054" y="365"/>
                  <a:pt x="13889" y="380"/>
                </a:cubicBezTo>
                <a:cubicBezTo>
                  <a:pt x="13794" y="389"/>
                  <a:pt x="13663" y="424"/>
                  <a:pt x="13594" y="461"/>
                </a:cubicBezTo>
                <a:cubicBezTo>
                  <a:pt x="13526" y="497"/>
                  <a:pt x="13352" y="550"/>
                  <a:pt x="13209" y="577"/>
                </a:cubicBezTo>
                <a:cubicBezTo>
                  <a:pt x="12898" y="635"/>
                  <a:pt x="12635" y="754"/>
                  <a:pt x="12439" y="925"/>
                </a:cubicBezTo>
                <a:cubicBezTo>
                  <a:pt x="12359" y="994"/>
                  <a:pt x="12208" y="1095"/>
                  <a:pt x="12106" y="1148"/>
                </a:cubicBezTo>
                <a:cubicBezTo>
                  <a:pt x="12004" y="1202"/>
                  <a:pt x="11832" y="1300"/>
                  <a:pt x="11721" y="1365"/>
                </a:cubicBezTo>
                <a:cubicBezTo>
                  <a:pt x="11585" y="1444"/>
                  <a:pt x="11444" y="1492"/>
                  <a:pt x="11294" y="1512"/>
                </a:cubicBezTo>
                <a:cubicBezTo>
                  <a:pt x="11102" y="1538"/>
                  <a:pt x="10751" y="1684"/>
                  <a:pt x="10751" y="1737"/>
                </a:cubicBezTo>
                <a:cubicBezTo>
                  <a:pt x="10751" y="1753"/>
                  <a:pt x="10542" y="1808"/>
                  <a:pt x="10089" y="1913"/>
                </a:cubicBezTo>
                <a:cubicBezTo>
                  <a:pt x="10015" y="1931"/>
                  <a:pt x="9913" y="1978"/>
                  <a:pt x="9865" y="2021"/>
                </a:cubicBezTo>
                <a:cubicBezTo>
                  <a:pt x="9817" y="2063"/>
                  <a:pt x="9696" y="2118"/>
                  <a:pt x="9595" y="2142"/>
                </a:cubicBezTo>
                <a:cubicBezTo>
                  <a:pt x="9427" y="2182"/>
                  <a:pt x="9327" y="2222"/>
                  <a:pt x="8853" y="2439"/>
                </a:cubicBezTo>
                <a:cubicBezTo>
                  <a:pt x="8762" y="2481"/>
                  <a:pt x="8646" y="2520"/>
                  <a:pt x="8594" y="2529"/>
                </a:cubicBezTo>
                <a:cubicBezTo>
                  <a:pt x="8542" y="2537"/>
                  <a:pt x="8456" y="2596"/>
                  <a:pt x="8405" y="2657"/>
                </a:cubicBezTo>
                <a:cubicBezTo>
                  <a:pt x="8350" y="2723"/>
                  <a:pt x="8258" y="2779"/>
                  <a:pt x="8180" y="2794"/>
                </a:cubicBezTo>
                <a:cubicBezTo>
                  <a:pt x="7986" y="2831"/>
                  <a:pt x="7688" y="2963"/>
                  <a:pt x="7631" y="3039"/>
                </a:cubicBezTo>
                <a:cubicBezTo>
                  <a:pt x="7603" y="3075"/>
                  <a:pt x="7538" y="3113"/>
                  <a:pt x="7484" y="3123"/>
                </a:cubicBezTo>
                <a:cubicBezTo>
                  <a:pt x="7430" y="3133"/>
                  <a:pt x="7291" y="3189"/>
                  <a:pt x="7175" y="3248"/>
                </a:cubicBezTo>
                <a:cubicBezTo>
                  <a:pt x="7060" y="3307"/>
                  <a:pt x="6940" y="3355"/>
                  <a:pt x="6913" y="3355"/>
                </a:cubicBezTo>
                <a:cubicBezTo>
                  <a:pt x="6885" y="3355"/>
                  <a:pt x="6850" y="3378"/>
                  <a:pt x="6832" y="3404"/>
                </a:cubicBezTo>
                <a:cubicBezTo>
                  <a:pt x="6814" y="3431"/>
                  <a:pt x="6722" y="3471"/>
                  <a:pt x="6626" y="3494"/>
                </a:cubicBezTo>
                <a:cubicBezTo>
                  <a:pt x="6529" y="3517"/>
                  <a:pt x="6406" y="3578"/>
                  <a:pt x="6352" y="3629"/>
                </a:cubicBezTo>
                <a:cubicBezTo>
                  <a:pt x="6299" y="3681"/>
                  <a:pt x="6215" y="3745"/>
                  <a:pt x="6167" y="3772"/>
                </a:cubicBezTo>
                <a:cubicBezTo>
                  <a:pt x="6118" y="3799"/>
                  <a:pt x="6079" y="3836"/>
                  <a:pt x="6079" y="3855"/>
                </a:cubicBezTo>
                <a:cubicBezTo>
                  <a:pt x="6079" y="3884"/>
                  <a:pt x="5858" y="4040"/>
                  <a:pt x="5659" y="4153"/>
                </a:cubicBezTo>
                <a:cubicBezTo>
                  <a:pt x="5629" y="4171"/>
                  <a:pt x="5537" y="4225"/>
                  <a:pt x="5452" y="4273"/>
                </a:cubicBezTo>
                <a:cubicBezTo>
                  <a:pt x="5368" y="4321"/>
                  <a:pt x="5298" y="4380"/>
                  <a:pt x="5298" y="4405"/>
                </a:cubicBezTo>
                <a:cubicBezTo>
                  <a:pt x="5298" y="4429"/>
                  <a:pt x="5214" y="4491"/>
                  <a:pt x="5109" y="4542"/>
                </a:cubicBezTo>
                <a:cubicBezTo>
                  <a:pt x="5004" y="4593"/>
                  <a:pt x="4879" y="4672"/>
                  <a:pt x="4833" y="4718"/>
                </a:cubicBezTo>
                <a:cubicBezTo>
                  <a:pt x="4783" y="4766"/>
                  <a:pt x="4633" y="4831"/>
                  <a:pt x="4472" y="4873"/>
                </a:cubicBezTo>
                <a:cubicBezTo>
                  <a:pt x="4140" y="4960"/>
                  <a:pt x="3310" y="5370"/>
                  <a:pt x="3159" y="5522"/>
                </a:cubicBezTo>
                <a:cubicBezTo>
                  <a:pt x="3099" y="5582"/>
                  <a:pt x="3021" y="5650"/>
                  <a:pt x="2984" y="5673"/>
                </a:cubicBezTo>
                <a:cubicBezTo>
                  <a:pt x="2898" y="5726"/>
                  <a:pt x="2743" y="5950"/>
                  <a:pt x="2742" y="6021"/>
                </a:cubicBezTo>
                <a:cubicBezTo>
                  <a:pt x="2742" y="6051"/>
                  <a:pt x="2715" y="6113"/>
                  <a:pt x="2686" y="6160"/>
                </a:cubicBezTo>
                <a:cubicBezTo>
                  <a:pt x="2447" y="6550"/>
                  <a:pt x="2444" y="6569"/>
                  <a:pt x="2539" y="6670"/>
                </a:cubicBezTo>
                <a:cubicBezTo>
                  <a:pt x="2589" y="6722"/>
                  <a:pt x="2630" y="6793"/>
                  <a:pt x="2630" y="6826"/>
                </a:cubicBezTo>
                <a:cubicBezTo>
                  <a:pt x="2630" y="6904"/>
                  <a:pt x="2459" y="7126"/>
                  <a:pt x="2150" y="7450"/>
                </a:cubicBezTo>
                <a:cubicBezTo>
                  <a:pt x="1966" y="7645"/>
                  <a:pt x="1872" y="7713"/>
                  <a:pt x="1754" y="7737"/>
                </a:cubicBezTo>
                <a:cubicBezTo>
                  <a:pt x="1670" y="7755"/>
                  <a:pt x="1549" y="7807"/>
                  <a:pt x="1488" y="7853"/>
                </a:cubicBezTo>
                <a:cubicBezTo>
                  <a:pt x="1427" y="7899"/>
                  <a:pt x="1357" y="7936"/>
                  <a:pt x="1334" y="7936"/>
                </a:cubicBezTo>
                <a:cubicBezTo>
                  <a:pt x="1311" y="7936"/>
                  <a:pt x="1293" y="7952"/>
                  <a:pt x="1292" y="7971"/>
                </a:cubicBezTo>
                <a:cubicBezTo>
                  <a:pt x="1292" y="7990"/>
                  <a:pt x="1202" y="8062"/>
                  <a:pt x="1093" y="8131"/>
                </a:cubicBezTo>
                <a:cubicBezTo>
                  <a:pt x="983" y="8200"/>
                  <a:pt x="860" y="8296"/>
                  <a:pt x="819" y="8346"/>
                </a:cubicBezTo>
                <a:cubicBezTo>
                  <a:pt x="779" y="8395"/>
                  <a:pt x="680" y="8465"/>
                  <a:pt x="599" y="8500"/>
                </a:cubicBezTo>
                <a:cubicBezTo>
                  <a:pt x="346" y="8610"/>
                  <a:pt x="238" y="8760"/>
                  <a:pt x="238" y="9000"/>
                </a:cubicBezTo>
                <a:cubicBezTo>
                  <a:pt x="238" y="9179"/>
                  <a:pt x="260" y="9235"/>
                  <a:pt x="382" y="9344"/>
                </a:cubicBezTo>
                <a:cubicBezTo>
                  <a:pt x="462" y="9416"/>
                  <a:pt x="589" y="9494"/>
                  <a:pt x="662" y="9518"/>
                </a:cubicBezTo>
                <a:cubicBezTo>
                  <a:pt x="808" y="9566"/>
                  <a:pt x="835" y="9671"/>
                  <a:pt x="739" y="9819"/>
                </a:cubicBezTo>
                <a:cubicBezTo>
                  <a:pt x="346" y="10428"/>
                  <a:pt x="347" y="10422"/>
                  <a:pt x="347" y="10700"/>
                </a:cubicBezTo>
                <a:cubicBezTo>
                  <a:pt x="347" y="10869"/>
                  <a:pt x="381" y="11017"/>
                  <a:pt x="431" y="11089"/>
                </a:cubicBezTo>
                <a:cubicBezTo>
                  <a:pt x="475" y="11152"/>
                  <a:pt x="511" y="11214"/>
                  <a:pt x="511" y="11226"/>
                </a:cubicBezTo>
                <a:cubicBezTo>
                  <a:pt x="512" y="11237"/>
                  <a:pt x="555" y="11290"/>
                  <a:pt x="606" y="11344"/>
                </a:cubicBezTo>
                <a:cubicBezTo>
                  <a:pt x="657" y="11397"/>
                  <a:pt x="717" y="11461"/>
                  <a:pt x="739" y="11484"/>
                </a:cubicBezTo>
                <a:cubicBezTo>
                  <a:pt x="761" y="11508"/>
                  <a:pt x="798" y="11568"/>
                  <a:pt x="819" y="11618"/>
                </a:cubicBezTo>
                <a:cubicBezTo>
                  <a:pt x="841" y="11667"/>
                  <a:pt x="882" y="11708"/>
                  <a:pt x="911" y="11708"/>
                </a:cubicBezTo>
                <a:cubicBezTo>
                  <a:pt x="939" y="11708"/>
                  <a:pt x="960" y="11720"/>
                  <a:pt x="960" y="11737"/>
                </a:cubicBezTo>
                <a:cubicBezTo>
                  <a:pt x="960" y="11754"/>
                  <a:pt x="1036" y="11816"/>
                  <a:pt x="1128" y="11875"/>
                </a:cubicBezTo>
                <a:cubicBezTo>
                  <a:pt x="1219" y="11933"/>
                  <a:pt x="1292" y="11994"/>
                  <a:pt x="1292" y="12010"/>
                </a:cubicBezTo>
                <a:cubicBezTo>
                  <a:pt x="1292" y="12026"/>
                  <a:pt x="1347" y="12086"/>
                  <a:pt x="1415" y="12144"/>
                </a:cubicBezTo>
                <a:cubicBezTo>
                  <a:pt x="1534" y="12245"/>
                  <a:pt x="1534" y="12248"/>
                  <a:pt x="1432" y="12277"/>
                </a:cubicBezTo>
                <a:cubicBezTo>
                  <a:pt x="1204" y="12343"/>
                  <a:pt x="845" y="12528"/>
                  <a:pt x="812" y="12597"/>
                </a:cubicBezTo>
                <a:cubicBezTo>
                  <a:pt x="793" y="12637"/>
                  <a:pt x="754" y="12686"/>
                  <a:pt x="725" y="12705"/>
                </a:cubicBezTo>
                <a:cubicBezTo>
                  <a:pt x="660" y="12746"/>
                  <a:pt x="698" y="12959"/>
                  <a:pt x="802" y="13139"/>
                </a:cubicBezTo>
                <a:cubicBezTo>
                  <a:pt x="858" y="13237"/>
                  <a:pt x="971" y="13320"/>
                  <a:pt x="1240" y="13459"/>
                </a:cubicBezTo>
                <a:cubicBezTo>
                  <a:pt x="1645" y="13669"/>
                  <a:pt x="2073" y="13944"/>
                  <a:pt x="2073" y="13993"/>
                </a:cubicBezTo>
                <a:cubicBezTo>
                  <a:pt x="2073" y="14011"/>
                  <a:pt x="2099" y="14025"/>
                  <a:pt x="2129" y="14025"/>
                </a:cubicBezTo>
                <a:cubicBezTo>
                  <a:pt x="2160" y="14025"/>
                  <a:pt x="2185" y="14038"/>
                  <a:pt x="2185" y="14055"/>
                </a:cubicBezTo>
                <a:cubicBezTo>
                  <a:pt x="2185" y="14072"/>
                  <a:pt x="2252" y="14121"/>
                  <a:pt x="2336" y="14164"/>
                </a:cubicBezTo>
                <a:cubicBezTo>
                  <a:pt x="2420" y="14207"/>
                  <a:pt x="2541" y="14279"/>
                  <a:pt x="2602" y="14322"/>
                </a:cubicBezTo>
                <a:cubicBezTo>
                  <a:pt x="2663" y="14366"/>
                  <a:pt x="2791" y="14446"/>
                  <a:pt x="2886" y="14500"/>
                </a:cubicBezTo>
                <a:cubicBezTo>
                  <a:pt x="3251" y="14709"/>
                  <a:pt x="3256" y="14749"/>
                  <a:pt x="2973" y="15078"/>
                </a:cubicBezTo>
                <a:cubicBezTo>
                  <a:pt x="2857" y="15214"/>
                  <a:pt x="2730" y="15380"/>
                  <a:pt x="2689" y="15449"/>
                </a:cubicBezTo>
                <a:cubicBezTo>
                  <a:pt x="2649" y="15519"/>
                  <a:pt x="2583" y="15619"/>
                  <a:pt x="2542" y="15673"/>
                </a:cubicBezTo>
                <a:cubicBezTo>
                  <a:pt x="2502" y="15727"/>
                  <a:pt x="2453" y="15855"/>
                  <a:pt x="2434" y="15956"/>
                </a:cubicBezTo>
                <a:cubicBezTo>
                  <a:pt x="2401" y="16133"/>
                  <a:pt x="2304" y="16322"/>
                  <a:pt x="2224" y="16362"/>
                </a:cubicBezTo>
                <a:cubicBezTo>
                  <a:pt x="2203" y="16373"/>
                  <a:pt x="2185" y="16410"/>
                  <a:pt x="2185" y="16445"/>
                </a:cubicBezTo>
                <a:cubicBezTo>
                  <a:pt x="2185" y="16480"/>
                  <a:pt x="2160" y="16515"/>
                  <a:pt x="2133" y="16524"/>
                </a:cubicBezTo>
                <a:cubicBezTo>
                  <a:pt x="2105" y="16532"/>
                  <a:pt x="2069" y="16586"/>
                  <a:pt x="2052" y="16643"/>
                </a:cubicBezTo>
                <a:cubicBezTo>
                  <a:pt x="1964" y="16944"/>
                  <a:pt x="1913" y="17056"/>
                  <a:pt x="1793" y="17195"/>
                </a:cubicBezTo>
                <a:cubicBezTo>
                  <a:pt x="1766" y="17226"/>
                  <a:pt x="1730" y="17378"/>
                  <a:pt x="1712" y="17531"/>
                </a:cubicBezTo>
                <a:cubicBezTo>
                  <a:pt x="1694" y="17685"/>
                  <a:pt x="1654" y="18005"/>
                  <a:pt x="1625" y="18244"/>
                </a:cubicBezTo>
                <a:cubicBezTo>
                  <a:pt x="1595" y="18482"/>
                  <a:pt x="1558" y="18812"/>
                  <a:pt x="1541" y="18977"/>
                </a:cubicBezTo>
                <a:cubicBezTo>
                  <a:pt x="1524" y="19142"/>
                  <a:pt x="1485" y="19277"/>
                  <a:pt x="1457" y="19277"/>
                </a:cubicBezTo>
                <a:cubicBezTo>
                  <a:pt x="1428" y="19277"/>
                  <a:pt x="1404" y="19358"/>
                  <a:pt x="1404" y="19457"/>
                </a:cubicBezTo>
                <a:cubicBezTo>
                  <a:pt x="1404" y="19556"/>
                  <a:pt x="1379" y="19644"/>
                  <a:pt x="1348" y="19654"/>
                </a:cubicBezTo>
                <a:cubicBezTo>
                  <a:pt x="1318" y="19663"/>
                  <a:pt x="1292" y="19721"/>
                  <a:pt x="1292" y="19780"/>
                </a:cubicBezTo>
                <a:cubicBezTo>
                  <a:pt x="1292" y="19840"/>
                  <a:pt x="1273" y="19895"/>
                  <a:pt x="1247" y="19903"/>
                </a:cubicBezTo>
                <a:cubicBezTo>
                  <a:pt x="1220" y="19912"/>
                  <a:pt x="1186" y="19967"/>
                  <a:pt x="1170" y="20027"/>
                </a:cubicBezTo>
                <a:cubicBezTo>
                  <a:pt x="1144" y="20122"/>
                  <a:pt x="1045" y="20261"/>
                  <a:pt x="907" y="20396"/>
                </a:cubicBezTo>
                <a:cubicBezTo>
                  <a:pt x="883" y="20419"/>
                  <a:pt x="843" y="20482"/>
                  <a:pt x="819" y="20535"/>
                </a:cubicBezTo>
                <a:cubicBezTo>
                  <a:pt x="778" y="20629"/>
                  <a:pt x="689" y="20730"/>
                  <a:pt x="620" y="20758"/>
                </a:cubicBezTo>
                <a:cubicBezTo>
                  <a:pt x="560" y="20782"/>
                  <a:pt x="347" y="20993"/>
                  <a:pt x="347" y="21029"/>
                </a:cubicBezTo>
                <a:cubicBezTo>
                  <a:pt x="347" y="21048"/>
                  <a:pt x="288" y="21118"/>
                  <a:pt x="214" y="21185"/>
                </a:cubicBezTo>
                <a:cubicBezTo>
                  <a:pt x="139" y="21253"/>
                  <a:pt x="59" y="21372"/>
                  <a:pt x="39" y="21451"/>
                </a:cubicBezTo>
                <a:lnTo>
                  <a:pt x="0" y="21595"/>
                </a:lnTo>
                <a:lnTo>
                  <a:pt x="7732" y="21595"/>
                </a:lnTo>
                <a:cubicBezTo>
                  <a:pt x="14733" y="21595"/>
                  <a:pt x="15472" y="21591"/>
                  <a:pt x="15503" y="21551"/>
                </a:cubicBezTo>
                <a:cubicBezTo>
                  <a:pt x="15522" y="21527"/>
                  <a:pt x="15535" y="21478"/>
                  <a:pt x="15535" y="21444"/>
                </a:cubicBezTo>
                <a:cubicBezTo>
                  <a:pt x="15535" y="21409"/>
                  <a:pt x="15554" y="21373"/>
                  <a:pt x="15577" y="21361"/>
                </a:cubicBezTo>
                <a:cubicBezTo>
                  <a:pt x="15600" y="21350"/>
                  <a:pt x="15619" y="21331"/>
                  <a:pt x="15622" y="21321"/>
                </a:cubicBezTo>
                <a:cubicBezTo>
                  <a:pt x="15633" y="21280"/>
                  <a:pt x="15907" y="20969"/>
                  <a:pt x="16214" y="20651"/>
                </a:cubicBezTo>
                <a:cubicBezTo>
                  <a:pt x="16370" y="20489"/>
                  <a:pt x="16807" y="20256"/>
                  <a:pt x="16953" y="20255"/>
                </a:cubicBezTo>
                <a:cubicBezTo>
                  <a:pt x="17065" y="20255"/>
                  <a:pt x="17482" y="20019"/>
                  <a:pt x="17482" y="19956"/>
                </a:cubicBezTo>
                <a:cubicBezTo>
                  <a:pt x="17482" y="19921"/>
                  <a:pt x="17507" y="19891"/>
                  <a:pt x="17538" y="19891"/>
                </a:cubicBezTo>
                <a:cubicBezTo>
                  <a:pt x="17568" y="19891"/>
                  <a:pt x="17594" y="19876"/>
                  <a:pt x="17594" y="19856"/>
                </a:cubicBezTo>
                <a:cubicBezTo>
                  <a:pt x="17594" y="19795"/>
                  <a:pt x="18032" y="19373"/>
                  <a:pt x="18150" y="19320"/>
                </a:cubicBezTo>
                <a:cubicBezTo>
                  <a:pt x="18345" y="19231"/>
                  <a:pt x="18539" y="18977"/>
                  <a:pt x="18539" y="18813"/>
                </a:cubicBezTo>
                <a:cubicBezTo>
                  <a:pt x="18539" y="18704"/>
                  <a:pt x="18586" y="18613"/>
                  <a:pt x="18711" y="18481"/>
                </a:cubicBezTo>
                <a:cubicBezTo>
                  <a:pt x="18805" y="18381"/>
                  <a:pt x="18898" y="18300"/>
                  <a:pt x="18921" y="18300"/>
                </a:cubicBezTo>
                <a:cubicBezTo>
                  <a:pt x="18944" y="18300"/>
                  <a:pt x="19012" y="18278"/>
                  <a:pt x="19071" y="18251"/>
                </a:cubicBezTo>
                <a:cubicBezTo>
                  <a:pt x="19213" y="18185"/>
                  <a:pt x="19586" y="18076"/>
                  <a:pt x="19670" y="18075"/>
                </a:cubicBezTo>
                <a:cubicBezTo>
                  <a:pt x="19772" y="18074"/>
                  <a:pt x="20264" y="17884"/>
                  <a:pt x="20304" y="17830"/>
                </a:cubicBezTo>
                <a:cubicBezTo>
                  <a:pt x="20324" y="17804"/>
                  <a:pt x="20436" y="17713"/>
                  <a:pt x="20553" y="17626"/>
                </a:cubicBezTo>
                <a:cubicBezTo>
                  <a:pt x="20669" y="17540"/>
                  <a:pt x="20779" y="17429"/>
                  <a:pt x="20798" y="17380"/>
                </a:cubicBezTo>
                <a:cubicBezTo>
                  <a:pt x="20817" y="17332"/>
                  <a:pt x="20855" y="17286"/>
                  <a:pt x="20882" y="17278"/>
                </a:cubicBezTo>
                <a:cubicBezTo>
                  <a:pt x="20909" y="17270"/>
                  <a:pt x="20931" y="17230"/>
                  <a:pt x="20931" y="17192"/>
                </a:cubicBezTo>
                <a:cubicBezTo>
                  <a:pt x="20931" y="17153"/>
                  <a:pt x="20961" y="17095"/>
                  <a:pt x="20998" y="17062"/>
                </a:cubicBezTo>
                <a:cubicBezTo>
                  <a:pt x="21055" y="17009"/>
                  <a:pt x="21116" y="16846"/>
                  <a:pt x="21246" y="16387"/>
                </a:cubicBezTo>
                <a:cubicBezTo>
                  <a:pt x="21264" y="16325"/>
                  <a:pt x="21299" y="16262"/>
                  <a:pt x="21327" y="16248"/>
                </a:cubicBezTo>
                <a:cubicBezTo>
                  <a:pt x="21354" y="16233"/>
                  <a:pt x="21376" y="16156"/>
                  <a:pt x="21376" y="16075"/>
                </a:cubicBezTo>
                <a:cubicBezTo>
                  <a:pt x="21376" y="15995"/>
                  <a:pt x="21401" y="15920"/>
                  <a:pt x="21432" y="15910"/>
                </a:cubicBezTo>
                <a:cubicBezTo>
                  <a:pt x="21462" y="15901"/>
                  <a:pt x="21488" y="15819"/>
                  <a:pt x="21488" y="15729"/>
                </a:cubicBezTo>
                <a:cubicBezTo>
                  <a:pt x="21488" y="15639"/>
                  <a:pt x="21513" y="15557"/>
                  <a:pt x="21544" y="15548"/>
                </a:cubicBezTo>
                <a:cubicBezTo>
                  <a:pt x="21580" y="15537"/>
                  <a:pt x="21600" y="15108"/>
                  <a:pt x="21600" y="14352"/>
                </a:cubicBezTo>
                <a:cubicBezTo>
                  <a:pt x="21600" y="13198"/>
                  <a:pt x="21597" y="13171"/>
                  <a:pt x="21481" y="13076"/>
                </a:cubicBezTo>
                <a:cubicBezTo>
                  <a:pt x="21416" y="13022"/>
                  <a:pt x="21307" y="12954"/>
                  <a:pt x="21243" y="12926"/>
                </a:cubicBezTo>
                <a:cubicBezTo>
                  <a:pt x="21147" y="12884"/>
                  <a:pt x="21120" y="12834"/>
                  <a:pt x="21096" y="12647"/>
                </a:cubicBezTo>
                <a:cubicBezTo>
                  <a:pt x="21073" y="12473"/>
                  <a:pt x="21036" y="12396"/>
                  <a:pt x="20945" y="12332"/>
                </a:cubicBezTo>
                <a:cubicBezTo>
                  <a:pt x="20831" y="12251"/>
                  <a:pt x="20823" y="12211"/>
                  <a:pt x="20805" y="11579"/>
                </a:cubicBezTo>
                <a:cubicBezTo>
                  <a:pt x="20786" y="10939"/>
                  <a:pt x="20771" y="10860"/>
                  <a:pt x="20584" y="10561"/>
                </a:cubicBezTo>
                <a:cubicBezTo>
                  <a:pt x="20514" y="10448"/>
                  <a:pt x="20451" y="10283"/>
                  <a:pt x="20357" y="9942"/>
                </a:cubicBezTo>
                <a:cubicBezTo>
                  <a:pt x="20320" y="9809"/>
                  <a:pt x="20275" y="9692"/>
                  <a:pt x="20252" y="9680"/>
                </a:cubicBezTo>
                <a:cubicBezTo>
                  <a:pt x="20229" y="9669"/>
                  <a:pt x="20210" y="9632"/>
                  <a:pt x="20210" y="9599"/>
                </a:cubicBezTo>
                <a:cubicBezTo>
                  <a:pt x="20210" y="9566"/>
                  <a:pt x="20186" y="9528"/>
                  <a:pt x="20161" y="9513"/>
                </a:cubicBezTo>
                <a:cubicBezTo>
                  <a:pt x="20135" y="9498"/>
                  <a:pt x="20057" y="9393"/>
                  <a:pt x="19985" y="9277"/>
                </a:cubicBezTo>
                <a:cubicBezTo>
                  <a:pt x="19914" y="9162"/>
                  <a:pt x="19838" y="9043"/>
                  <a:pt x="19814" y="9012"/>
                </a:cubicBezTo>
                <a:cubicBezTo>
                  <a:pt x="19790" y="8981"/>
                  <a:pt x="19742" y="8905"/>
                  <a:pt x="19705" y="8843"/>
                </a:cubicBezTo>
                <a:cubicBezTo>
                  <a:pt x="19669" y="8782"/>
                  <a:pt x="19616" y="8703"/>
                  <a:pt x="19590" y="8667"/>
                </a:cubicBezTo>
                <a:cubicBezTo>
                  <a:pt x="19563" y="8632"/>
                  <a:pt x="19541" y="8573"/>
                  <a:pt x="19541" y="8535"/>
                </a:cubicBezTo>
                <a:cubicBezTo>
                  <a:pt x="19541" y="8498"/>
                  <a:pt x="19515" y="8467"/>
                  <a:pt x="19485" y="8467"/>
                </a:cubicBezTo>
                <a:cubicBezTo>
                  <a:pt x="19454" y="8467"/>
                  <a:pt x="19429" y="8430"/>
                  <a:pt x="19429" y="8384"/>
                </a:cubicBezTo>
                <a:cubicBezTo>
                  <a:pt x="19429" y="8339"/>
                  <a:pt x="19386" y="8259"/>
                  <a:pt x="19331" y="8208"/>
                </a:cubicBezTo>
                <a:cubicBezTo>
                  <a:pt x="19276" y="8158"/>
                  <a:pt x="19199" y="8067"/>
                  <a:pt x="19163" y="8004"/>
                </a:cubicBezTo>
                <a:cubicBezTo>
                  <a:pt x="19126" y="7942"/>
                  <a:pt x="19018" y="7829"/>
                  <a:pt x="18921" y="7753"/>
                </a:cubicBezTo>
                <a:cubicBezTo>
                  <a:pt x="18627" y="7522"/>
                  <a:pt x="18504" y="7425"/>
                  <a:pt x="18382" y="7320"/>
                </a:cubicBezTo>
                <a:cubicBezTo>
                  <a:pt x="18317" y="7266"/>
                  <a:pt x="18213" y="7197"/>
                  <a:pt x="18150" y="7169"/>
                </a:cubicBezTo>
                <a:cubicBezTo>
                  <a:pt x="18088" y="7141"/>
                  <a:pt x="18038" y="7088"/>
                  <a:pt x="18038" y="7051"/>
                </a:cubicBezTo>
                <a:cubicBezTo>
                  <a:pt x="18038" y="7015"/>
                  <a:pt x="17991" y="6932"/>
                  <a:pt x="17933" y="6867"/>
                </a:cubicBezTo>
                <a:cubicBezTo>
                  <a:pt x="17875" y="6802"/>
                  <a:pt x="17807" y="6723"/>
                  <a:pt x="17783" y="6693"/>
                </a:cubicBezTo>
                <a:cubicBezTo>
                  <a:pt x="17692" y="6579"/>
                  <a:pt x="17640" y="6057"/>
                  <a:pt x="17639" y="5282"/>
                </a:cubicBezTo>
                <a:cubicBezTo>
                  <a:pt x="17638" y="4491"/>
                  <a:pt x="17669" y="4202"/>
                  <a:pt x="17765" y="4152"/>
                </a:cubicBezTo>
                <a:cubicBezTo>
                  <a:pt x="17793" y="4137"/>
                  <a:pt x="17818" y="4068"/>
                  <a:pt x="17818" y="3997"/>
                </a:cubicBezTo>
                <a:cubicBezTo>
                  <a:pt x="17818" y="3926"/>
                  <a:pt x="17839" y="3857"/>
                  <a:pt x="17867" y="3842"/>
                </a:cubicBezTo>
                <a:cubicBezTo>
                  <a:pt x="17894" y="3828"/>
                  <a:pt x="17931" y="3765"/>
                  <a:pt x="17947" y="3703"/>
                </a:cubicBezTo>
                <a:cubicBezTo>
                  <a:pt x="17964" y="3642"/>
                  <a:pt x="17993" y="3554"/>
                  <a:pt x="18014" y="3508"/>
                </a:cubicBezTo>
                <a:cubicBezTo>
                  <a:pt x="18059" y="3407"/>
                  <a:pt x="18158" y="2896"/>
                  <a:pt x="18154" y="2789"/>
                </a:cubicBezTo>
                <a:cubicBezTo>
                  <a:pt x="18152" y="2747"/>
                  <a:pt x="18145" y="2631"/>
                  <a:pt x="18136" y="2532"/>
                </a:cubicBezTo>
                <a:cubicBezTo>
                  <a:pt x="18127" y="2416"/>
                  <a:pt x="18148" y="2340"/>
                  <a:pt x="18192" y="2318"/>
                </a:cubicBezTo>
                <a:cubicBezTo>
                  <a:pt x="18231" y="2299"/>
                  <a:pt x="18262" y="2226"/>
                  <a:pt x="18263" y="2156"/>
                </a:cubicBezTo>
                <a:cubicBezTo>
                  <a:pt x="18263" y="2086"/>
                  <a:pt x="18315" y="1921"/>
                  <a:pt x="18378" y="1790"/>
                </a:cubicBezTo>
                <a:cubicBezTo>
                  <a:pt x="18441" y="1660"/>
                  <a:pt x="18510" y="1502"/>
                  <a:pt x="18532" y="1440"/>
                </a:cubicBezTo>
                <a:cubicBezTo>
                  <a:pt x="18555" y="1378"/>
                  <a:pt x="18596" y="1310"/>
                  <a:pt x="18623" y="1287"/>
                </a:cubicBezTo>
                <a:cubicBezTo>
                  <a:pt x="18687" y="1235"/>
                  <a:pt x="18817" y="854"/>
                  <a:pt x="18854" y="603"/>
                </a:cubicBezTo>
                <a:cubicBezTo>
                  <a:pt x="18890" y="365"/>
                  <a:pt x="18763" y="199"/>
                  <a:pt x="18476" y="102"/>
                </a:cubicBezTo>
                <a:cubicBezTo>
                  <a:pt x="18307" y="45"/>
                  <a:pt x="17928" y="-5"/>
                  <a:pt x="17706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8" name="filmato-incollato.png" descr="filmato-incollat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8965" y="3042673"/>
            <a:ext cx="2154071" cy="39030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2D8673-BFBE-DADD-B074-EBA4F620BBA8}"/>
              </a:ext>
            </a:extLst>
          </p:cNvPr>
          <p:cNvSpPr txBox="1"/>
          <p:nvPr/>
        </p:nvSpPr>
        <p:spPr>
          <a:xfrm rot="1694180">
            <a:off x="9254046" y="832457"/>
            <a:ext cx="28586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/>
              <a:t>Courtesy</a:t>
            </a:r>
            <a:r>
              <a:rPr lang="it-IT" sz="2400" dirty="0"/>
              <a:t> of Giuliana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filmato-incollato.png" descr="filmato-incollato.png"/>
          <p:cNvPicPr>
            <a:picLocks noChangeAspect="1"/>
          </p:cNvPicPr>
          <p:nvPr/>
        </p:nvPicPr>
        <p:blipFill>
          <a:blip r:embed="rId2"/>
          <a:srcRect t="17746" b="19206"/>
          <a:stretch>
            <a:fillRect/>
          </a:stretch>
        </p:blipFill>
        <p:spPr>
          <a:xfrm>
            <a:off x="-872439" y="-1361355"/>
            <a:ext cx="13936796" cy="982803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hree days between December 15th and 19th…"/>
          <p:cNvSpPr txBox="1"/>
          <p:nvPr/>
        </p:nvSpPr>
        <p:spPr>
          <a:xfrm>
            <a:off x="0" y="0"/>
            <a:ext cx="9443034" cy="1282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>
              <a:defRPr b="1"/>
            </a:pPr>
            <a:r>
              <a:rPr sz="4000" dirty="0">
                <a:solidFill>
                  <a:srgbClr val="C00000"/>
                </a:solidFill>
              </a:rPr>
              <a:t>Three days between December 15</a:t>
            </a:r>
            <a:r>
              <a:rPr sz="4000" baseline="31999" dirty="0">
                <a:solidFill>
                  <a:srgbClr val="C00000"/>
                </a:solidFill>
              </a:rPr>
              <a:t>th</a:t>
            </a:r>
            <a:r>
              <a:rPr sz="4000" dirty="0">
                <a:solidFill>
                  <a:srgbClr val="C00000"/>
                </a:solidFill>
              </a:rPr>
              <a:t> and 19</a:t>
            </a:r>
            <a:r>
              <a:rPr sz="4000" baseline="31999" dirty="0">
                <a:solidFill>
                  <a:srgbClr val="C00000"/>
                </a:solidFill>
              </a:rPr>
              <a:t>th</a:t>
            </a:r>
          </a:p>
          <a:p>
            <a:pPr>
              <a:defRPr b="1"/>
            </a:pPr>
            <a:r>
              <a:rPr sz="4000" dirty="0">
                <a:solidFill>
                  <a:srgbClr val="C00000"/>
                </a:solidFill>
              </a:rPr>
              <a:t>WRITE DOWN ON YOUR CALENDAR!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8CF52A0-12B5-6A40-B5F4-573EC942267A}"/>
              </a:ext>
            </a:extLst>
          </p:cNvPr>
          <p:cNvSpPr txBox="1"/>
          <p:nvPr/>
        </p:nvSpPr>
        <p:spPr>
          <a:xfrm rot="1694180">
            <a:off x="10373451" y="569810"/>
            <a:ext cx="28586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 err="1"/>
              <a:t>Courtesy</a:t>
            </a:r>
            <a:r>
              <a:rPr lang="it-IT" sz="2400" dirty="0"/>
              <a:t> of Giuliana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2D620A-FC43-3AFF-571A-5A69000DE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544" y="141605"/>
            <a:ext cx="10515600" cy="1325563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rgbClr val="C00000"/>
                </a:solidFill>
              </a:rPr>
              <a:t>Have</a:t>
            </a:r>
            <a:r>
              <a:rPr lang="it-IT" sz="4000" b="1" dirty="0">
                <a:solidFill>
                  <a:srgbClr val="C00000"/>
                </a:solidFill>
              </a:rPr>
              <a:t> a </a:t>
            </a:r>
            <a:r>
              <a:rPr lang="it-IT" sz="4000" b="1" dirty="0" err="1">
                <a:solidFill>
                  <a:srgbClr val="C00000"/>
                </a:solidFill>
              </a:rPr>
              <a:t>nice</a:t>
            </a:r>
            <a:r>
              <a:rPr lang="it-IT" sz="4000" b="1" dirty="0">
                <a:solidFill>
                  <a:srgbClr val="C00000"/>
                </a:solidFill>
              </a:rPr>
              <a:t> trip back! See </a:t>
            </a:r>
            <a:r>
              <a:rPr lang="it-IT" sz="4000" b="1" dirty="0" err="1">
                <a:solidFill>
                  <a:srgbClr val="C00000"/>
                </a:solidFill>
              </a:rPr>
              <a:t>you</a:t>
            </a:r>
            <a:r>
              <a:rPr lang="it-IT" sz="4000" b="1" dirty="0">
                <a:solidFill>
                  <a:srgbClr val="C00000"/>
                </a:solidFill>
              </a:rPr>
              <a:t> on zoom!</a:t>
            </a:r>
          </a:p>
        </p:txBody>
      </p:sp>
      <p:pic>
        <p:nvPicPr>
          <p:cNvPr id="5" name="Segnaposto contenuto 4" descr="Immagine che contiene vestiti, aria aperta, calzature, persona&#10;&#10;Il contenuto generato dall'IA potrebbe non essere corretto.">
            <a:extLst>
              <a:ext uri="{FF2B5EF4-FFF2-40B4-BE49-F238E27FC236}">
                <a16:creationId xmlns:a16="http://schemas.microsoft.com/office/drawing/2014/main" id="{E32C2A2A-D543-4C33-3512-0AB3AAC0D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56" y="1204754"/>
            <a:ext cx="10963937" cy="8222953"/>
          </a:xfrm>
        </p:spPr>
      </p:pic>
    </p:spTree>
    <p:extLst>
      <p:ext uri="{BB962C8B-B14F-4D97-AF65-F5344CB8AC3E}">
        <p14:creationId xmlns:p14="http://schemas.microsoft.com/office/powerpoint/2010/main" val="4177849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88FF74-0A36-9CD7-70D5-797740C3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9340"/>
          </a:xfrm>
        </p:spPr>
        <p:txBody>
          <a:bodyPr/>
          <a:lstStyle/>
          <a:p>
            <a:r>
              <a:rPr lang="it-IT" b="1" dirty="0">
                <a:solidFill>
                  <a:srgbClr val="C00000"/>
                </a:solidFill>
              </a:rPr>
              <a:t>Agenda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3A74B1-71CE-A76B-CB69-A3C254935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0519"/>
            <a:ext cx="10515600" cy="44964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Next data takings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Detector performance paper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Rotation of charges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FOOT award for Master theses or PhD theses?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New collaborators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Next meeting location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AoB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18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_logo.gif">
            <a:extLst>
              <a:ext uri="{FF2B5EF4-FFF2-40B4-BE49-F238E27FC236}">
                <a16:creationId xmlns:a16="http://schemas.microsoft.com/office/drawing/2014/main" id="{77EA6BF3-68AC-7D2F-7C67-AA5EB85D29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F9A4B83-86ED-7A99-6F20-05314B1D4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58" y="249706"/>
            <a:ext cx="11648471" cy="804671"/>
          </a:xfrm>
        </p:spPr>
        <p:txBody>
          <a:bodyPr>
            <a:normAutofit/>
          </a:bodyPr>
          <a:lstStyle/>
          <a:p>
            <a:r>
              <a:rPr lang="it-IT" sz="3733" b="1" dirty="0">
                <a:solidFill>
                  <a:srgbClr val="C00000"/>
                </a:solidFill>
              </a:rPr>
              <a:t>1</a:t>
            </a:r>
            <a:r>
              <a:rPr lang="it-IT" sz="3800" b="1" dirty="0">
                <a:solidFill>
                  <a:srgbClr val="C00000"/>
                </a:solidFill>
              </a:rPr>
              <a:t>. </a:t>
            </a:r>
            <a:r>
              <a:rPr lang="en-US" sz="3800" b="1" dirty="0">
                <a:solidFill>
                  <a:srgbClr val="C00000"/>
                </a:solidFill>
              </a:rPr>
              <a:t>Next data takings; next requests </a:t>
            </a:r>
            <a:endParaRPr lang="it-IT" sz="3733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0E79D1F-E454-E0F8-F068-51DBA616A86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9344" y="1778065"/>
            <a:ext cx="11242307" cy="4940505"/>
          </a:xfrm>
        </p:spPr>
        <p:txBody>
          <a:bodyPr/>
          <a:lstStyle/>
          <a:p>
            <a:endParaRPr lang="it-IT" sz="2400" dirty="0">
              <a:ea typeface="Times New Roman" panose="02020603050405020304" pitchFamily="18" charset="0"/>
            </a:endParaRPr>
          </a:p>
          <a:p>
            <a:endParaRPr lang="it-IT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9E7F6F-F18A-AB8B-092B-091B691F719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7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3</a:t>
            </a:fld>
            <a:endParaRPr lang="en-US" sz="17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4CC447E-392A-B120-BC65-B4006BF3E078}"/>
              </a:ext>
            </a:extLst>
          </p:cNvPr>
          <p:cNvSpPr txBox="1"/>
          <p:nvPr/>
        </p:nvSpPr>
        <p:spPr>
          <a:xfrm>
            <a:off x="656493" y="1413509"/>
            <a:ext cx="10945158" cy="489364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ym typeface="Wingdings" panose="05000000000000000000" pitchFamily="2" charset="2"/>
              </a:rPr>
              <a:t>2025 </a:t>
            </a:r>
            <a:r>
              <a:rPr lang="en-US" sz="2400" dirty="0"/>
              <a:t>CNAO 2025 (p, C), </a:t>
            </a:r>
            <a:r>
              <a:rPr lang="en-US" sz="2400" dirty="0" err="1"/>
              <a:t>october</a:t>
            </a:r>
            <a:r>
              <a:rPr lang="en-US" sz="2400" dirty="0"/>
              <a:t>-November  (5-6 shifts)</a:t>
            </a:r>
          </a:p>
          <a:p>
            <a:r>
              <a:rPr lang="en-US" sz="2400" dirty="0"/>
              <a:t>	+ one shift at the beginning of September for IT/VTX studies</a:t>
            </a:r>
          </a:p>
          <a:p>
            <a:endParaRPr lang="en-US" sz="2400" dirty="0"/>
          </a:p>
          <a:p>
            <a:r>
              <a:rPr lang="en-US" sz="2400" dirty="0"/>
              <a:t>2026 GSI ESA PAC</a:t>
            </a:r>
          </a:p>
          <a:p>
            <a:r>
              <a:rPr lang="en-US" sz="2400" dirty="0"/>
              <a:t>		Setting FOOT on Mars: </a:t>
            </a:r>
          </a:p>
          <a:p>
            <a:r>
              <a:rPr lang="en-US" sz="2400" dirty="0"/>
              <a:t>	Cross-Section Measurements for Space Radioprotection</a:t>
            </a:r>
          </a:p>
          <a:p>
            <a:endParaRPr lang="en-US" sz="2400" dirty="0"/>
          </a:p>
          <a:p>
            <a:r>
              <a:rPr lang="en-US" sz="2400" dirty="0"/>
              <a:t>	Fragmentation of a </a:t>
            </a:r>
            <a:r>
              <a:rPr lang="en-US" sz="2400" baseline="30000" dirty="0"/>
              <a:t>12</a:t>
            </a:r>
            <a:r>
              <a:rPr lang="en-US" sz="2400" dirty="0"/>
              <a:t>C ion at 0.7 and 1.5 GeV/c</a:t>
            </a:r>
          </a:p>
          <a:p>
            <a:endParaRPr lang="en-US" sz="2400" dirty="0"/>
          </a:p>
          <a:p>
            <a:r>
              <a:rPr lang="en-US" sz="2400" dirty="0"/>
              <a:t>	We asked to be at the beginning of an ESA allocated data period</a:t>
            </a:r>
          </a:p>
          <a:p>
            <a:r>
              <a:rPr lang="en-US" sz="2400" dirty="0"/>
              <a:t>	</a:t>
            </a:r>
            <a:r>
              <a:rPr lang="en-US" sz="2400" dirty="0">
                <a:sym typeface="Wingdings" panose="05000000000000000000" pitchFamily="2" charset="2"/>
              </a:rPr>
              <a:t> It could mean also </a:t>
            </a:r>
            <a:r>
              <a:rPr lang="en-US" sz="2400" dirty="0" err="1">
                <a:sym typeface="Wingdings" panose="05000000000000000000" pitchFamily="2" charset="2"/>
              </a:rPr>
              <a:t>apr</a:t>
            </a:r>
            <a:r>
              <a:rPr lang="en-US" sz="2400" dirty="0">
                <a:sym typeface="Wingdings" panose="05000000000000000000" pitchFamily="2" charset="2"/>
              </a:rPr>
              <a:t> 26!</a:t>
            </a:r>
            <a:endParaRPr lang="en-US" sz="2400" dirty="0"/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AFB39A9-DB80-1E7E-F57B-CCC592A2FC07}"/>
              </a:ext>
            </a:extLst>
          </p:cNvPr>
          <p:cNvSpPr txBox="1"/>
          <p:nvPr/>
        </p:nvSpPr>
        <p:spPr>
          <a:xfrm>
            <a:off x="656493" y="5915207"/>
            <a:ext cx="28586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Plan B: CNAO</a:t>
            </a:r>
          </a:p>
        </p:txBody>
      </p:sp>
    </p:spTree>
    <p:extLst>
      <p:ext uri="{BB962C8B-B14F-4D97-AF65-F5344CB8AC3E}">
        <p14:creationId xmlns:p14="http://schemas.microsoft.com/office/powerpoint/2010/main" val="335682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6B915-B9A2-B3D6-9977-7D4174F43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_logo.gif">
            <a:extLst>
              <a:ext uri="{FF2B5EF4-FFF2-40B4-BE49-F238E27FC236}">
                <a16:creationId xmlns:a16="http://schemas.microsoft.com/office/drawing/2014/main" id="{A63D4B65-603C-1925-A969-748EFCAF3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09A36A7-EBB6-2193-5B60-74D050C6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58" y="249706"/>
            <a:ext cx="11648471" cy="804671"/>
          </a:xfrm>
        </p:spPr>
        <p:txBody>
          <a:bodyPr>
            <a:normAutofit/>
          </a:bodyPr>
          <a:lstStyle/>
          <a:p>
            <a:r>
              <a:rPr lang="it-IT" sz="3733" b="1" dirty="0">
                <a:solidFill>
                  <a:srgbClr val="C00000"/>
                </a:solidFill>
              </a:rPr>
              <a:t>1</a:t>
            </a:r>
            <a:r>
              <a:rPr lang="it-IT" sz="3800" b="1" dirty="0">
                <a:solidFill>
                  <a:srgbClr val="C00000"/>
                </a:solidFill>
              </a:rPr>
              <a:t>.B Call MAECI</a:t>
            </a:r>
            <a:endParaRPr lang="it-IT" sz="3733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268985-0EC0-D349-B3D6-6412B345F1B1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9344" y="1778065"/>
            <a:ext cx="11242307" cy="4940505"/>
          </a:xfrm>
        </p:spPr>
        <p:txBody>
          <a:bodyPr/>
          <a:lstStyle/>
          <a:p>
            <a:endParaRPr lang="it-IT" sz="2400" dirty="0">
              <a:ea typeface="Times New Roman" panose="02020603050405020304" pitchFamily="18" charset="0"/>
            </a:endParaRPr>
          </a:p>
          <a:p>
            <a:endParaRPr lang="it-IT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5E832CD-ADB3-1064-7C07-E91F7F088DC3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7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4</a:t>
            </a:fld>
            <a:endParaRPr lang="en-US" sz="17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3EA523-48DB-10A3-29AC-0C1037549A87}"/>
              </a:ext>
            </a:extLst>
          </p:cNvPr>
          <p:cNvSpPr txBox="1"/>
          <p:nvPr/>
        </p:nvSpPr>
        <p:spPr>
          <a:xfrm>
            <a:off x="623421" y="1054377"/>
            <a:ext cx="10945158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ym typeface="Wingdings" panose="05000000000000000000" pitchFamily="2" charset="2"/>
              </a:rPr>
              <a:t>Main</a:t>
            </a:r>
            <a:r>
              <a:rPr lang="it-IT" sz="2400" dirty="0">
                <a:sym typeface="Wingdings" panose="05000000000000000000" pitchFamily="2" charset="2"/>
              </a:rPr>
              <a:t> goal: </a:t>
            </a:r>
            <a:r>
              <a:rPr lang="it-IT" sz="2400" dirty="0" err="1">
                <a:sym typeface="Wingdings" panose="05000000000000000000" pitchFamily="2" charset="2"/>
              </a:rPr>
              <a:t>accessing</a:t>
            </a:r>
            <a:r>
              <a:rPr lang="it-IT" sz="2400" dirty="0">
                <a:sym typeface="Wingdings" panose="05000000000000000000" pitchFamily="2" charset="2"/>
              </a:rPr>
              <a:t> German </a:t>
            </a:r>
            <a:r>
              <a:rPr lang="it-IT" sz="2400" dirty="0" err="1">
                <a:sym typeface="Wingdings" panose="05000000000000000000" pitchFamily="2" charset="2"/>
              </a:rPr>
              <a:t>infrastructures</a:t>
            </a:r>
            <a:r>
              <a:rPr lang="it-IT" sz="2400" dirty="0">
                <a:sym typeface="Wingdings" panose="05000000000000000000" pitchFamily="2" charset="2"/>
              </a:rPr>
              <a:t>  (FAIR-GSI </a:t>
            </a:r>
            <a:r>
              <a:rPr lang="it-IT" sz="2400" dirty="0" err="1">
                <a:sym typeface="Wingdings" panose="05000000000000000000" pitchFamily="2" charset="2"/>
              </a:rPr>
              <a:t>explicitly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mentioned</a:t>
            </a:r>
            <a:r>
              <a:rPr lang="it-IT" sz="2400" dirty="0">
                <a:sym typeface="Wingdings" panose="05000000000000000000" pitchFamily="2" charset="2"/>
              </a:rPr>
              <a:t>)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Max cost: 400k€ for the </a:t>
            </a:r>
            <a:r>
              <a:rPr lang="it-IT" sz="2400" dirty="0" err="1">
                <a:sym typeface="Wingdings" panose="05000000000000000000" pitchFamily="2" charset="2"/>
              </a:rPr>
              <a:t>italian</a:t>
            </a:r>
            <a:r>
              <a:rPr lang="it-IT" sz="2400" dirty="0">
                <a:sym typeface="Wingdings" panose="05000000000000000000" pitchFamily="2" charset="2"/>
              </a:rPr>
              <a:t> party; 50% by MAECI, 50% by the hosting institute</a:t>
            </a:r>
          </a:p>
          <a:p>
            <a:r>
              <a:rPr lang="it-IT" sz="2400" dirty="0">
                <a:sym typeface="Wingdings" panose="05000000000000000000" pitchFamily="2" charset="2"/>
              </a:rPr>
              <a:t>No funding for the </a:t>
            </a:r>
            <a:r>
              <a:rPr lang="it-IT" sz="2400" dirty="0" err="1">
                <a:sym typeface="Wingdings" panose="05000000000000000000" pitchFamily="2" charset="2"/>
              </a:rPr>
              <a:t>german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infrastructure</a:t>
            </a:r>
            <a:r>
              <a:rPr lang="it-IT" sz="2400" dirty="0">
                <a:sym typeface="Wingdings" panose="05000000000000000000" pitchFamily="2" charset="2"/>
              </a:rPr>
              <a:t> (!)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Duration: 3 </a:t>
            </a:r>
            <a:r>
              <a:rPr lang="it-IT" sz="2400" dirty="0" err="1">
                <a:sym typeface="Wingdings" panose="05000000000000000000" pitchFamily="2" charset="2"/>
              </a:rPr>
              <a:t>years</a:t>
            </a:r>
            <a:r>
              <a:rPr lang="it-IT" sz="2400" dirty="0">
                <a:sym typeface="Wingdings" panose="05000000000000000000" pitchFamily="2" charset="2"/>
              </a:rPr>
              <a:t>, from 01 </a:t>
            </a:r>
            <a:r>
              <a:rPr lang="it-IT" sz="2400" dirty="0" err="1">
                <a:sym typeface="Wingdings" panose="05000000000000000000" pitchFamily="2" charset="2"/>
              </a:rPr>
              <a:t>jan</a:t>
            </a:r>
            <a:r>
              <a:rPr lang="it-IT" sz="2400" dirty="0">
                <a:sym typeface="Wingdings" panose="05000000000000000000" pitchFamily="2" charset="2"/>
              </a:rPr>
              <a:t> 2026 to 31 </a:t>
            </a:r>
            <a:r>
              <a:rPr lang="it-IT" sz="2400" dirty="0" err="1">
                <a:sym typeface="Wingdings" panose="05000000000000000000" pitchFamily="2" charset="2"/>
              </a:rPr>
              <a:t>dec</a:t>
            </a:r>
            <a:r>
              <a:rPr lang="it-IT" sz="2400" dirty="0">
                <a:sym typeface="Wingdings" panose="05000000000000000000" pitchFamily="2" charset="2"/>
              </a:rPr>
              <a:t> 2028.</a:t>
            </a:r>
          </a:p>
          <a:p>
            <a:r>
              <a:rPr lang="it-IT" sz="2400" dirty="0">
                <a:sym typeface="Wingdings" panose="05000000000000000000" pitchFamily="2" charset="2"/>
              </a:rPr>
              <a:t>Non-staff positions can be </a:t>
            </a:r>
            <a:r>
              <a:rPr lang="it-IT" sz="2400" dirty="0" err="1">
                <a:sym typeface="Wingdings" panose="05000000000000000000" pitchFamily="2" charset="2"/>
              </a:rPr>
              <a:t>funded</a:t>
            </a:r>
            <a:r>
              <a:rPr lang="it-IT" sz="2400" dirty="0">
                <a:sym typeface="Wingdings" panose="05000000000000000000" pitchFamily="2" charset="2"/>
              </a:rPr>
              <a:t>; travel </a:t>
            </a:r>
            <a:r>
              <a:rPr lang="it-IT" sz="2400" dirty="0" err="1">
                <a:sym typeface="Wingdings" panose="05000000000000000000" pitchFamily="2" charset="2"/>
              </a:rPr>
              <a:t>expances</a:t>
            </a:r>
            <a:r>
              <a:rPr lang="it-IT" sz="2400" dirty="0">
                <a:sym typeface="Wingdings" panose="05000000000000000000" pitchFamily="2" charset="2"/>
              </a:rPr>
              <a:t> to Germany </a:t>
            </a:r>
            <a:r>
              <a:rPr lang="it-IT" sz="2400" dirty="0" err="1">
                <a:sym typeface="Wingdings" panose="05000000000000000000" pitchFamily="2" charset="2"/>
              </a:rPr>
              <a:t>covered</a:t>
            </a:r>
            <a:endParaRPr lang="it-IT" sz="2400" dirty="0">
              <a:sym typeface="Wingdings" panose="05000000000000000000" pitchFamily="2" charset="2"/>
            </a:endParaRP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Two </a:t>
            </a:r>
            <a:r>
              <a:rPr lang="it-IT" sz="2400" dirty="0" err="1">
                <a:sym typeface="Wingdings" panose="05000000000000000000" pitchFamily="2" charset="2"/>
              </a:rPr>
              <a:t>possible</a:t>
            </a:r>
            <a:r>
              <a:rPr lang="it-IT" sz="2400" dirty="0">
                <a:sym typeface="Wingdings" panose="05000000000000000000" pitchFamily="2" charset="2"/>
              </a:rPr>
              <a:t> German partners: GSI, </a:t>
            </a:r>
            <a:r>
              <a:rPr lang="it-IT" sz="2400" dirty="0" err="1">
                <a:sym typeface="Wingdings" panose="05000000000000000000" pitchFamily="2" charset="2"/>
              </a:rPr>
              <a:t>Heidelber</a:t>
            </a:r>
            <a:r>
              <a:rPr lang="it-IT" sz="2400" dirty="0">
                <a:sym typeface="Wingdings" panose="05000000000000000000" pitchFamily="2" charset="2"/>
              </a:rPr>
              <a:t>. </a:t>
            </a:r>
          </a:p>
          <a:p>
            <a:r>
              <a:rPr lang="it-IT" sz="2400" dirty="0" err="1">
                <a:sym typeface="Wingdings" panose="05000000000000000000" pitchFamily="2" charset="2"/>
              </a:rPr>
              <a:t>We’ll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try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discuss</a:t>
            </a:r>
            <a:r>
              <a:rPr lang="it-IT" sz="2400" dirty="0">
                <a:sym typeface="Wingdings" panose="05000000000000000000" pitchFamily="2" charset="2"/>
              </a:rPr>
              <a:t> with </a:t>
            </a:r>
            <a:r>
              <a:rPr lang="it-IT" sz="2400" dirty="0" err="1">
                <a:sym typeface="Wingdings" panose="05000000000000000000" pitchFamily="2" charset="2"/>
              </a:rPr>
              <a:t>them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if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they</a:t>
            </a:r>
            <a:r>
              <a:rPr lang="it-IT" sz="2400" dirty="0">
                <a:sym typeface="Wingdings" panose="05000000000000000000" pitchFamily="2" charset="2"/>
              </a:rPr>
              <a:t> are </a:t>
            </a:r>
            <a:r>
              <a:rPr lang="it-IT" sz="2400" dirty="0" err="1">
                <a:sym typeface="Wingdings" panose="05000000000000000000" pitchFamily="2" charset="2"/>
              </a:rPr>
              <a:t>interested</a:t>
            </a:r>
            <a:r>
              <a:rPr lang="it-IT" sz="2400" dirty="0">
                <a:sym typeface="Wingdings" panose="05000000000000000000" pitchFamily="2" charset="2"/>
              </a:rPr>
              <a:t>.</a:t>
            </a:r>
          </a:p>
          <a:p>
            <a:endParaRPr lang="it-IT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5460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0254-C5FB-A20B-21AB-EF2FD42F5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_logo.gif">
            <a:extLst>
              <a:ext uri="{FF2B5EF4-FFF2-40B4-BE49-F238E27FC236}">
                <a16:creationId xmlns:a16="http://schemas.microsoft.com/office/drawing/2014/main" id="{52A5B606-19F7-EDA7-2C99-F83C99BE49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B51FA365-3D96-7806-7552-174D50256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58" y="249706"/>
            <a:ext cx="11648471" cy="804671"/>
          </a:xfrm>
        </p:spPr>
        <p:txBody>
          <a:bodyPr>
            <a:normAutofit/>
          </a:bodyPr>
          <a:lstStyle/>
          <a:p>
            <a:r>
              <a:rPr lang="it-IT" sz="3733" b="1" dirty="0">
                <a:solidFill>
                  <a:srgbClr val="C00000"/>
                </a:solidFill>
              </a:rPr>
              <a:t>1</a:t>
            </a:r>
            <a:r>
              <a:rPr lang="it-IT" sz="3800" b="1" dirty="0">
                <a:solidFill>
                  <a:srgbClr val="C00000"/>
                </a:solidFill>
              </a:rPr>
              <a:t>.B Call MAECI</a:t>
            </a:r>
            <a:endParaRPr lang="it-IT" sz="3733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62DEF2B-CD2A-6EC3-B4E7-F8D82BD4CCC3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9344" y="1778065"/>
            <a:ext cx="11242307" cy="4940505"/>
          </a:xfrm>
        </p:spPr>
        <p:txBody>
          <a:bodyPr/>
          <a:lstStyle/>
          <a:p>
            <a:endParaRPr lang="it-IT" sz="2400" dirty="0">
              <a:ea typeface="Times New Roman" panose="02020603050405020304" pitchFamily="18" charset="0"/>
            </a:endParaRPr>
          </a:p>
          <a:p>
            <a:endParaRPr lang="it-IT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7A4E12-8BDB-C608-2749-655C0FA350BC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7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5</a:t>
            </a:fld>
            <a:endParaRPr lang="en-US" sz="17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0D8E9E3-353C-AE0B-4D3D-6E7DD3A3E0CA}"/>
              </a:ext>
            </a:extLst>
          </p:cNvPr>
          <p:cNvSpPr txBox="1"/>
          <p:nvPr/>
        </p:nvSpPr>
        <p:spPr>
          <a:xfrm>
            <a:off x="623421" y="1054377"/>
            <a:ext cx="10945158" cy="41549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ym typeface="Wingdings" panose="05000000000000000000" pitchFamily="2" charset="2"/>
              </a:rPr>
              <a:t>Main</a:t>
            </a:r>
            <a:r>
              <a:rPr lang="it-IT" sz="2400" dirty="0">
                <a:sym typeface="Wingdings" panose="05000000000000000000" pitchFamily="2" charset="2"/>
              </a:rPr>
              <a:t> goal: </a:t>
            </a:r>
            <a:r>
              <a:rPr lang="it-IT" sz="2400" dirty="0" err="1">
                <a:sym typeface="Wingdings" panose="05000000000000000000" pitchFamily="2" charset="2"/>
              </a:rPr>
              <a:t>accessing</a:t>
            </a:r>
            <a:r>
              <a:rPr lang="it-IT" sz="2400" dirty="0">
                <a:sym typeface="Wingdings" panose="05000000000000000000" pitchFamily="2" charset="2"/>
              </a:rPr>
              <a:t> German </a:t>
            </a:r>
            <a:r>
              <a:rPr lang="it-IT" sz="2400" dirty="0" err="1">
                <a:sym typeface="Wingdings" panose="05000000000000000000" pitchFamily="2" charset="2"/>
              </a:rPr>
              <a:t>infrastructures</a:t>
            </a:r>
            <a:r>
              <a:rPr lang="it-IT" sz="2400" dirty="0">
                <a:sym typeface="Wingdings" panose="05000000000000000000" pitchFamily="2" charset="2"/>
              </a:rPr>
              <a:t>  (FAIR-GSI </a:t>
            </a:r>
            <a:r>
              <a:rPr lang="it-IT" sz="2400" dirty="0" err="1">
                <a:sym typeface="Wingdings" panose="05000000000000000000" pitchFamily="2" charset="2"/>
              </a:rPr>
              <a:t>explicitly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mentioned</a:t>
            </a:r>
            <a:r>
              <a:rPr lang="it-IT" sz="2400" dirty="0">
                <a:sym typeface="Wingdings" panose="05000000000000000000" pitchFamily="2" charset="2"/>
              </a:rPr>
              <a:t>)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Max cost: 400k€ for the </a:t>
            </a:r>
            <a:r>
              <a:rPr lang="it-IT" sz="2400" dirty="0" err="1">
                <a:sym typeface="Wingdings" panose="05000000000000000000" pitchFamily="2" charset="2"/>
              </a:rPr>
              <a:t>italian</a:t>
            </a:r>
            <a:r>
              <a:rPr lang="it-IT" sz="2400" dirty="0">
                <a:sym typeface="Wingdings" panose="05000000000000000000" pitchFamily="2" charset="2"/>
              </a:rPr>
              <a:t> party; 50% by MAECI, 50% by the hosting institute</a:t>
            </a:r>
          </a:p>
          <a:p>
            <a:r>
              <a:rPr lang="it-IT" sz="2400" dirty="0">
                <a:sym typeface="Wingdings" panose="05000000000000000000" pitchFamily="2" charset="2"/>
              </a:rPr>
              <a:t>No funding for the </a:t>
            </a:r>
            <a:r>
              <a:rPr lang="it-IT" sz="2400" dirty="0" err="1">
                <a:sym typeface="Wingdings" panose="05000000000000000000" pitchFamily="2" charset="2"/>
              </a:rPr>
              <a:t>german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infrastructure</a:t>
            </a:r>
            <a:r>
              <a:rPr lang="it-IT" sz="2400" dirty="0">
                <a:sym typeface="Wingdings" panose="05000000000000000000" pitchFamily="2" charset="2"/>
              </a:rPr>
              <a:t> (!)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Duration: 3 </a:t>
            </a:r>
            <a:r>
              <a:rPr lang="it-IT" sz="2400" dirty="0" err="1">
                <a:sym typeface="Wingdings" panose="05000000000000000000" pitchFamily="2" charset="2"/>
              </a:rPr>
              <a:t>years</a:t>
            </a:r>
            <a:r>
              <a:rPr lang="it-IT" sz="2400" dirty="0">
                <a:sym typeface="Wingdings" panose="05000000000000000000" pitchFamily="2" charset="2"/>
              </a:rPr>
              <a:t>, from 01 </a:t>
            </a:r>
            <a:r>
              <a:rPr lang="it-IT" sz="2400" dirty="0" err="1">
                <a:sym typeface="Wingdings" panose="05000000000000000000" pitchFamily="2" charset="2"/>
              </a:rPr>
              <a:t>jan</a:t>
            </a:r>
            <a:r>
              <a:rPr lang="it-IT" sz="2400" dirty="0">
                <a:sym typeface="Wingdings" panose="05000000000000000000" pitchFamily="2" charset="2"/>
              </a:rPr>
              <a:t> 2026 to 31 </a:t>
            </a:r>
            <a:r>
              <a:rPr lang="it-IT" sz="2400" dirty="0" err="1">
                <a:sym typeface="Wingdings" panose="05000000000000000000" pitchFamily="2" charset="2"/>
              </a:rPr>
              <a:t>dec</a:t>
            </a:r>
            <a:r>
              <a:rPr lang="it-IT" sz="2400" dirty="0">
                <a:sym typeface="Wingdings" panose="05000000000000000000" pitchFamily="2" charset="2"/>
              </a:rPr>
              <a:t> 2028.</a:t>
            </a:r>
          </a:p>
          <a:p>
            <a:r>
              <a:rPr lang="it-IT" sz="2400" dirty="0">
                <a:sym typeface="Wingdings" panose="05000000000000000000" pitchFamily="2" charset="2"/>
              </a:rPr>
              <a:t>Non-staff positions can be </a:t>
            </a:r>
            <a:r>
              <a:rPr lang="it-IT" sz="2400" dirty="0" err="1">
                <a:sym typeface="Wingdings" panose="05000000000000000000" pitchFamily="2" charset="2"/>
              </a:rPr>
              <a:t>funded</a:t>
            </a:r>
            <a:r>
              <a:rPr lang="it-IT" sz="2400" dirty="0">
                <a:sym typeface="Wingdings" panose="05000000000000000000" pitchFamily="2" charset="2"/>
              </a:rPr>
              <a:t>; travel </a:t>
            </a:r>
            <a:r>
              <a:rPr lang="it-IT" sz="2400" dirty="0" err="1">
                <a:sym typeface="Wingdings" panose="05000000000000000000" pitchFamily="2" charset="2"/>
              </a:rPr>
              <a:t>expances</a:t>
            </a:r>
            <a:r>
              <a:rPr lang="it-IT" sz="2400" dirty="0">
                <a:sym typeface="Wingdings" panose="05000000000000000000" pitchFamily="2" charset="2"/>
              </a:rPr>
              <a:t> to Germany </a:t>
            </a:r>
            <a:r>
              <a:rPr lang="it-IT" sz="2400" dirty="0" err="1">
                <a:sym typeface="Wingdings" panose="05000000000000000000" pitchFamily="2" charset="2"/>
              </a:rPr>
              <a:t>covered</a:t>
            </a:r>
            <a:endParaRPr lang="it-IT" sz="2400" dirty="0">
              <a:sym typeface="Wingdings" panose="05000000000000000000" pitchFamily="2" charset="2"/>
            </a:endParaRP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Two </a:t>
            </a:r>
            <a:r>
              <a:rPr lang="it-IT" sz="2400" dirty="0" err="1">
                <a:sym typeface="Wingdings" panose="05000000000000000000" pitchFamily="2" charset="2"/>
              </a:rPr>
              <a:t>possible</a:t>
            </a:r>
            <a:r>
              <a:rPr lang="it-IT" sz="2400" dirty="0">
                <a:sym typeface="Wingdings" panose="05000000000000000000" pitchFamily="2" charset="2"/>
              </a:rPr>
              <a:t> German partners: GSI, Heidelberg. </a:t>
            </a:r>
          </a:p>
          <a:p>
            <a:r>
              <a:rPr lang="it-IT" sz="2400" dirty="0" err="1">
                <a:sym typeface="Wingdings" panose="05000000000000000000" pitchFamily="2" charset="2"/>
              </a:rPr>
              <a:t>We’ll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try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discuss</a:t>
            </a:r>
            <a:r>
              <a:rPr lang="it-IT" sz="2400" dirty="0">
                <a:sym typeface="Wingdings" panose="05000000000000000000" pitchFamily="2" charset="2"/>
              </a:rPr>
              <a:t> with </a:t>
            </a:r>
            <a:r>
              <a:rPr lang="it-IT" sz="2400" dirty="0" err="1">
                <a:sym typeface="Wingdings" panose="05000000000000000000" pitchFamily="2" charset="2"/>
              </a:rPr>
              <a:t>them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if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they</a:t>
            </a:r>
            <a:r>
              <a:rPr lang="it-IT" sz="2400" dirty="0">
                <a:sym typeface="Wingdings" panose="05000000000000000000" pitchFamily="2" charset="2"/>
              </a:rPr>
              <a:t> are </a:t>
            </a:r>
            <a:r>
              <a:rPr lang="it-IT" sz="2400" dirty="0" err="1">
                <a:sym typeface="Wingdings" panose="05000000000000000000" pitchFamily="2" charset="2"/>
              </a:rPr>
              <a:t>interested</a:t>
            </a:r>
            <a:r>
              <a:rPr lang="it-IT" sz="2400" dirty="0">
                <a:sym typeface="Wingdings" panose="05000000000000000000" pitchFamily="2" charset="2"/>
              </a:rPr>
              <a:t>.</a:t>
            </a:r>
          </a:p>
          <a:p>
            <a:endParaRPr lang="it-IT" sz="2400" dirty="0">
              <a:sym typeface="Wingdings" panose="05000000000000000000" pitchFamily="2" charset="2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56DCEF6-E17A-4C1E-96F3-D9D830F9D07D}"/>
              </a:ext>
            </a:extLst>
          </p:cNvPr>
          <p:cNvSpPr txBox="1"/>
          <p:nvPr/>
        </p:nvSpPr>
        <p:spPr>
          <a:xfrm rot="21437153">
            <a:off x="1347490" y="5122887"/>
            <a:ext cx="720819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«Two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better</a:t>
            </a:r>
            <a:r>
              <a:rPr lang="it-IT" sz="2400" dirty="0"/>
              <a:t> </a:t>
            </a:r>
            <a:r>
              <a:rPr lang="it-IT" sz="2400" dirty="0" err="1"/>
              <a:t>than</a:t>
            </a:r>
            <a:r>
              <a:rPr lang="it-IT" sz="2400" dirty="0"/>
              <a:t> one»</a:t>
            </a:r>
          </a:p>
          <a:p>
            <a:r>
              <a:rPr lang="it-IT" sz="2400" dirty="0" err="1"/>
              <a:t>We</a:t>
            </a:r>
            <a:r>
              <a:rPr lang="it-IT" sz="2400" dirty="0"/>
              <a:t> </a:t>
            </a:r>
            <a:r>
              <a:rPr lang="it-IT" sz="2400" dirty="0" err="1"/>
              <a:t>might</a:t>
            </a:r>
            <a:r>
              <a:rPr lang="it-IT" sz="2400" dirty="0"/>
              <a:t> decide to make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diffent</a:t>
            </a:r>
            <a:r>
              <a:rPr lang="it-IT" sz="2400" dirty="0"/>
              <a:t> </a:t>
            </a:r>
            <a:r>
              <a:rPr lang="it-IT" sz="2400" dirty="0" err="1"/>
              <a:t>applications</a:t>
            </a:r>
            <a:r>
              <a:rPr lang="it-IT" sz="2400" dirty="0"/>
              <a:t> to double the success </a:t>
            </a:r>
            <a:r>
              <a:rPr lang="it-IT" sz="2400" dirty="0" err="1"/>
              <a:t>probabilities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1994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911D-04B2-3DC7-2637-8D437FB44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_logo.gif">
            <a:extLst>
              <a:ext uri="{FF2B5EF4-FFF2-40B4-BE49-F238E27FC236}">
                <a16:creationId xmlns:a16="http://schemas.microsoft.com/office/drawing/2014/main" id="{9A59EAC0-92CC-0F8A-5557-A79F65A934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3C7A757-D41F-49A5-AAB4-A4655A6D4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58" y="249706"/>
            <a:ext cx="11648471" cy="804671"/>
          </a:xfrm>
        </p:spPr>
        <p:txBody>
          <a:bodyPr>
            <a:normAutofit/>
          </a:bodyPr>
          <a:lstStyle/>
          <a:p>
            <a:r>
              <a:rPr lang="it-IT" sz="3733" b="1" dirty="0">
                <a:solidFill>
                  <a:srgbClr val="C00000"/>
                </a:solidFill>
              </a:rPr>
              <a:t>2</a:t>
            </a:r>
            <a:r>
              <a:rPr lang="it-IT" sz="3800" b="1" dirty="0">
                <a:solidFill>
                  <a:srgbClr val="C00000"/>
                </a:solidFill>
              </a:rPr>
              <a:t>. Detector performance paper</a:t>
            </a:r>
            <a:endParaRPr lang="it-IT" sz="3733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E457D0A-1A26-DFCD-B174-E0EDB163D98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9344" y="1778065"/>
            <a:ext cx="11242307" cy="4940505"/>
          </a:xfrm>
        </p:spPr>
        <p:txBody>
          <a:bodyPr/>
          <a:lstStyle/>
          <a:p>
            <a:endParaRPr lang="it-IT" sz="2400" dirty="0">
              <a:ea typeface="Times New Roman" panose="02020603050405020304" pitchFamily="18" charset="0"/>
            </a:endParaRPr>
          </a:p>
          <a:p>
            <a:endParaRPr lang="it-IT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645431F-DB31-78E7-144B-63610938BBF0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7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6</a:t>
            </a:fld>
            <a:endParaRPr lang="en-US" sz="17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5451F21-5D78-999D-EFFD-E4EA95D65C14}"/>
              </a:ext>
            </a:extLst>
          </p:cNvPr>
          <p:cNvSpPr txBox="1"/>
          <p:nvPr/>
        </p:nvSpPr>
        <p:spPr>
          <a:xfrm>
            <a:off x="656493" y="1090795"/>
            <a:ext cx="10945158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ym typeface="Wingdings" panose="05000000000000000000" pitchFamily="2" charset="2"/>
              </a:rPr>
              <a:t>We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have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two</a:t>
            </a:r>
            <a:r>
              <a:rPr lang="it-IT" sz="2400" dirty="0">
                <a:sym typeface="Wingdings" panose="05000000000000000000" pitchFamily="2" charset="2"/>
              </a:rPr>
              <a:t> FOOT general papers:</a:t>
            </a:r>
          </a:p>
          <a:p>
            <a:r>
              <a:rPr lang="it-IT" sz="2400" dirty="0">
                <a:sym typeface="Wingdings" panose="05000000000000000000" pitchFamily="2" charset="2"/>
              </a:rPr>
              <a:t> - </a:t>
            </a:r>
            <a:r>
              <a:rPr lang="it-IT" sz="2400" dirty="0" err="1">
                <a:sym typeface="Wingdings" panose="05000000000000000000" pitchFamily="2" charset="2"/>
              </a:rPr>
              <a:t>Conceptual</a:t>
            </a:r>
            <a:r>
              <a:rPr lang="it-IT" sz="2400" dirty="0">
                <a:sym typeface="Wingdings" panose="05000000000000000000" pitchFamily="2" charset="2"/>
              </a:rPr>
              <a:t> design report … </a:t>
            </a:r>
            <a:r>
              <a:rPr lang="it-IT" sz="2400" dirty="0" err="1">
                <a:sym typeface="Wingdings" panose="05000000000000000000" pitchFamily="2" charset="2"/>
              </a:rPr>
              <a:t>used</a:t>
            </a:r>
            <a:r>
              <a:rPr lang="it-IT" sz="2400" dirty="0">
                <a:sym typeface="Wingdings" panose="05000000000000000000" pitchFamily="2" charset="2"/>
              </a:rPr>
              <a:t> for the FOOT </a:t>
            </a:r>
            <a:r>
              <a:rPr lang="it-IT" sz="2400" dirty="0" err="1">
                <a:sym typeface="Wingdings" panose="05000000000000000000" pitchFamily="2" charset="2"/>
              </a:rPr>
              <a:t>starting</a:t>
            </a:r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 - «</a:t>
            </a:r>
            <a:r>
              <a:rPr lang="en-US" sz="2400" dirty="0">
                <a:sym typeface="Wingdings" panose="05000000000000000000" pitchFamily="2" charset="2"/>
              </a:rPr>
              <a:t>Measuring the impact of nuclear interaction in particle therapy and in radio</a:t>
            </a:r>
          </a:p>
          <a:p>
            <a:r>
              <a:rPr lang="en-US" sz="2400" dirty="0">
                <a:sym typeface="Wingdings" panose="05000000000000000000" pitchFamily="2" charset="2"/>
              </a:rPr>
              <a:t>protection in space: the FOOT experiment”; 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mostly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based</a:t>
            </a:r>
            <a:r>
              <a:rPr lang="it-IT" sz="2400" dirty="0">
                <a:sym typeface="Wingdings" panose="05000000000000000000" pitchFamily="2" charset="2"/>
              </a:rPr>
              <a:t> on Monte Carlo studies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 err="1">
                <a:sym typeface="Wingdings" panose="05000000000000000000" pitchFamily="2" charset="2"/>
              </a:rPr>
              <a:t>Proposal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have</a:t>
            </a:r>
            <a:r>
              <a:rPr lang="it-IT" sz="2400" dirty="0">
                <a:sym typeface="Wingdings" panose="05000000000000000000" pitchFamily="2" charset="2"/>
              </a:rPr>
              <a:t> a «general performance paper» </a:t>
            </a:r>
            <a:r>
              <a:rPr lang="it-IT" sz="2400" dirty="0" err="1">
                <a:sym typeface="Wingdings" panose="05000000000000000000" pitchFamily="2" charset="2"/>
              </a:rPr>
              <a:t>containing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 err="1">
                <a:sym typeface="Wingdings" panose="05000000000000000000" pitchFamily="2" charset="2"/>
              </a:rPr>
              <a:t>summary</a:t>
            </a:r>
            <a:r>
              <a:rPr lang="it-IT" sz="2400" dirty="0">
                <a:sym typeface="Wingdings" panose="05000000000000000000" pitchFamily="2" charset="2"/>
              </a:rPr>
              <a:t> of performances of </a:t>
            </a:r>
            <a:r>
              <a:rPr lang="it-IT" sz="2400" dirty="0" err="1">
                <a:sym typeface="Wingdings" panose="05000000000000000000" pitchFamily="2" charset="2"/>
              </a:rPr>
              <a:t>each</a:t>
            </a:r>
            <a:r>
              <a:rPr lang="it-IT" sz="2400" dirty="0">
                <a:sym typeface="Wingdings" panose="05000000000000000000" pitchFamily="2" charset="2"/>
              </a:rPr>
              <a:t> (sub) detector and the complete detectors (</a:t>
            </a:r>
            <a:r>
              <a:rPr lang="it-IT" sz="2400" dirty="0" err="1">
                <a:sym typeface="Wingdings" panose="05000000000000000000" pitchFamily="2" charset="2"/>
              </a:rPr>
              <a:t>electronic</a:t>
            </a:r>
            <a:r>
              <a:rPr lang="it-IT" sz="2400" dirty="0">
                <a:sym typeface="Wingdings" panose="05000000000000000000" pitchFamily="2" charset="2"/>
              </a:rPr>
              <a:t> &amp; ECC)</a:t>
            </a:r>
          </a:p>
          <a:p>
            <a:r>
              <a:rPr lang="it-IT" sz="2400" dirty="0" err="1">
                <a:sym typeface="Wingdings" panose="05000000000000000000" pitchFamily="2" charset="2"/>
              </a:rPr>
              <a:t>We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have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already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many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performace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informations</a:t>
            </a:r>
            <a:r>
              <a:rPr lang="it-IT" sz="2400" dirty="0">
                <a:sym typeface="Wingdings" panose="05000000000000000000" pitchFamily="2" charset="2"/>
              </a:rPr>
              <a:t> on </a:t>
            </a:r>
            <a:r>
              <a:rPr lang="it-IT" sz="2400" dirty="0" err="1">
                <a:sym typeface="Wingdings" panose="05000000000000000000" pitchFamily="2" charset="2"/>
              </a:rPr>
              <a:t>several</a:t>
            </a:r>
            <a:r>
              <a:rPr lang="it-IT" sz="2400" dirty="0">
                <a:sym typeface="Wingdings" panose="05000000000000000000" pitchFamily="2" charset="2"/>
              </a:rPr>
              <a:t> detectors; some </a:t>
            </a:r>
            <a:r>
              <a:rPr lang="it-IT" sz="2400" dirty="0" err="1">
                <a:sym typeface="Wingdings" panose="05000000000000000000" pitchFamily="2" charset="2"/>
              </a:rPr>
              <a:t>already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published</a:t>
            </a:r>
            <a:r>
              <a:rPr lang="it-IT" sz="2400" dirty="0">
                <a:sym typeface="Wingdings" panose="05000000000000000000" pitchFamily="2" charset="2"/>
              </a:rPr>
              <a:t>. Not a </a:t>
            </a:r>
            <a:r>
              <a:rPr lang="it-IT" sz="2400" dirty="0" err="1">
                <a:sym typeface="Wingdings" panose="05000000000000000000" pitchFamily="2" charset="2"/>
              </a:rPr>
              <a:t>substitute</a:t>
            </a:r>
            <a:r>
              <a:rPr lang="it-IT" sz="2400" dirty="0">
                <a:sym typeface="Wingdings" panose="05000000000000000000" pitchFamily="2" charset="2"/>
              </a:rPr>
              <a:t> for </a:t>
            </a:r>
            <a:r>
              <a:rPr lang="it-IT" sz="2400" dirty="0" err="1">
                <a:sym typeface="Wingdings" panose="05000000000000000000" pitchFamily="2" charset="2"/>
              </a:rPr>
              <a:t>detailed</a:t>
            </a:r>
            <a:r>
              <a:rPr lang="it-IT" sz="2400" dirty="0">
                <a:sym typeface="Wingdings" panose="05000000000000000000" pitchFamily="2" charset="2"/>
              </a:rPr>
              <a:t> sub detector performance papers; </a:t>
            </a:r>
            <a:r>
              <a:rPr lang="it-IT" sz="2400" dirty="0" err="1">
                <a:sym typeface="Wingdings" panose="05000000000000000000" pitchFamily="2" charset="2"/>
              </a:rPr>
              <a:t>needed</a:t>
            </a:r>
            <a:r>
              <a:rPr lang="it-IT" sz="2400" dirty="0">
                <a:sym typeface="Wingdings" panose="05000000000000000000" pitchFamily="2" charset="2"/>
              </a:rPr>
              <a:t> for </a:t>
            </a:r>
            <a:r>
              <a:rPr lang="it-IT" sz="2400" dirty="0" err="1">
                <a:sym typeface="Wingdings" panose="05000000000000000000" pitchFamily="2" charset="2"/>
              </a:rPr>
              <a:t>analyses</a:t>
            </a:r>
            <a:r>
              <a:rPr lang="it-IT" sz="2400" dirty="0">
                <a:sym typeface="Wingdings" panose="05000000000000000000" pitchFamily="2" charset="2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696097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F5B945-DC8C-D41C-234A-87B2CCAF8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FOOT_logo.gif">
            <a:extLst>
              <a:ext uri="{FF2B5EF4-FFF2-40B4-BE49-F238E27FC236}">
                <a16:creationId xmlns:a16="http://schemas.microsoft.com/office/drawing/2014/main" id="{88A6D52A-9527-C27F-F607-E7C37C1D8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C771316-B8F7-7CDF-0D7E-0AA626624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858" y="249706"/>
            <a:ext cx="11648471" cy="804671"/>
          </a:xfrm>
        </p:spPr>
        <p:txBody>
          <a:bodyPr>
            <a:normAutofit/>
          </a:bodyPr>
          <a:lstStyle/>
          <a:p>
            <a:r>
              <a:rPr lang="it-IT" sz="3733" b="1" dirty="0">
                <a:solidFill>
                  <a:srgbClr val="C00000"/>
                </a:solidFill>
              </a:rPr>
              <a:t>2</a:t>
            </a:r>
            <a:r>
              <a:rPr lang="it-IT" sz="3800" b="1" dirty="0">
                <a:solidFill>
                  <a:srgbClr val="C00000"/>
                </a:solidFill>
              </a:rPr>
              <a:t>. Detector performance paper</a:t>
            </a:r>
            <a:endParaRPr lang="it-IT" sz="3733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C48C7CA-7D85-9FF1-12CA-C32323D68504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59344" y="1778065"/>
            <a:ext cx="11242307" cy="4940505"/>
          </a:xfrm>
        </p:spPr>
        <p:txBody>
          <a:bodyPr/>
          <a:lstStyle/>
          <a:p>
            <a:endParaRPr lang="it-IT" sz="2400" dirty="0">
              <a:ea typeface="Times New Roman" panose="02020603050405020304" pitchFamily="18" charset="0"/>
            </a:endParaRPr>
          </a:p>
          <a:p>
            <a:endParaRPr lang="it-IT" sz="24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BC09D96-95A0-564F-2DF9-09CDFD796356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32A5884B-C5E9-4BB7-A8A2-46CF1EC8C039}" type="slidenum">
              <a:rPr lang="en-US" sz="1733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7</a:t>
            </a:fld>
            <a:endParaRPr lang="en-US" sz="1733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2DE08E-B86D-1D9B-87EA-80E88871885A}"/>
              </a:ext>
            </a:extLst>
          </p:cNvPr>
          <p:cNvSpPr txBox="1"/>
          <p:nvPr/>
        </p:nvSpPr>
        <p:spPr>
          <a:xfrm>
            <a:off x="656493" y="1090795"/>
            <a:ext cx="10945158" cy="52629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 err="1">
                <a:sym typeface="Wingdings" panose="05000000000000000000" pitchFamily="2" charset="2"/>
              </a:rPr>
              <a:t>We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have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two</a:t>
            </a:r>
            <a:r>
              <a:rPr lang="it-IT" sz="2400" dirty="0">
                <a:sym typeface="Wingdings" panose="05000000000000000000" pitchFamily="2" charset="2"/>
              </a:rPr>
              <a:t> FOOT general papers:</a:t>
            </a:r>
          </a:p>
          <a:p>
            <a:r>
              <a:rPr lang="it-IT" sz="2400" dirty="0">
                <a:sym typeface="Wingdings" panose="05000000000000000000" pitchFamily="2" charset="2"/>
              </a:rPr>
              <a:t> - </a:t>
            </a:r>
            <a:r>
              <a:rPr lang="it-IT" sz="2400" dirty="0" err="1">
                <a:sym typeface="Wingdings" panose="05000000000000000000" pitchFamily="2" charset="2"/>
              </a:rPr>
              <a:t>Conceptual</a:t>
            </a:r>
            <a:r>
              <a:rPr lang="it-IT" sz="2400" dirty="0">
                <a:sym typeface="Wingdings" panose="05000000000000000000" pitchFamily="2" charset="2"/>
              </a:rPr>
              <a:t> design report … </a:t>
            </a:r>
            <a:r>
              <a:rPr lang="it-IT" sz="2400" dirty="0" err="1">
                <a:sym typeface="Wingdings" panose="05000000000000000000" pitchFamily="2" charset="2"/>
              </a:rPr>
              <a:t>used</a:t>
            </a:r>
            <a:r>
              <a:rPr lang="it-IT" sz="2400" dirty="0">
                <a:sym typeface="Wingdings" panose="05000000000000000000" pitchFamily="2" charset="2"/>
              </a:rPr>
              <a:t> for the FOOT </a:t>
            </a:r>
            <a:r>
              <a:rPr lang="it-IT" sz="2400" dirty="0" err="1">
                <a:sym typeface="Wingdings" panose="05000000000000000000" pitchFamily="2" charset="2"/>
              </a:rPr>
              <a:t>starting</a:t>
            </a:r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 - «</a:t>
            </a:r>
            <a:r>
              <a:rPr lang="en-US" sz="2400" dirty="0">
                <a:sym typeface="Wingdings" panose="05000000000000000000" pitchFamily="2" charset="2"/>
              </a:rPr>
              <a:t>Measuring the impact of nuclear interaction in particle therapy and in radio</a:t>
            </a:r>
          </a:p>
          <a:p>
            <a:r>
              <a:rPr lang="en-US" sz="2400" dirty="0">
                <a:sym typeface="Wingdings" panose="05000000000000000000" pitchFamily="2" charset="2"/>
              </a:rPr>
              <a:t>protection in space: the FOOT experiment”; 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mostly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based</a:t>
            </a:r>
            <a:r>
              <a:rPr lang="it-IT" sz="2400" dirty="0">
                <a:sym typeface="Wingdings" panose="05000000000000000000" pitchFamily="2" charset="2"/>
              </a:rPr>
              <a:t> on Monte Carlo studies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 err="1">
                <a:sym typeface="Wingdings" panose="05000000000000000000" pitchFamily="2" charset="2"/>
              </a:rPr>
              <a:t>Proposal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have</a:t>
            </a:r>
            <a:r>
              <a:rPr lang="it-IT" sz="2400" dirty="0">
                <a:sym typeface="Wingdings" panose="05000000000000000000" pitchFamily="2" charset="2"/>
              </a:rPr>
              <a:t> a «general performance paper» </a:t>
            </a:r>
            <a:r>
              <a:rPr lang="it-IT" sz="2400" dirty="0" err="1">
                <a:sym typeface="Wingdings" panose="05000000000000000000" pitchFamily="2" charset="2"/>
              </a:rPr>
              <a:t>containing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 err="1">
                <a:sym typeface="Wingdings" panose="05000000000000000000" pitchFamily="2" charset="2"/>
              </a:rPr>
              <a:t>summary</a:t>
            </a:r>
            <a:r>
              <a:rPr lang="it-IT" sz="2400" dirty="0">
                <a:sym typeface="Wingdings" panose="05000000000000000000" pitchFamily="2" charset="2"/>
              </a:rPr>
              <a:t> of performances of </a:t>
            </a:r>
            <a:r>
              <a:rPr lang="it-IT" sz="2400" dirty="0" err="1">
                <a:sym typeface="Wingdings" panose="05000000000000000000" pitchFamily="2" charset="2"/>
              </a:rPr>
              <a:t>each</a:t>
            </a:r>
            <a:r>
              <a:rPr lang="it-IT" sz="2400" dirty="0">
                <a:sym typeface="Wingdings" panose="05000000000000000000" pitchFamily="2" charset="2"/>
              </a:rPr>
              <a:t> (sub) detector and the complete detectors (</a:t>
            </a:r>
            <a:r>
              <a:rPr lang="it-IT" sz="2400" dirty="0" err="1">
                <a:sym typeface="Wingdings" panose="05000000000000000000" pitchFamily="2" charset="2"/>
              </a:rPr>
              <a:t>electronic</a:t>
            </a:r>
            <a:r>
              <a:rPr lang="it-IT" sz="2400" dirty="0">
                <a:sym typeface="Wingdings" panose="05000000000000000000" pitchFamily="2" charset="2"/>
              </a:rPr>
              <a:t> &amp; ECC)</a:t>
            </a:r>
          </a:p>
          <a:p>
            <a:r>
              <a:rPr lang="it-IT" sz="2400" dirty="0" err="1">
                <a:sym typeface="Wingdings" panose="05000000000000000000" pitchFamily="2" charset="2"/>
              </a:rPr>
              <a:t>We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have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already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many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performace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informations</a:t>
            </a:r>
            <a:r>
              <a:rPr lang="it-IT" sz="2400" dirty="0">
                <a:sym typeface="Wingdings" panose="05000000000000000000" pitchFamily="2" charset="2"/>
              </a:rPr>
              <a:t> on </a:t>
            </a:r>
            <a:r>
              <a:rPr lang="it-IT" sz="2400" dirty="0" err="1">
                <a:sym typeface="Wingdings" panose="05000000000000000000" pitchFamily="2" charset="2"/>
              </a:rPr>
              <a:t>several</a:t>
            </a:r>
            <a:r>
              <a:rPr lang="it-IT" sz="2400" dirty="0">
                <a:sym typeface="Wingdings" panose="05000000000000000000" pitchFamily="2" charset="2"/>
              </a:rPr>
              <a:t> detectors; some </a:t>
            </a:r>
            <a:r>
              <a:rPr lang="it-IT" sz="2400" dirty="0" err="1">
                <a:sym typeface="Wingdings" panose="05000000000000000000" pitchFamily="2" charset="2"/>
              </a:rPr>
              <a:t>already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published</a:t>
            </a:r>
            <a:r>
              <a:rPr lang="it-IT" sz="2400" dirty="0">
                <a:sym typeface="Wingdings" panose="05000000000000000000" pitchFamily="2" charset="2"/>
              </a:rPr>
              <a:t>. Not a </a:t>
            </a:r>
            <a:r>
              <a:rPr lang="it-IT" sz="2400" dirty="0" err="1">
                <a:sym typeface="Wingdings" panose="05000000000000000000" pitchFamily="2" charset="2"/>
              </a:rPr>
              <a:t>substitute</a:t>
            </a:r>
            <a:r>
              <a:rPr lang="it-IT" sz="2400" dirty="0">
                <a:sym typeface="Wingdings" panose="05000000000000000000" pitchFamily="2" charset="2"/>
              </a:rPr>
              <a:t> for </a:t>
            </a:r>
            <a:r>
              <a:rPr lang="it-IT" sz="2400" dirty="0" err="1">
                <a:sym typeface="Wingdings" panose="05000000000000000000" pitchFamily="2" charset="2"/>
              </a:rPr>
              <a:t>detailed</a:t>
            </a:r>
            <a:r>
              <a:rPr lang="it-IT" sz="2400" dirty="0">
                <a:sym typeface="Wingdings" panose="05000000000000000000" pitchFamily="2" charset="2"/>
              </a:rPr>
              <a:t> sub detector performance papers; </a:t>
            </a:r>
            <a:r>
              <a:rPr lang="it-IT" sz="2400" dirty="0" err="1">
                <a:sym typeface="Wingdings" panose="05000000000000000000" pitchFamily="2" charset="2"/>
              </a:rPr>
              <a:t>needed</a:t>
            </a:r>
            <a:r>
              <a:rPr lang="it-IT" sz="2400" dirty="0">
                <a:sym typeface="Wingdings" panose="05000000000000000000" pitchFamily="2" charset="2"/>
              </a:rPr>
              <a:t> for </a:t>
            </a:r>
            <a:r>
              <a:rPr lang="it-IT" sz="2400" dirty="0" err="1">
                <a:sym typeface="Wingdings" panose="05000000000000000000" pitchFamily="2" charset="2"/>
              </a:rPr>
              <a:t>analyses</a:t>
            </a:r>
            <a:r>
              <a:rPr lang="it-IT" sz="2400" dirty="0">
                <a:sym typeface="Wingdings" panose="05000000000000000000" pitchFamily="2" charset="2"/>
              </a:rPr>
              <a:t>!!</a:t>
            </a:r>
          </a:p>
          <a:p>
            <a:endParaRPr lang="it-IT" sz="2400" dirty="0">
              <a:sym typeface="Wingdings" panose="05000000000000000000" pitchFamily="2" charset="2"/>
            </a:endParaRPr>
          </a:p>
          <a:p>
            <a:r>
              <a:rPr lang="it-IT" sz="2400" dirty="0">
                <a:sym typeface="Wingdings" panose="05000000000000000000" pitchFamily="2" charset="2"/>
              </a:rPr>
              <a:t>Traini, Galati, </a:t>
            </a:r>
            <a:r>
              <a:rPr lang="it-IT" sz="2400" dirty="0" err="1">
                <a:sym typeface="Wingdings" panose="05000000000000000000" pitchFamily="2" charset="2"/>
              </a:rPr>
              <a:t>Servoli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already</a:t>
            </a:r>
            <a:r>
              <a:rPr lang="it-IT" sz="2400" dirty="0">
                <a:sym typeface="Wingdings" panose="05000000000000000000" pitchFamily="2" charset="2"/>
              </a:rPr>
              <a:t> «</a:t>
            </a:r>
            <a:r>
              <a:rPr lang="it-IT" sz="2400" dirty="0" err="1">
                <a:sym typeface="Wingdings" panose="05000000000000000000" pitchFamily="2" charset="2"/>
              </a:rPr>
              <a:t>volontiered</a:t>
            </a:r>
            <a:r>
              <a:rPr lang="it-IT" sz="2400" dirty="0">
                <a:sym typeface="Wingdings" panose="05000000000000000000" pitchFamily="2" charset="2"/>
              </a:rPr>
              <a:t>…» for the </a:t>
            </a:r>
            <a:r>
              <a:rPr lang="it-IT" sz="2400" dirty="0" err="1">
                <a:sym typeface="Wingdings" panose="05000000000000000000" pitchFamily="2" charset="2"/>
              </a:rPr>
              <a:t>organization</a:t>
            </a:r>
            <a:r>
              <a:rPr lang="it-IT" sz="2400" dirty="0">
                <a:sym typeface="Wingdings" panose="05000000000000000000" pitchFamily="2" charset="2"/>
              </a:rPr>
              <a:t>.</a:t>
            </a:r>
          </a:p>
          <a:p>
            <a:endParaRPr lang="it-IT" sz="2400" dirty="0">
              <a:solidFill>
                <a:schemeClr val="accent5">
                  <a:lumMod val="50000"/>
                </a:schemeClr>
              </a:solidFill>
              <a:sym typeface="Wingdings" panose="05000000000000000000" pitchFamily="2" charset="2"/>
            </a:endParaRPr>
          </a:p>
          <a:p>
            <a:r>
              <a:rPr lang="it-IT" sz="2400" dirty="0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Time scale: 80% of paper and performances ready for the end of the </a:t>
            </a:r>
            <a:r>
              <a:rPr lang="it-IT" sz="2400" dirty="0" err="1">
                <a:solidFill>
                  <a:schemeClr val="accent5">
                    <a:lumMod val="50000"/>
                  </a:schemeClr>
                </a:solidFill>
                <a:sym typeface="Wingdings" panose="05000000000000000000" pitchFamily="2" charset="2"/>
              </a:rPr>
              <a:t>year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47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9E35A-DA2E-A0F9-02A5-052592271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58110E-C304-C972-EBD8-D68EF1F4A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621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C00000"/>
                </a:solidFill>
              </a:rPr>
              <a:t>3. </a:t>
            </a:r>
            <a:r>
              <a:rPr lang="it-IT" sz="4000" dirty="0" err="1">
                <a:solidFill>
                  <a:srgbClr val="C00000"/>
                </a:solidFill>
              </a:rPr>
              <a:t>Rotation</a:t>
            </a:r>
            <a:r>
              <a:rPr lang="it-IT" sz="4000" dirty="0">
                <a:solidFill>
                  <a:srgbClr val="C00000"/>
                </a:solidFill>
              </a:rPr>
              <a:t> of </a:t>
            </a:r>
            <a:r>
              <a:rPr lang="it-IT" sz="4000" dirty="0" err="1">
                <a:solidFill>
                  <a:srgbClr val="C00000"/>
                </a:solidFill>
              </a:rPr>
              <a:t>charges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E717CD-D9E6-15CC-FB5B-B82B6D387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803"/>
            <a:ext cx="10515600" cy="5276335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Physics</a:t>
            </a:r>
            <a:r>
              <a:rPr lang="it-IT" dirty="0"/>
              <a:t> Coordinator: </a:t>
            </a:r>
          </a:p>
          <a:p>
            <a:pPr lvl="1"/>
            <a:r>
              <a:rPr lang="it-IT" dirty="0"/>
              <a:t>M. Toppi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25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Note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moment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«</a:t>
            </a:r>
            <a:r>
              <a:rPr lang="it-IT" dirty="0" err="1"/>
              <a:t>deputy</a:t>
            </a:r>
            <a:r>
              <a:rPr lang="it-IT" dirty="0"/>
              <a:t>» </a:t>
            </a:r>
            <a:r>
              <a:rPr lang="it-IT" dirty="0" err="1"/>
              <a:t>physics</a:t>
            </a:r>
            <a:r>
              <a:rPr lang="it-IT" dirty="0"/>
              <a:t> coordinator</a:t>
            </a:r>
          </a:p>
          <a:p>
            <a:pPr lvl="1"/>
            <a:endParaRPr lang="it-IT" dirty="0"/>
          </a:p>
          <a:p>
            <a:r>
              <a:rPr lang="it-IT" dirty="0" err="1"/>
              <a:t>Editorial</a:t>
            </a:r>
            <a:r>
              <a:rPr lang="it-IT" dirty="0"/>
              <a:t> Board: </a:t>
            </a:r>
          </a:p>
          <a:p>
            <a:pPr marL="457200" lvl="1" indent="0">
              <a:buNone/>
            </a:pPr>
            <a:r>
              <a:rPr lang="it-IT" dirty="0"/>
              <a:t> A. </a:t>
            </a:r>
            <a:r>
              <a:rPr lang="it-IT" dirty="0" err="1"/>
              <a:t>Kraan</a:t>
            </a:r>
            <a:r>
              <a:rPr lang="it-IT" dirty="0"/>
              <a:t> (EB </a:t>
            </a:r>
            <a:r>
              <a:rPr lang="it-IT" dirty="0" err="1"/>
              <a:t>chair</a:t>
            </a:r>
            <a:r>
              <a:rPr lang="it-IT" dirty="0"/>
              <a:t>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25</a:t>
            </a:r>
            <a:r>
              <a:rPr lang="it-IT" dirty="0"/>
              <a:t>), A. Lauria (</a:t>
            </a:r>
            <a:r>
              <a:rPr lang="it-IT" dirty="0" err="1"/>
              <a:t>jun</a:t>
            </a:r>
            <a:r>
              <a:rPr lang="it-IT" dirty="0"/>
              <a:t> 26),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r>
              <a:rPr lang="it-IT" dirty="0"/>
              <a:t>G. Traini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25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Software </a:t>
            </a:r>
            <a:r>
              <a:rPr lang="it-IT" dirty="0" err="1"/>
              <a:t>coordination</a:t>
            </a:r>
            <a:r>
              <a:rPr lang="it-IT" dirty="0"/>
              <a:t>: </a:t>
            </a:r>
          </a:p>
          <a:p>
            <a:pPr lvl="1"/>
            <a:r>
              <a:rPr lang="it-IT" dirty="0"/>
              <a:t>Y. Dong (</a:t>
            </a:r>
            <a:r>
              <a:rPr lang="it-IT" dirty="0" err="1"/>
              <a:t>deputy</a:t>
            </a:r>
            <a:r>
              <a:rPr lang="it-IT" dirty="0"/>
              <a:t>, </a:t>
            </a:r>
            <a:r>
              <a:rPr lang="it-IT" dirty="0" err="1"/>
              <a:t>dec</a:t>
            </a:r>
            <a:r>
              <a:rPr lang="it-IT" dirty="0"/>
              <a:t> 26), A. Zarrella (</a:t>
            </a:r>
            <a:r>
              <a:rPr lang="it-IT" dirty="0" err="1"/>
              <a:t>deputy</a:t>
            </a:r>
            <a:r>
              <a:rPr lang="it-IT" dirty="0"/>
              <a:t>, </a:t>
            </a:r>
            <a:r>
              <a:rPr lang="it-IT" dirty="0" err="1"/>
              <a:t>dec</a:t>
            </a:r>
            <a:r>
              <a:rPr lang="it-IT" dirty="0"/>
              <a:t> 26)</a:t>
            </a:r>
          </a:p>
          <a:p>
            <a:pPr lvl="1"/>
            <a:endParaRPr lang="it-IT" dirty="0"/>
          </a:p>
          <a:p>
            <a:r>
              <a:rPr lang="it-IT" dirty="0"/>
              <a:t>Technical </a:t>
            </a:r>
            <a:r>
              <a:rPr lang="it-IT" dirty="0" err="1"/>
              <a:t>coordination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M. Morrocchi (</a:t>
            </a:r>
            <a:r>
              <a:rPr lang="it-IT" dirty="0" err="1"/>
              <a:t>jun</a:t>
            </a:r>
            <a:r>
              <a:rPr lang="it-IT" dirty="0"/>
              <a:t> 26)</a:t>
            </a:r>
          </a:p>
          <a:p>
            <a:pPr lvl="1"/>
            <a:endParaRPr lang="it-IT" dirty="0"/>
          </a:p>
          <a:p>
            <a:r>
              <a:rPr lang="it-IT" dirty="0" err="1"/>
              <a:t>Spokesperson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M. Villa (</a:t>
            </a:r>
            <a:r>
              <a:rPr lang="it-IT" dirty="0" err="1"/>
              <a:t>dec</a:t>
            </a:r>
            <a:r>
              <a:rPr lang="it-IT" dirty="0"/>
              <a:t> 26), P. Cerello (</a:t>
            </a:r>
            <a:r>
              <a:rPr lang="it-IT" dirty="0" err="1"/>
              <a:t>deputy</a:t>
            </a:r>
            <a:r>
              <a:rPr lang="it-IT" dirty="0"/>
              <a:t>)  </a:t>
            </a:r>
          </a:p>
          <a:p>
            <a:pPr marL="457200" lvl="1" indent="0">
              <a:buNone/>
            </a:pPr>
            <a:endParaRPr lang="it-IT" dirty="0"/>
          </a:p>
          <a:p>
            <a:endParaRPr lang="en-US" dirty="0"/>
          </a:p>
        </p:txBody>
      </p:sp>
      <p:pic>
        <p:nvPicPr>
          <p:cNvPr id="4" name="Picture 5" descr="FOOT_logo.gif">
            <a:extLst>
              <a:ext uri="{FF2B5EF4-FFF2-40B4-BE49-F238E27FC236}">
                <a16:creationId xmlns:a16="http://schemas.microsoft.com/office/drawing/2014/main" id="{E57FDE22-119B-14AA-484B-71CCF1A93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72497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4B13E-0893-4241-DFFC-F21F56186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40978B-AF8A-44D4-44E0-7F68AB86C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7621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rgbClr val="C00000"/>
                </a:solidFill>
              </a:rPr>
              <a:t>3. </a:t>
            </a:r>
            <a:r>
              <a:rPr lang="it-IT" sz="4000" dirty="0" err="1">
                <a:solidFill>
                  <a:srgbClr val="C00000"/>
                </a:solidFill>
              </a:rPr>
              <a:t>Rotation</a:t>
            </a:r>
            <a:r>
              <a:rPr lang="it-IT" sz="4000" dirty="0">
                <a:solidFill>
                  <a:srgbClr val="C00000"/>
                </a:solidFill>
              </a:rPr>
              <a:t> of </a:t>
            </a:r>
            <a:r>
              <a:rPr lang="it-IT" sz="4000" dirty="0" err="1">
                <a:solidFill>
                  <a:srgbClr val="C00000"/>
                </a:solidFill>
              </a:rPr>
              <a:t>charges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32713A-B8CA-5650-1D0D-29E834D72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2803"/>
            <a:ext cx="10515600" cy="5276335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Physics</a:t>
            </a:r>
            <a:r>
              <a:rPr lang="it-IT" dirty="0"/>
              <a:t> Coordinator: </a:t>
            </a:r>
          </a:p>
          <a:p>
            <a:pPr lvl="1"/>
            <a:r>
              <a:rPr lang="it-IT" dirty="0"/>
              <a:t>M. Toppi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25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Note </a:t>
            </a:r>
            <a:r>
              <a:rPr lang="it-IT" dirty="0" err="1"/>
              <a:t>that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the moment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no «</a:t>
            </a:r>
            <a:r>
              <a:rPr lang="it-IT" dirty="0" err="1"/>
              <a:t>deputy</a:t>
            </a:r>
            <a:r>
              <a:rPr lang="it-IT" dirty="0"/>
              <a:t>» </a:t>
            </a:r>
            <a:r>
              <a:rPr lang="it-IT" dirty="0" err="1"/>
              <a:t>physics</a:t>
            </a:r>
            <a:r>
              <a:rPr lang="it-IT" dirty="0"/>
              <a:t> coordinator</a:t>
            </a:r>
          </a:p>
          <a:p>
            <a:pPr lvl="1"/>
            <a:endParaRPr lang="it-IT" dirty="0"/>
          </a:p>
          <a:p>
            <a:r>
              <a:rPr lang="it-IT" dirty="0" err="1"/>
              <a:t>Editorial</a:t>
            </a:r>
            <a:r>
              <a:rPr lang="it-IT" dirty="0"/>
              <a:t> Board: </a:t>
            </a:r>
          </a:p>
          <a:p>
            <a:pPr marL="457200" lvl="1" indent="0">
              <a:buNone/>
            </a:pPr>
            <a:r>
              <a:rPr lang="it-IT" dirty="0"/>
              <a:t> A. </a:t>
            </a:r>
            <a:r>
              <a:rPr lang="it-IT" dirty="0" err="1"/>
              <a:t>Kraan</a:t>
            </a:r>
            <a:r>
              <a:rPr lang="it-IT" dirty="0"/>
              <a:t> (EB </a:t>
            </a:r>
            <a:r>
              <a:rPr lang="it-IT" dirty="0" err="1"/>
              <a:t>chair</a:t>
            </a:r>
            <a:r>
              <a:rPr lang="it-IT" dirty="0"/>
              <a:t>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25</a:t>
            </a:r>
            <a:r>
              <a:rPr lang="it-IT" dirty="0"/>
              <a:t>), A. Lauria (</a:t>
            </a:r>
            <a:r>
              <a:rPr lang="it-IT" dirty="0" err="1"/>
              <a:t>jun</a:t>
            </a:r>
            <a:r>
              <a:rPr lang="it-IT" dirty="0"/>
              <a:t> 26),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r>
              <a:rPr lang="it-IT" dirty="0"/>
              <a:t>G. Traini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jun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25</a:t>
            </a:r>
            <a:r>
              <a:rPr lang="it-IT" dirty="0"/>
              <a:t>)</a:t>
            </a:r>
          </a:p>
          <a:p>
            <a:endParaRPr lang="it-IT" dirty="0"/>
          </a:p>
          <a:p>
            <a:r>
              <a:rPr lang="it-IT" dirty="0"/>
              <a:t>Software </a:t>
            </a:r>
            <a:r>
              <a:rPr lang="it-IT" dirty="0" err="1"/>
              <a:t>coordination</a:t>
            </a:r>
            <a:r>
              <a:rPr lang="it-IT" dirty="0"/>
              <a:t>: </a:t>
            </a:r>
          </a:p>
          <a:p>
            <a:pPr lvl="1"/>
            <a:r>
              <a:rPr lang="it-IT" dirty="0"/>
              <a:t>Y. Dong (</a:t>
            </a:r>
            <a:r>
              <a:rPr lang="it-IT" dirty="0" err="1"/>
              <a:t>deputy</a:t>
            </a:r>
            <a:r>
              <a:rPr lang="it-IT" dirty="0"/>
              <a:t>, </a:t>
            </a:r>
            <a:r>
              <a:rPr lang="it-IT" dirty="0" err="1"/>
              <a:t>dec</a:t>
            </a:r>
            <a:r>
              <a:rPr lang="it-IT" dirty="0"/>
              <a:t> 26), A. Zarrella (</a:t>
            </a:r>
            <a:r>
              <a:rPr lang="it-IT" dirty="0" err="1"/>
              <a:t>deputy</a:t>
            </a:r>
            <a:r>
              <a:rPr lang="it-IT" dirty="0"/>
              <a:t>, </a:t>
            </a:r>
            <a:r>
              <a:rPr lang="it-IT" dirty="0" err="1"/>
              <a:t>dec</a:t>
            </a:r>
            <a:r>
              <a:rPr lang="it-IT" dirty="0"/>
              <a:t> 26)</a:t>
            </a:r>
          </a:p>
          <a:p>
            <a:pPr lvl="1"/>
            <a:endParaRPr lang="it-IT" dirty="0"/>
          </a:p>
          <a:p>
            <a:r>
              <a:rPr lang="it-IT" dirty="0"/>
              <a:t>Technical </a:t>
            </a:r>
            <a:r>
              <a:rPr lang="it-IT" dirty="0" err="1"/>
              <a:t>coordination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M. Morrocchi (</a:t>
            </a:r>
            <a:r>
              <a:rPr lang="it-IT" dirty="0" err="1"/>
              <a:t>jun</a:t>
            </a:r>
            <a:r>
              <a:rPr lang="it-IT" dirty="0"/>
              <a:t> 26)</a:t>
            </a:r>
          </a:p>
          <a:p>
            <a:pPr lvl="1"/>
            <a:endParaRPr lang="it-IT" dirty="0"/>
          </a:p>
          <a:p>
            <a:r>
              <a:rPr lang="it-IT" dirty="0" err="1"/>
              <a:t>Spokesperson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M. Villa (</a:t>
            </a:r>
            <a:r>
              <a:rPr lang="it-IT" dirty="0" err="1"/>
              <a:t>dec</a:t>
            </a:r>
            <a:r>
              <a:rPr lang="it-IT" dirty="0"/>
              <a:t> 26), P. Cerello (</a:t>
            </a:r>
            <a:r>
              <a:rPr lang="it-IT" dirty="0" err="1"/>
              <a:t>deputy</a:t>
            </a:r>
            <a:r>
              <a:rPr lang="it-IT" dirty="0"/>
              <a:t>)  </a:t>
            </a:r>
          </a:p>
          <a:p>
            <a:pPr marL="457200" lvl="1" indent="0">
              <a:buNone/>
            </a:pPr>
            <a:endParaRPr lang="it-IT" dirty="0"/>
          </a:p>
          <a:p>
            <a:endParaRPr lang="en-US" dirty="0"/>
          </a:p>
        </p:txBody>
      </p:sp>
      <p:pic>
        <p:nvPicPr>
          <p:cNvPr id="4" name="Picture 5" descr="FOOT_logo.gif">
            <a:extLst>
              <a:ext uri="{FF2B5EF4-FFF2-40B4-BE49-F238E27FC236}">
                <a16:creationId xmlns:a16="http://schemas.microsoft.com/office/drawing/2014/main" id="{BEA71637-39B0-A6D5-8EBF-417339BFAE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27" y="114597"/>
            <a:ext cx="1524036" cy="152403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083A996C-374C-F28E-08A6-5A5DAC756044}"/>
              </a:ext>
            </a:extLst>
          </p:cNvPr>
          <p:cNvCxnSpPr/>
          <p:nvPr/>
        </p:nvCxnSpPr>
        <p:spPr>
          <a:xfrm flipV="1">
            <a:off x="2538919" y="1556426"/>
            <a:ext cx="1138136" cy="282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F53527-B952-88B9-BD16-0949CB784DA5}"/>
              </a:ext>
            </a:extLst>
          </p:cNvPr>
          <p:cNvSpPr txBox="1"/>
          <p:nvPr/>
        </p:nvSpPr>
        <p:spPr>
          <a:xfrm>
            <a:off x="3891064" y="1371760"/>
            <a:ext cx="9861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</a:rPr>
              <a:t>Jun</a:t>
            </a:r>
            <a:r>
              <a:rPr lang="it-IT" sz="2400" dirty="0">
                <a:solidFill>
                  <a:srgbClr val="C00000"/>
                </a:solidFill>
              </a:rPr>
              <a:t> 27</a:t>
            </a: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8A786C7F-14D6-0B34-542C-C93F44149CF2}"/>
              </a:ext>
            </a:extLst>
          </p:cNvPr>
          <p:cNvCxnSpPr/>
          <p:nvPr/>
        </p:nvCxnSpPr>
        <p:spPr>
          <a:xfrm flipV="1">
            <a:off x="3321996" y="2846962"/>
            <a:ext cx="1138136" cy="282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438EBBC-D7DB-A5D6-8B39-1FBB0D3F85C9}"/>
              </a:ext>
            </a:extLst>
          </p:cNvPr>
          <p:cNvSpPr txBox="1"/>
          <p:nvPr/>
        </p:nvSpPr>
        <p:spPr>
          <a:xfrm>
            <a:off x="3828746" y="2419105"/>
            <a:ext cx="9861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</a:rPr>
              <a:t>Jun</a:t>
            </a:r>
            <a:r>
              <a:rPr lang="it-IT" sz="2400" dirty="0">
                <a:solidFill>
                  <a:srgbClr val="C00000"/>
                </a:solidFill>
              </a:rPr>
              <a:t> 27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B7AB1D8-BBC2-8E1C-8025-6196BDF141ED}"/>
              </a:ext>
            </a:extLst>
          </p:cNvPr>
          <p:cNvSpPr txBox="1"/>
          <p:nvPr/>
        </p:nvSpPr>
        <p:spPr>
          <a:xfrm>
            <a:off x="8261316" y="2419104"/>
            <a:ext cx="9861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2400" dirty="0" err="1">
                <a:solidFill>
                  <a:srgbClr val="C00000"/>
                </a:solidFill>
              </a:rPr>
              <a:t>Jun</a:t>
            </a:r>
            <a:r>
              <a:rPr lang="it-IT" sz="2400" dirty="0">
                <a:solidFill>
                  <a:srgbClr val="C00000"/>
                </a:solidFill>
              </a:rPr>
              <a:t> 27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E476C264-D0E2-75D1-401E-F8BAA4425E27}"/>
              </a:ext>
            </a:extLst>
          </p:cNvPr>
          <p:cNvCxnSpPr/>
          <p:nvPr/>
        </p:nvCxnSpPr>
        <p:spPr>
          <a:xfrm flipV="1">
            <a:off x="7450678" y="2880769"/>
            <a:ext cx="1138136" cy="2821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2003F5A5-9740-384B-3B9B-5244D920CE09}"/>
              </a:ext>
            </a:extLst>
          </p:cNvPr>
          <p:cNvSpPr/>
          <p:nvPr/>
        </p:nvSpPr>
        <p:spPr>
          <a:xfrm>
            <a:off x="9247483" y="1833425"/>
            <a:ext cx="405598" cy="2821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47E621-E873-5702-D92A-49EDDBB4FBDC}"/>
              </a:ext>
            </a:extLst>
          </p:cNvPr>
          <p:cNvSpPr txBox="1"/>
          <p:nvPr/>
        </p:nvSpPr>
        <p:spPr>
          <a:xfrm>
            <a:off x="9648014" y="1547594"/>
            <a:ext cx="221477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In the agenda </a:t>
            </a:r>
          </a:p>
          <a:p>
            <a:r>
              <a:rPr lang="it-IT" sz="2400" dirty="0"/>
              <a:t>for the </a:t>
            </a:r>
            <a:r>
              <a:rPr lang="it-IT" sz="2400" dirty="0" err="1"/>
              <a:t>next</a:t>
            </a:r>
            <a:r>
              <a:rPr lang="it-IT" sz="2400" dirty="0"/>
              <a:t> </a:t>
            </a:r>
          </a:p>
          <a:p>
            <a:r>
              <a:rPr lang="it-IT" sz="2400" dirty="0"/>
              <a:t>general meeting</a:t>
            </a:r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C8498C4D-79E9-C951-C706-DD88809C633A}"/>
              </a:ext>
            </a:extLst>
          </p:cNvPr>
          <p:cNvSpPr/>
          <p:nvPr/>
        </p:nvSpPr>
        <p:spPr>
          <a:xfrm>
            <a:off x="4384147" y="4934794"/>
            <a:ext cx="405598" cy="28210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AF43F6-254E-08F2-7900-F88CE1DBA3CC}"/>
              </a:ext>
            </a:extLst>
          </p:cNvPr>
          <p:cNvSpPr txBox="1"/>
          <p:nvPr/>
        </p:nvSpPr>
        <p:spPr>
          <a:xfrm>
            <a:off x="4984310" y="4660346"/>
            <a:ext cx="3351382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/>
              <a:t>A </a:t>
            </a:r>
            <a:r>
              <a:rPr lang="it-IT" sz="2400" dirty="0" err="1"/>
              <a:t>deputy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needed</a:t>
            </a:r>
            <a:r>
              <a:rPr lang="it-IT" sz="2400" dirty="0"/>
              <a:t> </a:t>
            </a:r>
            <a:r>
              <a:rPr lang="it-IT" sz="2400" dirty="0" err="1"/>
              <a:t>here</a:t>
            </a:r>
            <a:r>
              <a:rPr lang="it-IT" sz="2400" dirty="0"/>
              <a:t> </a:t>
            </a:r>
            <a:r>
              <a:rPr lang="it-IT" sz="2400" dirty="0" err="1"/>
              <a:t>already</a:t>
            </a:r>
            <a:r>
              <a:rPr lang="it-IT" sz="2400" dirty="0"/>
              <a:t> for CNAO 2025</a:t>
            </a:r>
          </a:p>
        </p:txBody>
      </p:sp>
    </p:spTree>
    <p:extLst>
      <p:ext uri="{BB962C8B-B14F-4D97-AF65-F5344CB8AC3E}">
        <p14:creationId xmlns:p14="http://schemas.microsoft.com/office/powerpoint/2010/main" val="11932251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1188</TotalTime>
  <Words>1049</Words>
  <Application>Microsoft Office PowerPoint</Application>
  <PresentationFormat>Widescreen</PresentationFormat>
  <Paragraphs>153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Trebuchet MS</vt:lpstr>
      <vt:lpstr>Wingdings</vt:lpstr>
      <vt:lpstr>Tema di Office</vt:lpstr>
      <vt:lpstr>Institute Board Meeting Report </vt:lpstr>
      <vt:lpstr>Agenda</vt:lpstr>
      <vt:lpstr>1. Next data takings; next requests </vt:lpstr>
      <vt:lpstr>1.B Call MAECI</vt:lpstr>
      <vt:lpstr>1.B Call MAECI</vt:lpstr>
      <vt:lpstr>2. Detector performance paper</vt:lpstr>
      <vt:lpstr>2. Detector performance paper</vt:lpstr>
      <vt:lpstr>3. Rotation of charges</vt:lpstr>
      <vt:lpstr>3. Rotation of charges</vt:lpstr>
      <vt:lpstr>4. FOOT award for Master theses or PhD theses?</vt:lpstr>
      <vt:lpstr>4. FOOT award for Master theses or PhD theses?</vt:lpstr>
      <vt:lpstr>5. Next General Meeting</vt:lpstr>
      <vt:lpstr>A trip to  …..</vt:lpstr>
      <vt:lpstr>More hints…..</vt:lpstr>
      <vt:lpstr>Next collaboration meeting in BARI</vt:lpstr>
      <vt:lpstr>Presentazione standard di PowerPoint</vt:lpstr>
      <vt:lpstr>Have a nice trip back! See you on zoom!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Institute Board Meeting </dc:title>
  <dc:creator>Mauro Villa</dc:creator>
  <cp:lastModifiedBy>Mauro Villa</cp:lastModifiedBy>
  <cp:revision>6</cp:revision>
  <dcterms:created xsi:type="dcterms:W3CDTF">2022-12-11T09:51:56Z</dcterms:created>
  <dcterms:modified xsi:type="dcterms:W3CDTF">2025-05-28T06:06:10Z</dcterms:modified>
</cp:coreProperties>
</file>