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35" r:id="rId2"/>
    <p:sldMasterId id="2147483743" r:id="rId3"/>
  </p:sldMasterIdLst>
  <p:notesMasterIdLst>
    <p:notesMasterId r:id="rId18"/>
  </p:notesMasterIdLst>
  <p:sldIdLst>
    <p:sldId id="3123" r:id="rId4"/>
    <p:sldId id="3107" r:id="rId5"/>
    <p:sldId id="3114" r:id="rId6"/>
    <p:sldId id="260" r:id="rId7"/>
    <p:sldId id="3118" r:id="rId8"/>
    <p:sldId id="3116" r:id="rId9"/>
    <p:sldId id="3117" r:id="rId10"/>
    <p:sldId id="3126" r:id="rId11"/>
    <p:sldId id="3120" r:id="rId12"/>
    <p:sldId id="3121" r:id="rId13"/>
    <p:sldId id="3124" r:id="rId14"/>
    <p:sldId id="3125" r:id="rId15"/>
    <p:sldId id="3127" r:id="rId16"/>
    <p:sldId id="266" r:id="rId17"/>
  </p:sldIdLst>
  <p:sldSz cx="24377650" cy="13716000"/>
  <p:notesSz cx="6858000" cy="9144000"/>
  <p:embeddedFontLst>
    <p:embeddedFont>
      <p:font typeface="Arial Narrow" panose="020B060402020202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Light" panose="020F0502020204030203" pitchFamily="34" charset="0"/>
      <p:regular r:id="rId27"/>
      <p:bold r:id="rId28"/>
      <p:italic r:id="rId29"/>
      <p:boldItalic r:id="rId30"/>
    </p:embeddedFont>
    <p:embeddedFont>
      <p:font typeface="Merriweather" pitchFamily="2" charset="77"/>
      <p:regular r:id="rId31"/>
      <p:bold r:id="rId32"/>
      <p:italic r:id="rId33"/>
      <p:boldItalic r:id="rId34"/>
    </p:embeddedFont>
    <p:embeddedFont>
      <p:font typeface="Montserrat Medium" panose="00000600000000000000" pitchFamily="2" charset="77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A4A3A4"/>
          </p15:clr>
        </p15:guide>
        <p15:guide id="2" pos="14350">
          <p15:clr>
            <a:srgbClr val="A4A3A4"/>
          </p15:clr>
        </p15:guide>
        <p15:guide id="3" pos="982">
          <p15:clr>
            <a:srgbClr val="A4A3A4"/>
          </p15:clr>
        </p15:guide>
        <p15:guide id="4" orient="horz" pos="480">
          <p15:clr>
            <a:srgbClr val="A4A3A4"/>
          </p15:clr>
        </p15:guide>
        <p15:guide id="5" pos="767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8z4h3xbXMt7xPfOSL0Dw3DDHU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905D71-7506-4ACB-94A8-C80398CEA814}">
  <a:tblStyle styleId="{15905D71-7506-4ACB-94A8-C80398CEA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5D9A30-CE16-477A-B204-99880870972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1"/>
    <p:restoredTop sz="71127"/>
  </p:normalViewPr>
  <p:slideViewPr>
    <p:cSldViewPr snapToGrid="0">
      <p:cViewPr varScale="1">
        <p:scale>
          <a:sx n="38" d="100"/>
          <a:sy n="38" d="100"/>
        </p:scale>
        <p:origin x="1904" y="200"/>
      </p:cViewPr>
      <p:guideLst>
        <p:guide orient="horz" pos="8112"/>
        <p:guide pos="14350"/>
        <p:guide pos="982"/>
        <p:guide orient="horz" pos="48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2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3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3C83E-33B2-EB75-8B60-56040F32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98D9E-880F-1B80-5BD8-FB9957A9F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11656-9486-2F43-7263-4A1D30D08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DD4C2-A011-FE46-DBE9-F51089DA9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30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8CC6-02BB-57EF-CF63-64DCDBBF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423CA-F224-600B-89FC-DE2222FCF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33801-68F7-8E63-68F7-DC71D7748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9EC-66ED-92FD-F2B2-101C9B1445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366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6A74F-C2EB-A5F7-8758-8D61FA9D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E9196-500A-1326-2318-155724CFD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36E84-C932-5CF1-F28E-69146BC25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B784-A257-F00C-30DF-00B10B82E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88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45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94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And employers are asking universities to fit more and more into a 3, 4 or 5 year programme, well beyond just the technical skills needed. How are universities supposed to fit it all in?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Employers expect 39% of key skills required in the job market will change by 2030.</a:t>
            </a:r>
          </a:p>
        </p:txBody>
      </p:sp>
      <p:sp>
        <p:nvSpPr>
          <p:cNvPr id="690" name="Google Shape;6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07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9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40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B125A-890B-D57B-A5E5-F53EFB90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912C2-8C1B-DF8B-E7F3-F1EBCFDD4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B4A3CA-124F-2858-174F-8708EB0B5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B968-C247-1264-DA29-54A25247A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16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2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- 2 lines title">
  <p:cSld name="Text only - 2 lines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1020813" y="2759063"/>
            <a:ext cx="21858629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6"/>
              <a:buFont typeface="Arial"/>
              <a:buNone/>
              <a:defRPr sz="426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020899" y="723877"/>
            <a:ext cx="21858541" cy="196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23" name="Google Shape;23;p21"/>
          <p:cNvCxnSpPr/>
          <p:nvPr/>
        </p:nvCxnSpPr>
        <p:spPr>
          <a:xfrm>
            <a:off x="472456" y="858000"/>
            <a:ext cx="0" cy="120000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 rot="-5400000">
            <a:off x="-3845364" y="6734922"/>
            <a:ext cx="8229600" cy="2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1020813" y="4088284"/>
            <a:ext cx="21859471" cy="810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6558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•"/>
              <a:defRPr sz="3732">
                <a:solidFill>
                  <a:schemeClr val="dk1"/>
                </a:solidFill>
              </a:defRPr>
            </a:lvl1pPr>
            <a:lvl2pPr marL="914400" lvl="1" indent="-43173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 Narrow"/>
              <a:buChar char="-"/>
              <a:defRPr sz="3199">
                <a:solidFill>
                  <a:schemeClr val="dk1"/>
                </a:solidFill>
              </a:defRPr>
            </a:lvl2pPr>
            <a:lvl3pPr marL="1371600" lvl="2" indent="-41484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Arial Narrow"/>
              <a:buChar char="▪"/>
              <a:defRPr sz="2933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ree Pics - Right (1)">
  <p:cSld name="2_Three Pics - Right (1)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>
            <a:spLocks noGrp="1"/>
          </p:cNvSpPr>
          <p:nvPr>
            <p:ph type="pic" idx="2"/>
          </p:nvPr>
        </p:nvSpPr>
        <p:spPr>
          <a:xfrm>
            <a:off x="0" y="2810971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33"/>
          <p:cNvSpPr>
            <a:spLocks noGrp="1"/>
          </p:cNvSpPr>
          <p:nvPr>
            <p:ph type="pic" idx="3"/>
          </p:nvPr>
        </p:nvSpPr>
        <p:spPr>
          <a:xfrm>
            <a:off x="0" y="6172507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33"/>
          <p:cNvSpPr>
            <a:spLocks noGrp="1"/>
          </p:cNvSpPr>
          <p:nvPr>
            <p:ph type="pic" idx="4"/>
          </p:nvPr>
        </p:nvSpPr>
        <p:spPr>
          <a:xfrm>
            <a:off x="0" y="9534043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- Right">
  <p:cSld name="Four Pictures - Righ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>
            <a:spLocks noGrp="1"/>
          </p:cNvSpPr>
          <p:nvPr>
            <p:ph type="pic" idx="2"/>
          </p:nvPr>
        </p:nvSpPr>
        <p:spPr>
          <a:xfrm>
            <a:off x="11916843" y="2762250"/>
            <a:ext cx="6091254" cy="39593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34"/>
          <p:cNvSpPr>
            <a:spLocks noGrp="1"/>
          </p:cNvSpPr>
          <p:nvPr>
            <p:ph type="pic" idx="3"/>
          </p:nvPr>
        </p:nvSpPr>
        <p:spPr>
          <a:xfrm>
            <a:off x="18286396" y="2762250"/>
            <a:ext cx="6091254" cy="39593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34"/>
          <p:cNvSpPr>
            <a:spLocks noGrp="1"/>
          </p:cNvSpPr>
          <p:nvPr>
            <p:ph type="pic" idx="4"/>
          </p:nvPr>
        </p:nvSpPr>
        <p:spPr>
          <a:xfrm>
            <a:off x="11916843" y="6994383"/>
            <a:ext cx="6091254" cy="672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34"/>
          <p:cNvSpPr>
            <a:spLocks noGrp="1"/>
          </p:cNvSpPr>
          <p:nvPr>
            <p:ph type="pic" idx="5"/>
          </p:nvPr>
        </p:nvSpPr>
        <p:spPr>
          <a:xfrm>
            <a:off x="18286396" y="6994383"/>
            <a:ext cx="6059471" cy="672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6">
  <p:cSld name="Portfolio 6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>
            <a:spLocks noGrp="1"/>
          </p:cNvSpPr>
          <p:nvPr>
            <p:ph type="pic" idx="2"/>
          </p:nvPr>
        </p:nvSpPr>
        <p:spPr>
          <a:xfrm>
            <a:off x="-1" y="-22302"/>
            <a:ext cx="4906537" cy="1373830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5"/>
          <p:cNvSpPr>
            <a:spLocks noGrp="1"/>
          </p:cNvSpPr>
          <p:nvPr>
            <p:ph type="pic" idx="3"/>
          </p:nvPr>
        </p:nvSpPr>
        <p:spPr>
          <a:xfrm>
            <a:off x="5163223" y="6753923"/>
            <a:ext cx="5307982" cy="696207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5"/>
          <p:cNvSpPr>
            <a:spLocks noGrp="1"/>
          </p:cNvSpPr>
          <p:nvPr>
            <p:ph type="pic" idx="4"/>
          </p:nvPr>
        </p:nvSpPr>
        <p:spPr>
          <a:xfrm>
            <a:off x="5163223" y="-22302"/>
            <a:ext cx="5307982" cy="6490009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5"/>
          <p:cNvSpPr>
            <a:spLocks noGrp="1"/>
          </p:cNvSpPr>
          <p:nvPr>
            <p:ph type="pic" idx="5"/>
          </p:nvPr>
        </p:nvSpPr>
        <p:spPr>
          <a:xfrm>
            <a:off x="10727891" y="-22302"/>
            <a:ext cx="4906537" cy="137383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7">
  <p:cSld name="Portfolio 7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/>
          <p:nvPr/>
        </p:nvSpPr>
        <p:spPr>
          <a:xfrm>
            <a:off x="8743221" y="11925300"/>
            <a:ext cx="15634429" cy="179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36"/>
          <p:cNvSpPr>
            <a:spLocks noGrp="1"/>
          </p:cNvSpPr>
          <p:nvPr>
            <p:ph type="pic" idx="2"/>
          </p:nvPr>
        </p:nvSpPr>
        <p:spPr>
          <a:xfrm>
            <a:off x="8743221" y="-22302"/>
            <a:ext cx="4906537" cy="13738302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6"/>
          <p:cNvSpPr>
            <a:spLocks noGrp="1"/>
          </p:cNvSpPr>
          <p:nvPr>
            <p:ph type="pic" idx="3"/>
          </p:nvPr>
        </p:nvSpPr>
        <p:spPr>
          <a:xfrm>
            <a:off x="13906445" y="6753923"/>
            <a:ext cx="5307982" cy="6962078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6"/>
          <p:cNvSpPr>
            <a:spLocks noGrp="1"/>
          </p:cNvSpPr>
          <p:nvPr>
            <p:ph type="pic" idx="4"/>
          </p:nvPr>
        </p:nvSpPr>
        <p:spPr>
          <a:xfrm>
            <a:off x="13906445" y="-22302"/>
            <a:ext cx="5307982" cy="649000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6"/>
          <p:cNvSpPr>
            <a:spLocks noGrp="1"/>
          </p:cNvSpPr>
          <p:nvPr>
            <p:ph type="pic" idx="5"/>
          </p:nvPr>
        </p:nvSpPr>
        <p:spPr>
          <a:xfrm>
            <a:off x="19471113" y="-22302"/>
            <a:ext cx="4906537" cy="137383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aic">
  <p:cSld name="Mosaic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/>
          <p:nvPr/>
        </p:nvSpPr>
        <p:spPr>
          <a:xfrm>
            <a:off x="0" y="12268200"/>
            <a:ext cx="2437765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" name="Google Shape;105;p37"/>
          <p:cNvSpPr>
            <a:spLocks noGrp="1"/>
          </p:cNvSpPr>
          <p:nvPr>
            <p:ph type="pic" idx="2"/>
          </p:nvPr>
        </p:nvSpPr>
        <p:spPr>
          <a:xfrm>
            <a:off x="0" y="6718540"/>
            <a:ext cx="3474104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6" name="Google Shape;106;p37"/>
          <p:cNvSpPr>
            <a:spLocks noGrp="1"/>
          </p:cNvSpPr>
          <p:nvPr>
            <p:ph type="pic" idx="3"/>
          </p:nvPr>
        </p:nvSpPr>
        <p:spPr>
          <a:xfrm>
            <a:off x="3481911" y="6718540"/>
            <a:ext cx="341071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7" name="Google Shape;107;p37"/>
          <p:cNvSpPr>
            <a:spLocks noGrp="1"/>
          </p:cNvSpPr>
          <p:nvPr>
            <p:ph type="pic" idx="4"/>
          </p:nvPr>
        </p:nvSpPr>
        <p:spPr>
          <a:xfrm>
            <a:off x="10461335" y="6718540"/>
            <a:ext cx="341071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8" name="Google Shape;108;p37"/>
          <p:cNvSpPr>
            <a:spLocks noGrp="1"/>
          </p:cNvSpPr>
          <p:nvPr>
            <p:ph type="pic" idx="5"/>
          </p:nvPr>
        </p:nvSpPr>
        <p:spPr>
          <a:xfrm>
            <a:off x="13872047" y="6718540"/>
            <a:ext cx="3523186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9" name="Google Shape;109;p37"/>
          <p:cNvSpPr>
            <a:spLocks noGrp="1"/>
          </p:cNvSpPr>
          <p:nvPr>
            <p:ph type="pic" idx="6"/>
          </p:nvPr>
        </p:nvSpPr>
        <p:spPr>
          <a:xfrm>
            <a:off x="17387438" y="6718540"/>
            <a:ext cx="341071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0" name="Google Shape;110;p37"/>
          <p:cNvSpPr>
            <a:spLocks noGrp="1"/>
          </p:cNvSpPr>
          <p:nvPr>
            <p:ph type="pic" idx="7"/>
          </p:nvPr>
        </p:nvSpPr>
        <p:spPr>
          <a:xfrm>
            <a:off x="-1" y="10252962"/>
            <a:ext cx="3474103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37"/>
          <p:cNvSpPr>
            <a:spLocks noGrp="1"/>
          </p:cNvSpPr>
          <p:nvPr>
            <p:ph type="pic" idx="8"/>
          </p:nvPr>
        </p:nvSpPr>
        <p:spPr>
          <a:xfrm>
            <a:off x="6908225" y="10252962"/>
            <a:ext cx="35687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37"/>
          <p:cNvSpPr>
            <a:spLocks noGrp="1"/>
          </p:cNvSpPr>
          <p:nvPr>
            <p:ph type="pic" idx="9"/>
          </p:nvPr>
        </p:nvSpPr>
        <p:spPr>
          <a:xfrm>
            <a:off x="10476925" y="10252962"/>
            <a:ext cx="339512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37"/>
          <p:cNvSpPr>
            <a:spLocks noGrp="1"/>
          </p:cNvSpPr>
          <p:nvPr>
            <p:ph type="pic" idx="13"/>
          </p:nvPr>
        </p:nvSpPr>
        <p:spPr>
          <a:xfrm>
            <a:off x="17395233" y="10252962"/>
            <a:ext cx="341071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37"/>
          <p:cNvSpPr>
            <a:spLocks noGrp="1"/>
          </p:cNvSpPr>
          <p:nvPr>
            <p:ph type="pic" idx="14"/>
          </p:nvPr>
        </p:nvSpPr>
        <p:spPr>
          <a:xfrm>
            <a:off x="20805945" y="10252962"/>
            <a:ext cx="356871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6900430" y="6718300"/>
            <a:ext cx="3568700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15"/>
          </p:nvPr>
        </p:nvSpPr>
        <p:spPr>
          <a:xfrm>
            <a:off x="3484130" y="10252722"/>
            <a:ext cx="3424095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16"/>
          </p:nvPr>
        </p:nvSpPr>
        <p:spPr>
          <a:xfrm>
            <a:off x="13877735" y="10252962"/>
            <a:ext cx="3517498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17"/>
          </p:nvPr>
        </p:nvSpPr>
        <p:spPr>
          <a:xfrm>
            <a:off x="20805944" y="6718540"/>
            <a:ext cx="3571705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aic (9)">
  <p:cSld name="Mosaic (9)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/>
          <p:nvPr/>
        </p:nvSpPr>
        <p:spPr>
          <a:xfrm>
            <a:off x="0" y="12268200"/>
            <a:ext cx="2437765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" name="Google Shape;121;p38"/>
          <p:cNvSpPr>
            <a:spLocks noGrp="1"/>
          </p:cNvSpPr>
          <p:nvPr>
            <p:ph type="pic" idx="2"/>
          </p:nvPr>
        </p:nvSpPr>
        <p:spPr>
          <a:xfrm>
            <a:off x="0" y="3428580"/>
            <a:ext cx="8056514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2" name="Google Shape;122;p38"/>
          <p:cNvSpPr>
            <a:spLocks noGrp="1"/>
          </p:cNvSpPr>
          <p:nvPr>
            <p:ph type="pic" idx="3"/>
          </p:nvPr>
        </p:nvSpPr>
        <p:spPr>
          <a:xfrm>
            <a:off x="8056514" y="3428580"/>
            <a:ext cx="813816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16194674" y="3428340"/>
            <a:ext cx="8138160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>
            <a:spLocks noGrp="1"/>
          </p:cNvSpPr>
          <p:nvPr>
            <p:ph type="pic" idx="4"/>
          </p:nvPr>
        </p:nvSpPr>
        <p:spPr>
          <a:xfrm>
            <a:off x="-2" y="6857580"/>
            <a:ext cx="8056514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p38"/>
          <p:cNvSpPr>
            <a:spLocks noGrp="1"/>
          </p:cNvSpPr>
          <p:nvPr>
            <p:ph type="pic" idx="5"/>
          </p:nvPr>
        </p:nvSpPr>
        <p:spPr>
          <a:xfrm>
            <a:off x="16194674" y="6857340"/>
            <a:ext cx="8227796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p38"/>
          <p:cNvSpPr txBox="1">
            <a:spLocks noGrp="1"/>
          </p:cNvSpPr>
          <p:nvPr>
            <p:ph type="body" idx="6"/>
          </p:nvPr>
        </p:nvSpPr>
        <p:spPr>
          <a:xfrm>
            <a:off x="8056510" y="6857340"/>
            <a:ext cx="8138164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>
            <a:spLocks noGrp="1"/>
          </p:cNvSpPr>
          <p:nvPr>
            <p:ph type="pic" idx="7"/>
          </p:nvPr>
        </p:nvSpPr>
        <p:spPr>
          <a:xfrm>
            <a:off x="16194674" y="10287000"/>
            <a:ext cx="8227796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p38"/>
          <p:cNvSpPr>
            <a:spLocks noGrp="1"/>
          </p:cNvSpPr>
          <p:nvPr>
            <p:ph type="pic" idx="8"/>
          </p:nvPr>
        </p:nvSpPr>
        <p:spPr>
          <a:xfrm>
            <a:off x="8056514" y="10286880"/>
            <a:ext cx="813816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38"/>
          <p:cNvSpPr txBox="1">
            <a:spLocks noGrp="1"/>
          </p:cNvSpPr>
          <p:nvPr>
            <p:ph type="body" idx="9"/>
          </p:nvPr>
        </p:nvSpPr>
        <p:spPr>
          <a:xfrm>
            <a:off x="0" y="10286760"/>
            <a:ext cx="8056510" cy="342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osaic (9)">
  <p:cSld name="1_Mosaic (9)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>
            <a:spLocks noGrp="1"/>
          </p:cNvSpPr>
          <p:nvPr>
            <p:ph type="pic" idx="2"/>
          </p:nvPr>
        </p:nvSpPr>
        <p:spPr>
          <a:xfrm>
            <a:off x="1371602" y="251376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9"/>
          <p:cNvSpPr>
            <a:spLocks noGrp="1"/>
          </p:cNvSpPr>
          <p:nvPr>
            <p:ph type="pic" idx="3"/>
          </p:nvPr>
        </p:nvSpPr>
        <p:spPr>
          <a:xfrm>
            <a:off x="8759825" y="251376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9"/>
          <p:cNvSpPr txBox="1">
            <a:spLocks noGrp="1"/>
          </p:cNvSpPr>
          <p:nvPr>
            <p:ph type="body" idx="1"/>
          </p:nvPr>
        </p:nvSpPr>
        <p:spPr>
          <a:xfrm>
            <a:off x="16148050" y="2513520"/>
            <a:ext cx="6858000" cy="27432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>
            <a:spLocks noGrp="1"/>
          </p:cNvSpPr>
          <p:nvPr>
            <p:ph type="pic" idx="4"/>
          </p:nvPr>
        </p:nvSpPr>
        <p:spPr>
          <a:xfrm>
            <a:off x="1371600" y="594276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9"/>
          <p:cNvSpPr>
            <a:spLocks noGrp="1"/>
          </p:cNvSpPr>
          <p:nvPr>
            <p:ph type="pic" idx="5"/>
          </p:nvPr>
        </p:nvSpPr>
        <p:spPr>
          <a:xfrm>
            <a:off x="16148050" y="594252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9"/>
          <p:cNvSpPr txBox="1">
            <a:spLocks noGrp="1"/>
          </p:cNvSpPr>
          <p:nvPr>
            <p:ph type="body" idx="6"/>
          </p:nvPr>
        </p:nvSpPr>
        <p:spPr>
          <a:xfrm>
            <a:off x="8759825" y="5942520"/>
            <a:ext cx="6858000" cy="27432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9"/>
          <p:cNvSpPr>
            <a:spLocks noGrp="1"/>
          </p:cNvSpPr>
          <p:nvPr>
            <p:ph type="pic" idx="7"/>
          </p:nvPr>
        </p:nvSpPr>
        <p:spPr>
          <a:xfrm>
            <a:off x="16148050" y="937110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9"/>
          <p:cNvSpPr>
            <a:spLocks noGrp="1"/>
          </p:cNvSpPr>
          <p:nvPr>
            <p:ph type="pic" idx="8"/>
          </p:nvPr>
        </p:nvSpPr>
        <p:spPr>
          <a:xfrm>
            <a:off x="8759825" y="9370980"/>
            <a:ext cx="6858000" cy="2743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9"/>
          </p:nvPr>
        </p:nvSpPr>
        <p:spPr>
          <a:xfrm>
            <a:off x="1371602" y="9370860"/>
            <a:ext cx="6858000" cy="27432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3600"/>
              <a:buNone/>
              <a:defRPr sz="36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3"/>
          </p:nvPr>
        </p:nvSpPr>
        <p:spPr>
          <a:xfrm>
            <a:off x="1371600" y="765175"/>
            <a:ext cx="21634448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8400"/>
              <a:buNone/>
              <a:defRPr sz="8400" b="1">
                <a:solidFill>
                  <a:srgbClr val="00466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_mockup2">
  <p:cSld name="Laptop_mockup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>
            <a:spLocks noGrp="1"/>
          </p:cNvSpPr>
          <p:nvPr>
            <p:ph type="pic" idx="2"/>
          </p:nvPr>
        </p:nvSpPr>
        <p:spPr>
          <a:xfrm>
            <a:off x="12728608" y="2032604"/>
            <a:ext cx="8273194" cy="52136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3">
  <p:cSld name="Laptop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>
            <a:spLocks noGrp="1"/>
          </p:cNvSpPr>
          <p:nvPr>
            <p:ph type="pic" idx="2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ponsive devices mockup">
  <p:cSld name="Responsive devices mockup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>
            <a:spLocks noGrp="1"/>
          </p:cNvSpPr>
          <p:nvPr>
            <p:ph type="pic" idx="2"/>
          </p:nvPr>
        </p:nvSpPr>
        <p:spPr>
          <a:xfrm>
            <a:off x="18693732" y="5932945"/>
            <a:ext cx="1053950" cy="185016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42"/>
          <p:cNvSpPr>
            <a:spLocks noGrp="1"/>
          </p:cNvSpPr>
          <p:nvPr>
            <p:ph type="pic" idx="3"/>
          </p:nvPr>
        </p:nvSpPr>
        <p:spPr>
          <a:xfrm>
            <a:off x="12875387" y="1875919"/>
            <a:ext cx="7585329" cy="4259729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2"/>
          <p:cNvSpPr>
            <a:spLocks noGrp="1"/>
          </p:cNvSpPr>
          <p:nvPr>
            <p:ph type="pic" idx="4"/>
          </p:nvPr>
        </p:nvSpPr>
        <p:spPr>
          <a:xfrm>
            <a:off x="20123084" y="4483669"/>
            <a:ext cx="2476398" cy="3299436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2"/>
          <p:cNvSpPr>
            <a:spLocks noGrp="1"/>
          </p:cNvSpPr>
          <p:nvPr>
            <p:ph type="pic" idx="5"/>
          </p:nvPr>
        </p:nvSpPr>
        <p:spPr>
          <a:xfrm>
            <a:off x="10085503" y="4640557"/>
            <a:ext cx="4862771" cy="30770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eneral Slide">
  <p:cSld name="1_General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>
            <a:spLocks noGrp="1"/>
          </p:cNvSpPr>
          <p:nvPr>
            <p:ph type="pic" idx="2"/>
          </p:nvPr>
        </p:nvSpPr>
        <p:spPr>
          <a:xfrm>
            <a:off x="8067682" y="3771899"/>
            <a:ext cx="5933458" cy="36999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25"/>
          <p:cNvSpPr>
            <a:spLocks noGrp="1"/>
          </p:cNvSpPr>
          <p:nvPr>
            <p:ph type="pic" idx="3"/>
          </p:nvPr>
        </p:nvSpPr>
        <p:spPr>
          <a:xfrm>
            <a:off x="8067682" y="8111066"/>
            <a:ext cx="5933458" cy="36999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25"/>
          <p:cNvSpPr>
            <a:spLocks noGrp="1"/>
          </p:cNvSpPr>
          <p:nvPr>
            <p:ph type="pic" idx="4"/>
          </p:nvPr>
        </p:nvSpPr>
        <p:spPr>
          <a:xfrm>
            <a:off x="1510016" y="3771900"/>
            <a:ext cx="6018221" cy="803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and Mobile Preview">
  <p:cSld name="Desktop and Mobile Preview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>
            <a:spLocks noGrp="1"/>
          </p:cNvSpPr>
          <p:nvPr>
            <p:ph type="pic" idx="2"/>
          </p:nvPr>
        </p:nvSpPr>
        <p:spPr>
          <a:xfrm>
            <a:off x="11754462" y="4528987"/>
            <a:ext cx="8794705" cy="555635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3"/>
          <p:cNvSpPr>
            <a:spLocks noGrp="1"/>
          </p:cNvSpPr>
          <p:nvPr>
            <p:ph type="pic" idx="3"/>
          </p:nvPr>
        </p:nvSpPr>
        <p:spPr>
          <a:xfrm>
            <a:off x="20011940" y="6279360"/>
            <a:ext cx="2257767" cy="4026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of 4">
  <p:cSld name="Portfolio of 4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>
            <a:spLocks noGrp="1"/>
          </p:cNvSpPr>
          <p:nvPr>
            <p:ph type="pic" idx="2"/>
          </p:nvPr>
        </p:nvSpPr>
        <p:spPr>
          <a:xfrm>
            <a:off x="12199434" y="6846848"/>
            <a:ext cx="12178215" cy="6869152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44"/>
          <p:cNvSpPr>
            <a:spLocks noGrp="1"/>
          </p:cNvSpPr>
          <p:nvPr>
            <p:ph type="pic" idx="3"/>
          </p:nvPr>
        </p:nvSpPr>
        <p:spPr>
          <a:xfrm>
            <a:off x="0" y="6846848"/>
            <a:ext cx="12199434" cy="6869152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4"/>
          <p:cNvSpPr>
            <a:spLocks noGrp="1"/>
          </p:cNvSpPr>
          <p:nvPr>
            <p:ph type="pic" idx="4"/>
          </p:nvPr>
        </p:nvSpPr>
        <p:spPr>
          <a:xfrm>
            <a:off x="12199434" y="0"/>
            <a:ext cx="12178216" cy="68468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Quote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>
            <a:spLocks noGrp="1"/>
          </p:cNvSpPr>
          <p:nvPr>
            <p:ph type="pic" idx="2"/>
          </p:nvPr>
        </p:nvSpPr>
        <p:spPr>
          <a:xfrm>
            <a:off x="12199434" y="6846848"/>
            <a:ext cx="10931073" cy="5217333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45"/>
          <p:cNvSpPr>
            <a:spLocks noGrp="1"/>
          </p:cNvSpPr>
          <p:nvPr>
            <p:ph type="pic" idx="3"/>
          </p:nvPr>
        </p:nvSpPr>
        <p:spPr>
          <a:xfrm>
            <a:off x="1268360" y="1209368"/>
            <a:ext cx="10931073" cy="56374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s">
  <p:cSld name="1_Quote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"/>
          <p:cNvSpPr>
            <a:spLocks noGrp="1"/>
          </p:cNvSpPr>
          <p:nvPr>
            <p:ph type="pic" idx="2"/>
          </p:nvPr>
        </p:nvSpPr>
        <p:spPr>
          <a:xfrm>
            <a:off x="2300747" y="4557251"/>
            <a:ext cx="6784258" cy="6784258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46"/>
          <p:cNvSpPr txBox="1"/>
          <p:nvPr/>
        </p:nvSpPr>
        <p:spPr>
          <a:xfrm>
            <a:off x="571500" y="-998697"/>
            <a:ext cx="3900427" cy="1034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600" b="1">
                <a:solidFill>
                  <a:srgbClr val="00466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66600" b="1">
              <a:solidFill>
                <a:srgbClr val="0046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s">
  <p:cSld name="2_Qu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2300747" y="3465871"/>
            <a:ext cx="6784258" cy="6784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s">
  <p:cSld name="3_Quote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8"/>
          <p:cNvSpPr>
            <a:spLocks noGrp="1"/>
          </p:cNvSpPr>
          <p:nvPr>
            <p:ph type="pic" idx="2"/>
          </p:nvPr>
        </p:nvSpPr>
        <p:spPr>
          <a:xfrm>
            <a:off x="0" y="2536724"/>
            <a:ext cx="10884310" cy="86425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5">
  <p:cSld name="Portfolio5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/>
          <p:nvPr/>
        </p:nvSpPr>
        <p:spPr>
          <a:xfrm>
            <a:off x="1386349" y="12801600"/>
            <a:ext cx="4259766" cy="4683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49"/>
          <p:cNvSpPr>
            <a:spLocks noGrp="1"/>
          </p:cNvSpPr>
          <p:nvPr>
            <p:ph type="pic" idx="2"/>
          </p:nvPr>
        </p:nvSpPr>
        <p:spPr>
          <a:xfrm>
            <a:off x="1" y="3345366"/>
            <a:ext cx="4259766" cy="3122341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49"/>
          <p:cNvSpPr>
            <a:spLocks noGrp="1"/>
          </p:cNvSpPr>
          <p:nvPr>
            <p:ph type="pic" idx="3"/>
          </p:nvPr>
        </p:nvSpPr>
        <p:spPr>
          <a:xfrm>
            <a:off x="10103005" y="6753922"/>
            <a:ext cx="3009746" cy="3059151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9"/>
          <p:cNvSpPr>
            <a:spLocks noGrp="1"/>
          </p:cNvSpPr>
          <p:nvPr>
            <p:ph type="pic" idx="4"/>
          </p:nvPr>
        </p:nvSpPr>
        <p:spPr>
          <a:xfrm>
            <a:off x="4527395" y="6753922"/>
            <a:ext cx="5307981" cy="6962078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49"/>
          <p:cNvSpPr>
            <a:spLocks noGrp="1"/>
          </p:cNvSpPr>
          <p:nvPr>
            <p:ph type="pic" idx="5"/>
          </p:nvPr>
        </p:nvSpPr>
        <p:spPr>
          <a:xfrm>
            <a:off x="4527395" y="-22302"/>
            <a:ext cx="8585355" cy="6490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folio5">
  <p:cSld name="1_Portfolio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>
            <a:spLocks noGrp="1"/>
          </p:cNvSpPr>
          <p:nvPr>
            <p:ph type="pic" idx="2"/>
          </p:nvPr>
        </p:nvSpPr>
        <p:spPr>
          <a:xfrm>
            <a:off x="20117884" y="3345366"/>
            <a:ext cx="4259766" cy="3122341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50"/>
          <p:cNvSpPr>
            <a:spLocks noGrp="1"/>
          </p:cNvSpPr>
          <p:nvPr>
            <p:ph type="pic" idx="3"/>
          </p:nvPr>
        </p:nvSpPr>
        <p:spPr>
          <a:xfrm>
            <a:off x="11220293" y="6753922"/>
            <a:ext cx="3009746" cy="3059151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50"/>
          <p:cNvSpPr>
            <a:spLocks noGrp="1"/>
          </p:cNvSpPr>
          <p:nvPr>
            <p:ph type="pic" idx="4"/>
          </p:nvPr>
        </p:nvSpPr>
        <p:spPr>
          <a:xfrm>
            <a:off x="14542271" y="6753922"/>
            <a:ext cx="5307981" cy="696207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0"/>
          <p:cNvSpPr>
            <a:spLocks noGrp="1"/>
          </p:cNvSpPr>
          <p:nvPr>
            <p:ph type="pic" idx="5"/>
          </p:nvPr>
        </p:nvSpPr>
        <p:spPr>
          <a:xfrm>
            <a:off x="11220293" y="-22302"/>
            <a:ext cx="8585355" cy="6490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_devices of 3">
  <p:cSld name="iphone_devices of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/>
          <p:cNvSpPr/>
          <p:nvPr/>
        </p:nvSpPr>
        <p:spPr>
          <a:xfrm>
            <a:off x="17781169" y="12534900"/>
            <a:ext cx="5715000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51"/>
          <p:cNvSpPr/>
          <p:nvPr/>
        </p:nvSpPr>
        <p:spPr>
          <a:xfrm>
            <a:off x="0" y="12725400"/>
            <a:ext cx="5715000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51"/>
          <p:cNvSpPr>
            <a:spLocks noGrp="1"/>
          </p:cNvSpPr>
          <p:nvPr>
            <p:ph type="pic" idx="2"/>
          </p:nvPr>
        </p:nvSpPr>
        <p:spPr>
          <a:xfrm>
            <a:off x="15356685" y="11236436"/>
            <a:ext cx="4182807" cy="7333704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51"/>
          <p:cNvSpPr>
            <a:spLocks noGrp="1"/>
          </p:cNvSpPr>
          <p:nvPr>
            <p:ph type="pic" idx="3"/>
          </p:nvPr>
        </p:nvSpPr>
        <p:spPr>
          <a:xfrm>
            <a:off x="10103361" y="8355643"/>
            <a:ext cx="4182807" cy="7333703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51"/>
          <p:cNvSpPr>
            <a:spLocks noGrp="1"/>
          </p:cNvSpPr>
          <p:nvPr>
            <p:ph type="pic" idx="4"/>
          </p:nvPr>
        </p:nvSpPr>
        <p:spPr>
          <a:xfrm>
            <a:off x="4821377" y="11236436"/>
            <a:ext cx="4182807" cy="73337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of 3">
  <p:cSld name="Iphone of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2"/>
          <p:cNvSpPr>
            <a:spLocks noGrp="1"/>
          </p:cNvSpPr>
          <p:nvPr>
            <p:ph type="pic" idx="2"/>
          </p:nvPr>
        </p:nvSpPr>
        <p:spPr>
          <a:xfrm>
            <a:off x="16591438" y="4991753"/>
            <a:ext cx="3854271" cy="6806237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52"/>
          <p:cNvSpPr>
            <a:spLocks noGrp="1"/>
          </p:cNvSpPr>
          <p:nvPr>
            <p:ph type="pic" idx="3"/>
          </p:nvPr>
        </p:nvSpPr>
        <p:spPr>
          <a:xfrm>
            <a:off x="3906978" y="4991753"/>
            <a:ext cx="3854271" cy="6806237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2"/>
          <p:cNvSpPr>
            <a:spLocks noGrp="1"/>
          </p:cNvSpPr>
          <p:nvPr>
            <p:ph type="pic" idx="4"/>
          </p:nvPr>
        </p:nvSpPr>
        <p:spPr>
          <a:xfrm>
            <a:off x="10246542" y="4991753"/>
            <a:ext cx="3854271" cy="68062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">
  <p:cSld name="4_General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>
            <a:spLocks noGrp="1"/>
          </p:cNvSpPr>
          <p:nvPr>
            <p:ph type="pic" idx="2"/>
          </p:nvPr>
        </p:nvSpPr>
        <p:spPr>
          <a:xfrm>
            <a:off x="11874995" y="3771900"/>
            <a:ext cx="5933458" cy="34279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26"/>
          <p:cNvSpPr>
            <a:spLocks noGrp="1"/>
          </p:cNvSpPr>
          <p:nvPr>
            <p:ph type="pic" idx="3"/>
          </p:nvPr>
        </p:nvSpPr>
        <p:spPr>
          <a:xfrm>
            <a:off x="11874995" y="7736637"/>
            <a:ext cx="5933458" cy="597936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26"/>
          <p:cNvSpPr/>
          <p:nvPr/>
        </p:nvSpPr>
        <p:spPr>
          <a:xfrm>
            <a:off x="17781169" y="12534900"/>
            <a:ext cx="5715000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26"/>
          <p:cNvSpPr>
            <a:spLocks noGrp="1"/>
          </p:cNvSpPr>
          <p:nvPr>
            <p:ph type="pic" idx="4"/>
          </p:nvPr>
        </p:nvSpPr>
        <p:spPr>
          <a:xfrm>
            <a:off x="18347898" y="3726366"/>
            <a:ext cx="6018221" cy="994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 features">
  <p:cSld name="App feature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3"/>
          <p:cNvSpPr>
            <a:spLocks noGrp="1"/>
          </p:cNvSpPr>
          <p:nvPr>
            <p:ph type="pic" idx="2"/>
          </p:nvPr>
        </p:nvSpPr>
        <p:spPr>
          <a:xfrm>
            <a:off x="14078795" y="4299114"/>
            <a:ext cx="5871390" cy="103276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RIGHT">
  <p:cSld name="IPAD RIGH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4"/>
          <p:cNvSpPr>
            <a:spLocks noGrp="1"/>
          </p:cNvSpPr>
          <p:nvPr>
            <p:ph type="pic" idx="2"/>
          </p:nvPr>
        </p:nvSpPr>
        <p:spPr>
          <a:xfrm>
            <a:off x="14953730" y="2435749"/>
            <a:ext cx="6456623" cy="8610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LEFT">
  <p:cSld name="IPAD LEF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5"/>
          <p:cNvSpPr>
            <a:spLocks noGrp="1"/>
          </p:cNvSpPr>
          <p:nvPr>
            <p:ph type="pic" idx="2"/>
          </p:nvPr>
        </p:nvSpPr>
        <p:spPr>
          <a:xfrm>
            <a:off x="2527209" y="2435749"/>
            <a:ext cx="6456623" cy="8610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mockup">
  <p:cSld name="Laptop mockup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6"/>
          <p:cNvSpPr>
            <a:spLocks noGrp="1"/>
          </p:cNvSpPr>
          <p:nvPr>
            <p:ph type="pic" idx="2"/>
          </p:nvPr>
        </p:nvSpPr>
        <p:spPr>
          <a:xfrm>
            <a:off x="14678348" y="6821635"/>
            <a:ext cx="5815584" cy="3694176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56"/>
          <p:cNvSpPr>
            <a:spLocks noGrp="1"/>
          </p:cNvSpPr>
          <p:nvPr>
            <p:ph type="pic" idx="3"/>
          </p:nvPr>
        </p:nvSpPr>
        <p:spPr>
          <a:xfrm>
            <a:off x="3859749" y="6821635"/>
            <a:ext cx="5815584" cy="3694176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6"/>
          <p:cNvSpPr>
            <a:spLocks noGrp="1"/>
          </p:cNvSpPr>
          <p:nvPr>
            <p:ph type="pic" idx="4"/>
          </p:nvPr>
        </p:nvSpPr>
        <p:spPr>
          <a:xfrm>
            <a:off x="8902706" y="7535293"/>
            <a:ext cx="6561787" cy="41422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 2">
  <p:cSld name="Projects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7"/>
          <p:cNvSpPr>
            <a:spLocks noGrp="1"/>
          </p:cNvSpPr>
          <p:nvPr>
            <p:ph type="pic" idx="2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57"/>
          <p:cNvSpPr>
            <a:spLocks noGrp="1"/>
          </p:cNvSpPr>
          <p:nvPr>
            <p:ph type="pic" idx="3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roject">
  <p:cSld name="Right Projec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8"/>
          <p:cNvSpPr>
            <a:spLocks noGrp="1"/>
          </p:cNvSpPr>
          <p:nvPr>
            <p:ph type="pic" idx="2"/>
          </p:nvPr>
        </p:nvSpPr>
        <p:spPr>
          <a:xfrm>
            <a:off x="17260841" y="6832600"/>
            <a:ext cx="5149152" cy="68834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8"/>
          <p:cNvSpPr>
            <a:spLocks noGrp="1"/>
          </p:cNvSpPr>
          <p:nvPr>
            <p:ph type="pic" idx="3"/>
          </p:nvPr>
        </p:nvSpPr>
        <p:spPr>
          <a:xfrm>
            <a:off x="14686265" y="4572000"/>
            <a:ext cx="5149152" cy="688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ojects 2">
  <p:cSld name="2_Projects 2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9"/>
          <p:cNvSpPr>
            <a:spLocks noGrp="1"/>
          </p:cNvSpPr>
          <p:nvPr>
            <p:ph type="pic" idx="2"/>
          </p:nvPr>
        </p:nvSpPr>
        <p:spPr>
          <a:xfrm>
            <a:off x="12188825" y="3646487"/>
            <a:ext cx="10936645" cy="70611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ojects 2">
  <p:cSld name="1_Projects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0"/>
          <p:cNvSpPr>
            <a:spLocks noGrp="1"/>
          </p:cNvSpPr>
          <p:nvPr>
            <p:ph type="pic" idx="2"/>
          </p:nvPr>
        </p:nvSpPr>
        <p:spPr>
          <a:xfrm>
            <a:off x="18288000" y="0"/>
            <a:ext cx="6089650" cy="13681982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60"/>
          <p:cNvSpPr>
            <a:spLocks noGrp="1"/>
          </p:cNvSpPr>
          <p:nvPr>
            <p:ph type="pic" idx="3"/>
          </p:nvPr>
        </p:nvSpPr>
        <p:spPr>
          <a:xfrm>
            <a:off x="11744674" y="0"/>
            <a:ext cx="6089904" cy="136819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ojects 2">
  <p:cSld name="3_Projects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>
            <a:spLocks noGrp="1"/>
          </p:cNvSpPr>
          <p:nvPr>
            <p:ph type="pic" idx="2"/>
          </p:nvPr>
        </p:nvSpPr>
        <p:spPr>
          <a:xfrm>
            <a:off x="12188825" y="0"/>
            <a:ext cx="11510399" cy="1368198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lding Slide">
  <p:cSld name="Holding Slid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2"/>
          <p:cNvSpPr>
            <a:spLocks noGrp="1"/>
          </p:cNvSpPr>
          <p:nvPr>
            <p:ph type="pic" idx="2"/>
          </p:nvPr>
        </p:nvSpPr>
        <p:spPr>
          <a:xfrm>
            <a:off x="15354300" y="0"/>
            <a:ext cx="9023350" cy="13716000"/>
          </a:xfrm>
          <a:prstGeom prst="rect">
            <a:avLst/>
          </a:prstGeom>
          <a:noFill/>
          <a:ln>
            <a:noFill/>
          </a:ln>
          <a:effectLst>
            <a:outerShdw blurRad="444500" dist="25400" dir="5400000" algn="t" rotWithShape="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Masonry Left">
  <p:cSld name="Portfolio Masonry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0" y="9188605"/>
            <a:ext cx="5926162" cy="4527394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7"/>
          <p:cNvSpPr>
            <a:spLocks noGrp="1"/>
          </p:cNvSpPr>
          <p:nvPr>
            <p:ph type="pic" idx="3"/>
          </p:nvPr>
        </p:nvSpPr>
        <p:spPr>
          <a:xfrm>
            <a:off x="0" y="-11154"/>
            <a:ext cx="5977054" cy="8932129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7"/>
          <p:cNvSpPr>
            <a:spLocks noGrp="1"/>
          </p:cNvSpPr>
          <p:nvPr>
            <p:ph type="pic" idx="4"/>
          </p:nvPr>
        </p:nvSpPr>
        <p:spPr>
          <a:xfrm>
            <a:off x="6250970" y="-11153"/>
            <a:ext cx="5926162" cy="4516246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7"/>
          <p:cNvSpPr>
            <a:spLocks noGrp="1"/>
          </p:cNvSpPr>
          <p:nvPr>
            <p:ph type="pic" idx="5"/>
          </p:nvPr>
        </p:nvSpPr>
        <p:spPr>
          <a:xfrm>
            <a:off x="6250970" y="4783870"/>
            <a:ext cx="5926162" cy="89321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jobs">
  <p:cSld name="Creative job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3"/>
          <p:cNvSpPr>
            <a:spLocks noGrp="1"/>
          </p:cNvSpPr>
          <p:nvPr>
            <p:ph type="pic" idx="2"/>
          </p:nvPr>
        </p:nvSpPr>
        <p:spPr>
          <a:xfrm>
            <a:off x="0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5" name="Google Shape;215;p63"/>
          <p:cNvSpPr>
            <a:spLocks noGrp="1"/>
          </p:cNvSpPr>
          <p:nvPr>
            <p:ph type="pic" idx="3"/>
          </p:nvPr>
        </p:nvSpPr>
        <p:spPr>
          <a:xfrm>
            <a:off x="6193691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6" name="Google Shape;216;p63"/>
          <p:cNvSpPr>
            <a:spLocks noGrp="1"/>
          </p:cNvSpPr>
          <p:nvPr>
            <p:ph type="pic" idx="4"/>
          </p:nvPr>
        </p:nvSpPr>
        <p:spPr>
          <a:xfrm>
            <a:off x="12387380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7" name="Google Shape;217;p63"/>
          <p:cNvSpPr>
            <a:spLocks noGrp="1"/>
          </p:cNvSpPr>
          <p:nvPr>
            <p:ph type="pic" idx="5"/>
          </p:nvPr>
        </p:nvSpPr>
        <p:spPr>
          <a:xfrm>
            <a:off x="18581071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8" name="Google Shape;218;p63"/>
          <p:cNvSpPr>
            <a:spLocks noGrp="1"/>
          </p:cNvSpPr>
          <p:nvPr>
            <p:ph type="pic" idx="6"/>
          </p:nvPr>
        </p:nvSpPr>
        <p:spPr>
          <a:xfrm>
            <a:off x="-1" y="8924335"/>
            <a:ext cx="11990270" cy="47916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63"/>
          <p:cNvSpPr>
            <a:spLocks noGrp="1"/>
          </p:cNvSpPr>
          <p:nvPr>
            <p:ph type="pic" idx="7"/>
          </p:nvPr>
        </p:nvSpPr>
        <p:spPr>
          <a:xfrm>
            <a:off x="12387380" y="8924334"/>
            <a:ext cx="11990270" cy="47916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reative jobs">
  <p:cSld name="3_Creative job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4"/>
          <p:cNvSpPr>
            <a:spLocks noGrp="1"/>
          </p:cNvSpPr>
          <p:nvPr>
            <p:ph type="pic" idx="2"/>
          </p:nvPr>
        </p:nvSpPr>
        <p:spPr>
          <a:xfrm>
            <a:off x="0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2" name="Google Shape;222;p64"/>
          <p:cNvSpPr>
            <a:spLocks noGrp="1"/>
          </p:cNvSpPr>
          <p:nvPr>
            <p:ph type="pic" idx="3"/>
          </p:nvPr>
        </p:nvSpPr>
        <p:spPr>
          <a:xfrm>
            <a:off x="6193691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3" name="Google Shape;223;p64"/>
          <p:cNvSpPr>
            <a:spLocks noGrp="1"/>
          </p:cNvSpPr>
          <p:nvPr>
            <p:ph type="pic" idx="4"/>
          </p:nvPr>
        </p:nvSpPr>
        <p:spPr>
          <a:xfrm>
            <a:off x="12387380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4" name="Google Shape;224;p64"/>
          <p:cNvSpPr>
            <a:spLocks noGrp="1"/>
          </p:cNvSpPr>
          <p:nvPr>
            <p:ph type="pic" idx="5"/>
          </p:nvPr>
        </p:nvSpPr>
        <p:spPr>
          <a:xfrm>
            <a:off x="18581071" y="0"/>
            <a:ext cx="5796578" cy="84503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5" name="Google Shape;225;p64"/>
          <p:cNvSpPr>
            <a:spLocks noGrp="1"/>
          </p:cNvSpPr>
          <p:nvPr>
            <p:ph type="pic" idx="6"/>
          </p:nvPr>
        </p:nvSpPr>
        <p:spPr>
          <a:xfrm>
            <a:off x="-1" y="8924335"/>
            <a:ext cx="11990270" cy="47916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6" name="Google Shape;226;p64"/>
          <p:cNvSpPr txBox="1">
            <a:spLocks noGrp="1"/>
          </p:cNvSpPr>
          <p:nvPr>
            <p:ph type="body" idx="1"/>
          </p:nvPr>
        </p:nvSpPr>
        <p:spPr>
          <a:xfrm>
            <a:off x="12387263" y="8924335"/>
            <a:ext cx="11990387" cy="4791666"/>
          </a:xfrm>
          <a:prstGeom prst="rect">
            <a:avLst/>
          </a:prstGeom>
          <a:solidFill>
            <a:srgbClr val="004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reative jobs">
  <p:cSld name="1_Creative job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5"/>
          <p:cNvSpPr>
            <a:spLocks noGrp="1"/>
          </p:cNvSpPr>
          <p:nvPr>
            <p:ph type="pic" idx="2"/>
          </p:nvPr>
        </p:nvSpPr>
        <p:spPr>
          <a:xfrm>
            <a:off x="0" y="0"/>
            <a:ext cx="11874826" cy="1374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65"/>
          <p:cNvSpPr>
            <a:spLocks noGrp="1"/>
          </p:cNvSpPr>
          <p:nvPr>
            <p:ph type="pic" idx="3"/>
          </p:nvPr>
        </p:nvSpPr>
        <p:spPr>
          <a:xfrm>
            <a:off x="12502824" y="15240"/>
            <a:ext cx="11874826" cy="13700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ic - Half text">
  <p:cSld name="Half Pic - Half 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6"/>
          <p:cNvSpPr>
            <a:spLocks noGrp="1"/>
          </p:cNvSpPr>
          <p:nvPr>
            <p:ph type="pic" idx="2"/>
          </p:nvPr>
        </p:nvSpPr>
        <p:spPr>
          <a:xfrm>
            <a:off x="0" y="0"/>
            <a:ext cx="11874826" cy="1374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2" name="Google Shape;232;p66"/>
          <p:cNvSpPr txBox="1">
            <a:spLocks noGrp="1"/>
          </p:cNvSpPr>
          <p:nvPr>
            <p:ph type="body" idx="1"/>
          </p:nvPr>
        </p:nvSpPr>
        <p:spPr>
          <a:xfrm>
            <a:off x="12503150" y="0"/>
            <a:ext cx="12376150" cy="137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reative jobs">
  <p:cSld name="2_Creative job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7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50" cy="137464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 Picture ">
  <p:cSld name="Left Side Picture 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eft Side Picture ">
  <p:cSld name="1_Left Side Picture 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9"/>
          <p:cNvSpPr/>
          <p:nvPr/>
        </p:nvSpPr>
        <p:spPr>
          <a:xfrm>
            <a:off x="0" y="0"/>
            <a:ext cx="24460201" cy="13716000"/>
          </a:xfrm>
          <a:prstGeom prst="rect">
            <a:avLst/>
          </a:prstGeom>
          <a:solidFill>
            <a:srgbClr val="004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9"/>
          <p:cNvSpPr>
            <a:spLocks noGrp="1"/>
          </p:cNvSpPr>
          <p:nvPr>
            <p:ph type="pic" idx="2"/>
          </p:nvPr>
        </p:nvSpPr>
        <p:spPr>
          <a:xfrm>
            <a:off x="1" y="0"/>
            <a:ext cx="4892040" cy="13716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240" name="Google Shape;240;p69"/>
          <p:cNvSpPr>
            <a:spLocks noGrp="1"/>
          </p:cNvSpPr>
          <p:nvPr>
            <p:ph type="pic" idx="3"/>
          </p:nvPr>
        </p:nvSpPr>
        <p:spPr>
          <a:xfrm>
            <a:off x="4892041" y="0"/>
            <a:ext cx="4892040" cy="13716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241" name="Google Shape;241;p69"/>
          <p:cNvSpPr>
            <a:spLocks noGrp="1"/>
          </p:cNvSpPr>
          <p:nvPr>
            <p:ph type="pic" idx="4"/>
          </p:nvPr>
        </p:nvSpPr>
        <p:spPr>
          <a:xfrm>
            <a:off x="9784081" y="0"/>
            <a:ext cx="4892040" cy="13716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242" name="Google Shape;242;p69"/>
          <p:cNvSpPr>
            <a:spLocks noGrp="1"/>
          </p:cNvSpPr>
          <p:nvPr>
            <p:ph type="pic" idx="5"/>
          </p:nvPr>
        </p:nvSpPr>
        <p:spPr>
          <a:xfrm>
            <a:off x="14676121" y="0"/>
            <a:ext cx="4892040" cy="13716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243" name="Google Shape;243;p69"/>
          <p:cNvSpPr>
            <a:spLocks noGrp="1"/>
          </p:cNvSpPr>
          <p:nvPr>
            <p:ph type="pic" idx="6"/>
          </p:nvPr>
        </p:nvSpPr>
        <p:spPr>
          <a:xfrm>
            <a:off x="19568161" y="0"/>
            <a:ext cx="4892040" cy="137160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</p:sp>
      <p:sp>
        <p:nvSpPr>
          <p:cNvPr id="244" name="Google Shape;244;p69"/>
          <p:cNvSpPr txBox="1">
            <a:spLocks noGrp="1"/>
          </p:cNvSpPr>
          <p:nvPr>
            <p:ph type="body" idx="1"/>
          </p:nvPr>
        </p:nvSpPr>
        <p:spPr>
          <a:xfrm>
            <a:off x="0" y="5221288"/>
            <a:ext cx="4892675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body" idx="7"/>
          </p:nvPr>
        </p:nvSpPr>
        <p:spPr>
          <a:xfrm>
            <a:off x="4892675" y="5221287"/>
            <a:ext cx="4892675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body" idx="8"/>
          </p:nvPr>
        </p:nvSpPr>
        <p:spPr>
          <a:xfrm>
            <a:off x="9785350" y="5221286"/>
            <a:ext cx="4892675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body" idx="9"/>
          </p:nvPr>
        </p:nvSpPr>
        <p:spPr>
          <a:xfrm>
            <a:off x="14678025" y="5221285"/>
            <a:ext cx="4892675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69"/>
          <p:cNvSpPr txBox="1">
            <a:spLocks noGrp="1"/>
          </p:cNvSpPr>
          <p:nvPr>
            <p:ph type="body" idx="13"/>
          </p:nvPr>
        </p:nvSpPr>
        <p:spPr>
          <a:xfrm>
            <a:off x="19570700" y="5221284"/>
            <a:ext cx="4892675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Picture">
  <p:cSld name="Right Side Pictur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0"/>
          <p:cNvSpPr>
            <a:spLocks noGrp="1"/>
          </p:cNvSpPr>
          <p:nvPr>
            <p:ph type="pic" idx="2"/>
          </p:nvPr>
        </p:nvSpPr>
        <p:spPr>
          <a:xfrm>
            <a:off x="16643185" y="0"/>
            <a:ext cx="7734465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ictures - Left">
  <p:cSld name="Six Pictures - Lef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1"/>
          <p:cNvSpPr>
            <a:spLocks noGrp="1"/>
          </p:cNvSpPr>
          <p:nvPr>
            <p:ph type="pic" idx="2"/>
          </p:nvPr>
        </p:nvSpPr>
        <p:spPr>
          <a:xfrm>
            <a:off x="0" y="0"/>
            <a:ext cx="4921382" cy="678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3" name="Google Shape;253;p71"/>
          <p:cNvSpPr>
            <a:spLocks noGrp="1"/>
          </p:cNvSpPr>
          <p:nvPr>
            <p:ph type="pic" idx="3"/>
          </p:nvPr>
        </p:nvSpPr>
        <p:spPr>
          <a:xfrm>
            <a:off x="501" y="6980430"/>
            <a:ext cx="4921382" cy="67355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4" name="Google Shape;254;p71"/>
          <p:cNvSpPr>
            <a:spLocks noGrp="1"/>
          </p:cNvSpPr>
          <p:nvPr>
            <p:ph type="pic" idx="4"/>
          </p:nvPr>
        </p:nvSpPr>
        <p:spPr>
          <a:xfrm>
            <a:off x="5139879" y="0"/>
            <a:ext cx="4839009" cy="49895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5" name="Google Shape;255;p71"/>
          <p:cNvSpPr>
            <a:spLocks noGrp="1"/>
          </p:cNvSpPr>
          <p:nvPr>
            <p:ph type="pic" idx="5"/>
          </p:nvPr>
        </p:nvSpPr>
        <p:spPr>
          <a:xfrm>
            <a:off x="5139879" y="5188148"/>
            <a:ext cx="4839009" cy="85278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6" name="Google Shape;256;p71"/>
          <p:cNvSpPr>
            <a:spLocks noGrp="1"/>
          </p:cNvSpPr>
          <p:nvPr>
            <p:ph type="pic" idx="6"/>
          </p:nvPr>
        </p:nvSpPr>
        <p:spPr>
          <a:xfrm>
            <a:off x="10216751" y="0"/>
            <a:ext cx="4857874" cy="93825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7" name="Google Shape;257;p71"/>
          <p:cNvSpPr>
            <a:spLocks noGrp="1"/>
          </p:cNvSpPr>
          <p:nvPr>
            <p:ph type="pic" idx="7"/>
          </p:nvPr>
        </p:nvSpPr>
        <p:spPr>
          <a:xfrm>
            <a:off x="10196883" y="9581169"/>
            <a:ext cx="4877741" cy="4134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Pictures - Right">
  <p:cSld name="Six Pictures - Righ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2"/>
          <p:cNvSpPr>
            <a:spLocks noGrp="1"/>
          </p:cNvSpPr>
          <p:nvPr>
            <p:ph type="pic" idx="2"/>
          </p:nvPr>
        </p:nvSpPr>
        <p:spPr>
          <a:xfrm>
            <a:off x="9421012" y="0"/>
            <a:ext cx="4921382" cy="678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0" name="Google Shape;260;p72"/>
          <p:cNvSpPr>
            <a:spLocks noGrp="1"/>
          </p:cNvSpPr>
          <p:nvPr>
            <p:ph type="pic" idx="3"/>
          </p:nvPr>
        </p:nvSpPr>
        <p:spPr>
          <a:xfrm>
            <a:off x="9421513" y="6980430"/>
            <a:ext cx="4921382" cy="673557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p72"/>
          <p:cNvSpPr>
            <a:spLocks noGrp="1"/>
          </p:cNvSpPr>
          <p:nvPr>
            <p:ph type="pic" idx="4"/>
          </p:nvPr>
        </p:nvSpPr>
        <p:spPr>
          <a:xfrm>
            <a:off x="14560891" y="0"/>
            <a:ext cx="4839009" cy="49895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2" name="Google Shape;262;p72"/>
          <p:cNvSpPr>
            <a:spLocks noGrp="1"/>
          </p:cNvSpPr>
          <p:nvPr>
            <p:ph type="pic" idx="5"/>
          </p:nvPr>
        </p:nvSpPr>
        <p:spPr>
          <a:xfrm>
            <a:off x="14560891" y="5188148"/>
            <a:ext cx="4839009" cy="85278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72"/>
          <p:cNvSpPr>
            <a:spLocks noGrp="1"/>
          </p:cNvSpPr>
          <p:nvPr>
            <p:ph type="pic" idx="6"/>
          </p:nvPr>
        </p:nvSpPr>
        <p:spPr>
          <a:xfrm>
            <a:off x="19637763" y="0"/>
            <a:ext cx="4857874" cy="93825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4" name="Google Shape;264;p72"/>
          <p:cNvSpPr>
            <a:spLocks noGrp="1"/>
          </p:cNvSpPr>
          <p:nvPr>
            <p:ph type="pic" idx="7"/>
          </p:nvPr>
        </p:nvSpPr>
        <p:spPr>
          <a:xfrm>
            <a:off x="19617895" y="9581169"/>
            <a:ext cx="4877741" cy="4134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Masonry Right">
  <p:cSld name="Portfolio Masonry Righ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>
            <a:spLocks noGrp="1"/>
          </p:cNvSpPr>
          <p:nvPr>
            <p:ph type="pic" idx="2"/>
          </p:nvPr>
        </p:nvSpPr>
        <p:spPr>
          <a:xfrm>
            <a:off x="18400596" y="9188605"/>
            <a:ext cx="5977054" cy="452739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8"/>
          <p:cNvSpPr>
            <a:spLocks noGrp="1"/>
          </p:cNvSpPr>
          <p:nvPr>
            <p:ph type="pic" idx="3"/>
          </p:nvPr>
        </p:nvSpPr>
        <p:spPr>
          <a:xfrm>
            <a:off x="18400596" y="-11154"/>
            <a:ext cx="5977054" cy="893212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>
            <a:spLocks noGrp="1"/>
          </p:cNvSpPr>
          <p:nvPr>
            <p:ph type="pic" idx="4"/>
          </p:nvPr>
        </p:nvSpPr>
        <p:spPr>
          <a:xfrm>
            <a:off x="12162200" y="-11153"/>
            <a:ext cx="5926162" cy="451624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>
            <a:spLocks noGrp="1"/>
          </p:cNvSpPr>
          <p:nvPr>
            <p:ph type="pic" idx="5"/>
          </p:nvPr>
        </p:nvSpPr>
        <p:spPr>
          <a:xfrm>
            <a:off x="12162200" y="4783870"/>
            <a:ext cx="5926162" cy="89321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_1">
  <p:cSld name="Projects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3"/>
          <p:cNvSpPr>
            <a:spLocks noGrp="1"/>
          </p:cNvSpPr>
          <p:nvPr>
            <p:ph type="pic" idx="2"/>
          </p:nvPr>
        </p:nvSpPr>
        <p:spPr>
          <a:xfrm>
            <a:off x="19951700" y="4826000"/>
            <a:ext cx="4387152" cy="64262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73"/>
          <p:cNvSpPr>
            <a:spLocks noGrp="1"/>
          </p:cNvSpPr>
          <p:nvPr>
            <p:ph type="pic" idx="3"/>
          </p:nvPr>
        </p:nvSpPr>
        <p:spPr>
          <a:xfrm>
            <a:off x="-1" y="4826000"/>
            <a:ext cx="11202797" cy="64262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73"/>
          <p:cNvSpPr>
            <a:spLocks noGrp="1"/>
          </p:cNvSpPr>
          <p:nvPr>
            <p:ph type="pic" idx="4"/>
          </p:nvPr>
        </p:nvSpPr>
        <p:spPr>
          <a:xfrm>
            <a:off x="11183048" y="4826000"/>
            <a:ext cx="4387152" cy="64262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73"/>
          <p:cNvSpPr>
            <a:spLocks noGrp="1"/>
          </p:cNvSpPr>
          <p:nvPr>
            <p:ph type="pic" idx="5"/>
          </p:nvPr>
        </p:nvSpPr>
        <p:spPr>
          <a:xfrm>
            <a:off x="15577248" y="4826000"/>
            <a:ext cx="4387152" cy="642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Features">
  <p:cSld name="Services Feature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4"/>
          <p:cNvSpPr>
            <a:spLocks noGrp="1"/>
          </p:cNvSpPr>
          <p:nvPr>
            <p:ph type="pic" idx="2"/>
          </p:nvPr>
        </p:nvSpPr>
        <p:spPr>
          <a:xfrm>
            <a:off x="-1" y="7289800"/>
            <a:ext cx="24377651" cy="642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5"/>
          <p:cNvSpPr>
            <a:spLocks noGrp="1"/>
          </p:cNvSpPr>
          <p:nvPr>
            <p:ph type="pic" idx="2"/>
          </p:nvPr>
        </p:nvSpPr>
        <p:spPr>
          <a:xfrm>
            <a:off x="13321861" y="9088242"/>
            <a:ext cx="6197321" cy="4036742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75"/>
          <p:cNvSpPr>
            <a:spLocks noGrp="1"/>
          </p:cNvSpPr>
          <p:nvPr>
            <p:ph type="pic" idx="3"/>
          </p:nvPr>
        </p:nvSpPr>
        <p:spPr>
          <a:xfrm>
            <a:off x="4864685" y="6579219"/>
            <a:ext cx="6197321" cy="40367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6"/>
          <p:cNvSpPr>
            <a:spLocks noGrp="1"/>
          </p:cNvSpPr>
          <p:nvPr>
            <p:ph type="pic" idx="2"/>
          </p:nvPr>
        </p:nvSpPr>
        <p:spPr>
          <a:xfrm>
            <a:off x="13321861" y="4527885"/>
            <a:ext cx="6197321" cy="4036742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76"/>
          <p:cNvSpPr>
            <a:spLocks noGrp="1"/>
          </p:cNvSpPr>
          <p:nvPr>
            <p:ph type="pic" idx="3"/>
          </p:nvPr>
        </p:nvSpPr>
        <p:spPr>
          <a:xfrm>
            <a:off x="4864685" y="2018862"/>
            <a:ext cx="6197321" cy="4036742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76"/>
          <p:cNvSpPr>
            <a:spLocks noGrp="1"/>
          </p:cNvSpPr>
          <p:nvPr>
            <p:ph type="pic" idx="4"/>
          </p:nvPr>
        </p:nvSpPr>
        <p:spPr>
          <a:xfrm>
            <a:off x="4864685" y="8352755"/>
            <a:ext cx="6197321" cy="40367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4">
  <p:cSld name="Project 4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7"/>
          <p:cNvSpPr>
            <a:spLocks noGrp="1"/>
          </p:cNvSpPr>
          <p:nvPr>
            <p:ph type="pic" idx="2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77"/>
          <p:cNvSpPr>
            <a:spLocks noGrp="1"/>
          </p:cNvSpPr>
          <p:nvPr>
            <p:ph type="pic" idx="3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77"/>
          <p:cNvSpPr>
            <a:spLocks noGrp="1"/>
          </p:cNvSpPr>
          <p:nvPr>
            <p:ph type="pic" idx="4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 of 4">
  <p:cSld name="Projects of 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8"/>
          <p:cNvSpPr>
            <a:spLocks noGrp="1"/>
          </p:cNvSpPr>
          <p:nvPr>
            <p:ph type="pic" idx="2"/>
          </p:nvPr>
        </p:nvSpPr>
        <p:spPr>
          <a:xfrm>
            <a:off x="19440896" y="9244549"/>
            <a:ext cx="4936754" cy="4471451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78"/>
          <p:cNvSpPr>
            <a:spLocks noGrp="1"/>
          </p:cNvSpPr>
          <p:nvPr>
            <p:ph type="pic" idx="3"/>
          </p:nvPr>
        </p:nvSpPr>
        <p:spPr>
          <a:xfrm>
            <a:off x="4861918" y="4773098"/>
            <a:ext cx="4861942" cy="4471451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78"/>
          <p:cNvSpPr>
            <a:spLocks noGrp="1"/>
          </p:cNvSpPr>
          <p:nvPr>
            <p:ph type="pic" idx="4"/>
          </p:nvPr>
        </p:nvSpPr>
        <p:spPr>
          <a:xfrm>
            <a:off x="-1" y="9244549"/>
            <a:ext cx="4861942" cy="4471451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78"/>
          <p:cNvSpPr>
            <a:spLocks noGrp="1"/>
          </p:cNvSpPr>
          <p:nvPr>
            <p:ph type="pic" idx="5"/>
          </p:nvPr>
        </p:nvSpPr>
        <p:spPr>
          <a:xfrm>
            <a:off x="14582378" y="4773098"/>
            <a:ext cx="4861942" cy="4471451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78"/>
          <p:cNvSpPr>
            <a:spLocks noGrp="1"/>
          </p:cNvSpPr>
          <p:nvPr>
            <p:ph type="pic" idx="6"/>
          </p:nvPr>
        </p:nvSpPr>
        <p:spPr>
          <a:xfrm>
            <a:off x="9723860" y="9244549"/>
            <a:ext cx="4861942" cy="44714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_the_squad">
  <p:cSld name="Meet_the_squad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9"/>
          <p:cNvSpPr>
            <a:spLocks noGrp="1"/>
          </p:cNvSpPr>
          <p:nvPr>
            <p:ph type="pic" idx="2"/>
          </p:nvPr>
        </p:nvSpPr>
        <p:spPr>
          <a:xfrm>
            <a:off x="2720731" y="3992350"/>
            <a:ext cx="5945358" cy="6167509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79"/>
          <p:cNvSpPr>
            <a:spLocks noGrp="1"/>
          </p:cNvSpPr>
          <p:nvPr>
            <p:ph type="pic" idx="3"/>
          </p:nvPr>
        </p:nvSpPr>
        <p:spPr>
          <a:xfrm>
            <a:off x="15659491" y="3992350"/>
            <a:ext cx="5945358" cy="6167509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79"/>
          <p:cNvSpPr>
            <a:spLocks noGrp="1"/>
          </p:cNvSpPr>
          <p:nvPr>
            <p:ph type="pic" idx="4"/>
          </p:nvPr>
        </p:nvSpPr>
        <p:spPr>
          <a:xfrm>
            <a:off x="9190111" y="3992350"/>
            <a:ext cx="5945358" cy="61675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0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80"/>
          <p:cNvSpPr txBox="1">
            <a:spLocks noGrp="1"/>
          </p:cNvSpPr>
          <p:nvPr>
            <p:ph type="body" idx="1"/>
          </p:nvPr>
        </p:nvSpPr>
        <p:spPr>
          <a:xfrm>
            <a:off x="5935663" y="6858000"/>
            <a:ext cx="1250632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8400"/>
              <a:buNone/>
              <a:defRPr sz="8400" b="1">
                <a:solidFill>
                  <a:srgbClr val="0046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0"/>
          <p:cNvSpPr txBox="1">
            <a:spLocks noGrp="1"/>
          </p:cNvSpPr>
          <p:nvPr>
            <p:ph type="body" idx="3"/>
          </p:nvPr>
        </p:nvSpPr>
        <p:spPr>
          <a:xfrm>
            <a:off x="5935662" y="9144000"/>
            <a:ext cx="12506325" cy="152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ig Pictures in Cover Slide">
  <p:cSld name="2_Big Pictures in Cover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1"/>
          <p:cNvSpPr>
            <a:spLocks noGrp="1"/>
          </p:cNvSpPr>
          <p:nvPr>
            <p:ph type="pic" idx="2"/>
          </p:nvPr>
        </p:nvSpPr>
        <p:spPr>
          <a:xfrm>
            <a:off x="0" y="0"/>
            <a:ext cx="77216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81"/>
          <p:cNvSpPr txBox="1">
            <a:spLocks noGrp="1"/>
          </p:cNvSpPr>
          <p:nvPr>
            <p:ph type="body" idx="1"/>
          </p:nvPr>
        </p:nvSpPr>
        <p:spPr>
          <a:xfrm>
            <a:off x="8426452" y="6932559"/>
            <a:ext cx="75247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668"/>
              </a:buClr>
              <a:buSzPts val="8400"/>
              <a:buNone/>
              <a:defRPr sz="8400" b="1">
                <a:solidFill>
                  <a:srgbClr val="0046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81"/>
          <p:cNvSpPr txBox="1">
            <a:spLocks noGrp="1"/>
          </p:cNvSpPr>
          <p:nvPr>
            <p:ph type="body" idx="3"/>
          </p:nvPr>
        </p:nvSpPr>
        <p:spPr>
          <a:xfrm>
            <a:off x="8985250" y="9724918"/>
            <a:ext cx="6407150" cy="8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1"/>
          <p:cNvSpPr>
            <a:spLocks noGrp="1"/>
          </p:cNvSpPr>
          <p:nvPr>
            <p:ph type="pic" idx="4"/>
          </p:nvPr>
        </p:nvSpPr>
        <p:spPr>
          <a:xfrm>
            <a:off x="16656050" y="0"/>
            <a:ext cx="7721600" cy="137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02" name="Google Shape;30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45805" y="2278143"/>
            <a:ext cx="5886040" cy="305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81"/>
          <p:cNvSpPr txBox="1">
            <a:spLocks noGrp="1"/>
          </p:cNvSpPr>
          <p:nvPr>
            <p:ph type="body" idx="5"/>
          </p:nvPr>
        </p:nvSpPr>
        <p:spPr>
          <a:xfrm>
            <a:off x="8870540" y="12876159"/>
            <a:ext cx="6407150" cy="8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Picture">
  <p:cSld name="1_Big Pictur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2"/>
          <p:cNvSpPr/>
          <p:nvPr/>
        </p:nvSpPr>
        <p:spPr>
          <a:xfrm>
            <a:off x="22199600" y="355600"/>
            <a:ext cx="10922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6" name="Google Shape;306;p82"/>
          <p:cNvSpPr>
            <a:spLocks noGrp="1"/>
          </p:cNvSpPr>
          <p:nvPr>
            <p:ph type="pic" idx="2"/>
          </p:nvPr>
        </p:nvSpPr>
        <p:spPr>
          <a:xfrm>
            <a:off x="1850896" y="1041400"/>
            <a:ext cx="20675858" cy="116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- Left">
  <p:cSld name="Four Pictures - Lef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0" y="2762250"/>
            <a:ext cx="6091254" cy="39593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29"/>
          <p:cNvSpPr>
            <a:spLocks noGrp="1"/>
          </p:cNvSpPr>
          <p:nvPr>
            <p:ph type="pic" idx="3"/>
          </p:nvPr>
        </p:nvSpPr>
        <p:spPr>
          <a:xfrm>
            <a:off x="6369553" y="2762250"/>
            <a:ext cx="6091254" cy="39593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29"/>
          <p:cNvSpPr>
            <a:spLocks noGrp="1"/>
          </p:cNvSpPr>
          <p:nvPr>
            <p:ph type="pic" idx="4"/>
          </p:nvPr>
        </p:nvSpPr>
        <p:spPr>
          <a:xfrm>
            <a:off x="0" y="6994383"/>
            <a:ext cx="6091254" cy="672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29"/>
          <p:cNvSpPr>
            <a:spLocks noGrp="1"/>
          </p:cNvSpPr>
          <p:nvPr>
            <p:ph type="pic" idx="5"/>
          </p:nvPr>
        </p:nvSpPr>
        <p:spPr>
          <a:xfrm>
            <a:off x="6369553" y="6994383"/>
            <a:ext cx="6059471" cy="67216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icture">
  <p:cSld name="Left Pictur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3"/>
          <p:cNvSpPr/>
          <p:nvPr/>
        </p:nvSpPr>
        <p:spPr>
          <a:xfrm>
            <a:off x="11285538" y="579438"/>
            <a:ext cx="1895475" cy="692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9" name="Google Shape;309;p83"/>
          <p:cNvSpPr>
            <a:spLocks noGrp="1"/>
          </p:cNvSpPr>
          <p:nvPr>
            <p:ph type="pic" idx="2"/>
          </p:nvPr>
        </p:nvSpPr>
        <p:spPr>
          <a:xfrm>
            <a:off x="0" y="0"/>
            <a:ext cx="12199434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icture">
  <p:cSld name="Right Pictur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4"/>
          <p:cNvSpPr/>
          <p:nvPr/>
        </p:nvSpPr>
        <p:spPr>
          <a:xfrm>
            <a:off x="11285538" y="579438"/>
            <a:ext cx="1895475" cy="692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2" name="Google Shape;312;p84"/>
          <p:cNvSpPr>
            <a:spLocks noGrp="1"/>
          </p:cNvSpPr>
          <p:nvPr>
            <p:ph type="pic" idx="2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 of 4">
  <p:cSld name="Partners of 4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5"/>
          <p:cNvSpPr>
            <a:spLocks noGrp="1"/>
          </p:cNvSpPr>
          <p:nvPr>
            <p:ph type="pic" idx="2"/>
          </p:nvPr>
        </p:nvSpPr>
        <p:spPr>
          <a:xfrm>
            <a:off x="7276542" y="4224160"/>
            <a:ext cx="4535631" cy="434834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85"/>
          <p:cNvSpPr>
            <a:spLocks noGrp="1"/>
          </p:cNvSpPr>
          <p:nvPr>
            <p:ph type="pic" idx="3"/>
          </p:nvPr>
        </p:nvSpPr>
        <p:spPr>
          <a:xfrm>
            <a:off x="1950163" y="4224160"/>
            <a:ext cx="4535631" cy="434834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85"/>
          <p:cNvSpPr>
            <a:spLocks noGrp="1"/>
          </p:cNvSpPr>
          <p:nvPr>
            <p:ph type="pic" idx="4"/>
          </p:nvPr>
        </p:nvSpPr>
        <p:spPr>
          <a:xfrm>
            <a:off x="17929303" y="4224160"/>
            <a:ext cx="4535631" cy="434834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85"/>
          <p:cNvSpPr>
            <a:spLocks noGrp="1"/>
          </p:cNvSpPr>
          <p:nvPr>
            <p:ph type="pic" idx="5"/>
          </p:nvPr>
        </p:nvSpPr>
        <p:spPr>
          <a:xfrm>
            <a:off x="12602924" y="4224160"/>
            <a:ext cx="4535631" cy="43483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 Left">
  <p:cSld name="Partners Lef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6"/>
          <p:cNvSpPr>
            <a:spLocks noGrp="1"/>
          </p:cNvSpPr>
          <p:nvPr>
            <p:ph type="pic" idx="2"/>
          </p:nvPr>
        </p:nvSpPr>
        <p:spPr>
          <a:xfrm>
            <a:off x="5531105" y="7848315"/>
            <a:ext cx="3696257" cy="2129895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86"/>
          <p:cNvSpPr>
            <a:spLocks noGrp="1"/>
          </p:cNvSpPr>
          <p:nvPr>
            <p:ph type="pic" idx="3"/>
          </p:nvPr>
        </p:nvSpPr>
        <p:spPr>
          <a:xfrm>
            <a:off x="15173656" y="7848316"/>
            <a:ext cx="3696257" cy="2129895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86"/>
          <p:cNvSpPr>
            <a:spLocks noGrp="1"/>
          </p:cNvSpPr>
          <p:nvPr>
            <p:ph type="pic" idx="4"/>
          </p:nvPr>
        </p:nvSpPr>
        <p:spPr>
          <a:xfrm>
            <a:off x="5531105" y="5000537"/>
            <a:ext cx="3696257" cy="2129895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86"/>
          <p:cNvSpPr>
            <a:spLocks noGrp="1"/>
          </p:cNvSpPr>
          <p:nvPr>
            <p:ph type="pic" idx="5"/>
          </p:nvPr>
        </p:nvSpPr>
        <p:spPr>
          <a:xfrm>
            <a:off x="15173656" y="5000538"/>
            <a:ext cx="3696257" cy="21298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Round Pics on Bg Picture">
  <p:cSld name="4 Round Pics on Bg Pictur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7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87"/>
          <p:cNvSpPr>
            <a:spLocks noGrp="1"/>
          </p:cNvSpPr>
          <p:nvPr>
            <p:ph type="pic" idx="3"/>
          </p:nvPr>
        </p:nvSpPr>
        <p:spPr>
          <a:xfrm>
            <a:off x="1873008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26" name="Google Shape;326;p87"/>
          <p:cNvSpPr>
            <a:spLocks noGrp="1"/>
          </p:cNvSpPr>
          <p:nvPr>
            <p:ph type="pic" idx="4"/>
          </p:nvPr>
        </p:nvSpPr>
        <p:spPr>
          <a:xfrm>
            <a:off x="1340370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27" name="Google Shape;327;p87"/>
          <p:cNvSpPr>
            <a:spLocks noGrp="1"/>
          </p:cNvSpPr>
          <p:nvPr>
            <p:ph type="pic" idx="5"/>
          </p:nvPr>
        </p:nvSpPr>
        <p:spPr>
          <a:xfrm>
            <a:off x="800874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28" name="Google Shape;328;p87"/>
          <p:cNvSpPr>
            <a:spLocks noGrp="1"/>
          </p:cNvSpPr>
          <p:nvPr>
            <p:ph type="pic" idx="6"/>
          </p:nvPr>
        </p:nvSpPr>
        <p:spPr>
          <a:xfrm>
            <a:off x="268236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Round pictures">
  <p:cSld name="4 Round picture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8"/>
          <p:cNvSpPr>
            <a:spLocks noGrp="1"/>
          </p:cNvSpPr>
          <p:nvPr>
            <p:ph type="pic" idx="2"/>
          </p:nvPr>
        </p:nvSpPr>
        <p:spPr>
          <a:xfrm>
            <a:off x="1873008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31" name="Google Shape;331;p88"/>
          <p:cNvSpPr>
            <a:spLocks noGrp="1"/>
          </p:cNvSpPr>
          <p:nvPr>
            <p:ph type="pic" idx="3"/>
          </p:nvPr>
        </p:nvSpPr>
        <p:spPr>
          <a:xfrm>
            <a:off x="1340370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32" name="Google Shape;332;p88"/>
          <p:cNvSpPr>
            <a:spLocks noGrp="1"/>
          </p:cNvSpPr>
          <p:nvPr>
            <p:ph type="pic" idx="4"/>
          </p:nvPr>
        </p:nvSpPr>
        <p:spPr>
          <a:xfrm>
            <a:off x="800874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  <p:sp>
        <p:nvSpPr>
          <p:cNvPr id="333" name="Google Shape;333;p88"/>
          <p:cNvSpPr>
            <a:spLocks noGrp="1"/>
          </p:cNvSpPr>
          <p:nvPr>
            <p:ph type="pic" idx="5"/>
          </p:nvPr>
        </p:nvSpPr>
        <p:spPr>
          <a:xfrm>
            <a:off x="2682362" y="5066959"/>
            <a:ext cx="2935224" cy="293515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FBC2E51-2C46-425F-AD16-539D5C8C6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F3238D-281A-42CC-B566-DB281B40C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578"/>
          <a:stretch/>
        </p:blipFill>
        <p:spPr>
          <a:xfrm rot="10800000">
            <a:off x="-253934" y="304800"/>
            <a:ext cx="24847428" cy="13716000"/>
          </a:xfrm>
          <a:prstGeom prst="rect">
            <a:avLst/>
          </a:prstGeom>
        </p:spPr>
      </p:pic>
      <p:sp>
        <p:nvSpPr>
          <p:cNvPr id="9" name="Slide Number Placeholder 25">
            <a:extLst>
              <a:ext uri="{FF2B5EF4-FFF2-40B4-BE49-F238E27FC236}">
                <a16:creationId xmlns:a16="http://schemas.microsoft.com/office/drawing/2014/main" id="{13AF166E-6D76-46AB-8978-3590705A1FCB}"/>
              </a:ext>
            </a:extLst>
          </p:cNvPr>
          <p:cNvSpPr txBox="1">
            <a:spLocks/>
          </p:cNvSpPr>
          <p:nvPr userDrawn="1"/>
        </p:nvSpPr>
        <p:spPr>
          <a:xfrm>
            <a:off x="22793520" y="12285421"/>
            <a:ext cx="839727" cy="730250"/>
          </a:xfrm>
          <a:prstGeom prst="rect">
            <a:avLst/>
          </a:prstGeom>
        </p:spPr>
        <p:txBody>
          <a:bodyPr vert="horz" lIns="182832" tIns="91416" rIns="182832" bIns="9141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399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DE1F8-A08A-4BB3-AF13-21951FC20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7591" y="8890000"/>
            <a:ext cx="10004994" cy="663576"/>
          </a:xfrm>
        </p:spPr>
        <p:txBody>
          <a:bodyPr>
            <a:noAutofit/>
          </a:bodyPr>
          <a:lstStyle>
            <a:lvl1pPr marL="0" indent="0">
              <a:buNone/>
              <a:defRPr sz="2399">
                <a:gradFill>
                  <a:gsLst>
                    <a:gs pos="50000">
                      <a:srgbClr val="1B0E5E"/>
                    </a:gs>
                    <a:gs pos="100000">
                      <a:srgbClr val="7035BF"/>
                    </a:gs>
                  </a:gsLst>
                  <a:lin ang="0" scaled="0"/>
                </a:gradFill>
              </a:defRPr>
            </a:lvl1pPr>
            <a:lvl2pPr marL="914171" indent="0">
              <a:buNone/>
              <a:defRPr sz="2399">
                <a:solidFill>
                  <a:schemeClr val="bg1"/>
                </a:solidFill>
              </a:defRPr>
            </a:lvl2pPr>
            <a:lvl3pPr marL="1828343" indent="0">
              <a:buNone/>
              <a:defRPr sz="2399">
                <a:solidFill>
                  <a:schemeClr val="bg1"/>
                </a:solidFill>
              </a:defRPr>
            </a:lvl3pPr>
            <a:lvl4pPr marL="2742514" indent="0">
              <a:buNone/>
              <a:defRPr sz="2399">
                <a:solidFill>
                  <a:schemeClr val="bg1"/>
                </a:solidFill>
              </a:defRPr>
            </a:lvl4pPr>
            <a:lvl5pPr marL="3656686" indent="0">
              <a:buNone/>
              <a:defRPr sz="23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PRESENTED BY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BDC4AD-0004-40AF-B2A0-397E83D34E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7589" y="12512179"/>
            <a:ext cx="10004734" cy="943226"/>
          </a:xfrm>
        </p:spPr>
        <p:txBody>
          <a:bodyPr>
            <a:noAutofit/>
          </a:bodyPr>
          <a:lstStyle>
            <a:lvl1pPr marL="0" indent="0">
              <a:buNone/>
              <a:defRPr sz="2399">
                <a:gradFill>
                  <a:gsLst>
                    <a:gs pos="50000">
                      <a:srgbClr val="1B0E5E"/>
                    </a:gs>
                    <a:gs pos="100000">
                      <a:srgbClr val="7035BF"/>
                    </a:gs>
                  </a:gsLst>
                  <a:lin ang="0" scaled="0"/>
                </a:gradFill>
              </a:defRPr>
            </a:lvl1pPr>
            <a:lvl2pPr marL="914171" indent="0">
              <a:buNone/>
              <a:defRPr sz="2399"/>
            </a:lvl2pPr>
            <a:lvl3pPr marL="1828343" indent="0">
              <a:buNone/>
              <a:defRPr sz="2399"/>
            </a:lvl3pPr>
            <a:lvl4pPr marL="2742514" indent="0">
              <a:buNone/>
              <a:defRPr sz="2399"/>
            </a:lvl4pPr>
            <a:lvl5pPr marL="3656686" indent="0">
              <a:buNone/>
              <a:defRPr sz="2399"/>
            </a:lvl5pPr>
          </a:lstStyle>
          <a:p>
            <a:pPr lvl="0"/>
            <a:r>
              <a:rPr lang="en-US"/>
              <a:t>ADD DATE / VENUE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B28628-566A-4E58-8DA9-F4463A7B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6531100"/>
            <a:ext cx="24377652" cy="3904836"/>
          </a:xfrm>
        </p:spPr>
        <p:txBody>
          <a:bodyPr/>
          <a:lstStyle>
            <a:lvl1pPr>
              <a:defRPr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</a:defRPr>
            </a:lvl1pPr>
          </a:lstStyle>
          <a:p>
            <a:pPr algn="ctr"/>
            <a:r>
              <a:rPr lang="en-US" sz="8798">
                <a:cs typeface="Arial" panose="020B0604020202020204" pitchFamily="34" charset="0"/>
              </a:rPr>
              <a:t>The Global Learning Expedition</a:t>
            </a:r>
          </a:p>
        </p:txBody>
      </p:sp>
      <p:grpSp>
        <p:nvGrpSpPr>
          <p:cNvPr id="8" name="Picture 6">
            <a:extLst>
              <a:ext uri="{FF2B5EF4-FFF2-40B4-BE49-F238E27FC236}">
                <a16:creationId xmlns:a16="http://schemas.microsoft.com/office/drawing/2014/main" id="{0E6FBBC1-7639-4A16-A949-875B047B2160}"/>
              </a:ext>
            </a:extLst>
          </p:cNvPr>
          <p:cNvGrpSpPr/>
          <p:nvPr userDrawn="1"/>
        </p:nvGrpSpPr>
        <p:grpSpPr>
          <a:xfrm>
            <a:off x="1037497" y="12566214"/>
            <a:ext cx="662973" cy="793400"/>
            <a:chOff x="1684422" y="521558"/>
            <a:chExt cx="419191" cy="501528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AEF7EC-BD8F-4680-A3E0-57DB6B10CAC4}"/>
                </a:ext>
              </a:extLst>
            </p:cNvPr>
            <p:cNvSpPr/>
            <p:nvPr/>
          </p:nvSpPr>
          <p:spPr>
            <a:xfrm>
              <a:off x="1970264" y="653190"/>
              <a:ext cx="133349" cy="218809"/>
            </a:xfrm>
            <a:custGeom>
              <a:avLst/>
              <a:gdLst>
                <a:gd name="connsiteX0" fmla="*/ 79155 w 133349"/>
                <a:gd name="connsiteY0" fmla="*/ 218810 h 218809"/>
                <a:gd name="connsiteX1" fmla="*/ 0 w 133349"/>
                <a:gd name="connsiteY1" fmla="*/ 158468 h 218809"/>
                <a:gd name="connsiteX2" fmla="*/ 11944 w 133349"/>
                <a:gd name="connsiteY2" fmla="*/ 24184 h 218809"/>
                <a:gd name="connsiteX3" fmla="*/ 35099 w 133349"/>
                <a:gd name="connsiteY3" fmla="*/ 0 h 218809"/>
                <a:gd name="connsiteX4" fmla="*/ 130993 w 133349"/>
                <a:gd name="connsiteY4" fmla="*/ 46331 h 218809"/>
                <a:gd name="connsiteX5" fmla="*/ 123644 w 133349"/>
                <a:gd name="connsiteY5" fmla="*/ 141379 h 218809"/>
                <a:gd name="connsiteX6" fmla="*/ 79155 w 133349"/>
                <a:gd name="connsiteY6" fmla="*/ 218810 h 21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49" h="218809">
                  <a:moveTo>
                    <a:pt x="79155" y="218810"/>
                  </a:moveTo>
                  <a:cubicBezTo>
                    <a:pt x="57771" y="191955"/>
                    <a:pt x="31562" y="171971"/>
                    <a:pt x="0" y="158468"/>
                  </a:cubicBezTo>
                  <a:cubicBezTo>
                    <a:pt x="13723" y="114537"/>
                    <a:pt x="17447" y="69873"/>
                    <a:pt x="11944" y="24184"/>
                  </a:cubicBezTo>
                  <a:cubicBezTo>
                    <a:pt x="23113" y="19576"/>
                    <a:pt x="30879" y="11769"/>
                    <a:pt x="35099" y="0"/>
                  </a:cubicBezTo>
                  <a:cubicBezTo>
                    <a:pt x="69965" y="9582"/>
                    <a:pt x="101664" y="25159"/>
                    <a:pt x="130993" y="46331"/>
                  </a:cubicBezTo>
                  <a:cubicBezTo>
                    <a:pt x="135647" y="78584"/>
                    <a:pt x="133514" y="110275"/>
                    <a:pt x="123644" y="141379"/>
                  </a:cubicBezTo>
                  <a:cubicBezTo>
                    <a:pt x="114471" y="170279"/>
                    <a:pt x="99669" y="195950"/>
                    <a:pt x="79155" y="21881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CF88D6C-EA3F-41D7-87DA-E9E1DEF01755}"/>
                </a:ext>
              </a:extLst>
            </p:cNvPr>
            <p:cNvSpPr/>
            <p:nvPr/>
          </p:nvSpPr>
          <p:spPr>
            <a:xfrm>
              <a:off x="1751080" y="521558"/>
              <a:ext cx="198328" cy="132936"/>
            </a:xfrm>
            <a:custGeom>
              <a:avLst/>
              <a:gdLst>
                <a:gd name="connsiteX0" fmla="*/ 7994 w 198328"/>
                <a:gd name="connsiteY0" fmla="*/ 120613 h 132936"/>
                <a:gd name="connsiteX1" fmla="*/ 41 w 198328"/>
                <a:gd name="connsiteY1" fmla="*/ 55872 h 132936"/>
                <a:gd name="connsiteX2" fmla="*/ 146007 w 198328"/>
                <a:gd name="connsiteY2" fmla="*/ 6 h 132936"/>
                <a:gd name="connsiteX3" fmla="*/ 198329 w 198328"/>
                <a:gd name="connsiteY3" fmla="*/ 88101 h 132936"/>
                <a:gd name="connsiteX4" fmla="*/ 183456 w 198328"/>
                <a:gd name="connsiteY4" fmla="*/ 105228 h 132936"/>
                <a:gd name="connsiteX5" fmla="*/ 111579 w 198328"/>
                <a:gd name="connsiteY5" fmla="*/ 110977 h 132936"/>
                <a:gd name="connsiteX6" fmla="*/ 43256 w 198328"/>
                <a:gd name="connsiteY6" fmla="*/ 132936 h 132936"/>
                <a:gd name="connsiteX7" fmla="*/ 7994 w 198328"/>
                <a:gd name="connsiteY7" fmla="*/ 120613 h 13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328" h="132936">
                  <a:moveTo>
                    <a:pt x="7994" y="120613"/>
                  </a:moveTo>
                  <a:cubicBezTo>
                    <a:pt x="3870" y="108477"/>
                    <a:pt x="-471" y="73170"/>
                    <a:pt x="41" y="55872"/>
                  </a:cubicBezTo>
                  <a:cubicBezTo>
                    <a:pt x="41277" y="18690"/>
                    <a:pt x="89766" y="-378"/>
                    <a:pt x="146007" y="6"/>
                  </a:cubicBezTo>
                  <a:cubicBezTo>
                    <a:pt x="168725" y="26302"/>
                    <a:pt x="185752" y="55747"/>
                    <a:pt x="198329" y="88101"/>
                  </a:cubicBezTo>
                  <a:cubicBezTo>
                    <a:pt x="191613" y="92550"/>
                    <a:pt x="186706" y="98100"/>
                    <a:pt x="183456" y="105228"/>
                  </a:cubicBezTo>
                  <a:cubicBezTo>
                    <a:pt x="159355" y="104340"/>
                    <a:pt x="135233" y="106269"/>
                    <a:pt x="111579" y="110977"/>
                  </a:cubicBezTo>
                  <a:cubicBezTo>
                    <a:pt x="88070" y="115689"/>
                    <a:pt x="65311" y="122800"/>
                    <a:pt x="43256" y="132936"/>
                  </a:cubicBezTo>
                  <a:cubicBezTo>
                    <a:pt x="33745" y="122758"/>
                    <a:pt x="21996" y="118572"/>
                    <a:pt x="7994" y="120613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EFACC0-6787-41AE-B3D7-1691B9893310}"/>
                </a:ext>
              </a:extLst>
            </p:cNvPr>
            <p:cNvSpPr/>
            <p:nvPr/>
          </p:nvSpPr>
          <p:spPr>
            <a:xfrm>
              <a:off x="1686051" y="705878"/>
              <a:ext cx="113891" cy="165350"/>
            </a:xfrm>
            <a:custGeom>
              <a:avLst/>
              <a:gdLst>
                <a:gd name="connsiteX0" fmla="*/ 52826 w 113891"/>
                <a:gd name="connsiteY0" fmla="*/ 0 h 165350"/>
                <a:gd name="connsiteX1" fmla="*/ 83654 w 113891"/>
                <a:gd name="connsiteY1" fmla="*/ 11078 h 165350"/>
                <a:gd name="connsiteX2" fmla="*/ 113892 w 113891"/>
                <a:gd name="connsiteY2" fmla="*/ 59021 h 165350"/>
                <a:gd name="connsiteX3" fmla="*/ 113475 w 113891"/>
                <a:gd name="connsiteY3" fmla="*/ 113929 h 165350"/>
                <a:gd name="connsiteX4" fmla="*/ 79938 w 113891"/>
                <a:gd name="connsiteY4" fmla="*/ 136738 h 165350"/>
                <a:gd name="connsiteX5" fmla="*/ 52026 w 113891"/>
                <a:gd name="connsiteY5" fmla="*/ 165351 h 165350"/>
                <a:gd name="connsiteX6" fmla="*/ 0 w 113891"/>
                <a:gd name="connsiteY6" fmla="*/ 52659 h 165350"/>
                <a:gd name="connsiteX7" fmla="*/ 52826 w 113891"/>
                <a:gd name="connsiteY7" fmla="*/ 0 h 16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91" h="165350">
                  <a:moveTo>
                    <a:pt x="52826" y="0"/>
                  </a:moveTo>
                  <a:cubicBezTo>
                    <a:pt x="61453" y="8420"/>
                    <a:pt x="71502" y="12102"/>
                    <a:pt x="83654" y="11078"/>
                  </a:cubicBezTo>
                  <a:cubicBezTo>
                    <a:pt x="92341" y="27779"/>
                    <a:pt x="102289" y="43869"/>
                    <a:pt x="113892" y="59021"/>
                  </a:cubicBezTo>
                  <a:cubicBezTo>
                    <a:pt x="98427" y="77184"/>
                    <a:pt x="98386" y="95440"/>
                    <a:pt x="113475" y="113929"/>
                  </a:cubicBezTo>
                  <a:cubicBezTo>
                    <a:pt x="101535" y="120541"/>
                    <a:pt x="90312" y="128015"/>
                    <a:pt x="79938" y="136738"/>
                  </a:cubicBezTo>
                  <a:cubicBezTo>
                    <a:pt x="69758" y="145380"/>
                    <a:pt x="60413" y="154960"/>
                    <a:pt x="52026" y="165351"/>
                  </a:cubicBezTo>
                  <a:cubicBezTo>
                    <a:pt x="28167" y="144071"/>
                    <a:pt x="1991" y="87312"/>
                    <a:pt x="0" y="52659"/>
                  </a:cubicBezTo>
                  <a:cubicBezTo>
                    <a:pt x="15356" y="32983"/>
                    <a:pt x="33101" y="15294"/>
                    <a:pt x="52826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AA5A96-AC63-4AF7-8536-F4F74002AF0E}"/>
                </a:ext>
              </a:extLst>
            </p:cNvPr>
            <p:cNvSpPr/>
            <p:nvPr/>
          </p:nvSpPr>
          <p:spPr>
            <a:xfrm>
              <a:off x="1851031" y="665871"/>
              <a:ext cx="118525" cy="140262"/>
            </a:xfrm>
            <a:custGeom>
              <a:avLst/>
              <a:gdLst>
                <a:gd name="connsiteX0" fmla="*/ 104472 w 118525"/>
                <a:gd name="connsiteY0" fmla="*/ 140263 h 140262"/>
                <a:gd name="connsiteX1" fmla="*/ 12786 w 118525"/>
                <a:gd name="connsiteY1" fmla="*/ 132556 h 140262"/>
                <a:gd name="connsiteX2" fmla="*/ 12786 w 118525"/>
                <a:gd name="connsiteY2" fmla="*/ 127819 h 140262"/>
                <a:gd name="connsiteX3" fmla="*/ 1316 w 118525"/>
                <a:gd name="connsiteY3" fmla="*/ 99535 h 140262"/>
                <a:gd name="connsiteX4" fmla="*/ 0 w 118525"/>
                <a:gd name="connsiteY4" fmla="*/ 98040 h 140262"/>
                <a:gd name="connsiteX5" fmla="*/ 89262 w 118525"/>
                <a:gd name="connsiteY5" fmla="*/ 0 h 140262"/>
                <a:gd name="connsiteX6" fmla="*/ 115162 w 118525"/>
                <a:gd name="connsiteY6" fmla="*/ 13373 h 140262"/>
                <a:gd name="connsiteX7" fmla="*/ 104472 w 118525"/>
                <a:gd name="connsiteY7" fmla="*/ 140263 h 14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25" h="140262">
                  <a:moveTo>
                    <a:pt x="104472" y="140263"/>
                  </a:moveTo>
                  <a:cubicBezTo>
                    <a:pt x="74552" y="130652"/>
                    <a:pt x="44235" y="127985"/>
                    <a:pt x="12786" y="132556"/>
                  </a:cubicBezTo>
                  <a:cubicBezTo>
                    <a:pt x="12786" y="130693"/>
                    <a:pt x="12727" y="129252"/>
                    <a:pt x="12786" y="127819"/>
                  </a:cubicBezTo>
                  <a:cubicBezTo>
                    <a:pt x="13323" y="116616"/>
                    <a:pt x="9261" y="107293"/>
                    <a:pt x="1316" y="99535"/>
                  </a:cubicBezTo>
                  <a:cubicBezTo>
                    <a:pt x="933" y="99160"/>
                    <a:pt x="604" y="98731"/>
                    <a:pt x="0" y="98040"/>
                  </a:cubicBezTo>
                  <a:cubicBezTo>
                    <a:pt x="22205" y="58633"/>
                    <a:pt x="52334" y="26500"/>
                    <a:pt x="89262" y="0"/>
                  </a:cubicBezTo>
                  <a:cubicBezTo>
                    <a:pt x="96303" y="7807"/>
                    <a:pt x="104839" y="12498"/>
                    <a:pt x="115162" y="13373"/>
                  </a:cubicBezTo>
                  <a:cubicBezTo>
                    <a:pt x="122865" y="36328"/>
                    <a:pt x="116512" y="112263"/>
                    <a:pt x="104472" y="140263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F23BA0-8F48-4145-AD8D-738899801E3B}"/>
                </a:ext>
              </a:extLst>
            </p:cNvPr>
            <p:cNvSpPr/>
            <p:nvPr/>
          </p:nvSpPr>
          <p:spPr>
            <a:xfrm>
              <a:off x="1767332" y="825113"/>
              <a:ext cx="253257" cy="84522"/>
            </a:xfrm>
            <a:custGeom>
              <a:avLst/>
              <a:gdLst>
                <a:gd name="connsiteX0" fmla="*/ 126447 w 253257"/>
                <a:gd name="connsiteY0" fmla="*/ 40700 h 84522"/>
                <a:gd name="connsiteX1" fmla="*/ 35823 w 253257"/>
                <a:gd name="connsiteY1" fmla="*/ 77490 h 84522"/>
                <a:gd name="connsiteX2" fmla="*/ 12239 w 253257"/>
                <a:gd name="connsiteY2" fmla="*/ 82631 h 84522"/>
                <a:gd name="connsiteX3" fmla="*/ 5969 w 253257"/>
                <a:gd name="connsiteY3" fmla="*/ 49857 h 84522"/>
                <a:gd name="connsiteX4" fmla="*/ 25828 w 253257"/>
                <a:gd name="connsiteY4" fmla="*/ 32801 h 84522"/>
                <a:gd name="connsiteX5" fmla="*/ 107250 w 253257"/>
                <a:gd name="connsiteY5" fmla="*/ 1014 h 84522"/>
                <a:gd name="connsiteX6" fmla="*/ 246750 w 253257"/>
                <a:gd name="connsiteY6" fmla="*/ 49382 h 84522"/>
                <a:gd name="connsiteX7" fmla="*/ 245238 w 253257"/>
                <a:gd name="connsiteY7" fmla="*/ 80256 h 84522"/>
                <a:gd name="connsiteX8" fmla="*/ 219887 w 253257"/>
                <a:gd name="connsiteY8" fmla="*/ 79777 h 84522"/>
                <a:gd name="connsiteX9" fmla="*/ 212655 w 253257"/>
                <a:gd name="connsiteY9" fmla="*/ 73112 h 84522"/>
                <a:gd name="connsiteX10" fmla="*/ 126447 w 253257"/>
                <a:gd name="connsiteY10" fmla="*/ 40700 h 8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57" h="84522">
                  <a:moveTo>
                    <a:pt x="126447" y="40700"/>
                  </a:moveTo>
                  <a:cubicBezTo>
                    <a:pt x="91416" y="41033"/>
                    <a:pt x="61208" y="53297"/>
                    <a:pt x="35823" y="77490"/>
                  </a:cubicBezTo>
                  <a:cubicBezTo>
                    <a:pt x="28628" y="84377"/>
                    <a:pt x="20283" y="86239"/>
                    <a:pt x="12239" y="82631"/>
                  </a:cubicBezTo>
                  <a:cubicBezTo>
                    <a:pt x="-826" y="76799"/>
                    <a:pt x="-4246" y="60014"/>
                    <a:pt x="5969" y="49857"/>
                  </a:cubicBezTo>
                  <a:cubicBezTo>
                    <a:pt x="12174" y="43706"/>
                    <a:pt x="18811" y="38006"/>
                    <a:pt x="25828" y="32801"/>
                  </a:cubicBezTo>
                  <a:cubicBezTo>
                    <a:pt x="50029" y="14808"/>
                    <a:pt x="77300" y="4005"/>
                    <a:pt x="107250" y="1014"/>
                  </a:cubicBezTo>
                  <a:cubicBezTo>
                    <a:pt x="161063" y="-4369"/>
                    <a:pt x="207768" y="11671"/>
                    <a:pt x="246750" y="49382"/>
                  </a:cubicBezTo>
                  <a:cubicBezTo>
                    <a:pt x="256078" y="58405"/>
                    <a:pt x="255207" y="72512"/>
                    <a:pt x="245238" y="80256"/>
                  </a:cubicBezTo>
                  <a:cubicBezTo>
                    <a:pt x="237740" y="86120"/>
                    <a:pt x="227158" y="85920"/>
                    <a:pt x="219887" y="79777"/>
                  </a:cubicBezTo>
                  <a:cubicBezTo>
                    <a:pt x="217388" y="77694"/>
                    <a:pt x="215105" y="75299"/>
                    <a:pt x="212655" y="73112"/>
                  </a:cubicBezTo>
                  <a:cubicBezTo>
                    <a:pt x="189879" y="52848"/>
                    <a:pt x="158930" y="40291"/>
                    <a:pt x="126447" y="4070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85C814-E760-4563-8C02-93043D5D4406}"/>
                </a:ext>
              </a:extLst>
            </p:cNvPr>
            <p:cNvSpPr/>
            <p:nvPr/>
          </p:nvSpPr>
          <p:spPr>
            <a:xfrm>
              <a:off x="1784724" y="641935"/>
              <a:ext cx="148215" cy="115164"/>
            </a:xfrm>
            <a:custGeom>
              <a:avLst/>
              <a:gdLst>
                <a:gd name="connsiteX0" fmla="*/ 52680 w 148215"/>
                <a:gd name="connsiteY0" fmla="*/ 114548 h 115164"/>
                <a:gd name="connsiteX1" fmla="*/ 28375 w 148215"/>
                <a:gd name="connsiteY1" fmla="*/ 115165 h 115164"/>
                <a:gd name="connsiteX2" fmla="*/ 0 w 148215"/>
                <a:gd name="connsiteY2" fmla="*/ 70384 h 115164"/>
                <a:gd name="connsiteX3" fmla="*/ 17322 w 148215"/>
                <a:gd name="connsiteY3" fmla="*/ 25936 h 115164"/>
                <a:gd name="connsiteX4" fmla="*/ 74214 w 148215"/>
                <a:gd name="connsiteY4" fmla="*/ 7047 h 115164"/>
                <a:gd name="connsiteX5" fmla="*/ 146637 w 148215"/>
                <a:gd name="connsiteY5" fmla="*/ 207 h 115164"/>
                <a:gd name="connsiteX6" fmla="*/ 147270 w 148215"/>
                <a:gd name="connsiteY6" fmla="*/ 5393 h 115164"/>
                <a:gd name="connsiteX7" fmla="*/ 148216 w 148215"/>
                <a:gd name="connsiteY7" fmla="*/ 10301 h 115164"/>
                <a:gd name="connsiteX8" fmla="*/ 94553 w 148215"/>
                <a:gd name="connsiteY8" fmla="*/ 57165 h 115164"/>
                <a:gd name="connsiteX9" fmla="*/ 52680 w 148215"/>
                <a:gd name="connsiteY9" fmla="*/ 114548 h 1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5" h="115164">
                  <a:moveTo>
                    <a:pt x="52680" y="114548"/>
                  </a:moveTo>
                  <a:cubicBezTo>
                    <a:pt x="44552" y="112119"/>
                    <a:pt x="36490" y="112157"/>
                    <a:pt x="28375" y="115165"/>
                  </a:cubicBezTo>
                  <a:cubicBezTo>
                    <a:pt x="17674" y="101062"/>
                    <a:pt x="8183" y="86082"/>
                    <a:pt x="0" y="70384"/>
                  </a:cubicBezTo>
                  <a:cubicBezTo>
                    <a:pt x="16048" y="59606"/>
                    <a:pt x="21918" y="44971"/>
                    <a:pt x="17322" y="25936"/>
                  </a:cubicBezTo>
                  <a:cubicBezTo>
                    <a:pt x="35599" y="17508"/>
                    <a:pt x="54625" y="11417"/>
                    <a:pt x="74214" y="7047"/>
                  </a:cubicBezTo>
                  <a:cubicBezTo>
                    <a:pt x="98002" y="1740"/>
                    <a:pt x="122057" y="-768"/>
                    <a:pt x="146637" y="207"/>
                  </a:cubicBezTo>
                  <a:cubicBezTo>
                    <a:pt x="146874" y="2194"/>
                    <a:pt x="147020" y="3802"/>
                    <a:pt x="147270" y="5393"/>
                  </a:cubicBezTo>
                  <a:cubicBezTo>
                    <a:pt x="147520" y="6985"/>
                    <a:pt x="147878" y="8572"/>
                    <a:pt x="148216" y="10301"/>
                  </a:cubicBezTo>
                  <a:cubicBezTo>
                    <a:pt x="128689" y="24191"/>
                    <a:pt x="110675" y="39605"/>
                    <a:pt x="94553" y="57165"/>
                  </a:cubicBezTo>
                  <a:cubicBezTo>
                    <a:pt x="78518" y="74629"/>
                    <a:pt x="64874" y="93855"/>
                    <a:pt x="52680" y="114548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F8FFCF-4BF8-4312-9147-C0E9E80F69BC}"/>
                </a:ext>
              </a:extLst>
            </p:cNvPr>
            <p:cNvSpPr/>
            <p:nvPr/>
          </p:nvSpPr>
          <p:spPr>
            <a:xfrm>
              <a:off x="1813883" y="890522"/>
              <a:ext cx="160220" cy="65451"/>
            </a:xfrm>
            <a:custGeom>
              <a:avLst/>
              <a:gdLst>
                <a:gd name="connsiteX0" fmla="*/ 83742 w 160220"/>
                <a:gd name="connsiteY0" fmla="*/ 0 h 65451"/>
                <a:gd name="connsiteX1" fmla="*/ 153432 w 160220"/>
                <a:gd name="connsiteY1" fmla="*/ 29996 h 65451"/>
                <a:gd name="connsiteX2" fmla="*/ 159127 w 160220"/>
                <a:gd name="connsiteY2" fmla="*/ 51280 h 65451"/>
                <a:gd name="connsiteX3" fmla="*/ 141688 w 160220"/>
                <a:gd name="connsiteY3" fmla="*/ 65315 h 65451"/>
                <a:gd name="connsiteX4" fmla="*/ 125023 w 160220"/>
                <a:gd name="connsiteY4" fmla="*/ 59112 h 65451"/>
                <a:gd name="connsiteX5" fmla="*/ 102764 w 160220"/>
                <a:gd name="connsiteY5" fmla="*/ 44914 h 65451"/>
                <a:gd name="connsiteX6" fmla="*/ 36149 w 160220"/>
                <a:gd name="connsiteY6" fmla="*/ 58179 h 65451"/>
                <a:gd name="connsiteX7" fmla="*/ 24634 w 160220"/>
                <a:gd name="connsiteY7" fmla="*/ 64845 h 65451"/>
                <a:gd name="connsiteX8" fmla="*/ 2658 w 160220"/>
                <a:gd name="connsiteY8" fmla="*/ 54904 h 65451"/>
                <a:gd name="connsiteX9" fmla="*/ 5887 w 160220"/>
                <a:gd name="connsiteY9" fmla="*/ 30720 h 65451"/>
                <a:gd name="connsiteX10" fmla="*/ 34799 w 160220"/>
                <a:gd name="connsiteY10" fmla="*/ 10219 h 65451"/>
                <a:gd name="connsiteX11" fmla="*/ 83742 w 160220"/>
                <a:gd name="connsiteY11" fmla="*/ 0 h 6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220" h="65451">
                  <a:moveTo>
                    <a:pt x="83742" y="0"/>
                  </a:moveTo>
                  <a:cubicBezTo>
                    <a:pt x="108347" y="417"/>
                    <a:pt x="132931" y="10182"/>
                    <a:pt x="153432" y="29996"/>
                  </a:cubicBezTo>
                  <a:cubicBezTo>
                    <a:pt x="159610" y="35966"/>
                    <a:pt x="161739" y="43152"/>
                    <a:pt x="159127" y="51280"/>
                  </a:cubicBezTo>
                  <a:cubicBezTo>
                    <a:pt x="156456" y="59612"/>
                    <a:pt x="150336" y="64307"/>
                    <a:pt x="141688" y="65315"/>
                  </a:cubicBezTo>
                  <a:cubicBezTo>
                    <a:pt x="135189" y="66069"/>
                    <a:pt x="129664" y="63649"/>
                    <a:pt x="125023" y="59112"/>
                  </a:cubicBezTo>
                  <a:cubicBezTo>
                    <a:pt x="118603" y="52821"/>
                    <a:pt x="111275" y="47797"/>
                    <a:pt x="102764" y="44914"/>
                  </a:cubicBezTo>
                  <a:cubicBezTo>
                    <a:pt x="78064" y="36582"/>
                    <a:pt x="55688" y="40619"/>
                    <a:pt x="36149" y="58179"/>
                  </a:cubicBezTo>
                  <a:cubicBezTo>
                    <a:pt x="32733" y="61245"/>
                    <a:pt x="29233" y="63928"/>
                    <a:pt x="24634" y="64845"/>
                  </a:cubicBezTo>
                  <a:cubicBezTo>
                    <a:pt x="15927" y="66657"/>
                    <a:pt x="7046" y="62641"/>
                    <a:pt x="2658" y="54904"/>
                  </a:cubicBezTo>
                  <a:cubicBezTo>
                    <a:pt x="-1850" y="47039"/>
                    <a:pt x="-527" y="37128"/>
                    <a:pt x="5887" y="30720"/>
                  </a:cubicBezTo>
                  <a:cubicBezTo>
                    <a:pt x="14238" y="22233"/>
                    <a:pt x="24027" y="15293"/>
                    <a:pt x="34799" y="10219"/>
                  </a:cubicBezTo>
                  <a:cubicBezTo>
                    <a:pt x="49060" y="3424"/>
                    <a:pt x="64111" y="58"/>
                    <a:pt x="83742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D7BC3C-635D-4E17-AA72-854155FD29A2}"/>
                </a:ext>
              </a:extLst>
            </p:cNvPr>
            <p:cNvSpPr/>
            <p:nvPr/>
          </p:nvSpPr>
          <p:spPr>
            <a:xfrm>
              <a:off x="1918859" y="523712"/>
              <a:ext cx="139429" cy="94020"/>
            </a:xfrm>
            <a:custGeom>
              <a:avLst/>
              <a:gdLst>
                <a:gd name="connsiteX0" fmla="*/ 44993 w 139429"/>
                <a:gd name="connsiteY0" fmla="*/ 80631 h 94020"/>
                <a:gd name="connsiteX1" fmla="*/ 0 w 139429"/>
                <a:gd name="connsiteY1" fmla="*/ 51 h 94020"/>
                <a:gd name="connsiteX2" fmla="*/ 72160 w 139429"/>
                <a:gd name="connsiteY2" fmla="*/ 21598 h 94020"/>
                <a:gd name="connsiteX3" fmla="*/ 139429 w 139429"/>
                <a:gd name="connsiteY3" fmla="*/ 77398 h 94020"/>
                <a:gd name="connsiteX4" fmla="*/ 79722 w 139429"/>
                <a:gd name="connsiteY4" fmla="*/ 94021 h 94020"/>
                <a:gd name="connsiteX5" fmla="*/ 44993 w 139429"/>
                <a:gd name="connsiteY5" fmla="*/ 80631 h 9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29" h="94020">
                  <a:moveTo>
                    <a:pt x="44993" y="80631"/>
                  </a:moveTo>
                  <a:cubicBezTo>
                    <a:pt x="34037" y="51589"/>
                    <a:pt x="18747" y="24977"/>
                    <a:pt x="0" y="51"/>
                  </a:cubicBezTo>
                  <a:cubicBezTo>
                    <a:pt x="11648" y="-757"/>
                    <a:pt x="46906" y="8075"/>
                    <a:pt x="72160" y="21598"/>
                  </a:cubicBezTo>
                  <a:cubicBezTo>
                    <a:pt x="98215" y="35554"/>
                    <a:pt x="120607" y="53785"/>
                    <a:pt x="139429" y="77398"/>
                  </a:cubicBezTo>
                  <a:cubicBezTo>
                    <a:pt x="118599" y="81285"/>
                    <a:pt x="98902" y="86563"/>
                    <a:pt x="79722" y="94021"/>
                  </a:cubicBezTo>
                  <a:cubicBezTo>
                    <a:pt x="70423" y="83714"/>
                    <a:pt x="59104" y="78869"/>
                    <a:pt x="44993" y="80631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DB96C3-2070-45D5-8F16-808C268BBD49}"/>
                </a:ext>
              </a:extLst>
            </p:cNvPr>
            <p:cNvSpPr/>
            <p:nvPr/>
          </p:nvSpPr>
          <p:spPr>
            <a:xfrm>
              <a:off x="1684422" y="593932"/>
              <a:ext cx="59921" cy="141633"/>
            </a:xfrm>
            <a:custGeom>
              <a:avLst/>
              <a:gdLst>
                <a:gd name="connsiteX0" fmla="*/ 51522 w 59921"/>
                <a:gd name="connsiteY0" fmla="*/ 0 h 141633"/>
                <a:gd name="connsiteX1" fmla="*/ 59921 w 59921"/>
                <a:gd name="connsiteY1" fmla="*/ 54125 h 141633"/>
                <a:gd name="connsiteX2" fmla="*/ 46056 w 59921"/>
                <a:gd name="connsiteY2" fmla="*/ 98927 h 141633"/>
                <a:gd name="connsiteX3" fmla="*/ 201 w 59921"/>
                <a:gd name="connsiteY3" fmla="*/ 141633 h 141633"/>
                <a:gd name="connsiteX4" fmla="*/ 10537 w 59921"/>
                <a:gd name="connsiteY4" fmla="*/ 70556 h 141633"/>
                <a:gd name="connsiteX5" fmla="*/ 51522 w 59921"/>
                <a:gd name="connsiteY5" fmla="*/ 0 h 1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1" h="141633">
                  <a:moveTo>
                    <a:pt x="51522" y="0"/>
                  </a:moveTo>
                  <a:cubicBezTo>
                    <a:pt x="52989" y="18331"/>
                    <a:pt x="56105" y="36149"/>
                    <a:pt x="59921" y="54125"/>
                  </a:cubicBezTo>
                  <a:cubicBezTo>
                    <a:pt x="45340" y="65736"/>
                    <a:pt x="40470" y="80501"/>
                    <a:pt x="46056" y="98927"/>
                  </a:cubicBezTo>
                  <a:cubicBezTo>
                    <a:pt x="29555" y="111798"/>
                    <a:pt x="14211" y="126088"/>
                    <a:pt x="201" y="141633"/>
                  </a:cubicBezTo>
                  <a:cubicBezTo>
                    <a:pt x="-941" y="117187"/>
                    <a:pt x="2825" y="93570"/>
                    <a:pt x="10537" y="70556"/>
                  </a:cubicBezTo>
                  <a:cubicBezTo>
                    <a:pt x="19183" y="44461"/>
                    <a:pt x="33137" y="20438"/>
                    <a:pt x="51522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9C6D37-0FAA-4110-A87E-EF5B30DE0494}"/>
                </a:ext>
              </a:extLst>
            </p:cNvPr>
            <p:cNvSpPr/>
            <p:nvPr/>
          </p:nvSpPr>
          <p:spPr>
            <a:xfrm>
              <a:off x="1863613" y="962686"/>
              <a:ext cx="60683" cy="60400"/>
            </a:xfrm>
            <a:custGeom>
              <a:avLst/>
              <a:gdLst>
                <a:gd name="connsiteX0" fmla="*/ 0 w 60683"/>
                <a:gd name="connsiteY0" fmla="*/ 30021 h 60400"/>
                <a:gd name="connsiteX1" fmla="*/ 30354 w 60683"/>
                <a:gd name="connsiteY1" fmla="*/ 0 h 60400"/>
                <a:gd name="connsiteX2" fmla="*/ 60683 w 60683"/>
                <a:gd name="connsiteY2" fmla="*/ 30304 h 60400"/>
                <a:gd name="connsiteX3" fmla="*/ 60683 w 60683"/>
                <a:gd name="connsiteY3" fmla="*/ 30512 h 60400"/>
                <a:gd name="connsiteX4" fmla="*/ 30062 w 60683"/>
                <a:gd name="connsiteY4" fmla="*/ 60399 h 60400"/>
                <a:gd name="connsiteX5" fmla="*/ 0 w 60683"/>
                <a:gd name="connsiteY5" fmla="*/ 30021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83" h="60400">
                  <a:moveTo>
                    <a:pt x="0" y="30021"/>
                  </a:moveTo>
                  <a:cubicBezTo>
                    <a:pt x="42" y="13386"/>
                    <a:pt x="13590" y="-8"/>
                    <a:pt x="30354" y="0"/>
                  </a:cubicBezTo>
                  <a:cubicBezTo>
                    <a:pt x="47097" y="-8"/>
                    <a:pt x="60676" y="13561"/>
                    <a:pt x="60683" y="30304"/>
                  </a:cubicBezTo>
                  <a:cubicBezTo>
                    <a:pt x="60684" y="30375"/>
                    <a:pt x="60683" y="30441"/>
                    <a:pt x="60683" y="30512"/>
                  </a:cubicBezTo>
                  <a:cubicBezTo>
                    <a:pt x="60579" y="46939"/>
                    <a:pt x="46647" y="60533"/>
                    <a:pt x="30062" y="60399"/>
                  </a:cubicBezTo>
                  <a:cubicBezTo>
                    <a:pt x="13397" y="60254"/>
                    <a:pt x="-28" y="46685"/>
                    <a:pt x="0" y="30021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A99EAA-F23F-41DB-8523-377253B7A852}"/>
                </a:ext>
              </a:extLst>
            </p:cNvPr>
            <p:cNvSpPr/>
            <p:nvPr/>
          </p:nvSpPr>
          <p:spPr>
            <a:xfrm>
              <a:off x="2005879" y="615375"/>
              <a:ext cx="90744" cy="61945"/>
            </a:xfrm>
            <a:custGeom>
              <a:avLst/>
              <a:gdLst>
                <a:gd name="connsiteX0" fmla="*/ 62791 w 90744"/>
                <a:gd name="connsiteY0" fmla="*/ 0 h 61945"/>
                <a:gd name="connsiteX1" fmla="*/ 90745 w 90744"/>
                <a:gd name="connsiteY1" fmla="*/ 61945 h 61945"/>
                <a:gd name="connsiteX2" fmla="*/ 76222 w 90744"/>
                <a:gd name="connsiteY2" fmla="*/ 53301 h 61945"/>
                <a:gd name="connsiteX3" fmla="*/ 61808 w 90744"/>
                <a:gd name="connsiteY3" fmla="*/ 45522 h 61945"/>
                <a:gd name="connsiteX4" fmla="*/ 47010 w 90744"/>
                <a:gd name="connsiteY4" fmla="*/ 38507 h 61945"/>
                <a:gd name="connsiteX5" fmla="*/ 32274 w 90744"/>
                <a:gd name="connsiteY5" fmla="*/ 32374 h 61945"/>
                <a:gd name="connsiteX6" fmla="*/ 16839 w 90744"/>
                <a:gd name="connsiteY6" fmla="*/ 26921 h 61945"/>
                <a:gd name="connsiteX7" fmla="*/ 1008 w 90744"/>
                <a:gd name="connsiteY7" fmla="*/ 22105 h 61945"/>
                <a:gd name="connsiteX8" fmla="*/ 0 w 90744"/>
                <a:gd name="connsiteY8" fmla="*/ 16602 h 61945"/>
                <a:gd name="connsiteX9" fmla="*/ 62791 w 90744"/>
                <a:gd name="connsiteY9" fmla="*/ 0 h 6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44" h="61945">
                  <a:moveTo>
                    <a:pt x="62791" y="0"/>
                  </a:moveTo>
                  <a:cubicBezTo>
                    <a:pt x="75364" y="18910"/>
                    <a:pt x="84538" y="39161"/>
                    <a:pt x="90745" y="61945"/>
                  </a:cubicBezTo>
                  <a:cubicBezTo>
                    <a:pt x="85400" y="58754"/>
                    <a:pt x="80863" y="55938"/>
                    <a:pt x="76222" y="53301"/>
                  </a:cubicBezTo>
                  <a:cubicBezTo>
                    <a:pt x="71477" y="50605"/>
                    <a:pt x="66678" y="47989"/>
                    <a:pt x="61808" y="45522"/>
                  </a:cubicBezTo>
                  <a:cubicBezTo>
                    <a:pt x="56937" y="43056"/>
                    <a:pt x="51997" y="40727"/>
                    <a:pt x="47010" y="38507"/>
                  </a:cubicBezTo>
                  <a:cubicBezTo>
                    <a:pt x="42152" y="36341"/>
                    <a:pt x="37240" y="34278"/>
                    <a:pt x="32274" y="32374"/>
                  </a:cubicBezTo>
                  <a:cubicBezTo>
                    <a:pt x="27179" y="30421"/>
                    <a:pt x="22022" y="28625"/>
                    <a:pt x="16839" y="26921"/>
                  </a:cubicBezTo>
                  <a:cubicBezTo>
                    <a:pt x="11657" y="25217"/>
                    <a:pt x="6424" y="23747"/>
                    <a:pt x="1008" y="22105"/>
                  </a:cubicBezTo>
                  <a:cubicBezTo>
                    <a:pt x="658" y="20197"/>
                    <a:pt x="322" y="18363"/>
                    <a:pt x="0" y="16602"/>
                  </a:cubicBezTo>
                  <a:cubicBezTo>
                    <a:pt x="10274" y="10861"/>
                    <a:pt x="48793" y="833"/>
                    <a:pt x="62791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C49628-9D77-498A-A85B-06C4FA1108CC}"/>
                </a:ext>
              </a:extLst>
            </p:cNvPr>
            <p:cNvSpPr/>
            <p:nvPr/>
          </p:nvSpPr>
          <p:spPr>
            <a:xfrm>
              <a:off x="1946855" y="619312"/>
              <a:ext cx="44993" cy="44993"/>
            </a:xfrm>
            <a:custGeom>
              <a:avLst/>
              <a:gdLst>
                <a:gd name="connsiteX0" fmla="*/ 22497 w 44993"/>
                <a:gd name="connsiteY0" fmla="*/ 0 h 44993"/>
                <a:gd name="connsiteX1" fmla="*/ 0 w 44993"/>
                <a:gd name="connsiteY1" fmla="*/ 22497 h 44993"/>
                <a:gd name="connsiteX2" fmla="*/ 22497 w 44993"/>
                <a:gd name="connsiteY2" fmla="*/ 44993 h 44993"/>
                <a:gd name="connsiteX3" fmla="*/ 44993 w 44993"/>
                <a:gd name="connsiteY3" fmla="*/ 22497 h 44993"/>
                <a:gd name="connsiteX4" fmla="*/ 44993 w 44993"/>
                <a:gd name="connsiteY4" fmla="*/ 22476 h 44993"/>
                <a:gd name="connsiteX5" fmla="*/ 22497 w 44993"/>
                <a:gd name="connsiteY5" fmla="*/ 0 h 44993"/>
                <a:gd name="connsiteX6" fmla="*/ 21747 w 44993"/>
                <a:gd name="connsiteY6" fmla="*/ 29033 h 44993"/>
                <a:gd name="connsiteX7" fmla="*/ 20989 w 44993"/>
                <a:gd name="connsiteY7" fmla="*/ 29775 h 44993"/>
                <a:gd name="connsiteX8" fmla="*/ 20989 w 44993"/>
                <a:gd name="connsiteY8" fmla="*/ 29775 h 44993"/>
                <a:gd name="connsiteX9" fmla="*/ 20614 w 44993"/>
                <a:gd name="connsiteY9" fmla="*/ 29671 h 44993"/>
                <a:gd name="connsiteX10" fmla="*/ 12390 w 44993"/>
                <a:gd name="connsiteY10" fmla="*/ 29671 h 44993"/>
                <a:gd name="connsiteX11" fmla="*/ 11361 w 44993"/>
                <a:gd name="connsiteY11" fmla="*/ 29408 h 44993"/>
                <a:gd name="connsiteX12" fmla="*/ 11257 w 44993"/>
                <a:gd name="connsiteY12" fmla="*/ 29033 h 44993"/>
                <a:gd name="connsiteX13" fmla="*/ 11257 w 44993"/>
                <a:gd name="connsiteY13" fmla="*/ 16335 h 44993"/>
                <a:gd name="connsiteX14" fmla="*/ 16502 w 44993"/>
                <a:gd name="connsiteY14" fmla="*/ 12736 h 44993"/>
                <a:gd name="connsiteX15" fmla="*/ 21747 w 44993"/>
                <a:gd name="connsiteY15" fmla="*/ 16335 h 44993"/>
                <a:gd name="connsiteX16" fmla="*/ 33737 w 44993"/>
                <a:gd name="connsiteY16" fmla="*/ 29033 h 44993"/>
                <a:gd name="connsiteX17" fmla="*/ 32978 w 44993"/>
                <a:gd name="connsiteY17" fmla="*/ 29775 h 44993"/>
                <a:gd name="connsiteX18" fmla="*/ 32604 w 44993"/>
                <a:gd name="connsiteY18" fmla="*/ 29671 h 44993"/>
                <a:gd name="connsiteX19" fmla="*/ 24376 w 44993"/>
                <a:gd name="connsiteY19" fmla="*/ 29671 h 44993"/>
                <a:gd name="connsiteX20" fmla="*/ 23353 w 44993"/>
                <a:gd name="connsiteY20" fmla="*/ 29412 h 44993"/>
                <a:gd name="connsiteX21" fmla="*/ 23351 w 44993"/>
                <a:gd name="connsiteY21" fmla="*/ 29408 h 44993"/>
                <a:gd name="connsiteX22" fmla="*/ 23247 w 44993"/>
                <a:gd name="connsiteY22" fmla="*/ 29033 h 44993"/>
                <a:gd name="connsiteX23" fmla="*/ 23247 w 44993"/>
                <a:gd name="connsiteY23" fmla="*/ 16335 h 44993"/>
                <a:gd name="connsiteX24" fmla="*/ 28492 w 44993"/>
                <a:gd name="connsiteY24" fmla="*/ 12736 h 44993"/>
                <a:gd name="connsiteX25" fmla="*/ 33737 w 44993"/>
                <a:gd name="connsiteY25" fmla="*/ 16335 h 44993"/>
                <a:gd name="connsiteX26" fmla="*/ 33737 w 44993"/>
                <a:gd name="connsiteY26" fmla="*/ 29033 h 4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993" h="44993">
                  <a:moveTo>
                    <a:pt x="22497" y="0"/>
                  </a:moveTo>
                  <a:cubicBezTo>
                    <a:pt x="10072" y="0"/>
                    <a:pt x="0" y="10072"/>
                    <a:pt x="0" y="22497"/>
                  </a:cubicBezTo>
                  <a:cubicBezTo>
                    <a:pt x="0" y="34921"/>
                    <a:pt x="10072" y="44993"/>
                    <a:pt x="22497" y="44993"/>
                  </a:cubicBezTo>
                  <a:cubicBezTo>
                    <a:pt x="34921" y="44993"/>
                    <a:pt x="44993" y="34921"/>
                    <a:pt x="44993" y="22497"/>
                  </a:cubicBezTo>
                  <a:cubicBezTo>
                    <a:pt x="44993" y="22490"/>
                    <a:pt x="44993" y="22483"/>
                    <a:pt x="44993" y="22476"/>
                  </a:cubicBezTo>
                  <a:cubicBezTo>
                    <a:pt x="44982" y="10059"/>
                    <a:pt x="34913" y="0"/>
                    <a:pt x="22497" y="0"/>
                  </a:cubicBezTo>
                  <a:close/>
                  <a:moveTo>
                    <a:pt x="21747" y="29033"/>
                  </a:moveTo>
                  <a:cubicBezTo>
                    <a:pt x="21742" y="29447"/>
                    <a:pt x="21403" y="29779"/>
                    <a:pt x="20989" y="29775"/>
                  </a:cubicBezTo>
                  <a:cubicBezTo>
                    <a:pt x="20989" y="29775"/>
                    <a:pt x="20989" y="29775"/>
                    <a:pt x="20989" y="29775"/>
                  </a:cubicBezTo>
                  <a:cubicBezTo>
                    <a:pt x="20857" y="29773"/>
                    <a:pt x="20727" y="29737"/>
                    <a:pt x="20614" y="29671"/>
                  </a:cubicBezTo>
                  <a:cubicBezTo>
                    <a:pt x="18051" y="28271"/>
                    <a:pt x="14952" y="28271"/>
                    <a:pt x="12390" y="29671"/>
                  </a:cubicBezTo>
                  <a:cubicBezTo>
                    <a:pt x="12033" y="29881"/>
                    <a:pt x="11574" y="29763"/>
                    <a:pt x="11361" y="29408"/>
                  </a:cubicBezTo>
                  <a:cubicBezTo>
                    <a:pt x="11293" y="29295"/>
                    <a:pt x="11257" y="29165"/>
                    <a:pt x="11257" y="29033"/>
                  </a:cubicBezTo>
                  <a:lnTo>
                    <a:pt x="11257" y="16335"/>
                  </a:lnTo>
                  <a:cubicBezTo>
                    <a:pt x="11257" y="14348"/>
                    <a:pt x="13610" y="12736"/>
                    <a:pt x="16502" y="12736"/>
                  </a:cubicBezTo>
                  <a:cubicBezTo>
                    <a:pt x="19393" y="12736"/>
                    <a:pt x="21747" y="14348"/>
                    <a:pt x="21747" y="16335"/>
                  </a:cubicBezTo>
                  <a:close/>
                  <a:moveTo>
                    <a:pt x="33737" y="29033"/>
                  </a:moveTo>
                  <a:cubicBezTo>
                    <a:pt x="33730" y="29447"/>
                    <a:pt x="33392" y="29777"/>
                    <a:pt x="32978" y="29775"/>
                  </a:cubicBezTo>
                  <a:cubicBezTo>
                    <a:pt x="32846" y="29774"/>
                    <a:pt x="32717" y="29738"/>
                    <a:pt x="32604" y="29671"/>
                  </a:cubicBezTo>
                  <a:cubicBezTo>
                    <a:pt x="30039" y="28271"/>
                    <a:pt x="26940" y="28271"/>
                    <a:pt x="24376" y="29671"/>
                  </a:cubicBezTo>
                  <a:cubicBezTo>
                    <a:pt x="24022" y="29881"/>
                    <a:pt x="23564" y="29766"/>
                    <a:pt x="23353" y="29412"/>
                  </a:cubicBezTo>
                  <a:cubicBezTo>
                    <a:pt x="23352" y="29411"/>
                    <a:pt x="23352" y="29409"/>
                    <a:pt x="23351" y="29408"/>
                  </a:cubicBezTo>
                  <a:cubicBezTo>
                    <a:pt x="23283" y="29295"/>
                    <a:pt x="23247" y="29165"/>
                    <a:pt x="23247" y="29033"/>
                  </a:cubicBezTo>
                  <a:lnTo>
                    <a:pt x="23247" y="16335"/>
                  </a:lnTo>
                  <a:cubicBezTo>
                    <a:pt x="23247" y="14348"/>
                    <a:pt x="25596" y="12736"/>
                    <a:pt x="28492" y="12736"/>
                  </a:cubicBezTo>
                  <a:cubicBezTo>
                    <a:pt x="31387" y="12736"/>
                    <a:pt x="33737" y="14348"/>
                    <a:pt x="33737" y="16335"/>
                  </a:cubicBezTo>
                  <a:lnTo>
                    <a:pt x="33737" y="29033"/>
                  </a:ln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BBEE620-EE29-4C70-AB2F-B7AAFFF76B91}"/>
                </a:ext>
              </a:extLst>
            </p:cNvPr>
            <p:cNvSpPr/>
            <p:nvPr/>
          </p:nvSpPr>
          <p:spPr>
            <a:xfrm>
              <a:off x="1743068" y="656827"/>
              <a:ext cx="45260" cy="45260"/>
            </a:xfrm>
            <a:custGeom>
              <a:avLst/>
              <a:gdLst>
                <a:gd name="connsiteX0" fmla="*/ 22630 w 45260"/>
                <a:gd name="connsiteY0" fmla="*/ 0 h 45260"/>
                <a:gd name="connsiteX1" fmla="*/ 0 w 45260"/>
                <a:gd name="connsiteY1" fmla="*/ 22630 h 45260"/>
                <a:gd name="connsiteX2" fmla="*/ 22630 w 45260"/>
                <a:gd name="connsiteY2" fmla="*/ 45260 h 45260"/>
                <a:gd name="connsiteX3" fmla="*/ 45260 w 45260"/>
                <a:gd name="connsiteY3" fmla="*/ 22630 h 45260"/>
                <a:gd name="connsiteX4" fmla="*/ 22630 w 45260"/>
                <a:gd name="connsiteY4" fmla="*/ 0 h 45260"/>
                <a:gd name="connsiteX5" fmla="*/ 22630 w 45260"/>
                <a:gd name="connsiteY5" fmla="*/ 6766 h 45260"/>
                <a:gd name="connsiteX6" fmla="*/ 30129 w 45260"/>
                <a:gd name="connsiteY6" fmla="*/ 14265 h 45260"/>
                <a:gd name="connsiteX7" fmla="*/ 22630 w 45260"/>
                <a:gd name="connsiteY7" fmla="*/ 21763 h 45260"/>
                <a:gd name="connsiteX8" fmla="*/ 15131 w 45260"/>
                <a:gd name="connsiteY8" fmla="*/ 14265 h 45260"/>
                <a:gd name="connsiteX9" fmla="*/ 22630 w 45260"/>
                <a:gd name="connsiteY9" fmla="*/ 6766 h 45260"/>
                <a:gd name="connsiteX10" fmla="*/ 22630 w 45260"/>
                <a:gd name="connsiteY10" fmla="*/ 39344 h 45260"/>
                <a:gd name="connsiteX11" fmla="*/ 11798 w 45260"/>
                <a:gd name="connsiteY11" fmla="*/ 35357 h 45260"/>
                <a:gd name="connsiteX12" fmla="*/ 10678 w 45260"/>
                <a:gd name="connsiteY12" fmla="*/ 32933 h 45260"/>
                <a:gd name="connsiteX13" fmla="*/ 18226 w 45260"/>
                <a:gd name="connsiteY13" fmla="*/ 25384 h 45260"/>
                <a:gd name="connsiteX14" fmla="*/ 18264 w 45260"/>
                <a:gd name="connsiteY14" fmla="*/ 25384 h 45260"/>
                <a:gd name="connsiteX15" fmla="*/ 26975 w 45260"/>
                <a:gd name="connsiteY15" fmla="*/ 25384 h 45260"/>
                <a:gd name="connsiteX16" fmla="*/ 34549 w 45260"/>
                <a:gd name="connsiteY16" fmla="*/ 32883 h 45260"/>
                <a:gd name="connsiteX17" fmla="*/ 34549 w 45260"/>
                <a:gd name="connsiteY17" fmla="*/ 32933 h 45260"/>
                <a:gd name="connsiteX18" fmla="*/ 33428 w 45260"/>
                <a:gd name="connsiteY18" fmla="*/ 35353 h 45260"/>
                <a:gd name="connsiteX19" fmla="*/ 22626 w 45260"/>
                <a:gd name="connsiteY19" fmla="*/ 39344 h 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60" h="45260">
                  <a:moveTo>
                    <a:pt x="22630" y="0"/>
                  </a:moveTo>
                  <a:cubicBezTo>
                    <a:pt x="10132" y="0"/>
                    <a:pt x="0" y="10132"/>
                    <a:pt x="0" y="22630"/>
                  </a:cubicBezTo>
                  <a:cubicBezTo>
                    <a:pt x="0" y="35128"/>
                    <a:pt x="10132" y="45260"/>
                    <a:pt x="22630" y="45260"/>
                  </a:cubicBezTo>
                  <a:cubicBezTo>
                    <a:pt x="35128" y="45260"/>
                    <a:pt x="45260" y="35128"/>
                    <a:pt x="45260" y="22630"/>
                  </a:cubicBezTo>
                  <a:cubicBezTo>
                    <a:pt x="45260" y="10132"/>
                    <a:pt x="35128" y="0"/>
                    <a:pt x="22630" y="0"/>
                  </a:cubicBezTo>
                  <a:close/>
                  <a:moveTo>
                    <a:pt x="22630" y="6766"/>
                  </a:moveTo>
                  <a:cubicBezTo>
                    <a:pt x="26771" y="6766"/>
                    <a:pt x="30129" y="10123"/>
                    <a:pt x="30129" y="14265"/>
                  </a:cubicBezTo>
                  <a:cubicBezTo>
                    <a:pt x="30129" y="18406"/>
                    <a:pt x="26771" y="21763"/>
                    <a:pt x="22630" y="21763"/>
                  </a:cubicBezTo>
                  <a:cubicBezTo>
                    <a:pt x="18489" y="21763"/>
                    <a:pt x="15131" y="18406"/>
                    <a:pt x="15131" y="14265"/>
                  </a:cubicBezTo>
                  <a:cubicBezTo>
                    <a:pt x="15131" y="10123"/>
                    <a:pt x="18489" y="6766"/>
                    <a:pt x="22630" y="6766"/>
                  </a:cubicBezTo>
                  <a:close/>
                  <a:moveTo>
                    <a:pt x="22630" y="39344"/>
                  </a:moveTo>
                  <a:cubicBezTo>
                    <a:pt x="18659" y="39352"/>
                    <a:pt x="14817" y="37937"/>
                    <a:pt x="11798" y="35357"/>
                  </a:cubicBezTo>
                  <a:cubicBezTo>
                    <a:pt x="11090" y="34751"/>
                    <a:pt x="10681" y="33865"/>
                    <a:pt x="10678" y="32933"/>
                  </a:cubicBezTo>
                  <a:cubicBezTo>
                    <a:pt x="10678" y="28764"/>
                    <a:pt x="14057" y="25384"/>
                    <a:pt x="18226" y="25384"/>
                  </a:cubicBezTo>
                  <a:cubicBezTo>
                    <a:pt x="18239" y="25384"/>
                    <a:pt x="18251" y="25384"/>
                    <a:pt x="18264" y="25384"/>
                  </a:cubicBezTo>
                  <a:lnTo>
                    <a:pt x="26975" y="25384"/>
                  </a:lnTo>
                  <a:cubicBezTo>
                    <a:pt x="31138" y="25363"/>
                    <a:pt x="34528" y="28720"/>
                    <a:pt x="34549" y="32883"/>
                  </a:cubicBezTo>
                  <a:cubicBezTo>
                    <a:pt x="34549" y="32899"/>
                    <a:pt x="34549" y="32916"/>
                    <a:pt x="34549" y="32933"/>
                  </a:cubicBezTo>
                  <a:cubicBezTo>
                    <a:pt x="34549" y="33865"/>
                    <a:pt x="34139" y="34750"/>
                    <a:pt x="33428" y="35353"/>
                  </a:cubicBezTo>
                  <a:cubicBezTo>
                    <a:pt x="30419" y="37930"/>
                    <a:pt x="26588" y="39345"/>
                    <a:pt x="22626" y="39344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013A5F-17BA-4B40-A5BA-F578D2700D2A}"/>
                </a:ext>
              </a:extLst>
            </p:cNvPr>
            <p:cNvSpPr/>
            <p:nvPr/>
          </p:nvSpPr>
          <p:spPr>
            <a:xfrm>
              <a:off x="1803526" y="770113"/>
              <a:ext cx="45276" cy="41874"/>
            </a:xfrm>
            <a:custGeom>
              <a:avLst/>
              <a:gdLst>
                <a:gd name="connsiteX0" fmla="*/ 10724 w 45276"/>
                <a:gd name="connsiteY0" fmla="*/ 41874 h 41874"/>
                <a:gd name="connsiteX1" fmla="*/ 10724 w 45276"/>
                <a:gd name="connsiteY1" fmla="*/ 33192 h 41874"/>
                <a:gd name="connsiteX2" fmla="*/ 10724 w 45276"/>
                <a:gd name="connsiteY2" fmla="*/ 32951 h 41874"/>
                <a:gd name="connsiteX3" fmla="*/ 10724 w 45276"/>
                <a:gd name="connsiteY3" fmla="*/ 32672 h 41874"/>
                <a:gd name="connsiteX4" fmla="*/ 10724 w 45276"/>
                <a:gd name="connsiteY4" fmla="*/ 32380 h 41874"/>
                <a:gd name="connsiteX5" fmla="*/ 10724 w 45276"/>
                <a:gd name="connsiteY5" fmla="*/ 32380 h 41874"/>
                <a:gd name="connsiteX6" fmla="*/ 18281 w 45276"/>
                <a:gd name="connsiteY6" fmla="*/ 25398 h 41874"/>
                <a:gd name="connsiteX7" fmla="*/ 26988 w 45276"/>
                <a:gd name="connsiteY7" fmla="*/ 25398 h 41874"/>
                <a:gd name="connsiteX8" fmla="*/ 34562 w 45276"/>
                <a:gd name="connsiteY8" fmla="*/ 32897 h 41874"/>
                <a:gd name="connsiteX9" fmla="*/ 34562 w 45276"/>
                <a:gd name="connsiteY9" fmla="*/ 32947 h 41874"/>
                <a:gd name="connsiteX10" fmla="*/ 34316 w 45276"/>
                <a:gd name="connsiteY10" fmla="*/ 34163 h 41874"/>
                <a:gd name="connsiteX11" fmla="*/ 43785 w 45276"/>
                <a:gd name="connsiteY11" fmla="*/ 30705 h 41874"/>
                <a:gd name="connsiteX12" fmla="*/ 30701 w 45276"/>
                <a:gd name="connsiteY12" fmla="*/ 1492 h 41874"/>
                <a:gd name="connsiteX13" fmla="*/ 1488 w 45276"/>
                <a:gd name="connsiteY13" fmla="*/ 14575 h 41874"/>
                <a:gd name="connsiteX14" fmla="*/ 10699 w 45276"/>
                <a:gd name="connsiteY14" fmla="*/ 41870 h 41874"/>
                <a:gd name="connsiteX15" fmla="*/ 22659 w 45276"/>
                <a:gd name="connsiteY15" fmla="*/ 6784 h 41874"/>
                <a:gd name="connsiteX16" fmla="*/ 30158 w 45276"/>
                <a:gd name="connsiteY16" fmla="*/ 14283 h 41874"/>
                <a:gd name="connsiteX17" fmla="*/ 22659 w 45276"/>
                <a:gd name="connsiteY17" fmla="*/ 21782 h 41874"/>
                <a:gd name="connsiteX18" fmla="*/ 15160 w 45276"/>
                <a:gd name="connsiteY18" fmla="*/ 14283 h 41874"/>
                <a:gd name="connsiteX19" fmla="*/ 22659 w 45276"/>
                <a:gd name="connsiteY19" fmla="*/ 6784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76" h="41874">
                  <a:moveTo>
                    <a:pt x="10724" y="41874"/>
                  </a:moveTo>
                  <a:lnTo>
                    <a:pt x="10724" y="33192"/>
                  </a:lnTo>
                  <a:cubicBezTo>
                    <a:pt x="10724" y="33113"/>
                    <a:pt x="10724" y="33030"/>
                    <a:pt x="10724" y="32951"/>
                  </a:cubicBezTo>
                  <a:cubicBezTo>
                    <a:pt x="10724" y="32872"/>
                    <a:pt x="10724" y="32763"/>
                    <a:pt x="10724" y="32672"/>
                  </a:cubicBezTo>
                  <a:lnTo>
                    <a:pt x="10724" y="32380"/>
                  </a:lnTo>
                  <a:lnTo>
                    <a:pt x="10724" y="32380"/>
                  </a:lnTo>
                  <a:cubicBezTo>
                    <a:pt x="11019" y="28429"/>
                    <a:pt x="14319" y="25380"/>
                    <a:pt x="18281" y="25398"/>
                  </a:cubicBezTo>
                  <a:lnTo>
                    <a:pt x="26988" y="25398"/>
                  </a:lnTo>
                  <a:cubicBezTo>
                    <a:pt x="31150" y="25377"/>
                    <a:pt x="34541" y="28734"/>
                    <a:pt x="34562" y="32897"/>
                  </a:cubicBezTo>
                  <a:cubicBezTo>
                    <a:pt x="34562" y="32913"/>
                    <a:pt x="34562" y="32930"/>
                    <a:pt x="34562" y="32947"/>
                  </a:cubicBezTo>
                  <a:cubicBezTo>
                    <a:pt x="34560" y="33364"/>
                    <a:pt x="34477" y="33778"/>
                    <a:pt x="34316" y="34163"/>
                  </a:cubicBezTo>
                  <a:cubicBezTo>
                    <a:pt x="37408" y="32841"/>
                    <a:pt x="40569" y="31687"/>
                    <a:pt x="43785" y="30705"/>
                  </a:cubicBezTo>
                  <a:cubicBezTo>
                    <a:pt x="48239" y="19025"/>
                    <a:pt x="42382" y="5946"/>
                    <a:pt x="30701" y="1492"/>
                  </a:cubicBezTo>
                  <a:cubicBezTo>
                    <a:pt x="19022" y="-2962"/>
                    <a:pt x="5942" y="2896"/>
                    <a:pt x="1488" y="14575"/>
                  </a:cubicBezTo>
                  <a:cubicBezTo>
                    <a:pt x="-2375" y="24706"/>
                    <a:pt x="1488" y="36152"/>
                    <a:pt x="10699" y="41870"/>
                  </a:cubicBezTo>
                  <a:close/>
                  <a:moveTo>
                    <a:pt x="22659" y="6784"/>
                  </a:moveTo>
                  <a:cubicBezTo>
                    <a:pt x="26801" y="6784"/>
                    <a:pt x="30158" y="10141"/>
                    <a:pt x="30158" y="14283"/>
                  </a:cubicBezTo>
                  <a:cubicBezTo>
                    <a:pt x="30158" y="18424"/>
                    <a:pt x="26801" y="21782"/>
                    <a:pt x="22659" y="21782"/>
                  </a:cubicBezTo>
                  <a:cubicBezTo>
                    <a:pt x="18518" y="21782"/>
                    <a:pt x="15160" y="18424"/>
                    <a:pt x="15160" y="14283"/>
                  </a:cubicBezTo>
                  <a:cubicBezTo>
                    <a:pt x="15160" y="10141"/>
                    <a:pt x="18518" y="6784"/>
                    <a:pt x="22659" y="6784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52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6D3E9B-88CD-4ED7-985E-495B66B508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907" y="3039538"/>
            <a:ext cx="21651202" cy="8631764"/>
          </a:xfrm>
        </p:spPr>
        <p:txBody>
          <a:bodyPr>
            <a:noAutofit/>
          </a:bodyPr>
          <a:lstStyle>
            <a:lvl1pPr marL="365669" indent="-365669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defRPr sz="2799"/>
            </a:lvl2pPr>
            <a:lvl3pPr algn="l">
              <a:defRPr sz="2399"/>
            </a:lvl3pPr>
            <a:lvl4pPr algn="l">
              <a:defRPr sz="2199"/>
            </a:lvl4pPr>
            <a:lvl5pPr algn="l">
              <a:defRPr sz="2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D46B8B2-D6F9-4DE9-B278-DAAD4534D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07" y="575510"/>
            <a:ext cx="14494274" cy="1527336"/>
          </a:xfrm>
        </p:spPr>
        <p:txBody>
          <a:bodyPr>
            <a:normAutofit/>
          </a:bodyPr>
          <a:lstStyle>
            <a:lvl1pPr>
              <a:defRPr sz="7198" b="1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D3B2F9-9B94-4DDD-B92B-7D6FFC25C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907" y="1952728"/>
            <a:ext cx="14494274" cy="720724"/>
          </a:xfrm>
        </p:spPr>
        <p:txBody>
          <a:bodyPr>
            <a:noAutofit/>
          </a:bodyPr>
          <a:lstStyle>
            <a:lvl1pPr marL="0" indent="0">
              <a:buNone/>
              <a:defRPr sz="3599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74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7693CD0-F71F-48AA-A936-1207EFA7B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1129" y="4203700"/>
            <a:ext cx="2628215" cy="2628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Picture Placeholder 35">
            <a:extLst>
              <a:ext uri="{FF2B5EF4-FFF2-40B4-BE49-F238E27FC236}">
                <a16:creationId xmlns:a16="http://schemas.microsoft.com/office/drawing/2014/main" id="{32392D28-8F37-4890-AA5A-85ACA080B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6954" y="4202776"/>
            <a:ext cx="2628215" cy="2628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497302E5-7D00-43D6-9BB3-B2FCFFC76F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59929" y="4202776"/>
            <a:ext cx="2628215" cy="2628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Picture Placeholder 35">
            <a:extLst>
              <a:ext uri="{FF2B5EF4-FFF2-40B4-BE49-F238E27FC236}">
                <a16:creationId xmlns:a16="http://schemas.microsoft.com/office/drawing/2014/main" id="{14282FAC-EB59-490F-A8EA-4283CDCB5B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9328" y="4202776"/>
            <a:ext cx="2628215" cy="2628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4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A8E7988-20F8-42BA-B262-8E63286C5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935" y="3039538"/>
            <a:ext cx="11042112" cy="8631764"/>
          </a:xfrm>
        </p:spPr>
        <p:txBody>
          <a:bodyPr>
            <a:noAutofit/>
          </a:bodyPr>
          <a:lstStyle>
            <a:lvl1pPr marL="0" indent="-365669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defRPr sz="2799"/>
            </a:lvl2pPr>
            <a:lvl3pPr algn="l">
              <a:defRPr sz="2399"/>
            </a:lvl3pPr>
            <a:lvl4pPr algn="l">
              <a:defRPr sz="2199"/>
            </a:lvl4pPr>
            <a:lvl5pPr algn="l">
              <a:defRPr sz="2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A43646-F427-4B1C-9D6A-2524B3433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78051" y="3039538"/>
            <a:ext cx="9860573" cy="8631764"/>
          </a:xfrm>
        </p:spPr>
        <p:txBody>
          <a:bodyPr>
            <a:noAutofit/>
          </a:bodyPr>
          <a:lstStyle>
            <a:lvl1pPr marL="0" indent="-365669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defRPr sz="2799"/>
            </a:lvl2pPr>
            <a:lvl3pPr algn="l">
              <a:defRPr sz="2399"/>
            </a:lvl3pPr>
            <a:lvl4pPr algn="l">
              <a:defRPr sz="2199"/>
            </a:lvl4pPr>
            <a:lvl5pPr algn="l">
              <a:defRPr sz="21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ED627D-84B8-4D0B-843B-C1A0FC1644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937" y="2318813"/>
            <a:ext cx="11042112" cy="708250"/>
          </a:xfrm>
        </p:spPr>
        <p:txBody>
          <a:bodyPr>
            <a:noAutofit/>
          </a:bodyPr>
          <a:lstStyle>
            <a:lvl1pPr marL="0" indent="0">
              <a:buNone/>
              <a:defRPr sz="3599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89ED-8D8C-4C59-939E-8A46FE5AA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78047" y="2306338"/>
            <a:ext cx="9860573" cy="720724"/>
          </a:xfrm>
        </p:spPr>
        <p:txBody>
          <a:bodyPr>
            <a:noAutofit/>
          </a:bodyPr>
          <a:lstStyle>
            <a:lvl1pPr marL="0" indent="0">
              <a:buNone/>
              <a:defRPr sz="3599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14171" indent="0">
              <a:buNone/>
              <a:defRPr/>
            </a:lvl2pPr>
            <a:lvl3pPr marL="1828343" indent="0">
              <a:buNone/>
              <a:defRPr/>
            </a:lvl3pPr>
            <a:lvl4pPr marL="2742514" indent="0">
              <a:buNone/>
              <a:defRPr/>
            </a:lvl4pPr>
            <a:lvl5pPr marL="365668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E17EE51-D692-4883-84E6-129C13AB1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07" y="562810"/>
            <a:ext cx="14494274" cy="1527336"/>
          </a:xfrm>
        </p:spPr>
        <p:txBody>
          <a:bodyPr>
            <a:normAutofit/>
          </a:bodyPr>
          <a:lstStyle>
            <a:lvl1pPr>
              <a:defRPr sz="7198" b="1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</a:defRPr>
            </a:lvl1pPr>
          </a:lstStyle>
          <a:p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7366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s - Right (1)">
  <p:cSld name="Three Pics - Right (1)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17316449" y="2946438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30"/>
          <p:cNvSpPr>
            <a:spLocks noGrp="1"/>
          </p:cNvSpPr>
          <p:nvPr>
            <p:ph type="pic" idx="3"/>
          </p:nvPr>
        </p:nvSpPr>
        <p:spPr>
          <a:xfrm>
            <a:off x="17316449" y="6172507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30"/>
          <p:cNvSpPr>
            <a:spLocks noGrp="1"/>
          </p:cNvSpPr>
          <p:nvPr>
            <p:ph type="pic" idx="4"/>
          </p:nvPr>
        </p:nvSpPr>
        <p:spPr>
          <a:xfrm>
            <a:off x="17316449" y="9383772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401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20A7C-8E9E-482A-A95C-E9BDDBED2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5553" y="1"/>
            <a:ext cx="3669196" cy="35764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6A968D5-A9C2-44BC-9DC7-5264A3469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045848"/>
            <a:ext cx="3669196" cy="3670152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4502E235-4C0F-4E8D-BDE0-D88A8A9CBC9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828324" y="1752104"/>
            <a:ext cx="20695609" cy="10211296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2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FBC2E51-2C46-425F-AD16-539D5C8C6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9" name="Slide Number Placeholder 25">
            <a:extLst>
              <a:ext uri="{FF2B5EF4-FFF2-40B4-BE49-F238E27FC236}">
                <a16:creationId xmlns:a16="http://schemas.microsoft.com/office/drawing/2014/main" id="{13AF166E-6D76-46AB-8978-3590705A1FCB}"/>
              </a:ext>
            </a:extLst>
          </p:cNvPr>
          <p:cNvSpPr txBox="1">
            <a:spLocks/>
          </p:cNvSpPr>
          <p:nvPr userDrawn="1"/>
        </p:nvSpPr>
        <p:spPr>
          <a:xfrm>
            <a:off x="22793520" y="12285421"/>
            <a:ext cx="839727" cy="730250"/>
          </a:xfrm>
          <a:prstGeom prst="rect">
            <a:avLst/>
          </a:prstGeom>
        </p:spPr>
        <p:txBody>
          <a:bodyPr vert="horz" lIns="182832" tIns="91416" rIns="182832" bIns="9141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399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8ED4E3-7834-47E3-A403-5200D802EE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921" y="-127395"/>
            <a:ext cx="24409492" cy="13861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41475-2932-4B78-8557-08AB1DB560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683" y="-127398"/>
            <a:ext cx="24441333" cy="138613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B63B39-9128-450E-96E2-23090CC53452}"/>
              </a:ext>
            </a:extLst>
          </p:cNvPr>
          <p:cNvSpPr/>
          <p:nvPr userDrawn="1"/>
        </p:nvSpPr>
        <p:spPr>
          <a:xfrm flipV="1">
            <a:off x="1578437" y="8558536"/>
            <a:ext cx="2602822" cy="91440"/>
          </a:xfrm>
          <a:prstGeom prst="rect">
            <a:avLst/>
          </a:prstGeom>
          <a:solidFill>
            <a:srgbClr val="FC8A3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5CDD5-1E7C-4B54-92F6-A3280A7B9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6856" y="4499810"/>
            <a:ext cx="10005468" cy="39048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319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T.O Title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7DE1F8-A08A-4BB3-AF13-21951FC20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7591" y="8890000"/>
            <a:ext cx="10004994" cy="663576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914171" indent="0">
              <a:buNone/>
              <a:defRPr sz="2399">
                <a:solidFill>
                  <a:schemeClr val="bg1"/>
                </a:solidFill>
              </a:defRPr>
            </a:lvl2pPr>
            <a:lvl3pPr marL="1828343" indent="0">
              <a:buNone/>
              <a:defRPr sz="2399">
                <a:solidFill>
                  <a:schemeClr val="bg1"/>
                </a:solidFill>
              </a:defRPr>
            </a:lvl3pPr>
            <a:lvl4pPr marL="2742514" indent="0">
              <a:buNone/>
              <a:defRPr sz="2399">
                <a:solidFill>
                  <a:schemeClr val="bg1"/>
                </a:solidFill>
              </a:defRPr>
            </a:lvl4pPr>
            <a:lvl5pPr marL="3656686" indent="0">
              <a:buNone/>
              <a:defRPr sz="23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BDC4AD-0004-40AF-B2A0-397E83D34E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7589" y="12512179"/>
            <a:ext cx="10004734" cy="943226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914171" indent="0">
              <a:buNone/>
              <a:defRPr sz="2399"/>
            </a:lvl2pPr>
            <a:lvl3pPr marL="1828343" indent="0">
              <a:buNone/>
              <a:defRPr sz="2399"/>
            </a:lvl3pPr>
            <a:lvl4pPr marL="2742514" indent="0">
              <a:buNone/>
              <a:defRPr sz="2399"/>
            </a:lvl4pPr>
            <a:lvl5pPr marL="3656686" indent="0">
              <a:buNone/>
              <a:defRPr sz="2399"/>
            </a:lvl5pPr>
          </a:lstStyle>
          <a:p>
            <a:pPr lvl="0"/>
            <a:r>
              <a:rPr lang="en-US" dirty="0"/>
              <a:t>ADD DATE / VENUE</a:t>
            </a:r>
          </a:p>
        </p:txBody>
      </p:sp>
    </p:spTree>
    <p:extLst>
      <p:ext uri="{BB962C8B-B14F-4D97-AF65-F5344CB8AC3E}">
        <p14:creationId xmlns:p14="http://schemas.microsoft.com/office/powerpoint/2010/main" val="13554708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921" y="-127393"/>
            <a:ext cx="24409492" cy="138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923" y="-127396"/>
            <a:ext cx="24441335" cy="13861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41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921" y="-127395"/>
            <a:ext cx="24409492" cy="138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7398"/>
            <a:ext cx="24441333" cy="13861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/>
          <p:nvPr/>
        </p:nvSpPr>
        <p:spPr>
          <a:xfrm rot="10800000" flipH="1">
            <a:off x="1578437" y="8558536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1376856" y="4499810"/>
            <a:ext cx="10005468" cy="39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1319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77591" y="8890000"/>
            <a:ext cx="10004994" cy="6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1377589" y="12512179"/>
            <a:ext cx="10004734" cy="94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8545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793873" y="216568"/>
            <a:ext cx="21627146" cy="151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793877" y="2298034"/>
            <a:ext cx="21627146" cy="95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99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14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0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" name="Google Shape;32;p40"/>
          <p:cNvSpPr/>
          <p:nvPr/>
        </p:nvSpPr>
        <p:spPr>
          <a:xfrm rot="10800000" flipH="1">
            <a:off x="1554383" y="8551723"/>
            <a:ext cx="2602822" cy="195274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1376856" y="4499810"/>
            <a:ext cx="10005468" cy="39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943"/>
              </a:buClr>
              <a:buSzPts val="6600"/>
              <a:buFont typeface="Calibri"/>
              <a:buNone/>
              <a:defRPr sz="13197" b="1">
                <a:solidFill>
                  <a:srgbClr val="0119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1377591" y="8890000"/>
            <a:ext cx="10004994" cy="6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11943"/>
              </a:buClr>
              <a:buSzPts val="1200"/>
              <a:buNone/>
              <a:defRPr sz="2399">
                <a:solidFill>
                  <a:srgbClr val="011943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2"/>
          </p:nvPr>
        </p:nvSpPr>
        <p:spPr>
          <a:xfrm>
            <a:off x="1377589" y="12512179"/>
            <a:ext cx="10004734" cy="94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11943"/>
              </a:buClr>
              <a:buSzPts val="1200"/>
              <a:buNone/>
              <a:defRPr sz="2399">
                <a:solidFill>
                  <a:srgbClr val="011943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4410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ctrTitle"/>
          </p:nvPr>
        </p:nvSpPr>
        <p:spPr>
          <a:xfrm>
            <a:off x="0" y="1528013"/>
            <a:ext cx="24377650" cy="54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97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ubTitle" idx="1"/>
          </p:nvPr>
        </p:nvSpPr>
        <p:spPr>
          <a:xfrm>
            <a:off x="0" y="6966288"/>
            <a:ext cx="2437765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99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1425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921" y="-127395"/>
            <a:ext cx="24409492" cy="138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396"/>
            <a:ext cx="24441333" cy="13861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2"/>
          <p:cNvSpPr txBox="1">
            <a:spLocks noGrp="1"/>
          </p:cNvSpPr>
          <p:nvPr>
            <p:ph type="ctrTitle"/>
          </p:nvPr>
        </p:nvSpPr>
        <p:spPr>
          <a:xfrm>
            <a:off x="0" y="1528013"/>
            <a:ext cx="24377650" cy="543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1199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ubTitle" idx="1"/>
          </p:nvPr>
        </p:nvSpPr>
        <p:spPr>
          <a:xfrm>
            <a:off x="0" y="6966288"/>
            <a:ext cx="2437765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4799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99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99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99"/>
            </a:lvl9pPr>
          </a:lstStyle>
          <a:p>
            <a:endParaRPr/>
          </a:p>
        </p:txBody>
      </p:sp>
      <p:sp>
        <p:nvSpPr>
          <p:cNvPr id="44" name="Google Shape;44;p42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720" y="12152252"/>
            <a:ext cx="839723" cy="10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2"/>
          <p:cNvSpPr txBox="1"/>
          <p:nvPr/>
        </p:nvSpPr>
        <p:spPr>
          <a:xfrm>
            <a:off x="1657444" y="12878438"/>
            <a:ext cx="10062447" cy="55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Exeter • </a:t>
            </a:r>
            <a:r>
              <a:rPr lang="en-GB" sz="23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Global Learning Expedition </a:t>
            </a:r>
            <a:endParaRPr sz="2799"/>
          </a:p>
        </p:txBody>
      </p:sp>
      <p:sp>
        <p:nvSpPr>
          <p:cNvPr id="47" name="Google Shape;47;p42"/>
          <p:cNvSpPr/>
          <p:nvPr/>
        </p:nvSpPr>
        <p:spPr>
          <a:xfrm rot="10800000" flipH="1">
            <a:off x="1851807" y="12650547"/>
            <a:ext cx="20674037" cy="339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2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rgbClr val="1C0E5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rgbClr val="1C0E5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0132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88825" y="0"/>
            <a:ext cx="12188825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24377652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3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3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43"/>
          <p:cNvSpPr>
            <a:spLocks noGrp="1"/>
          </p:cNvSpPr>
          <p:nvPr>
            <p:ph type="pic" idx="2"/>
          </p:nvPr>
        </p:nvSpPr>
        <p:spPr>
          <a:xfrm>
            <a:off x="15368112" y="3849545"/>
            <a:ext cx="5848443" cy="6016910"/>
          </a:xfrm>
          <a:prstGeom prst="ellipse">
            <a:avLst/>
          </a:prstGeom>
          <a:solidFill>
            <a:srgbClr val="1DA1F2"/>
          </a:solidFill>
          <a:ln>
            <a:noFill/>
          </a:ln>
        </p:spPr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793378" y="5132837"/>
            <a:ext cx="11293352" cy="159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7998" b="1">
                <a:solidFill>
                  <a:schemeClr val="lt1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793878" y="6858000"/>
            <a:ext cx="11292852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599">
                <a:solidFill>
                  <a:schemeClr val="lt1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720" y="12152252"/>
            <a:ext cx="839723" cy="10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3"/>
          <p:cNvSpPr txBox="1"/>
          <p:nvPr/>
        </p:nvSpPr>
        <p:spPr>
          <a:xfrm>
            <a:off x="1657444" y="12878438"/>
            <a:ext cx="10062447" cy="55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Exeter • </a:t>
            </a:r>
            <a:r>
              <a:rPr lang="en-GB" sz="23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Global Learning Expedition </a:t>
            </a:r>
            <a:endParaRPr sz="2799"/>
          </a:p>
        </p:txBody>
      </p:sp>
      <p:sp>
        <p:nvSpPr>
          <p:cNvPr id="59" name="Google Shape;59;p43"/>
          <p:cNvSpPr/>
          <p:nvPr/>
        </p:nvSpPr>
        <p:spPr>
          <a:xfrm rot="10800000" flipH="1">
            <a:off x="1851807" y="12650547"/>
            <a:ext cx="20674037" cy="339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95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hree Pics - Right (1)">
  <p:cSld name="3_Three Pics - Right (1)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>
            <a:spLocks noGrp="1"/>
          </p:cNvSpPr>
          <p:nvPr>
            <p:ph type="pic" idx="2"/>
          </p:nvPr>
        </p:nvSpPr>
        <p:spPr>
          <a:xfrm>
            <a:off x="1683159" y="2946438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31"/>
          <p:cNvSpPr>
            <a:spLocks noGrp="1"/>
          </p:cNvSpPr>
          <p:nvPr>
            <p:ph type="pic" idx="3"/>
          </p:nvPr>
        </p:nvSpPr>
        <p:spPr>
          <a:xfrm>
            <a:off x="1683159" y="6172507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31"/>
          <p:cNvSpPr>
            <a:spLocks noGrp="1"/>
          </p:cNvSpPr>
          <p:nvPr>
            <p:ph type="pic" idx="4"/>
          </p:nvPr>
        </p:nvSpPr>
        <p:spPr>
          <a:xfrm>
            <a:off x="1683159" y="9383772"/>
            <a:ext cx="5736157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805907" y="3039538"/>
            <a:ext cx="21651202" cy="863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63484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/>
          <p:nvPr/>
        </p:nvSpPr>
        <p:spPr>
          <a:xfrm rot="10800000" flipH="1">
            <a:off x="1009059" y="1892064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4"/>
          <p:cNvSpPr txBox="1">
            <a:spLocks noGrp="1"/>
          </p:cNvSpPr>
          <p:nvPr>
            <p:ph type="title"/>
          </p:nvPr>
        </p:nvSpPr>
        <p:spPr>
          <a:xfrm>
            <a:off x="805906" y="372977"/>
            <a:ext cx="21651200" cy="152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05907" y="2318812"/>
            <a:ext cx="21651202" cy="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599" b="1">
                <a:solidFill>
                  <a:srgbClr val="262626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101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>
            <a:spLocks noGrp="1"/>
          </p:cNvSpPr>
          <p:nvPr>
            <p:ph type="pic" idx="2"/>
          </p:nvPr>
        </p:nvSpPr>
        <p:spPr>
          <a:xfrm>
            <a:off x="16016879" y="0"/>
            <a:ext cx="8360772" cy="11671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45"/>
          <p:cNvSpPr txBox="1">
            <a:spLocks noGrp="1"/>
          </p:cNvSpPr>
          <p:nvPr>
            <p:ph type="body" idx="1"/>
          </p:nvPr>
        </p:nvSpPr>
        <p:spPr>
          <a:xfrm>
            <a:off x="805906" y="3039537"/>
            <a:ext cx="14494276" cy="863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63484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/>
          <p:nvPr/>
        </p:nvSpPr>
        <p:spPr>
          <a:xfrm rot="10800000" flipH="1">
            <a:off x="1009061" y="1892064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05907" y="385010"/>
            <a:ext cx="14494274" cy="152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3"/>
          </p:nvPr>
        </p:nvSpPr>
        <p:spPr>
          <a:xfrm>
            <a:off x="805907" y="2318812"/>
            <a:ext cx="14494274" cy="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599" b="1">
                <a:solidFill>
                  <a:srgbClr val="262626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112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/>
          <p:nvPr/>
        </p:nvSpPr>
        <p:spPr>
          <a:xfrm rot="10800000" flipH="1">
            <a:off x="1021086" y="1892064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6"/>
          <p:cNvSpPr txBox="1">
            <a:spLocks noGrp="1"/>
          </p:cNvSpPr>
          <p:nvPr>
            <p:ph type="body" idx="1"/>
          </p:nvPr>
        </p:nvSpPr>
        <p:spPr>
          <a:xfrm>
            <a:off x="817935" y="3039538"/>
            <a:ext cx="11042112" cy="863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63484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2"/>
          </p:nvPr>
        </p:nvSpPr>
        <p:spPr>
          <a:xfrm>
            <a:off x="12678051" y="3039538"/>
            <a:ext cx="9860573" cy="863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63484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817935" y="397043"/>
            <a:ext cx="21720690" cy="15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3"/>
          </p:nvPr>
        </p:nvSpPr>
        <p:spPr>
          <a:xfrm>
            <a:off x="817937" y="2318813"/>
            <a:ext cx="11042112" cy="70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599" b="1">
                <a:solidFill>
                  <a:srgbClr val="262626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4"/>
          </p:nvPr>
        </p:nvSpPr>
        <p:spPr>
          <a:xfrm>
            <a:off x="12678047" y="2306338"/>
            <a:ext cx="9860573" cy="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599" b="1">
                <a:solidFill>
                  <a:srgbClr val="262626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1051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27606" y="-91527"/>
            <a:ext cx="3667143" cy="3668098"/>
          </a:xfrm>
          <a:prstGeom prst="rect">
            <a:avLst/>
          </a:prstGeom>
          <a:gradFill>
            <a:gsLst>
              <a:gs pos="0">
                <a:srgbClr val="011943"/>
              </a:gs>
              <a:gs pos="100000">
                <a:srgbClr val="214B94"/>
              </a:gs>
            </a:gsLst>
            <a:lin ang="0" scaled="0"/>
          </a:gradFill>
          <a:ln>
            <a:noFill/>
          </a:ln>
        </p:spPr>
      </p:pic>
      <p:sp>
        <p:nvSpPr>
          <p:cNvPr id="80" name="Google Shape;80;p47"/>
          <p:cNvSpPr>
            <a:spLocks noGrp="1"/>
          </p:cNvSpPr>
          <p:nvPr>
            <p:ph type="pic" idx="2"/>
          </p:nvPr>
        </p:nvSpPr>
        <p:spPr>
          <a:xfrm>
            <a:off x="15323037" y="1609727"/>
            <a:ext cx="7237115" cy="10102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47"/>
          <p:cNvSpPr txBox="1">
            <a:spLocks noGrp="1"/>
          </p:cNvSpPr>
          <p:nvPr>
            <p:ph type="body" idx="1"/>
          </p:nvPr>
        </p:nvSpPr>
        <p:spPr>
          <a:xfrm>
            <a:off x="817936" y="4254729"/>
            <a:ext cx="6959401" cy="704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3"/>
          </p:nvPr>
        </p:nvSpPr>
        <p:spPr>
          <a:xfrm>
            <a:off x="8532177" y="4254731"/>
            <a:ext cx="6025195" cy="704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/>
          <p:nvPr/>
        </p:nvSpPr>
        <p:spPr>
          <a:xfrm rot="10800000" flipH="1">
            <a:off x="1045142" y="3225564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817935" y="421105"/>
            <a:ext cx="13739437" cy="28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body" idx="4"/>
          </p:nvPr>
        </p:nvSpPr>
        <p:spPr>
          <a:xfrm>
            <a:off x="817937" y="3534006"/>
            <a:ext cx="13739437" cy="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599" b="1">
                <a:solidFill>
                  <a:srgbClr val="262626"/>
                </a:solidFill>
              </a:defRPr>
            </a:lvl1pPr>
            <a:lvl2pPr marL="1828343" lvl="1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2742514" lvl="2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3656686" lvl="3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4570857" lvl="4" indent="-4570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590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193" y="-18164"/>
            <a:ext cx="6280880" cy="137341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8" name="Google Shape;8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689" y="0"/>
            <a:ext cx="1811496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8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8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48"/>
          <p:cNvSpPr>
            <a:spLocks noGrp="1"/>
          </p:cNvSpPr>
          <p:nvPr>
            <p:ph type="media" idx="2"/>
          </p:nvPr>
        </p:nvSpPr>
        <p:spPr>
          <a:xfrm>
            <a:off x="7802119" y="1778000"/>
            <a:ext cx="16575532" cy="10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8"/>
          <p:cNvSpPr/>
          <p:nvPr/>
        </p:nvSpPr>
        <p:spPr>
          <a:xfrm>
            <a:off x="1604449" y="10176594"/>
            <a:ext cx="3084519" cy="709128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2" y="1430581"/>
            <a:ext cx="626268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  <a:defRPr sz="81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1604447" y="5630572"/>
            <a:ext cx="3084519" cy="274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3"/>
          </p:nvPr>
        </p:nvSpPr>
        <p:spPr>
          <a:xfrm>
            <a:off x="1604447" y="10278098"/>
            <a:ext cx="3084519" cy="50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399">
                <a:solidFill>
                  <a:schemeClr val="lt1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8208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/>
          <p:nvPr/>
        </p:nvSpPr>
        <p:spPr>
          <a:xfrm>
            <a:off x="-18192" y="2552700"/>
            <a:ext cx="24395843" cy="11163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9"/>
          <p:cNvSpPr txBox="1"/>
          <p:nvPr/>
        </p:nvSpPr>
        <p:spPr>
          <a:xfrm>
            <a:off x="6091681" y="2394436"/>
            <a:ext cx="1271525" cy="529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92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2994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9"/>
          <p:cNvSpPr txBox="1"/>
          <p:nvPr/>
        </p:nvSpPr>
        <p:spPr>
          <a:xfrm>
            <a:off x="16981860" y="2394436"/>
            <a:ext cx="1271525" cy="529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92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2994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9"/>
          <p:cNvSpPr txBox="1"/>
          <p:nvPr/>
        </p:nvSpPr>
        <p:spPr>
          <a:xfrm>
            <a:off x="6091681" y="6979586"/>
            <a:ext cx="1271525" cy="529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92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2994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9"/>
          <p:cNvSpPr txBox="1"/>
          <p:nvPr/>
        </p:nvSpPr>
        <p:spPr>
          <a:xfrm>
            <a:off x="16981860" y="6979586"/>
            <a:ext cx="1271525" cy="529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92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2994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9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720" y="12152253"/>
            <a:ext cx="839723" cy="1003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9"/>
          <p:cNvSpPr txBox="1"/>
          <p:nvPr/>
        </p:nvSpPr>
        <p:spPr>
          <a:xfrm>
            <a:off x="1657444" y="12878438"/>
            <a:ext cx="10062447" cy="55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0" i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University Of Exeter • </a:t>
            </a:r>
            <a:r>
              <a:rPr lang="en-GB" sz="2399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 Global Learning Expedition </a:t>
            </a:r>
            <a:endParaRPr sz="2799"/>
          </a:p>
        </p:txBody>
      </p:sp>
      <p:sp>
        <p:nvSpPr>
          <p:cNvPr id="105" name="Google Shape;105;p49"/>
          <p:cNvSpPr/>
          <p:nvPr/>
        </p:nvSpPr>
        <p:spPr>
          <a:xfrm rot="10800000" flipH="1">
            <a:off x="1851807" y="12650547"/>
            <a:ext cx="20674037" cy="3396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9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49"/>
          <p:cNvSpPr>
            <a:spLocks noGrp="1"/>
          </p:cNvSpPr>
          <p:nvPr>
            <p:ph type="pic" idx="2"/>
          </p:nvPr>
        </p:nvSpPr>
        <p:spPr>
          <a:xfrm>
            <a:off x="2223796" y="3396141"/>
            <a:ext cx="2215573" cy="22161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49"/>
          <p:cNvSpPr>
            <a:spLocks noGrp="1"/>
          </p:cNvSpPr>
          <p:nvPr>
            <p:ph type="pic" idx="3"/>
          </p:nvPr>
        </p:nvSpPr>
        <p:spPr>
          <a:xfrm>
            <a:off x="2223796" y="7981291"/>
            <a:ext cx="2215573" cy="22161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9" name="Google Shape;109;p49"/>
          <p:cNvSpPr>
            <a:spLocks noGrp="1"/>
          </p:cNvSpPr>
          <p:nvPr>
            <p:ph type="pic" idx="4"/>
          </p:nvPr>
        </p:nvSpPr>
        <p:spPr>
          <a:xfrm>
            <a:off x="13116570" y="7981289"/>
            <a:ext cx="2215573" cy="22161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0" name="Google Shape;110;p49"/>
          <p:cNvSpPr>
            <a:spLocks noGrp="1"/>
          </p:cNvSpPr>
          <p:nvPr>
            <p:ph type="pic" idx="5"/>
          </p:nvPr>
        </p:nvSpPr>
        <p:spPr>
          <a:xfrm>
            <a:off x="13111000" y="3396139"/>
            <a:ext cx="2215573" cy="22161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>
            <a:off x="1251073" y="5696617"/>
            <a:ext cx="4161014" cy="111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1F2"/>
              </a:buClr>
              <a:buSzPts val="1200"/>
              <a:buFont typeface="Calibri"/>
              <a:buNone/>
              <a:defRPr sz="2399" b="1">
                <a:solidFill>
                  <a:srgbClr val="1DA1F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body" idx="6"/>
          </p:nvPr>
        </p:nvSpPr>
        <p:spPr>
          <a:xfrm>
            <a:off x="12138277" y="5691923"/>
            <a:ext cx="4161014" cy="111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1F2"/>
              </a:buClr>
              <a:buSzPts val="1200"/>
              <a:buFont typeface="Calibri"/>
              <a:buNone/>
              <a:defRPr sz="2399" b="1">
                <a:solidFill>
                  <a:srgbClr val="1DA1F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body" idx="7"/>
          </p:nvPr>
        </p:nvSpPr>
        <p:spPr>
          <a:xfrm>
            <a:off x="1251073" y="10315771"/>
            <a:ext cx="4161014" cy="111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1F2"/>
              </a:buClr>
              <a:buSzPts val="1200"/>
              <a:buFont typeface="Calibri"/>
              <a:buNone/>
              <a:defRPr sz="2399" b="1">
                <a:solidFill>
                  <a:srgbClr val="1DA1F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8"/>
          </p:nvPr>
        </p:nvSpPr>
        <p:spPr>
          <a:xfrm>
            <a:off x="12138277" y="10311077"/>
            <a:ext cx="4161014" cy="111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1F2"/>
              </a:buClr>
              <a:buSzPts val="1200"/>
              <a:buFont typeface="Calibri"/>
              <a:buNone/>
              <a:defRPr sz="2399" b="1">
                <a:solidFill>
                  <a:srgbClr val="1DA1F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9"/>
          <p:cNvSpPr txBox="1">
            <a:spLocks noGrp="1"/>
          </p:cNvSpPr>
          <p:nvPr>
            <p:ph type="body" idx="9"/>
          </p:nvPr>
        </p:nvSpPr>
        <p:spPr>
          <a:xfrm>
            <a:off x="6385211" y="4000637"/>
            <a:ext cx="4780347" cy="240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2799" b="0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9"/>
          <p:cNvSpPr txBox="1">
            <a:spLocks noGrp="1"/>
          </p:cNvSpPr>
          <p:nvPr>
            <p:ph type="body" idx="13"/>
          </p:nvPr>
        </p:nvSpPr>
        <p:spPr>
          <a:xfrm>
            <a:off x="6395238" y="8578389"/>
            <a:ext cx="4780347" cy="240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2799" b="0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9"/>
          <p:cNvSpPr txBox="1">
            <a:spLocks noGrp="1"/>
          </p:cNvSpPr>
          <p:nvPr>
            <p:ph type="body" idx="14"/>
          </p:nvPr>
        </p:nvSpPr>
        <p:spPr>
          <a:xfrm>
            <a:off x="17578989" y="4000637"/>
            <a:ext cx="4780347" cy="240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  <a:defRPr sz="2399" b="0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body" idx="15"/>
          </p:nvPr>
        </p:nvSpPr>
        <p:spPr>
          <a:xfrm>
            <a:off x="17589016" y="8578389"/>
            <a:ext cx="4780347" cy="240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  <a:defRPr sz="2399" b="0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 txBox="1">
            <a:spLocks noGrp="1"/>
          </p:cNvSpPr>
          <p:nvPr>
            <p:ph type="title"/>
          </p:nvPr>
        </p:nvSpPr>
        <p:spPr>
          <a:xfrm>
            <a:off x="817719" y="375606"/>
            <a:ext cx="23559931" cy="217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sz="81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930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0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0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50"/>
          <p:cNvSpPr>
            <a:spLocks noGrp="1"/>
          </p:cNvSpPr>
          <p:nvPr>
            <p:ph type="pic" idx="2"/>
          </p:nvPr>
        </p:nvSpPr>
        <p:spPr>
          <a:xfrm>
            <a:off x="12549517" y="-22726"/>
            <a:ext cx="11828135" cy="551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p50"/>
          <p:cNvSpPr/>
          <p:nvPr/>
        </p:nvSpPr>
        <p:spPr>
          <a:xfrm rot="10800000" flipH="1">
            <a:off x="8230308" y="3619166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1601550" y="1518607"/>
            <a:ext cx="662875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Calibri"/>
              <a:buNone/>
              <a:defRPr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6856950"/>
            <a:ext cx="10833130" cy="688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0"/>
          <p:cNvSpPr txBox="1">
            <a:spLocks noGrp="1"/>
          </p:cNvSpPr>
          <p:nvPr>
            <p:ph type="body" idx="1"/>
          </p:nvPr>
        </p:nvSpPr>
        <p:spPr>
          <a:xfrm>
            <a:off x="1601550" y="8787661"/>
            <a:ext cx="7631486" cy="302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3"/>
          </p:nvPr>
        </p:nvSpPr>
        <p:spPr>
          <a:xfrm>
            <a:off x="12549516" y="6858000"/>
            <a:ext cx="4489964" cy="591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body" idx="4"/>
          </p:nvPr>
        </p:nvSpPr>
        <p:spPr>
          <a:xfrm>
            <a:off x="18137309" y="6856948"/>
            <a:ext cx="4489964" cy="592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925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2396" y="1"/>
            <a:ext cx="3575511" cy="357644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1"/>
          <p:cNvSpPr>
            <a:spLocks noGrp="1"/>
          </p:cNvSpPr>
          <p:nvPr>
            <p:ph type="pic" idx="2"/>
          </p:nvPr>
        </p:nvSpPr>
        <p:spPr>
          <a:xfrm>
            <a:off x="1839149" y="1752105"/>
            <a:ext cx="20721003" cy="10137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5" name="Google Shape;13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045848"/>
            <a:ext cx="3669196" cy="367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1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1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7516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49" y="0"/>
            <a:ext cx="2437765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2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720" y="12152252"/>
            <a:ext cx="839723" cy="10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2"/>
          <p:cNvSpPr txBox="1"/>
          <p:nvPr/>
        </p:nvSpPr>
        <p:spPr>
          <a:xfrm>
            <a:off x="1657444" y="12878438"/>
            <a:ext cx="10062447" cy="55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Exeter • </a:t>
            </a:r>
            <a:r>
              <a:rPr lang="en-GB" sz="23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Global Learning Expedition </a:t>
            </a:r>
            <a:endParaRPr sz="2799"/>
          </a:p>
        </p:txBody>
      </p:sp>
      <p:sp>
        <p:nvSpPr>
          <p:cNvPr id="143" name="Google Shape;143;p52"/>
          <p:cNvSpPr/>
          <p:nvPr/>
        </p:nvSpPr>
        <p:spPr>
          <a:xfrm rot="10800000" flipH="1">
            <a:off x="1851807" y="12650547"/>
            <a:ext cx="20674037" cy="339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2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rgbClr val="1C0E5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rgbClr val="1C0E5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52"/>
          <p:cNvSpPr>
            <a:spLocks noGrp="1"/>
          </p:cNvSpPr>
          <p:nvPr>
            <p:ph type="pic" idx="2"/>
          </p:nvPr>
        </p:nvSpPr>
        <p:spPr>
          <a:xfrm>
            <a:off x="8273427" y="1489757"/>
            <a:ext cx="3736003" cy="3730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6" name="Google Shape;146;p52"/>
          <p:cNvSpPr>
            <a:spLocks noGrp="1"/>
          </p:cNvSpPr>
          <p:nvPr>
            <p:ph type="pic" idx="3"/>
          </p:nvPr>
        </p:nvSpPr>
        <p:spPr>
          <a:xfrm>
            <a:off x="13529672" y="1483543"/>
            <a:ext cx="3736003" cy="3730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7" name="Google Shape;147;p52"/>
          <p:cNvSpPr>
            <a:spLocks noGrp="1"/>
          </p:cNvSpPr>
          <p:nvPr>
            <p:ph type="pic" idx="4"/>
          </p:nvPr>
        </p:nvSpPr>
        <p:spPr>
          <a:xfrm>
            <a:off x="18785916" y="1475969"/>
            <a:ext cx="3736003" cy="3730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8" name="Google Shape;148;p52"/>
          <p:cNvSpPr/>
          <p:nvPr/>
        </p:nvSpPr>
        <p:spPr>
          <a:xfrm rot="10800000" flipH="1">
            <a:off x="1839025" y="8783430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52"/>
          <p:cNvGrpSpPr/>
          <p:nvPr/>
        </p:nvGrpSpPr>
        <p:grpSpPr>
          <a:xfrm>
            <a:off x="9775419" y="5960148"/>
            <a:ext cx="730060" cy="730250"/>
            <a:chOff x="4888982" y="2980074"/>
            <a:chExt cx="365125" cy="365125"/>
          </a:xfrm>
        </p:grpSpPr>
        <p:sp>
          <p:nvSpPr>
            <p:cNvPr id="150" name="Google Shape;150;p52"/>
            <p:cNvSpPr/>
            <p:nvPr/>
          </p:nvSpPr>
          <p:spPr>
            <a:xfrm>
              <a:off x="4888982" y="2980074"/>
              <a:ext cx="365125" cy="365125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2"/>
            <p:cNvSpPr txBox="1"/>
            <p:nvPr/>
          </p:nvSpPr>
          <p:spPr>
            <a:xfrm>
              <a:off x="4888982" y="2993359"/>
              <a:ext cx="365124" cy="292304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199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1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52"/>
          <p:cNvGrpSpPr/>
          <p:nvPr/>
        </p:nvGrpSpPr>
        <p:grpSpPr>
          <a:xfrm>
            <a:off x="15038596" y="5847222"/>
            <a:ext cx="730060" cy="730250"/>
            <a:chOff x="4888982" y="2980074"/>
            <a:chExt cx="365125" cy="365125"/>
          </a:xfrm>
        </p:grpSpPr>
        <p:sp>
          <p:nvSpPr>
            <p:cNvPr id="153" name="Google Shape;153;p52"/>
            <p:cNvSpPr/>
            <p:nvPr/>
          </p:nvSpPr>
          <p:spPr>
            <a:xfrm>
              <a:off x="4888982" y="2980074"/>
              <a:ext cx="365125" cy="365125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2"/>
            <p:cNvSpPr txBox="1"/>
            <p:nvPr/>
          </p:nvSpPr>
          <p:spPr>
            <a:xfrm>
              <a:off x="4888982" y="2993359"/>
              <a:ext cx="365124" cy="292304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199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1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52"/>
          <p:cNvGrpSpPr/>
          <p:nvPr/>
        </p:nvGrpSpPr>
        <p:grpSpPr>
          <a:xfrm>
            <a:off x="20309585" y="5885212"/>
            <a:ext cx="730060" cy="730250"/>
            <a:chOff x="4888982" y="2980074"/>
            <a:chExt cx="365125" cy="365125"/>
          </a:xfrm>
        </p:grpSpPr>
        <p:sp>
          <p:nvSpPr>
            <p:cNvPr id="156" name="Google Shape;156;p52"/>
            <p:cNvSpPr/>
            <p:nvPr/>
          </p:nvSpPr>
          <p:spPr>
            <a:xfrm>
              <a:off x="4888982" y="2980074"/>
              <a:ext cx="365125" cy="365125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2"/>
            <p:cNvSpPr txBox="1"/>
            <p:nvPr/>
          </p:nvSpPr>
          <p:spPr>
            <a:xfrm>
              <a:off x="4888982" y="2993359"/>
              <a:ext cx="365124" cy="292304"/>
            </a:xfrm>
            <a:prstGeom prst="rect">
              <a:avLst/>
            </a:prstGeom>
            <a:solidFill>
              <a:srgbClr val="1DA1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199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1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52"/>
          <p:cNvSpPr txBox="1">
            <a:spLocks noGrp="1"/>
          </p:cNvSpPr>
          <p:nvPr>
            <p:ph type="body" idx="1"/>
          </p:nvPr>
        </p:nvSpPr>
        <p:spPr>
          <a:xfrm>
            <a:off x="8273427" y="6958714"/>
            <a:ext cx="3737966" cy="526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799">
                <a:solidFill>
                  <a:schemeClr val="lt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body" idx="5"/>
          </p:nvPr>
        </p:nvSpPr>
        <p:spPr>
          <a:xfrm>
            <a:off x="13527708" y="6957478"/>
            <a:ext cx="3737966" cy="526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799">
                <a:solidFill>
                  <a:schemeClr val="lt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body" idx="6"/>
          </p:nvPr>
        </p:nvSpPr>
        <p:spPr>
          <a:xfrm>
            <a:off x="18779800" y="6957478"/>
            <a:ext cx="3737966" cy="526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2399">
                <a:solidFill>
                  <a:schemeClr val="lt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2"/>
          <p:cNvSpPr txBox="1">
            <a:spLocks noGrp="1"/>
          </p:cNvSpPr>
          <p:nvPr>
            <p:ph type="title"/>
          </p:nvPr>
        </p:nvSpPr>
        <p:spPr>
          <a:xfrm>
            <a:off x="1496568" y="5206379"/>
            <a:ext cx="4644078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95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56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88825" y="0"/>
            <a:ext cx="12188825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"/>
            <a:ext cx="12207018" cy="1371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3"/>
          <p:cNvSpPr/>
          <p:nvPr/>
        </p:nvSpPr>
        <p:spPr>
          <a:xfrm>
            <a:off x="6085318" y="2544599"/>
            <a:ext cx="12207018" cy="8626806"/>
          </a:xfrm>
          <a:custGeom>
            <a:avLst/>
            <a:gdLst/>
            <a:ahLst/>
            <a:cxnLst/>
            <a:rect l="l" t="t" r="r" b="b"/>
            <a:pathLst>
              <a:path w="6105099" h="4313403" extrusionOk="0">
                <a:moveTo>
                  <a:pt x="0" y="0"/>
                </a:moveTo>
                <a:lnTo>
                  <a:pt x="6105099" y="0"/>
                </a:lnTo>
                <a:lnTo>
                  <a:pt x="6105099" y="4313404"/>
                </a:lnTo>
                <a:lnTo>
                  <a:pt x="0" y="431340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3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3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53"/>
          <p:cNvSpPr txBox="1"/>
          <p:nvPr/>
        </p:nvSpPr>
        <p:spPr>
          <a:xfrm>
            <a:off x="6640002" y="6007740"/>
            <a:ext cx="1271525" cy="529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92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2994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3"/>
          <p:cNvSpPr>
            <a:spLocks noGrp="1"/>
          </p:cNvSpPr>
          <p:nvPr>
            <p:ph type="pic" idx="2"/>
          </p:nvPr>
        </p:nvSpPr>
        <p:spPr>
          <a:xfrm>
            <a:off x="10936893" y="3644449"/>
            <a:ext cx="2475607" cy="2546918"/>
          </a:xfrm>
          <a:prstGeom prst="ellipse">
            <a:avLst/>
          </a:prstGeom>
          <a:solidFill>
            <a:srgbClr val="1DA1F2"/>
          </a:solidFill>
          <a:ln>
            <a:noFill/>
          </a:ln>
        </p:spPr>
      </p:sp>
      <p:sp>
        <p:nvSpPr>
          <p:cNvPr id="170" name="Google Shape;170;p53"/>
          <p:cNvSpPr txBox="1">
            <a:spLocks noGrp="1"/>
          </p:cNvSpPr>
          <p:nvPr>
            <p:ph type="body" idx="1"/>
          </p:nvPr>
        </p:nvSpPr>
        <p:spPr>
          <a:xfrm>
            <a:off x="7128270" y="7806754"/>
            <a:ext cx="11154968" cy="339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3199" i="1">
                <a:solidFill>
                  <a:srgbClr val="262626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3"/>
          <p:cNvSpPr txBox="1">
            <a:spLocks noGrp="1"/>
          </p:cNvSpPr>
          <p:nvPr>
            <p:ph type="body" idx="3"/>
          </p:nvPr>
        </p:nvSpPr>
        <p:spPr>
          <a:xfrm>
            <a:off x="10123664" y="6236937"/>
            <a:ext cx="4161014" cy="111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1F2"/>
              </a:buClr>
              <a:buSzPts val="1400"/>
              <a:buFont typeface="Calibri"/>
              <a:buNone/>
              <a:defRPr sz="2799" b="1">
                <a:solidFill>
                  <a:srgbClr val="1DA1F2"/>
                </a:solidFill>
              </a:defRPr>
            </a:lvl1pPr>
            <a:lvl2pPr marL="1828343" lvl="1" indent="-63484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799"/>
            </a:lvl2pPr>
            <a:lvl3pPr marL="2742514" lvl="2" indent="-60944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2399"/>
            </a:lvl3pPr>
            <a:lvl4pPr marL="3656686" lvl="3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4pPr>
            <a:lvl5pPr marL="4570857" lvl="4" indent="-5967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2199"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43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ree Pics - Right (1)">
  <p:cSld name="1_Three Pics - Right (1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12445328" y="2813088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32"/>
          <p:cNvSpPr>
            <a:spLocks noGrp="1"/>
          </p:cNvSpPr>
          <p:nvPr>
            <p:ph type="pic" idx="3"/>
          </p:nvPr>
        </p:nvSpPr>
        <p:spPr>
          <a:xfrm>
            <a:off x="12445328" y="6172507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32"/>
          <p:cNvSpPr>
            <a:spLocks noGrp="1"/>
          </p:cNvSpPr>
          <p:nvPr>
            <p:ph type="pic" idx="4"/>
          </p:nvPr>
        </p:nvSpPr>
        <p:spPr>
          <a:xfrm>
            <a:off x="12445328" y="9531926"/>
            <a:ext cx="11932322" cy="32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7517" y="4099548"/>
            <a:ext cx="20942373" cy="253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4"/>
          <p:cNvSpPr>
            <a:spLocks noGrp="1"/>
          </p:cNvSpPr>
          <p:nvPr>
            <p:ph type="pic" idx="2"/>
          </p:nvPr>
        </p:nvSpPr>
        <p:spPr>
          <a:xfrm>
            <a:off x="0" y="-2552"/>
            <a:ext cx="24393522" cy="410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54"/>
          <p:cNvSpPr txBox="1">
            <a:spLocks noGrp="1"/>
          </p:cNvSpPr>
          <p:nvPr>
            <p:ph type="title"/>
          </p:nvPr>
        </p:nvSpPr>
        <p:spPr>
          <a:xfrm>
            <a:off x="0" y="4099549"/>
            <a:ext cx="24393522" cy="25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95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4"/>
          <p:cNvSpPr txBox="1">
            <a:spLocks noGrp="1"/>
          </p:cNvSpPr>
          <p:nvPr>
            <p:ph type="body" idx="1"/>
          </p:nvPr>
        </p:nvSpPr>
        <p:spPr>
          <a:xfrm>
            <a:off x="1707517" y="9400475"/>
            <a:ext cx="4053420" cy="22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4"/>
          <p:cNvSpPr txBox="1">
            <a:spLocks noGrp="1"/>
          </p:cNvSpPr>
          <p:nvPr>
            <p:ph type="body" idx="3"/>
          </p:nvPr>
        </p:nvSpPr>
        <p:spPr>
          <a:xfrm>
            <a:off x="7166683" y="9400473"/>
            <a:ext cx="4053420" cy="22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4"/>
          <p:cNvSpPr txBox="1">
            <a:spLocks noGrp="1"/>
          </p:cNvSpPr>
          <p:nvPr>
            <p:ph type="body" idx="4"/>
          </p:nvPr>
        </p:nvSpPr>
        <p:spPr>
          <a:xfrm>
            <a:off x="13157551" y="9394643"/>
            <a:ext cx="4053420" cy="22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4"/>
          <p:cNvSpPr txBox="1">
            <a:spLocks noGrp="1"/>
          </p:cNvSpPr>
          <p:nvPr>
            <p:ph type="body" idx="5"/>
          </p:nvPr>
        </p:nvSpPr>
        <p:spPr>
          <a:xfrm>
            <a:off x="18596470" y="9363553"/>
            <a:ext cx="4053420" cy="22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2799">
                <a:solidFill>
                  <a:srgbClr val="262626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063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556"/>
            <a:ext cx="12219089" cy="682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1916"/>
            <a:ext cx="12188825" cy="1221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88825" y="0"/>
            <a:ext cx="1218882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5"/>
          <p:cNvSpPr>
            <a:spLocks noGrp="1"/>
          </p:cNvSpPr>
          <p:nvPr>
            <p:ph type="pic" idx="2"/>
          </p:nvPr>
        </p:nvSpPr>
        <p:spPr>
          <a:xfrm>
            <a:off x="12188825" y="6910386"/>
            <a:ext cx="12188825" cy="68230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55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214B94"/>
              </a:gs>
              <a:gs pos="100000">
                <a:srgbClr val="011943"/>
              </a:gs>
            </a:gsLst>
            <a:lin ang="1080000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5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55"/>
          <p:cNvSpPr/>
          <p:nvPr/>
        </p:nvSpPr>
        <p:spPr>
          <a:xfrm rot="10800000" flipH="1">
            <a:off x="16981827" y="4163116"/>
            <a:ext cx="2602822" cy="9144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5"/>
          <p:cNvSpPr txBox="1">
            <a:spLocks noGrp="1"/>
          </p:cNvSpPr>
          <p:nvPr>
            <p:ph type="title"/>
          </p:nvPr>
        </p:nvSpPr>
        <p:spPr>
          <a:xfrm>
            <a:off x="12219089" y="2117091"/>
            <a:ext cx="1215856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  <a:defRPr sz="9598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5"/>
          <p:cNvSpPr txBox="1">
            <a:spLocks noGrp="1"/>
          </p:cNvSpPr>
          <p:nvPr>
            <p:ph type="body" idx="1"/>
          </p:nvPr>
        </p:nvSpPr>
        <p:spPr>
          <a:xfrm>
            <a:off x="3224960" y="2877396"/>
            <a:ext cx="7866871" cy="25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799" i="1">
                <a:solidFill>
                  <a:schemeClr val="lt1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5"/>
          <p:cNvSpPr txBox="1">
            <a:spLocks noGrp="1"/>
          </p:cNvSpPr>
          <p:nvPr>
            <p:ph type="body" idx="3"/>
          </p:nvPr>
        </p:nvSpPr>
        <p:spPr>
          <a:xfrm>
            <a:off x="3224960" y="6616856"/>
            <a:ext cx="7866871" cy="25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799" i="1">
                <a:solidFill>
                  <a:schemeClr val="lt1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5"/>
          <p:cNvSpPr txBox="1">
            <a:spLocks noGrp="1"/>
          </p:cNvSpPr>
          <p:nvPr>
            <p:ph type="body" idx="4"/>
          </p:nvPr>
        </p:nvSpPr>
        <p:spPr>
          <a:xfrm>
            <a:off x="3224960" y="10271302"/>
            <a:ext cx="7866871" cy="25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171" lvl="0" indent="-457086" algn="just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799" i="1">
                <a:solidFill>
                  <a:schemeClr val="lt1"/>
                </a:solidFill>
              </a:defRPr>
            </a:lvl1pPr>
            <a:lvl2pPr marL="1828343" lvl="1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42514" lvl="2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6686" lvl="3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70857" lvl="4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85028" lvl="5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99200" lvl="6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3371" lvl="7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7543" lvl="8" indent="-68562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1644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921" y="-127395"/>
            <a:ext cx="24409492" cy="1386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922" y="-127396"/>
            <a:ext cx="24441333" cy="13861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605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6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/>
        </p:nvSpPr>
        <p:spPr>
          <a:xfrm>
            <a:off x="19145250" y="12827000"/>
            <a:ext cx="4138613" cy="43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004668"/>
                </a:solidFill>
                <a:latin typeface="Calibri"/>
                <a:ea typeface="Calibri"/>
                <a:cs typeface="Calibri"/>
                <a:sym typeface="Calibri"/>
              </a:rPr>
              <a:t>www.petruscommunications.com</a:t>
            </a:r>
            <a:endParaRPr sz="2200" b="0" i="0" u="none" strike="noStrike" cap="none">
              <a:solidFill>
                <a:srgbClr val="0046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 txBox="1"/>
          <p:nvPr/>
        </p:nvSpPr>
        <p:spPr>
          <a:xfrm>
            <a:off x="788987" y="12703175"/>
            <a:ext cx="83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000" b="1" i="0" u="none" strike="noStrike" cap="none">
                <a:solidFill>
                  <a:srgbClr val="00466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24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1093787" y="3352800"/>
            <a:ext cx="22190075" cy="846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  <p:sldLayoutId id="2147483714" r:id="rId61"/>
    <p:sldLayoutId id="2147483715" r:id="rId62"/>
    <p:sldLayoutId id="2147483716" r:id="rId63"/>
    <p:sldLayoutId id="2147483717" r:id="rId64"/>
    <p:sldLayoutId id="2147483718" r:id="rId6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8357A-EEAA-4966-8341-2B3A128C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AD992-64FE-44EF-AE75-30C8A0701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3" name="Slide Number Placeholder 25">
            <a:extLst>
              <a:ext uri="{FF2B5EF4-FFF2-40B4-BE49-F238E27FC236}">
                <a16:creationId xmlns:a16="http://schemas.microsoft.com/office/drawing/2014/main" id="{B4039C23-E26D-48CB-8A42-E05001D01081}"/>
              </a:ext>
            </a:extLst>
          </p:cNvPr>
          <p:cNvSpPr txBox="1">
            <a:spLocks/>
          </p:cNvSpPr>
          <p:nvPr userDrawn="1"/>
        </p:nvSpPr>
        <p:spPr>
          <a:xfrm>
            <a:off x="22911525" y="12653845"/>
            <a:ext cx="839727" cy="730250"/>
          </a:xfrm>
          <a:prstGeom prst="rect">
            <a:avLst/>
          </a:prstGeom>
        </p:spPr>
        <p:txBody>
          <a:bodyPr vert="horz" lIns="182832" tIns="91416" rIns="182832" bIns="91416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C930B74-D19A-49DC-A2CE-4128EAB84D97}" type="slidenum">
              <a:rPr lang="en-US" sz="2199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pPr algn="ctr"/>
              <a:t>‹#›</a:t>
            </a:fld>
            <a:endParaRPr lang="en-US" sz="2399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23A35C62-1C1F-4F9E-AD85-CB58B7695F2A}"/>
              </a:ext>
            </a:extLst>
          </p:cNvPr>
          <p:cNvGrpSpPr/>
          <p:nvPr userDrawn="1"/>
        </p:nvGrpSpPr>
        <p:grpSpPr>
          <a:xfrm>
            <a:off x="1037497" y="12566214"/>
            <a:ext cx="662973" cy="793400"/>
            <a:chOff x="1684422" y="521558"/>
            <a:chExt cx="419191" cy="501528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7CCBAF-653F-46B9-9E77-96B1D01D3688}"/>
                </a:ext>
              </a:extLst>
            </p:cNvPr>
            <p:cNvSpPr/>
            <p:nvPr/>
          </p:nvSpPr>
          <p:spPr>
            <a:xfrm>
              <a:off x="1970264" y="653190"/>
              <a:ext cx="133349" cy="218809"/>
            </a:xfrm>
            <a:custGeom>
              <a:avLst/>
              <a:gdLst>
                <a:gd name="connsiteX0" fmla="*/ 79155 w 133349"/>
                <a:gd name="connsiteY0" fmla="*/ 218810 h 218809"/>
                <a:gd name="connsiteX1" fmla="*/ 0 w 133349"/>
                <a:gd name="connsiteY1" fmla="*/ 158468 h 218809"/>
                <a:gd name="connsiteX2" fmla="*/ 11944 w 133349"/>
                <a:gd name="connsiteY2" fmla="*/ 24184 h 218809"/>
                <a:gd name="connsiteX3" fmla="*/ 35099 w 133349"/>
                <a:gd name="connsiteY3" fmla="*/ 0 h 218809"/>
                <a:gd name="connsiteX4" fmla="*/ 130993 w 133349"/>
                <a:gd name="connsiteY4" fmla="*/ 46331 h 218809"/>
                <a:gd name="connsiteX5" fmla="*/ 123644 w 133349"/>
                <a:gd name="connsiteY5" fmla="*/ 141379 h 218809"/>
                <a:gd name="connsiteX6" fmla="*/ 79155 w 133349"/>
                <a:gd name="connsiteY6" fmla="*/ 218810 h 21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49" h="218809">
                  <a:moveTo>
                    <a:pt x="79155" y="218810"/>
                  </a:moveTo>
                  <a:cubicBezTo>
                    <a:pt x="57771" y="191955"/>
                    <a:pt x="31562" y="171971"/>
                    <a:pt x="0" y="158468"/>
                  </a:cubicBezTo>
                  <a:cubicBezTo>
                    <a:pt x="13723" y="114537"/>
                    <a:pt x="17447" y="69873"/>
                    <a:pt x="11944" y="24184"/>
                  </a:cubicBezTo>
                  <a:cubicBezTo>
                    <a:pt x="23113" y="19576"/>
                    <a:pt x="30879" y="11769"/>
                    <a:pt x="35099" y="0"/>
                  </a:cubicBezTo>
                  <a:cubicBezTo>
                    <a:pt x="69965" y="9582"/>
                    <a:pt x="101664" y="25159"/>
                    <a:pt x="130993" y="46331"/>
                  </a:cubicBezTo>
                  <a:cubicBezTo>
                    <a:pt x="135647" y="78584"/>
                    <a:pt x="133514" y="110275"/>
                    <a:pt x="123644" y="141379"/>
                  </a:cubicBezTo>
                  <a:cubicBezTo>
                    <a:pt x="114471" y="170279"/>
                    <a:pt x="99669" y="195950"/>
                    <a:pt x="79155" y="21881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9B7EF6-CF2F-45BB-AFEB-5FB98F0FA1F8}"/>
                </a:ext>
              </a:extLst>
            </p:cNvPr>
            <p:cNvSpPr/>
            <p:nvPr/>
          </p:nvSpPr>
          <p:spPr>
            <a:xfrm>
              <a:off x="1751080" y="521558"/>
              <a:ext cx="198328" cy="132936"/>
            </a:xfrm>
            <a:custGeom>
              <a:avLst/>
              <a:gdLst>
                <a:gd name="connsiteX0" fmla="*/ 7994 w 198328"/>
                <a:gd name="connsiteY0" fmla="*/ 120613 h 132936"/>
                <a:gd name="connsiteX1" fmla="*/ 41 w 198328"/>
                <a:gd name="connsiteY1" fmla="*/ 55872 h 132936"/>
                <a:gd name="connsiteX2" fmla="*/ 146007 w 198328"/>
                <a:gd name="connsiteY2" fmla="*/ 6 h 132936"/>
                <a:gd name="connsiteX3" fmla="*/ 198329 w 198328"/>
                <a:gd name="connsiteY3" fmla="*/ 88101 h 132936"/>
                <a:gd name="connsiteX4" fmla="*/ 183456 w 198328"/>
                <a:gd name="connsiteY4" fmla="*/ 105228 h 132936"/>
                <a:gd name="connsiteX5" fmla="*/ 111579 w 198328"/>
                <a:gd name="connsiteY5" fmla="*/ 110977 h 132936"/>
                <a:gd name="connsiteX6" fmla="*/ 43256 w 198328"/>
                <a:gd name="connsiteY6" fmla="*/ 132936 h 132936"/>
                <a:gd name="connsiteX7" fmla="*/ 7994 w 198328"/>
                <a:gd name="connsiteY7" fmla="*/ 120613 h 13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328" h="132936">
                  <a:moveTo>
                    <a:pt x="7994" y="120613"/>
                  </a:moveTo>
                  <a:cubicBezTo>
                    <a:pt x="3870" y="108477"/>
                    <a:pt x="-471" y="73170"/>
                    <a:pt x="41" y="55872"/>
                  </a:cubicBezTo>
                  <a:cubicBezTo>
                    <a:pt x="41277" y="18690"/>
                    <a:pt x="89766" y="-378"/>
                    <a:pt x="146007" y="6"/>
                  </a:cubicBezTo>
                  <a:cubicBezTo>
                    <a:pt x="168725" y="26302"/>
                    <a:pt x="185752" y="55747"/>
                    <a:pt x="198329" y="88101"/>
                  </a:cubicBezTo>
                  <a:cubicBezTo>
                    <a:pt x="191613" y="92550"/>
                    <a:pt x="186706" y="98100"/>
                    <a:pt x="183456" y="105228"/>
                  </a:cubicBezTo>
                  <a:cubicBezTo>
                    <a:pt x="159355" y="104340"/>
                    <a:pt x="135233" y="106269"/>
                    <a:pt x="111579" y="110977"/>
                  </a:cubicBezTo>
                  <a:cubicBezTo>
                    <a:pt x="88070" y="115689"/>
                    <a:pt x="65311" y="122800"/>
                    <a:pt x="43256" y="132936"/>
                  </a:cubicBezTo>
                  <a:cubicBezTo>
                    <a:pt x="33745" y="122758"/>
                    <a:pt x="21996" y="118572"/>
                    <a:pt x="7994" y="120613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A87927-674D-4541-8A9F-3643119189B2}"/>
                </a:ext>
              </a:extLst>
            </p:cNvPr>
            <p:cNvSpPr/>
            <p:nvPr/>
          </p:nvSpPr>
          <p:spPr>
            <a:xfrm>
              <a:off x="1686051" y="705878"/>
              <a:ext cx="113891" cy="165350"/>
            </a:xfrm>
            <a:custGeom>
              <a:avLst/>
              <a:gdLst>
                <a:gd name="connsiteX0" fmla="*/ 52826 w 113891"/>
                <a:gd name="connsiteY0" fmla="*/ 0 h 165350"/>
                <a:gd name="connsiteX1" fmla="*/ 83654 w 113891"/>
                <a:gd name="connsiteY1" fmla="*/ 11078 h 165350"/>
                <a:gd name="connsiteX2" fmla="*/ 113892 w 113891"/>
                <a:gd name="connsiteY2" fmla="*/ 59021 h 165350"/>
                <a:gd name="connsiteX3" fmla="*/ 113475 w 113891"/>
                <a:gd name="connsiteY3" fmla="*/ 113929 h 165350"/>
                <a:gd name="connsiteX4" fmla="*/ 79938 w 113891"/>
                <a:gd name="connsiteY4" fmla="*/ 136738 h 165350"/>
                <a:gd name="connsiteX5" fmla="*/ 52026 w 113891"/>
                <a:gd name="connsiteY5" fmla="*/ 165351 h 165350"/>
                <a:gd name="connsiteX6" fmla="*/ 0 w 113891"/>
                <a:gd name="connsiteY6" fmla="*/ 52659 h 165350"/>
                <a:gd name="connsiteX7" fmla="*/ 52826 w 113891"/>
                <a:gd name="connsiteY7" fmla="*/ 0 h 16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91" h="165350">
                  <a:moveTo>
                    <a:pt x="52826" y="0"/>
                  </a:moveTo>
                  <a:cubicBezTo>
                    <a:pt x="61453" y="8420"/>
                    <a:pt x="71502" y="12102"/>
                    <a:pt x="83654" y="11078"/>
                  </a:cubicBezTo>
                  <a:cubicBezTo>
                    <a:pt x="92341" y="27779"/>
                    <a:pt x="102289" y="43869"/>
                    <a:pt x="113892" y="59021"/>
                  </a:cubicBezTo>
                  <a:cubicBezTo>
                    <a:pt x="98427" y="77184"/>
                    <a:pt x="98386" y="95440"/>
                    <a:pt x="113475" y="113929"/>
                  </a:cubicBezTo>
                  <a:cubicBezTo>
                    <a:pt x="101535" y="120541"/>
                    <a:pt x="90312" y="128015"/>
                    <a:pt x="79938" y="136738"/>
                  </a:cubicBezTo>
                  <a:cubicBezTo>
                    <a:pt x="69758" y="145380"/>
                    <a:pt x="60413" y="154960"/>
                    <a:pt x="52026" y="165351"/>
                  </a:cubicBezTo>
                  <a:cubicBezTo>
                    <a:pt x="28167" y="144071"/>
                    <a:pt x="1991" y="87312"/>
                    <a:pt x="0" y="52659"/>
                  </a:cubicBezTo>
                  <a:cubicBezTo>
                    <a:pt x="15356" y="32983"/>
                    <a:pt x="33101" y="15294"/>
                    <a:pt x="52826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E12517-7AC7-4B35-BA9F-3064871C5405}"/>
                </a:ext>
              </a:extLst>
            </p:cNvPr>
            <p:cNvSpPr/>
            <p:nvPr/>
          </p:nvSpPr>
          <p:spPr>
            <a:xfrm>
              <a:off x="1851031" y="665871"/>
              <a:ext cx="118525" cy="140262"/>
            </a:xfrm>
            <a:custGeom>
              <a:avLst/>
              <a:gdLst>
                <a:gd name="connsiteX0" fmla="*/ 104472 w 118525"/>
                <a:gd name="connsiteY0" fmla="*/ 140263 h 140262"/>
                <a:gd name="connsiteX1" fmla="*/ 12786 w 118525"/>
                <a:gd name="connsiteY1" fmla="*/ 132556 h 140262"/>
                <a:gd name="connsiteX2" fmla="*/ 12786 w 118525"/>
                <a:gd name="connsiteY2" fmla="*/ 127819 h 140262"/>
                <a:gd name="connsiteX3" fmla="*/ 1316 w 118525"/>
                <a:gd name="connsiteY3" fmla="*/ 99535 h 140262"/>
                <a:gd name="connsiteX4" fmla="*/ 0 w 118525"/>
                <a:gd name="connsiteY4" fmla="*/ 98040 h 140262"/>
                <a:gd name="connsiteX5" fmla="*/ 89262 w 118525"/>
                <a:gd name="connsiteY5" fmla="*/ 0 h 140262"/>
                <a:gd name="connsiteX6" fmla="*/ 115162 w 118525"/>
                <a:gd name="connsiteY6" fmla="*/ 13373 h 140262"/>
                <a:gd name="connsiteX7" fmla="*/ 104472 w 118525"/>
                <a:gd name="connsiteY7" fmla="*/ 140263 h 14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25" h="140262">
                  <a:moveTo>
                    <a:pt x="104472" y="140263"/>
                  </a:moveTo>
                  <a:cubicBezTo>
                    <a:pt x="74552" y="130652"/>
                    <a:pt x="44235" y="127985"/>
                    <a:pt x="12786" y="132556"/>
                  </a:cubicBezTo>
                  <a:cubicBezTo>
                    <a:pt x="12786" y="130693"/>
                    <a:pt x="12727" y="129252"/>
                    <a:pt x="12786" y="127819"/>
                  </a:cubicBezTo>
                  <a:cubicBezTo>
                    <a:pt x="13323" y="116616"/>
                    <a:pt x="9261" y="107293"/>
                    <a:pt x="1316" y="99535"/>
                  </a:cubicBezTo>
                  <a:cubicBezTo>
                    <a:pt x="933" y="99160"/>
                    <a:pt x="604" y="98731"/>
                    <a:pt x="0" y="98040"/>
                  </a:cubicBezTo>
                  <a:cubicBezTo>
                    <a:pt x="22205" y="58633"/>
                    <a:pt x="52334" y="26500"/>
                    <a:pt x="89262" y="0"/>
                  </a:cubicBezTo>
                  <a:cubicBezTo>
                    <a:pt x="96303" y="7807"/>
                    <a:pt x="104839" y="12498"/>
                    <a:pt x="115162" y="13373"/>
                  </a:cubicBezTo>
                  <a:cubicBezTo>
                    <a:pt x="122865" y="36328"/>
                    <a:pt x="116512" y="112263"/>
                    <a:pt x="104472" y="140263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D19E6C-8999-4F2F-AB37-96ED26D0F181}"/>
                </a:ext>
              </a:extLst>
            </p:cNvPr>
            <p:cNvSpPr/>
            <p:nvPr/>
          </p:nvSpPr>
          <p:spPr>
            <a:xfrm>
              <a:off x="1767332" y="825113"/>
              <a:ext cx="253257" cy="84522"/>
            </a:xfrm>
            <a:custGeom>
              <a:avLst/>
              <a:gdLst>
                <a:gd name="connsiteX0" fmla="*/ 126447 w 253257"/>
                <a:gd name="connsiteY0" fmla="*/ 40700 h 84522"/>
                <a:gd name="connsiteX1" fmla="*/ 35823 w 253257"/>
                <a:gd name="connsiteY1" fmla="*/ 77490 h 84522"/>
                <a:gd name="connsiteX2" fmla="*/ 12239 w 253257"/>
                <a:gd name="connsiteY2" fmla="*/ 82631 h 84522"/>
                <a:gd name="connsiteX3" fmla="*/ 5969 w 253257"/>
                <a:gd name="connsiteY3" fmla="*/ 49857 h 84522"/>
                <a:gd name="connsiteX4" fmla="*/ 25828 w 253257"/>
                <a:gd name="connsiteY4" fmla="*/ 32801 h 84522"/>
                <a:gd name="connsiteX5" fmla="*/ 107250 w 253257"/>
                <a:gd name="connsiteY5" fmla="*/ 1014 h 84522"/>
                <a:gd name="connsiteX6" fmla="*/ 246750 w 253257"/>
                <a:gd name="connsiteY6" fmla="*/ 49382 h 84522"/>
                <a:gd name="connsiteX7" fmla="*/ 245238 w 253257"/>
                <a:gd name="connsiteY7" fmla="*/ 80256 h 84522"/>
                <a:gd name="connsiteX8" fmla="*/ 219887 w 253257"/>
                <a:gd name="connsiteY8" fmla="*/ 79777 h 84522"/>
                <a:gd name="connsiteX9" fmla="*/ 212655 w 253257"/>
                <a:gd name="connsiteY9" fmla="*/ 73112 h 84522"/>
                <a:gd name="connsiteX10" fmla="*/ 126447 w 253257"/>
                <a:gd name="connsiteY10" fmla="*/ 40700 h 8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57" h="84522">
                  <a:moveTo>
                    <a:pt x="126447" y="40700"/>
                  </a:moveTo>
                  <a:cubicBezTo>
                    <a:pt x="91416" y="41033"/>
                    <a:pt x="61208" y="53297"/>
                    <a:pt x="35823" y="77490"/>
                  </a:cubicBezTo>
                  <a:cubicBezTo>
                    <a:pt x="28628" y="84377"/>
                    <a:pt x="20283" y="86239"/>
                    <a:pt x="12239" y="82631"/>
                  </a:cubicBezTo>
                  <a:cubicBezTo>
                    <a:pt x="-826" y="76799"/>
                    <a:pt x="-4246" y="60014"/>
                    <a:pt x="5969" y="49857"/>
                  </a:cubicBezTo>
                  <a:cubicBezTo>
                    <a:pt x="12174" y="43706"/>
                    <a:pt x="18811" y="38006"/>
                    <a:pt x="25828" y="32801"/>
                  </a:cubicBezTo>
                  <a:cubicBezTo>
                    <a:pt x="50029" y="14808"/>
                    <a:pt x="77300" y="4005"/>
                    <a:pt x="107250" y="1014"/>
                  </a:cubicBezTo>
                  <a:cubicBezTo>
                    <a:pt x="161063" y="-4369"/>
                    <a:pt x="207768" y="11671"/>
                    <a:pt x="246750" y="49382"/>
                  </a:cubicBezTo>
                  <a:cubicBezTo>
                    <a:pt x="256078" y="58405"/>
                    <a:pt x="255207" y="72512"/>
                    <a:pt x="245238" y="80256"/>
                  </a:cubicBezTo>
                  <a:cubicBezTo>
                    <a:pt x="237740" y="86120"/>
                    <a:pt x="227158" y="85920"/>
                    <a:pt x="219887" y="79777"/>
                  </a:cubicBezTo>
                  <a:cubicBezTo>
                    <a:pt x="217388" y="77694"/>
                    <a:pt x="215105" y="75299"/>
                    <a:pt x="212655" y="73112"/>
                  </a:cubicBezTo>
                  <a:cubicBezTo>
                    <a:pt x="189879" y="52848"/>
                    <a:pt x="158930" y="40291"/>
                    <a:pt x="126447" y="4070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327B6A-73D6-4058-AEE9-584477D23E4D}"/>
                </a:ext>
              </a:extLst>
            </p:cNvPr>
            <p:cNvSpPr/>
            <p:nvPr/>
          </p:nvSpPr>
          <p:spPr>
            <a:xfrm>
              <a:off x="1784724" y="641935"/>
              <a:ext cx="148215" cy="115164"/>
            </a:xfrm>
            <a:custGeom>
              <a:avLst/>
              <a:gdLst>
                <a:gd name="connsiteX0" fmla="*/ 52680 w 148215"/>
                <a:gd name="connsiteY0" fmla="*/ 114548 h 115164"/>
                <a:gd name="connsiteX1" fmla="*/ 28375 w 148215"/>
                <a:gd name="connsiteY1" fmla="*/ 115165 h 115164"/>
                <a:gd name="connsiteX2" fmla="*/ 0 w 148215"/>
                <a:gd name="connsiteY2" fmla="*/ 70384 h 115164"/>
                <a:gd name="connsiteX3" fmla="*/ 17322 w 148215"/>
                <a:gd name="connsiteY3" fmla="*/ 25936 h 115164"/>
                <a:gd name="connsiteX4" fmla="*/ 74214 w 148215"/>
                <a:gd name="connsiteY4" fmla="*/ 7047 h 115164"/>
                <a:gd name="connsiteX5" fmla="*/ 146637 w 148215"/>
                <a:gd name="connsiteY5" fmla="*/ 207 h 115164"/>
                <a:gd name="connsiteX6" fmla="*/ 147270 w 148215"/>
                <a:gd name="connsiteY6" fmla="*/ 5393 h 115164"/>
                <a:gd name="connsiteX7" fmla="*/ 148216 w 148215"/>
                <a:gd name="connsiteY7" fmla="*/ 10301 h 115164"/>
                <a:gd name="connsiteX8" fmla="*/ 94553 w 148215"/>
                <a:gd name="connsiteY8" fmla="*/ 57165 h 115164"/>
                <a:gd name="connsiteX9" fmla="*/ 52680 w 148215"/>
                <a:gd name="connsiteY9" fmla="*/ 114548 h 1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15" h="115164">
                  <a:moveTo>
                    <a:pt x="52680" y="114548"/>
                  </a:moveTo>
                  <a:cubicBezTo>
                    <a:pt x="44552" y="112119"/>
                    <a:pt x="36490" y="112157"/>
                    <a:pt x="28375" y="115165"/>
                  </a:cubicBezTo>
                  <a:cubicBezTo>
                    <a:pt x="17674" y="101062"/>
                    <a:pt x="8183" y="86082"/>
                    <a:pt x="0" y="70384"/>
                  </a:cubicBezTo>
                  <a:cubicBezTo>
                    <a:pt x="16048" y="59606"/>
                    <a:pt x="21918" y="44971"/>
                    <a:pt x="17322" y="25936"/>
                  </a:cubicBezTo>
                  <a:cubicBezTo>
                    <a:pt x="35599" y="17508"/>
                    <a:pt x="54625" y="11417"/>
                    <a:pt x="74214" y="7047"/>
                  </a:cubicBezTo>
                  <a:cubicBezTo>
                    <a:pt x="98002" y="1740"/>
                    <a:pt x="122057" y="-768"/>
                    <a:pt x="146637" y="207"/>
                  </a:cubicBezTo>
                  <a:cubicBezTo>
                    <a:pt x="146874" y="2194"/>
                    <a:pt x="147020" y="3802"/>
                    <a:pt x="147270" y="5393"/>
                  </a:cubicBezTo>
                  <a:cubicBezTo>
                    <a:pt x="147520" y="6985"/>
                    <a:pt x="147878" y="8572"/>
                    <a:pt x="148216" y="10301"/>
                  </a:cubicBezTo>
                  <a:cubicBezTo>
                    <a:pt x="128689" y="24191"/>
                    <a:pt x="110675" y="39605"/>
                    <a:pt x="94553" y="57165"/>
                  </a:cubicBezTo>
                  <a:cubicBezTo>
                    <a:pt x="78518" y="74629"/>
                    <a:pt x="64874" y="93855"/>
                    <a:pt x="52680" y="114548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6E0A5-BCFC-4E18-800B-AB1E40A4F6F9}"/>
                </a:ext>
              </a:extLst>
            </p:cNvPr>
            <p:cNvSpPr/>
            <p:nvPr/>
          </p:nvSpPr>
          <p:spPr>
            <a:xfrm>
              <a:off x="1813883" y="890522"/>
              <a:ext cx="160220" cy="65451"/>
            </a:xfrm>
            <a:custGeom>
              <a:avLst/>
              <a:gdLst>
                <a:gd name="connsiteX0" fmla="*/ 83742 w 160220"/>
                <a:gd name="connsiteY0" fmla="*/ 0 h 65451"/>
                <a:gd name="connsiteX1" fmla="*/ 153432 w 160220"/>
                <a:gd name="connsiteY1" fmla="*/ 29996 h 65451"/>
                <a:gd name="connsiteX2" fmla="*/ 159127 w 160220"/>
                <a:gd name="connsiteY2" fmla="*/ 51280 h 65451"/>
                <a:gd name="connsiteX3" fmla="*/ 141688 w 160220"/>
                <a:gd name="connsiteY3" fmla="*/ 65315 h 65451"/>
                <a:gd name="connsiteX4" fmla="*/ 125023 w 160220"/>
                <a:gd name="connsiteY4" fmla="*/ 59112 h 65451"/>
                <a:gd name="connsiteX5" fmla="*/ 102764 w 160220"/>
                <a:gd name="connsiteY5" fmla="*/ 44914 h 65451"/>
                <a:gd name="connsiteX6" fmla="*/ 36149 w 160220"/>
                <a:gd name="connsiteY6" fmla="*/ 58179 h 65451"/>
                <a:gd name="connsiteX7" fmla="*/ 24634 w 160220"/>
                <a:gd name="connsiteY7" fmla="*/ 64845 h 65451"/>
                <a:gd name="connsiteX8" fmla="*/ 2658 w 160220"/>
                <a:gd name="connsiteY8" fmla="*/ 54904 h 65451"/>
                <a:gd name="connsiteX9" fmla="*/ 5887 w 160220"/>
                <a:gd name="connsiteY9" fmla="*/ 30720 h 65451"/>
                <a:gd name="connsiteX10" fmla="*/ 34799 w 160220"/>
                <a:gd name="connsiteY10" fmla="*/ 10219 h 65451"/>
                <a:gd name="connsiteX11" fmla="*/ 83742 w 160220"/>
                <a:gd name="connsiteY11" fmla="*/ 0 h 6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220" h="65451">
                  <a:moveTo>
                    <a:pt x="83742" y="0"/>
                  </a:moveTo>
                  <a:cubicBezTo>
                    <a:pt x="108347" y="417"/>
                    <a:pt x="132931" y="10182"/>
                    <a:pt x="153432" y="29996"/>
                  </a:cubicBezTo>
                  <a:cubicBezTo>
                    <a:pt x="159610" y="35966"/>
                    <a:pt x="161739" y="43152"/>
                    <a:pt x="159127" y="51280"/>
                  </a:cubicBezTo>
                  <a:cubicBezTo>
                    <a:pt x="156456" y="59612"/>
                    <a:pt x="150336" y="64307"/>
                    <a:pt x="141688" y="65315"/>
                  </a:cubicBezTo>
                  <a:cubicBezTo>
                    <a:pt x="135189" y="66069"/>
                    <a:pt x="129664" y="63649"/>
                    <a:pt x="125023" y="59112"/>
                  </a:cubicBezTo>
                  <a:cubicBezTo>
                    <a:pt x="118603" y="52821"/>
                    <a:pt x="111275" y="47797"/>
                    <a:pt x="102764" y="44914"/>
                  </a:cubicBezTo>
                  <a:cubicBezTo>
                    <a:pt x="78064" y="36582"/>
                    <a:pt x="55688" y="40619"/>
                    <a:pt x="36149" y="58179"/>
                  </a:cubicBezTo>
                  <a:cubicBezTo>
                    <a:pt x="32733" y="61245"/>
                    <a:pt x="29233" y="63928"/>
                    <a:pt x="24634" y="64845"/>
                  </a:cubicBezTo>
                  <a:cubicBezTo>
                    <a:pt x="15927" y="66657"/>
                    <a:pt x="7046" y="62641"/>
                    <a:pt x="2658" y="54904"/>
                  </a:cubicBezTo>
                  <a:cubicBezTo>
                    <a:pt x="-1850" y="47039"/>
                    <a:pt x="-527" y="37128"/>
                    <a:pt x="5887" y="30720"/>
                  </a:cubicBezTo>
                  <a:cubicBezTo>
                    <a:pt x="14238" y="22233"/>
                    <a:pt x="24027" y="15293"/>
                    <a:pt x="34799" y="10219"/>
                  </a:cubicBezTo>
                  <a:cubicBezTo>
                    <a:pt x="49060" y="3424"/>
                    <a:pt x="64111" y="58"/>
                    <a:pt x="83742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4A3060-27F4-4DB0-8E3A-4ACE13BEE3A8}"/>
                </a:ext>
              </a:extLst>
            </p:cNvPr>
            <p:cNvSpPr/>
            <p:nvPr/>
          </p:nvSpPr>
          <p:spPr>
            <a:xfrm>
              <a:off x="1918859" y="523712"/>
              <a:ext cx="139429" cy="94020"/>
            </a:xfrm>
            <a:custGeom>
              <a:avLst/>
              <a:gdLst>
                <a:gd name="connsiteX0" fmla="*/ 44993 w 139429"/>
                <a:gd name="connsiteY0" fmla="*/ 80631 h 94020"/>
                <a:gd name="connsiteX1" fmla="*/ 0 w 139429"/>
                <a:gd name="connsiteY1" fmla="*/ 51 h 94020"/>
                <a:gd name="connsiteX2" fmla="*/ 72160 w 139429"/>
                <a:gd name="connsiteY2" fmla="*/ 21598 h 94020"/>
                <a:gd name="connsiteX3" fmla="*/ 139429 w 139429"/>
                <a:gd name="connsiteY3" fmla="*/ 77398 h 94020"/>
                <a:gd name="connsiteX4" fmla="*/ 79722 w 139429"/>
                <a:gd name="connsiteY4" fmla="*/ 94021 h 94020"/>
                <a:gd name="connsiteX5" fmla="*/ 44993 w 139429"/>
                <a:gd name="connsiteY5" fmla="*/ 80631 h 9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29" h="94020">
                  <a:moveTo>
                    <a:pt x="44993" y="80631"/>
                  </a:moveTo>
                  <a:cubicBezTo>
                    <a:pt x="34037" y="51589"/>
                    <a:pt x="18747" y="24977"/>
                    <a:pt x="0" y="51"/>
                  </a:cubicBezTo>
                  <a:cubicBezTo>
                    <a:pt x="11648" y="-757"/>
                    <a:pt x="46906" y="8075"/>
                    <a:pt x="72160" y="21598"/>
                  </a:cubicBezTo>
                  <a:cubicBezTo>
                    <a:pt x="98215" y="35554"/>
                    <a:pt x="120607" y="53785"/>
                    <a:pt x="139429" y="77398"/>
                  </a:cubicBezTo>
                  <a:cubicBezTo>
                    <a:pt x="118599" y="81285"/>
                    <a:pt x="98902" y="86563"/>
                    <a:pt x="79722" y="94021"/>
                  </a:cubicBezTo>
                  <a:cubicBezTo>
                    <a:pt x="70423" y="83714"/>
                    <a:pt x="59104" y="78869"/>
                    <a:pt x="44993" y="80631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B2CDAA-58D3-4E85-8253-C1B3BE2C82E8}"/>
                </a:ext>
              </a:extLst>
            </p:cNvPr>
            <p:cNvSpPr/>
            <p:nvPr/>
          </p:nvSpPr>
          <p:spPr>
            <a:xfrm>
              <a:off x="1684422" y="593932"/>
              <a:ext cx="59921" cy="141633"/>
            </a:xfrm>
            <a:custGeom>
              <a:avLst/>
              <a:gdLst>
                <a:gd name="connsiteX0" fmla="*/ 51522 w 59921"/>
                <a:gd name="connsiteY0" fmla="*/ 0 h 141633"/>
                <a:gd name="connsiteX1" fmla="*/ 59921 w 59921"/>
                <a:gd name="connsiteY1" fmla="*/ 54125 h 141633"/>
                <a:gd name="connsiteX2" fmla="*/ 46056 w 59921"/>
                <a:gd name="connsiteY2" fmla="*/ 98927 h 141633"/>
                <a:gd name="connsiteX3" fmla="*/ 201 w 59921"/>
                <a:gd name="connsiteY3" fmla="*/ 141633 h 141633"/>
                <a:gd name="connsiteX4" fmla="*/ 10537 w 59921"/>
                <a:gd name="connsiteY4" fmla="*/ 70556 h 141633"/>
                <a:gd name="connsiteX5" fmla="*/ 51522 w 59921"/>
                <a:gd name="connsiteY5" fmla="*/ 0 h 14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1" h="141633">
                  <a:moveTo>
                    <a:pt x="51522" y="0"/>
                  </a:moveTo>
                  <a:cubicBezTo>
                    <a:pt x="52989" y="18331"/>
                    <a:pt x="56105" y="36149"/>
                    <a:pt x="59921" y="54125"/>
                  </a:cubicBezTo>
                  <a:cubicBezTo>
                    <a:pt x="45340" y="65736"/>
                    <a:pt x="40470" y="80501"/>
                    <a:pt x="46056" y="98927"/>
                  </a:cubicBezTo>
                  <a:cubicBezTo>
                    <a:pt x="29555" y="111798"/>
                    <a:pt x="14211" y="126088"/>
                    <a:pt x="201" y="141633"/>
                  </a:cubicBezTo>
                  <a:cubicBezTo>
                    <a:pt x="-941" y="117187"/>
                    <a:pt x="2825" y="93570"/>
                    <a:pt x="10537" y="70556"/>
                  </a:cubicBezTo>
                  <a:cubicBezTo>
                    <a:pt x="19183" y="44461"/>
                    <a:pt x="33137" y="20438"/>
                    <a:pt x="51522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A86EC-E3B6-4EBB-B238-03796A27E1EE}"/>
                </a:ext>
              </a:extLst>
            </p:cNvPr>
            <p:cNvSpPr/>
            <p:nvPr/>
          </p:nvSpPr>
          <p:spPr>
            <a:xfrm>
              <a:off x="1863613" y="962686"/>
              <a:ext cx="60683" cy="60400"/>
            </a:xfrm>
            <a:custGeom>
              <a:avLst/>
              <a:gdLst>
                <a:gd name="connsiteX0" fmla="*/ 0 w 60683"/>
                <a:gd name="connsiteY0" fmla="*/ 30021 h 60400"/>
                <a:gd name="connsiteX1" fmla="*/ 30354 w 60683"/>
                <a:gd name="connsiteY1" fmla="*/ 0 h 60400"/>
                <a:gd name="connsiteX2" fmla="*/ 60683 w 60683"/>
                <a:gd name="connsiteY2" fmla="*/ 30304 h 60400"/>
                <a:gd name="connsiteX3" fmla="*/ 60683 w 60683"/>
                <a:gd name="connsiteY3" fmla="*/ 30512 h 60400"/>
                <a:gd name="connsiteX4" fmla="*/ 30062 w 60683"/>
                <a:gd name="connsiteY4" fmla="*/ 60399 h 60400"/>
                <a:gd name="connsiteX5" fmla="*/ 0 w 60683"/>
                <a:gd name="connsiteY5" fmla="*/ 30021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83" h="60400">
                  <a:moveTo>
                    <a:pt x="0" y="30021"/>
                  </a:moveTo>
                  <a:cubicBezTo>
                    <a:pt x="42" y="13386"/>
                    <a:pt x="13590" y="-8"/>
                    <a:pt x="30354" y="0"/>
                  </a:cubicBezTo>
                  <a:cubicBezTo>
                    <a:pt x="47097" y="-8"/>
                    <a:pt x="60676" y="13561"/>
                    <a:pt x="60683" y="30304"/>
                  </a:cubicBezTo>
                  <a:cubicBezTo>
                    <a:pt x="60684" y="30375"/>
                    <a:pt x="60683" y="30441"/>
                    <a:pt x="60683" y="30512"/>
                  </a:cubicBezTo>
                  <a:cubicBezTo>
                    <a:pt x="60579" y="46939"/>
                    <a:pt x="46647" y="60533"/>
                    <a:pt x="30062" y="60399"/>
                  </a:cubicBezTo>
                  <a:cubicBezTo>
                    <a:pt x="13397" y="60254"/>
                    <a:pt x="-28" y="46685"/>
                    <a:pt x="0" y="30021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F821FB-4A3E-4B01-898B-2BC6007AEB00}"/>
                </a:ext>
              </a:extLst>
            </p:cNvPr>
            <p:cNvSpPr/>
            <p:nvPr/>
          </p:nvSpPr>
          <p:spPr>
            <a:xfrm>
              <a:off x="2005879" y="615375"/>
              <a:ext cx="90744" cy="61945"/>
            </a:xfrm>
            <a:custGeom>
              <a:avLst/>
              <a:gdLst>
                <a:gd name="connsiteX0" fmla="*/ 62791 w 90744"/>
                <a:gd name="connsiteY0" fmla="*/ 0 h 61945"/>
                <a:gd name="connsiteX1" fmla="*/ 90745 w 90744"/>
                <a:gd name="connsiteY1" fmla="*/ 61945 h 61945"/>
                <a:gd name="connsiteX2" fmla="*/ 76222 w 90744"/>
                <a:gd name="connsiteY2" fmla="*/ 53301 h 61945"/>
                <a:gd name="connsiteX3" fmla="*/ 61808 w 90744"/>
                <a:gd name="connsiteY3" fmla="*/ 45522 h 61945"/>
                <a:gd name="connsiteX4" fmla="*/ 47010 w 90744"/>
                <a:gd name="connsiteY4" fmla="*/ 38507 h 61945"/>
                <a:gd name="connsiteX5" fmla="*/ 32274 w 90744"/>
                <a:gd name="connsiteY5" fmla="*/ 32374 h 61945"/>
                <a:gd name="connsiteX6" fmla="*/ 16839 w 90744"/>
                <a:gd name="connsiteY6" fmla="*/ 26921 h 61945"/>
                <a:gd name="connsiteX7" fmla="*/ 1008 w 90744"/>
                <a:gd name="connsiteY7" fmla="*/ 22105 h 61945"/>
                <a:gd name="connsiteX8" fmla="*/ 0 w 90744"/>
                <a:gd name="connsiteY8" fmla="*/ 16602 h 61945"/>
                <a:gd name="connsiteX9" fmla="*/ 62791 w 90744"/>
                <a:gd name="connsiteY9" fmla="*/ 0 h 6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44" h="61945">
                  <a:moveTo>
                    <a:pt x="62791" y="0"/>
                  </a:moveTo>
                  <a:cubicBezTo>
                    <a:pt x="75364" y="18910"/>
                    <a:pt x="84538" y="39161"/>
                    <a:pt x="90745" y="61945"/>
                  </a:cubicBezTo>
                  <a:cubicBezTo>
                    <a:pt x="85400" y="58754"/>
                    <a:pt x="80863" y="55938"/>
                    <a:pt x="76222" y="53301"/>
                  </a:cubicBezTo>
                  <a:cubicBezTo>
                    <a:pt x="71477" y="50605"/>
                    <a:pt x="66678" y="47989"/>
                    <a:pt x="61808" y="45522"/>
                  </a:cubicBezTo>
                  <a:cubicBezTo>
                    <a:pt x="56937" y="43056"/>
                    <a:pt x="51997" y="40727"/>
                    <a:pt x="47010" y="38507"/>
                  </a:cubicBezTo>
                  <a:cubicBezTo>
                    <a:pt x="42152" y="36341"/>
                    <a:pt x="37240" y="34278"/>
                    <a:pt x="32274" y="32374"/>
                  </a:cubicBezTo>
                  <a:cubicBezTo>
                    <a:pt x="27179" y="30421"/>
                    <a:pt x="22022" y="28625"/>
                    <a:pt x="16839" y="26921"/>
                  </a:cubicBezTo>
                  <a:cubicBezTo>
                    <a:pt x="11657" y="25217"/>
                    <a:pt x="6424" y="23747"/>
                    <a:pt x="1008" y="22105"/>
                  </a:cubicBezTo>
                  <a:cubicBezTo>
                    <a:pt x="658" y="20197"/>
                    <a:pt x="322" y="18363"/>
                    <a:pt x="0" y="16602"/>
                  </a:cubicBezTo>
                  <a:cubicBezTo>
                    <a:pt x="10274" y="10861"/>
                    <a:pt x="48793" y="833"/>
                    <a:pt x="62791" y="0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318485-7E97-439D-A0F7-BF5B7FB51D03}"/>
                </a:ext>
              </a:extLst>
            </p:cNvPr>
            <p:cNvSpPr/>
            <p:nvPr/>
          </p:nvSpPr>
          <p:spPr>
            <a:xfrm>
              <a:off x="1946855" y="619312"/>
              <a:ext cx="44993" cy="44993"/>
            </a:xfrm>
            <a:custGeom>
              <a:avLst/>
              <a:gdLst>
                <a:gd name="connsiteX0" fmla="*/ 22497 w 44993"/>
                <a:gd name="connsiteY0" fmla="*/ 0 h 44993"/>
                <a:gd name="connsiteX1" fmla="*/ 0 w 44993"/>
                <a:gd name="connsiteY1" fmla="*/ 22497 h 44993"/>
                <a:gd name="connsiteX2" fmla="*/ 22497 w 44993"/>
                <a:gd name="connsiteY2" fmla="*/ 44993 h 44993"/>
                <a:gd name="connsiteX3" fmla="*/ 44993 w 44993"/>
                <a:gd name="connsiteY3" fmla="*/ 22497 h 44993"/>
                <a:gd name="connsiteX4" fmla="*/ 44993 w 44993"/>
                <a:gd name="connsiteY4" fmla="*/ 22476 h 44993"/>
                <a:gd name="connsiteX5" fmla="*/ 22497 w 44993"/>
                <a:gd name="connsiteY5" fmla="*/ 0 h 44993"/>
                <a:gd name="connsiteX6" fmla="*/ 21747 w 44993"/>
                <a:gd name="connsiteY6" fmla="*/ 29033 h 44993"/>
                <a:gd name="connsiteX7" fmla="*/ 20989 w 44993"/>
                <a:gd name="connsiteY7" fmla="*/ 29775 h 44993"/>
                <a:gd name="connsiteX8" fmla="*/ 20989 w 44993"/>
                <a:gd name="connsiteY8" fmla="*/ 29775 h 44993"/>
                <a:gd name="connsiteX9" fmla="*/ 20614 w 44993"/>
                <a:gd name="connsiteY9" fmla="*/ 29671 h 44993"/>
                <a:gd name="connsiteX10" fmla="*/ 12390 w 44993"/>
                <a:gd name="connsiteY10" fmla="*/ 29671 h 44993"/>
                <a:gd name="connsiteX11" fmla="*/ 11361 w 44993"/>
                <a:gd name="connsiteY11" fmla="*/ 29408 h 44993"/>
                <a:gd name="connsiteX12" fmla="*/ 11257 w 44993"/>
                <a:gd name="connsiteY12" fmla="*/ 29033 h 44993"/>
                <a:gd name="connsiteX13" fmla="*/ 11257 w 44993"/>
                <a:gd name="connsiteY13" fmla="*/ 16335 h 44993"/>
                <a:gd name="connsiteX14" fmla="*/ 16502 w 44993"/>
                <a:gd name="connsiteY14" fmla="*/ 12736 h 44993"/>
                <a:gd name="connsiteX15" fmla="*/ 21747 w 44993"/>
                <a:gd name="connsiteY15" fmla="*/ 16335 h 44993"/>
                <a:gd name="connsiteX16" fmla="*/ 33737 w 44993"/>
                <a:gd name="connsiteY16" fmla="*/ 29033 h 44993"/>
                <a:gd name="connsiteX17" fmla="*/ 32978 w 44993"/>
                <a:gd name="connsiteY17" fmla="*/ 29775 h 44993"/>
                <a:gd name="connsiteX18" fmla="*/ 32604 w 44993"/>
                <a:gd name="connsiteY18" fmla="*/ 29671 h 44993"/>
                <a:gd name="connsiteX19" fmla="*/ 24376 w 44993"/>
                <a:gd name="connsiteY19" fmla="*/ 29671 h 44993"/>
                <a:gd name="connsiteX20" fmla="*/ 23353 w 44993"/>
                <a:gd name="connsiteY20" fmla="*/ 29412 h 44993"/>
                <a:gd name="connsiteX21" fmla="*/ 23351 w 44993"/>
                <a:gd name="connsiteY21" fmla="*/ 29408 h 44993"/>
                <a:gd name="connsiteX22" fmla="*/ 23247 w 44993"/>
                <a:gd name="connsiteY22" fmla="*/ 29033 h 44993"/>
                <a:gd name="connsiteX23" fmla="*/ 23247 w 44993"/>
                <a:gd name="connsiteY23" fmla="*/ 16335 h 44993"/>
                <a:gd name="connsiteX24" fmla="*/ 28492 w 44993"/>
                <a:gd name="connsiteY24" fmla="*/ 12736 h 44993"/>
                <a:gd name="connsiteX25" fmla="*/ 33737 w 44993"/>
                <a:gd name="connsiteY25" fmla="*/ 16335 h 44993"/>
                <a:gd name="connsiteX26" fmla="*/ 33737 w 44993"/>
                <a:gd name="connsiteY26" fmla="*/ 29033 h 4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993" h="44993">
                  <a:moveTo>
                    <a:pt x="22497" y="0"/>
                  </a:moveTo>
                  <a:cubicBezTo>
                    <a:pt x="10072" y="0"/>
                    <a:pt x="0" y="10072"/>
                    <a:pt x="0" y="22497"/>
                  </a:cubicBezTo>
                  <a:cubicBezTo>
                    <a:pt x="0" y="34921"/>
                    <a:pt x="10072" y="44993"/>
                    <a:pt x="22497" y="44993"/>
                  </a:cubicBezTo>
                  <a:cubicBezTo>
                    <a:pt x="34921" y="44993"/>
                    <a:pt x="44993" y="34921"/>
                    <a:pt x="44993" y="22497"/>
                  </a:cubicBezTo>
                  <a:cubicBezTo>
                    <a:pt x="44993" y="22490"/>
                    <a:pt x="44993" y="22483"/>
                    <a:pt x="44993" y="22476"/>
                  </a:cubicBezTo>
                  <a:cubicBezTo>
                    <a:pt x="44982" y="10059"/>
                    <a:pt x="34913" y="0"/>
                    <a:pt x="22497" y="0"/>
                  </a:cubicBezTo>
                  <a:close/>
                  <a:moveTo>
                    <a:pt x="21747" y="29033"/>
                  </a:moveTo>
                  <a:cubicBezTo>
                    <a:pt x="21742" y="29447"/>
                    <a:pt x="21403" y="29779"/>
                    <a:pt x="20989" y="29775"/>
                  </a:cubicBezTo>
                  <a:cubicBezTo>
                    <a:pt x="20989" y="29775"/>
                    <a:pt x="20989" y="29775"/>
                    <a:pt x="20989" y="29775"/>
                  </a:cubicBezTo>
                  <a:cubicBezTo>
                    <a:pt x="20857" y="29773"/>
                    <a:pt x="20727" y="29737"/>
                    <a:pt x="20614" y="29671"/>
                  </a:cubicBezTo>
                  <a:cubicBezTo>
                    <a:pt x="18051" y="28271"/>
                    <a:pt x="14952" y="28271"/>
                    <a:pt x="12390" y="29671"/>
                  </a:cubicBezTo>
                  <a:cubicBezTo>
                    <a:pt x="12033" y="29881"/>
                    <a:pt x="11574" y="29763"/>
                    <a:pt x="11361" y="29408"/>
                  </a:cubicBezTo>
                  <a:cubicBezTo>
                    <a:pt x="11293" y="29295"/>
                    <a:pt x="11257" y="29165"/>
                    <a:pt x="11257" y="29033"/>
                  </a:cubicBezTo>
                  <a:lnTo>
                    <a:pt x="11257" y="16335"/>
                  </a:lnTo>
                  <a:cubicBezTo>
                    <a:pt x="11257" y="14348"/>
                    <a:pt x="13610" y="12736"/>
                    <a:pt x="16502" y="12736"/>
                  </a:cubicBezTo>
                  <a:cubicBezTo>
                    <a:pt x="19393" y="12736"/>
                    <a:pt x="21747" y="14348"/>
                    <a:pt x="21747" y="16335"/>
                  </a:cubicBezTo>
                  <a:close/>
                  <a:moveTo>
                    <a:pt x="33737" y="29033"/>
                  </a:moveTo>
                  <a:cubicBezTo>
                    <a:pt x="33730" y="29447"/>
                    <a:pt x="33392" y="29777"/>
                    <a:pt x="32978" y="29775"/>
                  </a:cubicBezTo>
                  <a:cubicBezTo>
                    <a:pt x="32846" y="29774"/>
                    <a:pt x="32717" y="29738"/>
                    <a:pt x="32604" y="29671"/>
                  </a:cubicBezTo>
                  <a:cubicBezTo>
                    <a:pt x="30039" y="28271"/>
                    <a:pt x="26940" y="28271"/>
                    <a:pt x="24376" y="29671"/>
                  </a:cubicBezTo>
                  <a:cubicBezTo>
                    <a:pt x="24022" y="29881"/>
                    <a:pt x="23564" y="29766"/>
                    <a:pt x="23353" y="29412"/>
                  </a:cubicBezTo>
                  <a:cubicBezTo>
                    <a:pt x="23352" y="29411"/>
                    <a:pt x="23352" y="29409"/>
                    <a:pt x="23351" y="29408"/>
                  </a:cubicBezTo>
                  <a:cubicBezTo>
                    <a:pt x="23283" y="29295"/>
                    <a:pt x="23247" y="29165"/>
                    <a:pt x="23247" y="29033"/>
                  </a:cubicBezTo>
                  <a:lnTo>
                    <a:pt x="23247" y="16335"/>
                  </a:lnTo>
                  <a:cubicBezTo>
                    <a:pt x="23247" y="14348"/>
                    <a:pt x="25596" y="12736"/>
                    <a:pt x="28492" y="12736"/>
                  </a:cubicBezTo>
                  <a:cubicBezTo>
                    <a:pt x="31387" y="12736"/>
                    <a:pt x="33737" y="14348"/>
                    <a:pt x="33737" y="16335"/>
                  </a:cubicBezTo>
                  <a:lnTo>
                    <a:pt x="33737" y="29033"/>
                  </a:ln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859ABBE-08EC-4F9C-B437-2A1C43D7E232}"/>
                </a:ext>
              </a:extLst>
            </p:cNvPr>
            <p:cNvSpPr/>
            <p:nvPr/>
          </p:nvSpPr>
          <p:spPr>
            <a:xfrm>
              <a:off x="1743068" y="656827"/>
              <a:ext cx="45260" cy="45260"/>
            </a:xfrm>
            <a:custGeom>
              <a:avLst/>
              <a:gdLst>
                <a:gd name="connsiteX0" fmla="*/ 22630 w 45260"/>
                <a:gd name="connsiteY0" fmla="*/ 0 h 45260"/>
                <a:gd name="connsiteX1" fmla="*/ 0 w 45260"/>
                <a:gd name="connsiteY1" fmla="*/ 22630 h 45260"/>
                <a:gd name="connsiteX2" fmla="*/ 22630 w 45260"/>
                <a:gd name="connsiteY2" fmla="*/ 45260 h 45260"/>
                <a:gd name="connsiteX3" fmla="*/ 45260 w 45260"/>
                <a:gd name="connsiteY3" fmla="*/ 22630 h 45260"/>
                <a:gd name="connsiteX4" fmla="*/ 22630 w 45260"/>
                <a:gd name="connsiteY4" fmla="*/ 0 h 45260"/>
                <a:gd name="connsiteX5" fmla="*/ 22630 w 45260"/>
                <a:gd name="connsiteY5" fmla="*/ 6766 h 45260"/>
                <a:gd name="connsiteX6" fmla="*/ 30129 w 45260"/>
                <a:gd name="connsiteY6" fmla="*/ 14265 h 45260"/>
                <a:gd name="connsiteX7" fmla="*/ 22630 w 45260"/>
                <a:gd name="connsiteY7" fmla="*/ 21763 h 45260"/>
                <a:gd name="connsiteX8" fmla="*/ 15131 w 45260"/>
                <a:gd name="connsiteY8" fmla="*/ 14265 h 45260"/>
                <a:gd name="connsiteX9" fmla="*/ 22630 w 45260"/>
                <a:gd name="connsiteY9" fmla="*/ 6766 h 45260"/>
                <a:gd name="connsiteX10" fmla="*/ 22630 w 45260"/>
                <a:gd name="connsiteY10" fmla="*/ 39344 h 45260"/>
                <a:gd name="connsiteX11" fmla="*/ 11798 w 45260"/>
                <a:gd name="connsiteY11" fmla="*/ 35357 h 45260"/>
                <a:gd name="connsiteX12" fmla="*/ 10678 w 45260"/>
                <a:gd name="connsiteY12" fmla="*/ 32933 h 45260"/>
                <a:gd name="connsiteX13" fmla="*/ 18226 w 45260"/>
                <a:gd name="connsiteY13" fmla="*/ 25384 h 45260"/>
                <a:gd name="connsiteX14" fmla="*/ 18264 w 45260"/>
                <a:gd name="connsiteY14" fmla="*/ 25384 h 45260"/>
                <a:gd name="connsiteX15" fmla="*/ 26975 w 45260"/>
                <a:gd name="connsiteY15" fmla="*/ 25384 h 45260"/>
                <a:gd name="connsiteX16" fmla="*/ 34549 w 45260"/>
                <a:gd name="connsiteY16" fmla="*/ 32883 h 45260"/>
                <a:gd name="connsiteX17" fmla="*/ 34549 w 45260"/>
                <a:gd name="connsiteY17" fmla="*/ 32933 h 45260"/>
                <a:gd name="connsiteX18" fmla="*/ 33428 w 45260"/>
                <a:gd name="connsiteY18" fmla="*/ 35353 h 45260"/>
                <a:gd name="connsiteX19" fmla="*/ 22626 w 45260"/>
                <a:gd name="connsiteY19" fmla="*/ 39344 h 4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60" h="45260">
                  <a:moveTo>
                    <a:pt x="22630" y="0"/>
                  </a:moveTo>
                  <a:cubicBezTo>
                    <a:pt x="10132" y="0"/>
                    <a:pt x="0" y="10132"/>
                    <a:pt x="0" y="22630"/>
                  </a:cubicBezTo>
                  <a:cubicBezTo>
                    <a:pt x="0" y="35128"/>
                    <a:pt x="10132" y="45260"/>
                    <a:pt x="22630" y="45260"/>
                  </a:cubicBezTo>
                  <a:cubicBezTo>
                    <a:pt x="35128" y="45260"/>
                    <a:pt x="45260" y="35128"/>
                    <a:pt x="45260" y="22630"/>
                  </a:cubicBezTo>
                  <a:cubicBezTo>
                    <a:pt x="45260" y="10132"/>
                    <a:pt x="35128" y="0"/>
                    <a:pt x="22630" y="0"/>
                  </a:cubicBezTo>
                  <a:close/>
                  <a:moveTo>
                    <a:pt x="22630" y="6766"/>
                  </a:moveTo>
                  <a:cubicBezTo>
                    <a:pt x="26771" y="6766"/>
                    <a:pt x="30129" y="10123"/>
                    <a:pt x="30129" y="14265"/>
                  </a:cubicBezTo>
                  <a:cubicBezTo>
                    <a:pt x="30129" y="18406"/>
                    <a:pt x="26771" y="21763"/>
                    <a:pt x="22630" y="21763"/>
                  </a:cubicBezTo>
                  <a:cubicBezTo>
                    <a:pt x="18489" y="21763"/>
                    <a:pt x="15131" y="18406"/>
                    <a:pt x="15131" y="14265"/>
                  </a:cubicBezTo>
                  <a:cubicBezTo>
                    <a:pt x="15131" y="10123"/>
                    <a:pt x="18489" y="6766"/>
                    <a:pt x="22630" y="6766"/>
                  </a:cubicBezTo>
                  <a:close/>
                  <a:moveTo>
                    <a:pt x="22630" y="39344"/>
                  </a:moveTo>
                  <a:cubicBezTo>
                    <a:pt x="18659" y="39352"/>
                    <a:pt x="14817" y="37937"/>
                    <a:pt x="11798" y="35357"/>
                  </a:cubicBezTo>
                  <a:cubicBezTo>
                    <a:pt x="11090" y="34751"/>
                    <a:pt x="10681" y="33865"/>
                    <a:pt x="10678" y="32933"/>
                  </a:cubicBezTo>
                  <a:cubicBezTo>
                    <a:pt x="10678" y="28764"/>
                    <a:pt x="14057" y="25384"/>
                    <a:pt x="18226" y="25384"/>
                  </a:cubicBezTo>
                  <a:cubicBezTo>
                    <a:pt x="18239" y="25384"/>
                    <a:pt x="18251" y="25384"/>
                    <a:pt x="18264" y="25384"/>
                  </a:cubicBezTo>
                  <a:lnTo>
                    <a:pt x="26975" y="25384"/>
                  </a:lnTo>
                  <a:cubicBezTo>
                    <a:pt x="31138" y="25363"/>
                    <a:pt x="34528" y="28720"/>
                    <a:pt x="34549" y="32883"/>
                  </a:cubicBezTo>
                  <a:cubicBezTo>
                    <a:pt x="34549" y="32899"/>
                    <a:pt x="34549" y="32916"/>
                    <a:pt x="34549" y="32933"/>
                  </a:cubicBezTo>
                  <a:cubicBezTo>
                    <a:pt x="34549" y="33865"/>
                    <a:pt x="34139" y="34750"/>
                    <a:pt x="33428" y="35353"/>
                  </a:cubicBezTo>
                  <a:cubicBezTo>
                    <a:pt x="30419" y="37930"/>
                    <a:pt x="26588" y="39345"/>
                    <a:pt x="22626" y="39344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D0F9B5-B11B-4307-A943-C25FD2DFF392}"/>
                </a:ext>
              </a:extLst>
            </p:cNvPr>
            <p:cNvSpPr/>
            <p:nvPr/>
          </p:nvSpPr>
          <p:spPr>
            <a:xfrm>
              <a:off x="1803526" y="770113"/>
              <a:ext cx="45276" cy="41874"/>
            </a:xfrm>
            <a:custGeom>
              <a:avLst/>
              <a:gdLst>
                <a:gd name="connsiteX0" fmla="*/ 10724 w 45276"/>
                <a:gd name="connsiteY0" fmla="*/ 41874 h 41874"/>
                <a:gd name="connsiteX1" fmla="*/ 10724 w 45276"/>
                <a:gd name="connsiteY1" fmla="*/ 33192 h 41874"/>
                <a:gd name="connsiteX2" fmla="*/ 10724 w 45276"/>
                <a:gd name="connsiteY2" fmla="*/ 32951 h 41874"/>
                <a:gd name="connsiteX3" fmla="*/ 10724 w 45276"/>
                <a:gd name="connsiteY3" fmla="*/ 32672 h 41874"/>
                <a:gd name="connsiteX4" fmla="*/ 10724 w 45276"/>
                <a:gd name="connsiteY4" fmla="*/ 32380 h 41874"/>
                <a:gd name="connsiteX5" fmla="*/ 10724 w 45276"/>
                <a:gd name="connsiteY5" fmla="*/ 32380 h 41874"/>
                <a:gd name="connsiteX6" fmla="*/ 18281 w 45276"/>
                <a:gd name="connsiteY6" fmla="*/ 25398 h 41874"/>
                <a:gd name="connsiteX7" fmla="*/ 26988 w 45276"/>
                <a:gd name="connsiteY7" fmla="*/ 25398 h 41874"/>
                <a:gd name="connsiteX8" fmla="*/ 34562 w 45276"/>
                <a:gd name="connsiteY8" fmla="*/ 32897 h 41874"/>
                <a:gd name="connsiteX9" fmla="*/ 34562 w 45276"/>
                <a:gd name="connsiteY9" fmla="*/ 32947 h 41874"/>
                <a:gd name="connsiteX10" fmla="*/ 34316 w 45276"/>
                <a:gd name="connsiteY10" fmla="*/ 34163 h 41874"/>
                <a:gd name="connsiteX11" fmla="*/ 43785 w 45276"/>
                <a:gd name="connsiteY11" fmla="*/ 30705 h 41874"/>
                <a:gd name="connsiteX12" fmla="*/ 30701 w 45276"/>
                <a:gd name="connsiteY12" fmla="*/ 1492 h 41874"/>
                <a:gd name="connsiteX13" fmla="*/ 1488 w 45276"/>
                <a:gd name="connsiteY13" fmla="*/ 14575 h 41874"/>
                <a:gd name="connsiteX14" fmla="*/ 10699 w 45276"/>
                <a:gd name="connsiteY14" fmla="*/ 41870 h 41874"/>
                <a:gd name="connsiteX15" fmla="*/ 22659 w 45276"/>
                <a:gd name="connsiteY15" fmla="*/ 6784 h 41874"/>
                <a:gd name="connsiteX16" fmla="*/ 30158 w 45276"/>
                <a:gd name="connsiteY16" fmla="*/ 14283 h 41874"/>
                <a:gd name="connsiteX17" fmla="*/ 22659 w 45276"/>
                <a:gd name="connsiteY17" fmla="*/ 21782 h 41874"/>
                <a:gd name="connsiteX18" fmla="*/ 15160 w 45276"/>
                <a:gd name="connsiteY18" fmla="*/ 14283 h 41874"/>
                <a:gd name="connsiteX19" fmla="*/ 22659 w 45276"/>
                <a:gd name="connsiteY19" fmla="*/ 6784 h 4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76" h="41874">
                  <a:moveTo>
                    <a:pt x="10724" y="41874"/>
                  </a:moveTo>
                  <a:lnTo>
                    <a:pt x="10724" y="33192"/>
                  </a:lnTo>
                  <a:cubicBezTo>
                    <a:pt x="10724" y="33113"/>
                    <a:pt x="10724" y="33030"/>
                    <a:pt x="10724" y="32951"/>
                  </a:cubicBezTo>
                  <a:cubicBezTo>
                    <a:pt x="10724" y="32872"/>
                    <a:pt x="10724" y="32763"/>
                    <a:pt x="10724" y="32672"/>
                  </a:cubicBezTo>
                  <a:lnTo>
                    <a:pt x="10724" y="32380"/>
                  </a:lnTo>
                  <a:lnTo>
                    <a:pt x="10724" y="32380"/>
                  </a:lnTo>
                  <a:cubicBezTo>
                    <a:pt x="11019" y="28429"/>
                    <a:pt x="14319" y="25380"/>
                    <a:pt x="18281" y="25398"/>
                  </a:cubicBezTo>
                  <a:lnTo>
                    <a:pt x="26988" y="25398"/>
                  </a:lnTo>
                  <a:cubicBezTo>
                    <a:pt x="31150" y="25377"/>
                    <a:pt x="34541" y="28734"/>
                    <a:pt x="34562" y="32897"/>
                  </a:cubicBezTo>
                  <a:cubicBezTo>
                    <a:pt x="34562" y="32913"/>
                    <a:pt x="34562" y="32930"/>
                    <a:pt x="34562" y="32947"/>
                  </a:cubicBezTo>
                  <a:cubicBezTo>
                    <a:pt x="34560" y="33364"/>
                    <a:pt x="34477" y="33778"/>
                    <a:pt x="34316" y="34163"/>
                  </a:cubicBezTo>
                  <a:cubicBezTo>
                    <a:pt x="37408" y="32841"/>
                    <a:pt x="40569" y="31687"/>
                    <a:pt x="43785" y="30705"/>
                  </a:cubicBezTo>
                  <a:cubicBezTo>
                    <a:pt x="48239" y="19025"/>
                    <a:pt x="42382" y="5946"/>
                    <a:pt x="30701" y="1492"/>
                  </a:cubicBezTo>
                  <a:cubicBezTo>
                    <a:pt x="19022" y="-2962"/>
                    <a:pt x="5942" y="2896"/>
                    <a:pt x="1488" y="14575"/>
                  </a:cubicBezTo>
                  <a:cubicBezTo>
                    <a:pt x="-2375" y="24706"/>
                    <a:pt x="1488" y="36152"/>
                    <a:pt x="10699" y="41870"/>
                  </a:cubicBezTo>
                  <a:close/>
                  <a:moveTo>
                    <a:pt x="22659" y="6784"/>
                  </a:moveTo>
                  <a:cubicBezTo>
                    <a:pt x="26801" y="6784"/>
                    <a:pt x="30158" y="10141"/>
                    <a:pt x="30158" y="14283"/>
                  </a:cubicBezTo>
                  <a:cubicBezTo>
                    <a:pt x="30158" y="18424"/>
                    <a:pt x="26801" y="21782"/>
                    <a:pt x="22659" y="21782"/>
                  </a:cubicBezTo>
                  <a:cubicBezTo>
                    <a:pt x="18518" y="21782"/>
                    <a:pt x="15160" y="18424"/>
                    <a:pt x="15160" y="14283"/>
                  </a:cubicBezTo>
                  <a:cubicBezTo>
                    <a:pt x="15160" y="10141"/>
                    <a:pt x="18518" y="6784"/>
                    <a:pt x="22659" y="6784"/>
                  </a:cubicBezTo>
                  <a:close/>
                </a:path>
              </a:pathLst>
            </a:custGeom>
            <a:grpFill/>
            <a:ln w="4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2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64" r:id="rId8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198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  <a:defRPr sz="4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22866836" y="12303908"/>
            <a:ext cx="693095" cy="693276"/>
          </a:xfrm>
          <a:prstGeom prst="ellipse">
            <a:avLst/>
          </a:prstGeom>
          <a:gradFill>
            <a:gsLst>
              <a:gs pos="0">
                <a:srgbClr val="011943"/>
              </a:gs>
              <a:gs pos="100000">
                <a:srgbClr val="214B94"/>
              </a:gs>
            </a:gsLst>
            <a:lin ang="0" scaled="0"/>
          </a:gra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817719" y="12152253"/>
            <a:ext cx="839725" cy="10031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" name="Google Shape;14;p13"/>
          <p:cNvSpPr txBox="1"/>
          <p:nvPr/>
        </p:nvSpPr>
        <p:spPr>
          <a:xfrm>
            <a:off x="1657444" y="12878438"/>
            <a:ext cx="10062447" cy="55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99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University Of Exeter • The Global Learning Expedition </a:t>
            </a:r>
            <a:endParaRPr sz="2799"/>
          </a:p>
        </p:txBody>
      </p:sp>
      <p:sp>
        <p:nvSpPr>
          <p:cNvPr id="15" name="Google Shape;15;p13"/>
          <p:cNvSpPr/>
          <p:nvPr/>
        </p:nvSpPr>
        <p:spPr>
          <a:xfrm rot="10800000" flipH="1">
            <a:off x="1851807" y="12650547"/>
            <a:ext cx="20674037" cy="3396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3"/>
          <p:cNvSpPr txBox="1"/>
          <p:nvPr/>
        </p:nvSpPr>
        <p:spPr>
          <a:xfrm>
            <a:off x="22793520" y="12285421"/>
            <a:ext cx="839727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199" b="0" u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399" b="0" u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4364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2/03/dont-underestimate-the-power-of-self-refl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"/>
          <p:cNvSpPr txBox="1">
            <a:spLocks noGrp="1"/>
          </p:cNvSpPr>
          <p:nvPr>
            <p:ph type="title"/>
          </p:nvPr>
        </p:nvSpPr>
        <p:spPr>
          <a:xfrm>
            <a:off x="1376855" y="2250713"/>
            <a:ext cx="13693757" cy="390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ctr" anchorCtr="0">
            <a:noAutofit/>
          </a:bodyPr>
          <a:lstStyle/>
          <a:p>
            <a:pPr>
              <a:buSzPts val="4000"/>
            </a:pPr>
            <a:r>
              <a:rPr lang="en-GB" sz="7998" dirty="0"/>
              <a:t>Employability Skills</a:t>
            </a:r>
            <a:br>
              <a:rPr lang="en-GB" sz="7998" dirty="0"/>
            </a:br>
            <a:r>
              <a:rPr lang="en-GB" sz="4799" dirty="0"/>
              <a:t>for </a:t>
            </a:r>
            <a:r>
              <a:rPr lang="en-GB" sz="4799" dirty="0" err="1"/>
              <a:t>Phd</a:t>
            </a:r>
            <a:r>
              <a:rPr lang="en-GB" sz="4799" dirty="0"/>
              <a:t> Students - October 2025</a:t>
            </a:r>
            <a:endParaRPr sz="4799" dirty="0"/>
          </a:p>
        </p:txBody>
      </p:sp>
      <p:sp>
        <p:nvSpPr>
          <p:cNvPr id="603" name="Google Shape;603;p1"/>
          <p:cNvSpPr txBox="1">
            <a:spLocks noGrp="1"/>
          </p:cNvSpPr>
          <p:nvPr>
            <p:ph type="body" idx="2"/>
          </p:nvPr>
        </p:nvSpPr>
        <p:spPr>
          <a:xfrm>
            <a:off x="1376855" y="6426545"/>
            <a:ext cx="11983972" cy="166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noAutofit/>
          </a:bodyPr>
          <a:lstStyle/>
          <a:p>
            <a:pPr marL="0" indent="0">
              <a:spcBef>
                <a:spcPts val="0"/>
              </a:spcBef>
              <a:buSzPts val="4000"/>
            </a:pPr>
            <a:r>
              <a:rPr lang="en-GB" sz="4800" b="1" dirty="0"/>
              <a:t>Kirsten Williamson</a:t>
            </a:r>
          </a:p>
          <a:p>
            <a:pPr marL="0" indent="0">
              <a:spcBef>
                <a:spcPts val="0"/>
              </a:spcBef>
              <a:buSzPts val="4000"/>
            </a:pPr>
            <a:r>
              <a:rPr lang="en-GB" sz="4800" b="1" dirty="0"/>
              <a:t>Founder &amp; CEO</a:t>
            </a:r>
            <a:endParaRPr sz="4800" b="1" dirty="0"/>
          </a:p>
        </p:txBody>
      </p:sp>
      <p:pic>
        <p:nvPicPr>
          <p:cNvPr id="604" name="Google Shape;6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9114" y="5882520"/>
            <a:ext cx="10796584" cy="737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175" y="10696575"/>
            <a:ext cx="5892666" cy="20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C442D4D-F85C-4D42-9C3E-935D8250DBA8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Preparing for </a:t>
            </a:r>
            <a:r>
              <a:rPr lang="en-US" dirty="0">
                <a:latin typeface="Calibri" panose="020F0502020204030204"/>
              </a:rPr>
              <a:t>Interview - </a:t>
            </a:r>
            <a:r>
              <a:rPr lang="en-US" dirty="0" err="1">
                <a:latin typeface="Calibri" panose="020F0502020204030204"/>
              </a:rPr>
              <a:t>Practise</a:t>
            </a:r>
            <a:endParaRPr kumimoji="0" lang="en-US" sz="7198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C0E5F"/>
                  </a:gs>
                  <a:gs pos="100000">
                    <a:srgbClr val="7035BF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j-ea"/>
              <a:cs typeface="+mj-cs"/>
              <a:sym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D789EE-4234-1F4E-B81E-4B1AC67F8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3733" y="2880510"/>
            <a:ext cx="7755468" cy="10259980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/>
              <a:t>STARR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Situation</a:t>
            </a:r>
          </a:p>
          <a:p>
            <a:pPr marL="0" indent="0">
              <a:buNone/>
            </a:pPr>
            <a:r>
              <a:rPr lang="en-GB" sz="5400" dirty="0"/>
              <a:t>Task </a:t>
            </a:r>
          </a:p>
          <a:p>
            <a:pPr marL="0" indent="0">
              <a:buNone/>
            </a:pPr>
            <a:r>
              <a:rPr lang="en-GB" sz="5400" dirty="0"/>
              <a:t>Action</a:t>
            </a:r>
          </a:p>
          <a:p>
            <a:pPr marL="0" indent="0">
              <a:buNone/>
            </a:pPr>
            <a:r>
              <a:rPr lang="en-GB" sz="5400" dirty="0"/>
              <a:t>Results</a:t>
            </a:r>
          </a:p>
          <a:p>
            <a:pPr marL="0" indent="0">
              <a:buNone/>
            </a:pPr>
            <a:r>
              <a:rPr lang="en-GB" sz="5400" dirty="0"/>
              <a:t>Relationships</a:t>
            </a:r>
          </a:p>
          <a:p>
            <a:pPr marL="0" indent="0">
              <a:buNone/>
            </a:pPr>
            <a:endParaRPr lang="en-FR" sz="54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9A5870-27C9-0041-9060-DA041527A3FA}"/>
              </a:ext>
            </a:extLst>
          </p:cNvPr>
          <p:cNvSpPr txBox="1">
            <a:spLocks/>
          </p:cNvSpPr>
          <p:nvPr/>
        </p:nvSpPr>
        <p:spPr>
          <a:xfrm>
            <a:off x="10221382" y="2864610"/>
            <a:ext cx="12029017" cy="1025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669" indent="-365669" algn="l" defTabSz="18283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r>
              <a:rPr lang="en-GB" sz="5400" dirty="0"/>
              <a:t>Tell me about your most significant achievement to date – a goal that you set for yourself.</a:t>
            </a:r>
          </a:p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endParaRPr lang="en-GB" sz="5400" dirty="0"/>
          </a:p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r>
              <a:rPr lang="en-GB" sz="5400" dirty="0"/>
              <a:t>Tell me about a time when you have achieved something with people different to yourself. </a:t>
            </a:r>
          </a:p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endParaRPr lang="en-GB" sz="5400" dirty="0"/>
          </a:p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r>
              <a:rPr lang="en-GB" sz="5400" dirty="0"/>
              <a:t>Tell me about a time when you have demonstrated resilience.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FR" sz="5400" dirty="0"/>
          </a:p>
        </p:txBody>
      </p:sp>
    </p:spTree>
    <p:extLst>
      <p:ext uri="{BB962C8B-B14F-4D97-AF65-F5344CB8AC3E}">
        <p14:creationId xmlns:p14="http://schemas.microsoft.com/office/powerpoint/2010/main" val="146627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1FDBC-E08F-B839-94FF-A2DCBE309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E114B6E-66C1-9FDA-495B-1D2057792995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2217208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Preparing for </a:t>
            </a:r>
            <a:r>
              <a:rPr lang="en-US" dirty="0">
                <a:latin typeface="Calibri" panose="020F0502020204030204"/>
              </a:rPr>
              <a:t>Interview – Creative and Analytical Questions</a:t>
            </a:r>
            <a:endParaRPr kumimoji="0" lang="en-US" sz="7198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C0E5F"/>
                  </a:gs>
                  <a:gs pos="100000">
                    <a:srgbClr val="7035BF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j-ea"/>
              <a:cs typeface="+mj-cs"/>
              <a:sym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F4CA40-DB94-CB71-BB1C-0B15F4924AFD}"/>
              </a:ext>
            </a:extLst>
          </p:cNvPr>
          <p:cNvSpPr txBox="1">
            <a:spLocks/>
          </p:cNvSpPr>
          <p:nvPr/>
        </p:nvSpPr>
        <p:spPr>
          <a:xfrm>
            <a:off x="1106879" y="2880510"/>
            <a:ext cx="20897715" cy="2192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669" indent="-365669" algn="l" defTabSz="18283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Let’s talk about …</a:t>
            </a: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	… Space Travel / AI / Genetic Engineering / Sport</a:t>
            </a: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914400" indent="-914400">
              <a:buClrTx/>
              <a:buFont typeface="Arial" panose="020B0604020202020204" pitchFamily="34" charset="0"/>
              <a:buAutoNum type="arabicPeriod"/>
            </a:pPr>
            <a:endParaRPr lang="en-GB" sz="5400" dirty="0"/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FR" sz="54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1CC7D38-A109-3B7B-4823-784D1CFC8682}"/>
              </a:ext>
            </a:extLst>
          </p:cNvPr>
          <p:cNvSpPr txBox="1">
            <a:spLocks/>
          </p:cNvSpPr>
          <p:nvPr/>
        </p:nvSpPr>
        <p:spPr>
          <a:xfrm>
            <a:off x="1354599" y="5073445"/>
            <a:ext cx="6698021" cy="615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669" indent="-365669" algn="l" defTabSz="18283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P - Political</a:t>
            </a: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E - Economic</a:t>
            </a: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S - Societal</a:t>
            </a:r>
          </a:p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T - Technical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0" indent="0">
              <a:buClrTx/>
              <a:buNone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L - Legal</a:t>
            </a:r>
          </a:p>
          <a:p>
            <a:pPr marL="0" indent="0">
              <a:buClrTx/>
              <a:buNone/>
            </a:pPr>
            <a:r>
              <a:rPr lang="en-US" sz="6000" dirty="0">
                <a:solidFill>
                  <a:prstClr val="black"/>
                </a:solidFill>
                <a:cs typeface="Arial"/>
              </a:rPr>
              <a:t>E - Environmental</a:t>
            </a:r>
            <a:endParaRPr lang="en-GB" sz="5400" dirty="0"/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FR" sz="5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BFC6A7-7D07-693A-079E-046307BC3A8D}"/>
              </a:ext>
            </a:extLst>
          </p:cNvPr>
          <p:cNvSpPr txBox="1">
            <a:spLocks/>
          </p:cNvSpPr>
          <p:nvPr/>
        </p:nvSpPr>
        <p:spPr>
          <a:xfrm>
            <a:off x="8300340" y="5102942"/>
            <a:ext cx="12810818" cy="4247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65669" indent="-365669" algn="l" defTabSz="18283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799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200" dirty="0">
                <a:solidFill>
                  <a:prstClr val="black"/>
                </a:solidFill>
                <a:cs typeface="Arial"/>
              </a:rPr>
              <a:t>Here’s a different kind of question, one we did not practice during the seminar. If you are asked to reflect on or discuss a topic in order to demonstrate your analytical skills, you can use this acronym ‘PESTLE’ to help you quickly come up with more ideas and a range of perspectives.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9F517-4CE4-1A5D-A164-199CCB9ECE93}"/>
              </a:ext>
            </a:extLst>
          </p:cNvPr>
          <p:cNvSpPr txBox="1"/>
          <p:nvPr/>
        </p:nvSpPr>
        <p:spPr>
          <a:xfrm>
            <a:off x="8300339" y="10073361"/>
            <a:ext cx="128108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2437790">
              <a:spcAft>
                <a:spcPts val="0"/>
              </a:spcAft>
              <a:buClrTx/>
              <a:buNone/>
              <a:defRPr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Here’s an alternative… </a:t>
            </a:r>
          </a:p>
          <a:p>
            <a:pPr marL="0" indent="0" defTabSz="2437790">
              <a:spcAft>
                <a:spcPts val="0"/>
              </a:spcAft>
              <a:buClrTx/>
              <a:buNone/>
              <a:defRPr/>
            </a:pPr>
            <a:endParaRPr lang="en-US" sz="3600" dirty="0">
              <a:solidFill>
                <a:prstClr val="black"/>
              </a:solidFill>
              <a:ea typeface="Calibri"/>
            </a:endParaRPr>
          </a:p>
          <a:p>
            <a:pPr marL="0" indent="0" defTabSz="2437790">
              <a:spcAft>
                <a:spcPts val="0"/>
              </a:spcAft>
              <a:buClrTx/>
              <a:buNone/>
              <a:defRPr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What are some of the considerations you would </a:t>
            </a:r>
            <a:r>
              <a:rPr lang="en-US" sz="3600" dirty="0">
                <a:solidFill>
                  <a:prstClr val="black"/>
                </a:solidFill>
                <a:ea typeface="Calibri"/>
              </a:rPr>
              <a:t>need to address</a:t>
            </a: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if you were asked to mass produce your end of year design project? </a:t>
            </a:r>
          </a:p>
        </p:txBody>
      </p:sp>
    </p:spTree>
    <p:extLst>
      <p:ext uri="{BB962C8B-B14F-4D97-AF65-F5344CB8AC3E}">
        <p14:creationId xmlns:p14="http://schemas.microsoft.com/office/powerpoint/2010/main" val="111438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E0DE0-89C6-4E92-5F6B-F423E4B35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8DB7BF-DE45-0ADD-F0C8-55C930171A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907" y="2102846"/>
            <a:ext cx="10166893" cy="9397647"/>
          </a:xfrm>
        </p:spPr>
        <p:txBody>
          <a:bodyPr/>
          <a:lstStyle/>
          <a:p>
            <a:pPr marL="0" indent="0">
              <a:buNone/>
            </a:pPr>
            <a:endParaRPr lang="en-GB" sz="5400" dirty="0"/>
          </a:p>
          <a:p>
            <a:pPr>
              <a:buFontTx/>
              <a:buChar char="-"/>
            </a:pPr>
            <a:r>
              <a:rPr lang="en-GB" sz="5400" dirty="0"/>
              <a:t>Research </a:t>
            </a:r>
          </a:p>
          <a:p>
            <a:pPr lvl="1">
              <a:buFontTx/>
              <a:buChar char="-"/>
            </a:pPr>
            <a:r>
              <a:rPr lang="en-GB" sz="5400" dirty="0"/>
              <a:t>Economic News (e.g. The FT)</a:t>
            </a:r>
          </a:p>
          <a:p>
            <a:pPr lvl="1">
              <a:buFontTx/>
              <a:buChar char="-"/>
            </a:pPr>
            <a:r>
              <a:rPr lang="en-GB" sz="5400" dirty="0"/>
              <a:t>Trade and Academic associations in your field of interest</a:t>
            </a:r>
          </a:p>
          <a:p>
            <a:pPr>
              <a:buFontTx/>
              <a:buChar char="-"/>
            </a:pPr>
            <a:r>
              <a:rPr lang="en-GB" sz="5400" dirty="0"/>
              <a:t>Networking</a:t>
            </a:r>
          </a:p>
          <a:p>
            <a:pPr lvl="1">
              <a:buFontTx/>
              <a:buChar char="-"/>
            </a:pPr>
            <a:r>
              <a:rPr lang="en-GB" sz="5400" dirty="0"/>
              <a:t>Your university alumni</a:t>
            </a:r>
          </a:p>
          <a:p>
            <a:pPr>
              <a:buFontTx/>
              <a:buChar char="-"/>
            </a:pPr>
            <a:r>
              <a:rPr lang="en-GB" sz="5400" dirty="0"/>
              <a:t>LinkedIn</a:t>
            </a:r>
          </a:p>
          <a:p>
            <a:pPr lvl="1">
              <a:buFontTx/>
              <a:buChar char="-"/>
            </a:pPr>
            <a:r>
              <a:rPr lang="en-GB" sz="5400" dirty="0"/>
              <a:t>Following companies and organisations of interest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FR" sz="5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AEDAA8-56DC-D488-2581-75E822AB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907" y="575510"/>
            <a:ext cx="21729628" cy="1527336"/>
          </a:xfrm>
        </p:spPr>
        <p:txBody>
          <a:bodyPr>
            <a:normAutofit fontScale="90000"/>
          </a:bodyPr>
          <a:lstStyle/>
          <a:p>
            <a:r>
              <a:rPr lang="en-FR" dirty="0"/>
              <a:t>Extrospection &gt; Building up your market knowledge and your Ecosystem of contacts and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EC9CF-E8B6-EFE5-BC39-9054CD9F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734081"/>
            <a:ext cx="12329652" cy="84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4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2B6F-4A4E-2564-B048-54AD3E8F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29C521-C677-1AA9-3888-84932B246013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dirty="0"/>
              <a:t>Preparing for employability - Recap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0DA65B-3871-136E-28A6-3D882FE80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3732" y="2880510"/>
            <a:ext cx="22521335" cy="10259980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GB" sz="6200" dirty="0"/>
              <a:t>Introspection – know yourself</a:t>
            </a:r>
          </a:p>
          <a:p>
            <a:pPr marL="914400" indent="-914400">
              <a:buAutoNum type="arabicPeriod"/>
            </a:pPr>
            <a:r>
              <a:rPr lang="en-GB" sz="6200" dirty="0"/>
              <a:t>Personal skills &amp; self-reflection </a:t>
            </a:r>
          </a:p>
          <a:p>
            <a:pPr marL="914400" indent="-914400">
              <a:buAutoNum type="arabicPeriod"/>
            </a:pPr>
            <a:r>
              <a:rPr lang="en-GB" sz="6200" dirty="0"/>
              <a:t>CV preparation</a:t>
            </a:r>
          </a:p>
          <a:p>
            <a:pPr marL="914400" indent="-914400">
              <a:buAutoNum type="arabicPeriod"/>
            </a:pPr>
            <a:r>
              <a:rPr lang="en-GB" sz="6200" dirty="0"/>
              <a:t>Interview preparation</a:t>
            </a:r>
          </a:p>
          <a:p>
            <a:pPr marL="914400" indent="-914400">
              <a:buAutoNum type="arabicPeriod"/>
            </a:pPr>
            <a:r>
              <a:rPr lang="en-GB" sz="6200" dirty="0"/>
              <a:t>Extrospection – know your ecosystem</a:t>
            </a:r>
          </a:p>
          <a:p>
            <a:pPr marL="914400" indent="-914400">
              <a:buAutoNum type="arabicPeriod"/>
            </a:pPr>
            <a:endParaRPr lang="en-GB" sz="5400" dirty="0"/>
          </a:p>
          <a:p>
            <a:pPr marL="0" indent="0">
              <a:buNone/>
            </a:pPr>
            <a:endParaRPr lang="en-FR" sz="5400" dirty="0"/>
          </a:p>
        </p:txBody>
      </p:sp>
    </p:spTree>
    <p:extLst>
      <p:ext uri="{BB962C8B-B14F-4D97-AF65-F5344CB8AC3E}">
        <p14:creationId xmlns:p14="http://schemas.microsoft.com/office/powerpoint/2010/main" val="3059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384" y="10504720"/>
            <a:ext cx="6204070" cy="18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"/>
          <p:cNvSpPr txBox="1"/>
          <p:nvPr/>
        </p:nvSpPr>
        <p:spPr>
          <a:xfrm>
            <a:off x="7905136" y="9776846"/>
            <a:ext cx="16134735" cy="393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Kirsten Williamson</a:t>
            </a:r>
            <a:b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Founder, The Global Learning Expedition</a:t>
            </a:r>
          </a:p>
          <a:p>
            <a:pPr algn="r">
              <a:spcBef>
                <a:spcPts val="600"/>
              </a:spcBef>
            </a:pPr>
            <a: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GB" sz="5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www.linkedin.com</a:t>
            </a:r>
            <a: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/in/</a:t>
            </a:r>
            <a:r>
              <a:rPr lang="en-GB" sz="5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kirstenwilliamson</a:t>
            </a:r>
            <a:r>
              <a:rPr lang="en-GB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-GB"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200000"/>
              </a:lnSpc>
            </a:pPr>
            <a:endParaRPr sz="35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10"/>
          <p:cNvSpPr txBox="1"/>
          <p:nvPr/>
        </p:nvSpPr>
        <p:spPr>
          <a:xfrm>
            <a:off x="1140314" y="1871378"/>
            <a:ext cx="21105452" cy="221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2" tIns="91376" rIns="182802" bIns="91376" anchor="t" anchorCtr="0">
            <a:spAutoFit/>
          </a:bodyPr>
          <a:lstStyle/>
          <a:p>
            <a:r>
              <a:rPr lang="en-GB" sz="1319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Luck! </a:t>
            </a:r>
            <a:endParaRPr sz="2799" dirty="0"/>
          </a:p>
        </p:txBody>
      </p:sp>
      <p:pic>
        <p:nvPicPr>
          <p:cNvPr id="2" name="Google Shape;673;p9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6BC654A-01E1-AF4D-874D-E09320B1B2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23" r="1424"/>
          <a:stretch/>
        </p:blipFill>
        <p:spPr>
          <a:xfrm>
            <a:off x="19334662" y="5372089"/>
            <a:ext cx="4256322" cy="425712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95B3D9-27D2-4A0B-956D-2FE7CDE66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908" y="3511753"/>
            <a:ext cx="15934220" cy="8925961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200" dirty="0"/>
              <a:t>Understand what are employability skills and identify skills you have already, and those you might need to develop.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200" dirty="0"/>
              <a:t>Examine your experience and make meaning of it through self-reflection.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200" dirty="0"/>
              <a:t>Create an impactful summary of your skills and experience.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200" dirty="0"/>
              <a:t>Demonstrate acquired skills in a professional interview setting.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sz="4200" dirty="0"/>
              <a:t>Take immediate steps to create your own career pathway.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21792-A335-43D2-9C22-90ACA377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865BF-C1E2-4F30-83D5-5FFFB33B1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907" y="2447649"/>
            <a:ext cx="14494274" cy="720536"/>
          </a:xfrm>
        </p:spPr>
        <p:txBody>
          <a:bodyPr/>
          <a:lstStyle/>
          <a:p>
            <a:r>
              <a:rPr lang="en-US" dirty="0"/>
              <a:t>Participants successfully completing this seminar will be able to:​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AF59F3-75AC-40ED-BCA2-FDECAC4DE6C3}"/>
              </a:ext>
            </a:extLst>
          </p:cNvPr>
          <p:cNvGrpSpPr/>
          <p:nvPr/>
        </p:nvGrpSpPr>
        <p:grpSpPr>
          <a:xfrm>
            <a:off x="16214583" y="6004910"/>
            <a:ext cx="7187530" cy="7187530"/>
            <a:chOff x="3518004" y="4466976"/>
            <a:chExt cx="2004255" cy="200425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1D8A37-293C-4D5F-8FAF-9AAA275B0D56}"/>
                </a:ext>
              </a:extLst>
            </p:cNvPr>
            <p:cNvGrpSpPr/>
            <p:nvPr/>
          </p:nvGrpSpPr>
          <p:grpSpPr>
            <a:xfrm>
              <a:off x="3518004" y="4466976"/>
              <a:ext cx="2004255" cy="2004255"/>
              <a:chOff x="2020605" y="2115026"/>
              <a:chExt cx="2004255" cy="200425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27822F8-3604-41C3-908F-8DF539C0A183}"/>
                  </a:ext>
                </a:extLst>
              </p:cNvPr>
              <p:cNvSpPr/>
              <p:nvPr/>
            </p:nvSpPr>
            <p:spPr>
              <a:xfrm>
                <a:off x="2020605" y="2115026"/>
                <a:ext cx="2004255" cy="2004255"/>
              </a:xfrm>
              <a:prstGeom prst="ellipse">
                <a:avLst/>
              </a:prstGeom>
              <a:noFill/>
              <a:ln w="165100">
                <a:gradFill>
                  <a:gsLst>
                    <a:gs pos="3000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343">
                  <a:buClrTx/>
                </a:pPr>
                <a:endParaRPr lang="en-US" sz="3599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0DCCA3A-01D4-4DA2-922D-7EF8F665F309}"/>
                  </a:ext>
                </a:extLst>
              </p:cNvPr>
              <p:cNvSpPr/>
              <p:nvPr/>
            </p:nvSpPr>
            <p:spPr>
              <a:xfrm>
                <a:off x="2255844" y="2373756"/>
                <a:ext cx="1499950" cy="1499950"/>
              </a:xfrm>
              <a:prstGeom prst="ellipse">
                <a:avLst/>
              </a:prstGeom>
              <a:noFill/>
              <a:ln w="28575">
                <a:solidFill>
                  <a:srgbClr val="F4843A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343">
                  <a:buClrTx/>
                </a:pPr>
                <a:endParaRPr lang="en-US" sz="3599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9E342C-D5F0-4AFE-9033-7FEBECE8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837" y="4599572"/>
              <a:ext cx="1542591" cy="159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9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57CAEB-461F-2F42-B7D2-5CB9C7A7C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874" y="2527302"/>
            <a:ext cx="22411902" cy="9284986"/>
          </a:xfrm>
        </p:spPr>
        <p:txBody>
          <a:bodyPr/>
          <a:lstStyle/>
          <a:p>
            <a:pPr marL="0" indent="0">
              <a:buNone/>
            </a:pPr>
            <a:r>
              <a:rPr lang="en-GB" sz="5400" dirty="0"/>
              <a:t>Employability Skills can be defined as the </a:t>
            </a:r>
            <a:r>
              <a:rPr lang="en-GB" sz="5400" b="1" dirty="0"/>
              <a:t>transferable skills </a:t>
            </a:r>
            <a:r>
              <a:rPr lang="en-GB" sz="5400" dirty="0"/>
              <a:t>needed by an individual to make them ‘employable’. *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These skills are what employers believe </a:t>
            </a:r>
            <a:br>
              <a:rPr lang="en-GB" sz="5400" dirty="0"/>
            </a:br>
            <a:r>
              <a:rPr lang="en-GB" sz="5400" dirty="0"/>
              <a:t>will equip the employee to carry out </a:t>
            </a:r>
            <a:br>
              <a:rPr lang="en-GB" sz="5400" dirty="0"/>
            </a:br>
            <a:r>
              <a:rPr lang="en-GB" sz="5400" dirty="0"/>
              <a:t>their role </a:t>
            </a:r>
            <a:r>
              <a:rPr lang="en-GB" sz="5400" b="1" dirty="0"/>
              <a:t>to the best of their ability</a:t>
            </a:r>
            <a:r>
              <a:rPr lang="en-GB" sz="5400" dirty="0"/>
              <a:t>. 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Employability depends on your knowledge,</a:t>
            </a:r>
            <a:br>
              <a:rPr lang="en-GB" sz="5400" dirty="0"/>
            </a:br>
            <a:r>
              <a:rPr lang="en-GB" sz="5400" dirty="0"/>
              <a:t>skills and attitudes, how you use those</a:t>
            </a:r>
            <a:br>
              <a:rPr lang="en-GB" sz="5400" dirty="0"/>
            </a:br>
            <a:r>
              <a:rPr lang="en-GB" sz="5400" b="1" dirty="0"/>
              <a:t>assets</a:t>
            </a:r>
            <a:r>
              <a:rPr lang="en-GB" sz="5400" dirty="0"/>
              <a:t>, and </a:t>
            </a:r>
            <a:r>
              <a:rPr lang="en-GB" sz="5400" b="1" dirty="0"/>
              <a:t>how you present them </a:t>
            </a:r>
            <a:r>
              <a:rPr lang="en-GB" sz="5400" dirty="0"/>
              <a:t>to employers.</a:t>
            </a:r>
            <a:endParaRPr lang="en-FR" sz="5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BEC0E2-7EBF-EA47-9800-13C70BFA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Employability Skills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6CBA6-C33D-D448-ABBF-BD37140E18ED}"/>
              </a:ext>
            </a:extLst>
          </p:cNvPr>
          <p:cNvSpPr txBox="1"/>
          <p:nvPr/>
        </p:nvSpPr>
        <p:spPr>
          <a:xfrm>
            <a:off x="1311965" y="12573414"/>
            <a:ext cx="9780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325" algn="l"/>
            <a:r>
              <a:rPr lang="en-F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*University of Exeter and STEMNet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3C0AA-FEF6-A440-A2E5-F459676D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9235" y="3820594"/>
            <a:ext cx="11298415" cy="77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9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2426" y="4241564"/>
            <a:ext cx="16955404" cy="947443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5"/>
          <p:cNvSpPr txBox="1">
            <a:spLocks noGrp="1"/>
          </p:cNvSpPr>
          <p:nvPr>
            <p:ph type="title"/>
          </p:nvPr>
        </p:nvSpPr>
        <p:spPr>
          <a:xfrm>
            <a:off x="1020900" y="876275"/>
            <a:ext cx="218595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7200" b="1" dirty="0">
                <a:solidFill>
                  <a:srgbClr val="7030A0"/>
                </a:solidFill>
              </a:rPr>
              <a:t>Today’s engineering and technology graduates need a multidimensional education</a:t>
            </a:r>
            <a:endParaRPr sz="72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55597-56BB-82D8-78AB-38421DC087C4}"/>
              </a:ext>
            </a:extLst>
          </p:cNvPr>
          <p:cNvSpPr txBox="1"/>
          <p:nvPr/>
        </p:nvSpPr>
        <p:spPr>
          <a:xfrm>
            <a:off x="1020813" y="2789187"/>
            <a:ext cx="20010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600" b="1" dirty="0"/>
              <a:t>https://aerospaceglobalnews.com/news/airbus-is-looking-for-pi-shaped-engineers/</a:t>
            </a:r>
          </a:p>
        </p:txBody>
      </p:sp>
      <p:sp>
        <p:nvSpPr>
          <p:cNvPr id="692" name="Google Shape;692;p5"/>
          <p:cNvSpPr txBox="1">
            <a:spLocks noGrp="1"/>
          </p:cNvSpPr>
          <p:nvPr>
            <p:ph type="body" idx="1"/>
          </p:nvPr>
        </p:nvSpPr>
        <p:spPr>
          <a:xfrm>
            <a:off x="1259510" y="3741484"/>
            <a:ext cx="21858629" cy="140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en-GB" dirty="0">
                <a:solidFill>
                  <a:srgbClr val="81B83A"/>
                </a:solidFill>
              </a:rPr>
              <a:t>Sources: Burning Glass; </a:t>
            </a:r>
            <a:br>
              <a:rPr lang="en-GB" dirty="0">
                <a:solidFill>
                  <a:srgbClr val="81B83A"/>
                </a:solidFill>
              </a:rPr>
            </a:br>
            <a:r>
              <a:rPr lang="en-GB" dirty="0">
                <a:solidFill>
                  <a:srgbClr val="81B83A"/>
                </a:solidFill>
              </a:rPr>
              <a:t>JWEL /MIT; NAE; WEF</a:t>
            </a:r>
            <a:endParaRPr dirty="0">
              <a:solidFill>
                <a:srgbClr val="81B83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7300D5-9BDB-F6EA-541E-F7C04ABA1418}"/>
              </a:ext>
            </a:extLst>
          </p:cNvPr>
          <p:cNvSpPr txBox="1"/>
          <p:nvPr/>
        </p:nvSpPr>
        <p:spPr>
          <a:xfrm>
            <a:off x="5228861" y="9637960"/>
            <a:ext cx="633735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FR" sz="3200" dirty="0"/>
              <a:t>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Project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Talent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Environmental Stewardship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Critical or Analytical Thinking</a:t>
            </a:r>
          </a:p>
          <a:p>
            <a:endParaRPr lang="en-FR" sz="3200" dirty="0"/>
          </a:p>
          <a:p>
            <a:endParaRPr lang="en-FR" sz="3200" dirty="0"/>
          </a:p>
          <a:p>
            <a:endParaRPr lang="en-F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88838-69E5-B465-8DCA-99398713A4C1}"/>
              </a:ext>
            </a:extLst>
          </p:cNvPr>
          <p:cNvSpPr txBox="1"/>
          <p:nvPr/>
        </p:nvSpPr>
        <p:spPr>
          <a:xfrm>
            <a:off x="18992850" y="10130403"/>
            <a:ext cx="53848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FR" sz="3200" dirty="0"/>
              <a:t>Creative Thinking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Resilience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Flexibility and Agility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Curiosity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Lifelong Learning</a:t>
            </a:r>
          </a:p>
          <a:p>
            <a:endParaRPr lang="en-FR" sz="3200" dirty="0"/>
          </a:p>
          <a:p>
            <a:endParaRPr lang="en-F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2A155-E30B-69D7-85A8-965CB3E7BE99}"/>
              </a:ext>
            </a:extLst>
          </p:cNvPr>
          <p:cNvSpPr txBox="1"/>
          <p:nvPr/>
        </p:nvSpPr>
        <p:spPr>
          <a:xfrm>
            <a:off x="19653249" y="4615790"/>
            <a:ext cx="53848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FR" sz="3200" dirty="0"/>
              <a:t>AI and Big Data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Cybersecurity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Robotics</a:t>
            </a:r>
          </a:p>
          <a:p>
            <a:pPr marL="514350" indent="-514350">
              <a:buFont typeface="+mj-lt"/>
              <a:buAutoNum type="arabicPeriod"/>
            </a:pPr>
            <a:r>
              <a:rPr lang="en-FR" sz="3200" dirty="0"/>
              <a:t>Digital Mindset</a:t>
            </a:r>
          </a:p>
          <a:p>
            <a:r>
              <a:rPr lang="en-FR" sz="3200" dirty="0"/>
              <a:t> </a:t>
            </a:r>
          </a:p>
          <a:p>
            <a:endParaRPr lang="en-FR" sz="3200" dirty="0"/>
          </a:p>
          <a:p>
            <a:endParaRPr lang="en-F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C442D4D-F85C-4D42-9C3E-935D8250DBA8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dirty="0"/>
              <a:t>Preparing for Employability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D789EE-4234-1F4E-B81E-4B1AC67F8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0609" y="4479223"/>
            <a:ext cx="22521335" cy="7089400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GB" sz="6200" dirty="0"/>
              <a:t>Introspection – know yourself</a:t>
            </a:r>
          </a:p>
          <a:p>
            <a:pPr marL="914400" indent="-914400">
              <a:buAutoNum type="arabicPeriod"/>
            </a:pPr>
            <a:r>
              <a:rPr lang="en-GB" sz="6200" dirty="0"/>
              <a:t>Personal skills &amp; self-reflection </a:t>
            </a:r>
          </a:p>
          <a:p>
            <a:pPr marL="914400" indent="-914400">
              <a:buAutoNum type="arabicPeriod"/>
            </a:pPr>
            <a:r>
              <a:rPr lang="en-GB" sz="6200" dirty="0"/>
              <a:t>CV preparation</a:t>
            </a:r>
          </a:p>
          <a:p>
            <a:pPr marL="914400" indent="-914400">
              <a:buAutoNum type="arabicPeriod"/>
            </a:pPr>
            <a:r>
              <a:rPr lang="en-GB" sz="6200" dirty="0"/>
              <a:t>Interview preparation</a:t>
            </a:r>
          </a:p>
          <a:p>
            <a:pPr marL="914400" indent="-914400">
              <a:buAutoNum type="arabicPeriod"/>
            </a:pPr>
            <a:r>
              <a:rPr lang="en-GB" sz="6200" dirty="0"/>
              <a:t>Extrospection – know your ecosystem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9FD3A-91E4-7BA4-A223-3799DA127C4F}"/>
              </a:ext>
            </a:extLst>
          </p:cNvPr>
          <p:cNvSpPr txBox="1"/>
          <p:nvPr/>
        </p:nvSpPr>
        <p:spPr>
          <a:xfrm>
            <a:off x="0" y="2147377"/>
            <a:ext cx="23656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/>
            <a:r>
              <a:rPr lang="en-FR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Work through the 5 steps below – in parallel than chronologically – to approach your career preparation and job search like a project. Make it fun, developmental and enjoyable.</a:t>
            </a:r>
          </a:p>
        </p:txBody>
      </p:sp>
    </p:spTree>
    <p:extLst>
      <p:ext uri="{BB962C8B-B14F-4D97-AF65-F5344CB8AC3E}">
        <p14:creationId xmlns:p14="http://schemas.microsoft.com/office/powerpoint/2010/main" val="269403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1DF5C2C4-CAEF-6145-AA7B-8CCA88DF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83" y="996995"/>
            <a:ext cx="21824991" cy="12276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BEC0E2-7EBF-EA47-9800-13C70BFA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63" y="1026493"/>
            <a:ext cx="5503275" cy="5418550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Everyone has their own unique skillset</a:t>
            </a:r>
          </a:p>
        </p:txBody>
      </p:sp>
    </p:spTree>
    <p:extLst>
      <p:ext uri="{BB962C8B-B14F-4D97-AF65-F5344CB8AC3E}">
        <p14:creationId xmlns:p14="http://schemas.microsoft.com/office/powerpoint/2010/main" val="376846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EC0E2-7EBF-EA47-9800-13C70BFA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12" y="2827983"/>
            <a:ext cx="8350087" cy="8043218"/>
          </a:xfrm>
          <a:prstGeom prst="ellipse">
            <a:avLst/>
          </a:prstGeom>
          <a:solidFill>
            <a:srgbClr val="002060"/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800" b="0" i="0" dirty="0">
                <a:solidFill>
                  <a:schemeClr val="bg1"/>
                </a:solidFill>
                <a:effectLst/>
                <a:latin typeface="Merriweather" pitchFamily="2" charset="77"/>
              </a:rPr>
              <a:t>“We do not learn from experience... we learn from reflecting on experience.”*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442D4D-F85C-4D42-9C3E-935D8250DBA8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dirty="0"/>
              <a:t>The critical importance of self-reflection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83FDD-3FE7-2548-85F8-04F5C7A9F758}"/>
              </a:ext>
            </a:extLst>
          </p:cNvPr>
          <p:cNvSpPr txBox="1"/>
          <p:nvPr/>
        </p:nvSpPr>
        <p:spPr>
          <a:xfrm>
            <a:off x="1311965" y="12573414"/>
            <a:ext cx="433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325" algn="l"/>
            <a:r>
              <a:rPr lang="en-F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*John Dewey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D789EE-4234-1F4E-B81E-4B1AC67F8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0532" y="2728932"/>
            <a:ext cx="12956209" cy="10259980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/>
              <a:t>Try these to get started:</a:t>
            </a:r>
          </a:p>
          <a:p>
            <a:pPr marL="0" indent="0">
              <a:buNone/>
            </a:pPr>
            <a:endParaRPr lang="en-GB" sz="5400" dirty="0"/>
          </a:p>
          <a:p>
            <a:pPr marL="914400" indent="-914400">
              <a:buAutoNum type="arabicPeriod"/>
            </a:pPr>
            <a:r>
              <a:rPr lang="en-GB" sz="5400" dirty="0"/>
              <a:t>What happened today?</a:t>
            </a:r>
          </a:p>
          <a:p>
            <a:pPr marL="914400" indent="-914400">
              <a:buAutoNum type="arabicPeriod"/>
            </a:pPr>
            <a:r>
              <a:rPr lang="en-GB" sz="5400" dirty="0"/>
              <a:t>Why?</a:t>
            </a:r>
          </a:p>
          <a:p>
            <a:pPr marL="914400" indent="-914400">
              <a:buAutoNum type="arabicPeriod"/>
            </a:pPr>
            <a:r>
              <a:rPr lang="en-GB" sz="5400" dirty="0"/>
              <a:t>What did I learn from it?</a:t>
            </a:r>
          </a:p>
          <a:p>
            <a:pPr marL="914400" indent="-914400">
              <a:buAutoNum type="arabicPeriod"/>
            </a:pPr>
            <a:r>
              <a:rPr lang="en-GB" sz="5400" dirty="0"/>
              <a:t>What will I do differently tomorrow?</a:t>
            </a:r>
          </a:p>
          <a:p>
            <a:pPr marL="914400" indent="-914400">
              <a:buAutoNum type="arabicPeriod"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What emotions were triggered? </a:t>
            </a:r>
          </a:p>
          <a:p>
            <a:pPr marL="0" indent="0">
              <a:buNone/>
            </a:pPr>
            <a:r>
              <a:rPr lang="en-GB" sz="5400" dirty="0">
                <a:hlinkClick r:id="rId3"/>
              </a:rPr>
              <a:t>https://hbr.org/2022/03/dont-underestimate-the-power-of-self-reflection</a:t>
            </a:r>
            <a:endParaRPr lang="en-GB" sz="5400" dirty="0"/>
          </a:p>
          <a:p>
            <a:pPr marL="0" indent="0">
              <a:buNone/>
            </a:pPr>
            <a:endParaRPr lang="en-FR" sz="5400" dirty="0"/>
          </a:p>
        </p:txBody>
      </p:sp>
    </p:spTree>
    <p:extLst>
      <p:ext uri="{BB962C8B-B14F-4D97-AF65-F5344CB8AC3E}">
        <p14:creationId xmlns:p14="http://schemas.microsoft.com/office/powerpoint/2010/main" val="47787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B026-7CA0-3D47-1976-97A9CD17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C7ACBC6-2026-47AC-F99C-68F17AAB1A77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Presenting Skills - CV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6E09C-6B16-D3B8-D1DD-0CB203B7E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496" y="77806"/>
            <a:ext cx="9582458" cy="13560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C354A-3381-2909-F0E2-136CACCD2A54}"/>
              </a:ext>
            </a:extLst>
          </p:cNvPr>
          <p:cNvSpPr txBox="1"/>
          <p:nvPr/>
        </p:nvSpPr>
        <p:spPr>
          <a:xfrm>
            <a:off x="0" y="2147376"/>
            <a:ext cx="8495071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/>
            <a:r>
              <a:rPr lang="en-FR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CVs can look very different, there are a lot of useful points to pick up on this example which scored highly in the ‘AI CV checker’</a:t>
            </a:r>
          </a:p>
          <a:p>
            <a:pPr marL="822325"/>
            <a:endParaRPr lang="en-FR" sz="4800" i="1" dirty="0">
              <a:solidFill>
                <a:schemeClr val="tx1">
                  <a:lumMod val="85000"/>
                  <a:lumOff val="15000"/>
                </a:schemeClr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822325"/>
            <a:r>
              <a:rPr lang="en-FR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Remember to use GenAI as a helpful tool but not the final answer &gt; keep your own authentic language and profile. </a:t>
            </a:r>
          </a:p>
          <a:p>
            <a:pPr marL="822325"/>
            <a:endParaRPr lang="en-FR" sz="4800" i="1" dirty="0">
              <a:solidFill>
                <a:schemeClr val="tx1">
                  <a:lumMod val="85000"/>
                  <a:lumOff val="15000"/>
                </a:schemeClr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822325"/>
            <a:r>
              <a:rPr lang="en-FR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Check in with your careers service on campus for help.</a:t>
            </a:r>
          </a:p>
        </p:txBody>
      </p:sp>
    </p:spTree>
    <p:extLst>
      <p:ext uri="{BB962C8B-B14F-4D97-AF65-F5344CB8AC3E}">
        <p14:creationId xmlns:p14="http://schemas.microsoft.com/office/powerpoint/2010/main" val="31759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C442D4D-F85C-4D42-9C3E-935D8250DBA8}"/>
              </a:ext>
            </a:extLst>
          </p:cNvPr>
          <p:cNvSpPr txBox="1">
            <a:spLocks/>
          </p:cNvSpPr>
          <p:nvPr/>
        </p:nvSpPr>
        <p:spPr>
          <a:xfrm>
            <a:off x="805907" y="575510"/>
            <a:ext cx="14975960" cy="1527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98" b="1" kern="1200"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C0E5F"/>
                    </a:gs>
                    <a:gs pos="100000">
                      <a:srgbClr val="7035BF"/>
                    </a:gs>
                  </a:gsLst>
                  <a:lin ang="0" scaled="0"/>
                </a:gra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Arial"/>
              </a:rPr>
              <a:t>Preparing for </a:t>
            </a:r>
            <a:r>
              <a:rPr lang="en-US" dirty="0">
                <a:latin typeface="Calibri" panose="020F0502020204030204"/>
              </a:rPr>
              <a:t>Interview</a:t>
            </a:r>
            <a:endParaRPr kumimoji="0" lang="en-US" sz="7198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C0E5F"/>
                  </a:gs>
                  <a:gs pos="100000">
                    <a:srgbClr val="7035BF"/>
                  </a:gs>
                </a:gsLst>
                <a:lin ang="0" scaled="0"/>
              </a:gradFill>
              <a:effectLst/>
              <a:uLnTx/>
              <a:uFillTx/>
              <a:latin typeface="Calibri" panose="020F0502020204030204"/>
              <a:ea typeface="+mj-ea"/>
              <a:cs typeface="+mj-cs"/>
              <a:sym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D789EE-4234-1F4E-B81E-4B1AC67F8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907" y="2102846"/>
            <a:ext cx="21363312" cy="10259980"/>
          </a:xfrm>
        </p:spPr>
        <p:txBody>
          <a:bodyPr/>
          <a:lstStyle/>
          <a:p>
            <a:pPr marL="0" indent="0">
              <a:buNone/>
            </a:pPr>
            <a:r>
              <a:rPr lang="en-GB" sz="5400" i="1" dirty="0"/>
              <a:t>Use ‘STARR’ to help you prepare examples from different times in your life and a range of experiences, e.g. your research, your research as a project, extracurricular activity, passions and hobbies, all kinds of work experience. Choose the examples that demonstrate the </a:t>
            </a:r>
            <a:r>
              <a:rPr lang="en-GB" sz="5400" b="1" i="1" dirty="0"/>
              <a:t>strongest evidence </a:t>
            </a:r>
            <a:r>
              <a:rPr lang="en-GB" sz="5400" i="1" dirty="0"/>
              <a:t>for the skill you want to describe.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/>
              <a:t>Situation</a:t>
            </a:r>
          </a:p>
          <a:p>
            <a:pPr marL="0" indent="0">
              <a:buNone/>
            </a:pPr>
            <a:r>
              <a:rPr lang="en-GB" sz="5400" dirty="0"/>
              <a:t>Task </a:t>
            </a:r>
          </a:p>
          <a:p>
            <a:pPr marL="0" indent="0">
              <a:buNone/>
            </a:pPr>
            <a:r>
              <a:rPr lang="en-GB" sz="5400" dirty="0"/>
              <a:t>Action</a:t>
            </a:r>
          </a:p>
          <a:p>
            <a:pPr marL="0" indent="0">
              <a:buNone/>
            </a:pPr>
            <a:r>
              <a:rPr lang="en-GB" sz="5400" dirty="0"/>
              <a:t>Results</a:t>
            </a:r>
          </a:p>
          <a:p>
            <a:pPr marL="0" indent="0">
              <a:buNone/>
            </a:pPr>
            <a:r>
              <a:rPr lang="en-GB" sz="5400" dirty="0"/>
              <a:t>Relationships</a:t>
            </a:r>
          </a:p>
          <a:p>
            <a:pPr marL="0" indent="0">
              <a:buNone/>
            </a:pPr>
            <a:endParaRPr lang="en-FR" sz="5400" dirty="0"/>
          </a:p>
        </p:txBody>
      </p:sp>
    </p:spTree>
    <p:extLst>
      <p:ext uri="{BB962C8B-B14F-4D97-AF65-F5344CB8AC3E}">
        <p14:creationId xmlns:p14="http://schemas.microsoft.com/office/powerpoint/2010/main" val="30170939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00B050"/>
      </a:hlink>
      <a:folHlink>
        <a:srgbClr val="92D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822325" algn="l">
          <a:defRPr sz="4800" dirty="0">
            <a:solidFill>
              <a:schemeClr val="tx1">
                <a:lumMod val="85000"/>
                <a:lumOff val="15000"/>
              </a:schemeClr>
            </a:solidFill>
            <a:latin typeface="Calibri bold" panose="020F0702030404030204" pitchFamily="34" charset="0"/>
            <a:cs typeface="Calibri bold" panose="020F07020304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827</Words>
  <Application>Microsoft Macintosh PowerPoint</Application>
  <PresentationFormat>Custom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Narrow</vt:lpstr>
      <vt:lpstr>Calibri</vt:lpstr>
      <vt:lpstr>Merriweather</vt:lpstr>
      <vt:lpstr>Calibri bold</vt:lpstr>
      <vt:lpstr>Lato Light</vt:lpstr>
      <vt:lpstr>Lato</vt:lpstr>
      <vt:lpstr>Montserrat Medium</vt:lpstr>
      <vt:lpstr>Arial</vt:lpstr>
      <vt:lpstr>Default Theme</vt:lpstr>
      <vt:lpstr>Office Theme</vt:lpstr>
      <vt:lpstr>1_Office Theme</vt:lpstr>
      <vt:lpstr>Employability Skills for Phd Students - October 2025</vt:lpstr>
      <vt:lpstr>Todays Learning Outcomes</vt:lpstr>
      <vt:lpstr>Employability Skills</vt:lpstr>
      <vt:lpstr>Today’s engineering and technology graduates need a multidimensional education</vt:lpstr>
      <vt:lpstr>PowerPoint Presentation</vt:lpstr>
      <vt:lpstr>Everyone has their own unique skillset</vt:lpstr>
      <vt:lpstr>“We do not learn from experience... we learn from reflecting on experience.”*</vt:lpstr>
      <vt:lpstr>PowerPoint Presentation</vt:lpstr>
      <vt:lpstr>PowerPoint Presentation</vt:lpstr>
      <vt:lpstr>PowerPoint Presentation</vt:lpstr>
      <vt:lpstr>PowerPoint Presentation</vt:lpstr>
      <vt:lpstr>Extrospection &gt; Building up your market knowledge and your Ecosystem of contacts and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Williamson</dc:creator>
  <cp:lastModifiedBy>Kirsten Williamson</cp:lastModifiedBy>
  <cp:revision>20</cp:revision>
  <dcterms:created xsi:type="dcterms:W3CDTF">2018-05-17T09:27:26Z</dcterms:created>
  <dcterms:modified xsi:type="dcterms:W3CDTF">2025-10-26T08:37:08Z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0x0101005192D252DBB4564AA91F47F00D47F4FF</vt:lpwstr>
  </property>
</Properties>
</file>