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7" r:id="rId3"/>
    <p:sldId id="298" r:id="rId4"/>
    <p:sldId id="299" r:id="rId5"/>
    <p:sldId id="300" r:id="rId6"/>
    <p:sldId id="3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C728F-CCE2-41EE-BB93-E3D8DB5644E5}" v="22" dt="2025-02-24T11:52:28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oor ul Islam" userId="f92605904eb1177a" providerId="LiveId" clId="{0B4C728F-CCE2-41EE-BB93-E3D8DB5644E5}"/>
    <pc:docChg chg="undo custSel addSld modSld">
      <pc:chgData name="Zahoor ul Islam" userId="f92605904eb1177a" providerId="LiveId" clId="{0B4C728F-CCE2-41EE-BB93-E3D8DB5644E5}" dt="2025-02-24T14:19:57.134" v="2375" actId="6549"/>
      <pc:docMkLst>
        <pc:docMk/>
      </pc:docMkLst>
      <pc:sldChg chg="addSp delSp modSp add mod">
        <pc:chgData name="Zahoor ul Islam" userId="f92605904eb1177a" providerId="LiveId" clId="{0B4C728F-CCE2-41EE-BB93-E3D8DB5644E5}" dt="2025-02-24T11:25:32.122" v="626"/>
        <pc:sldMkLst>
          <pc:docMk/>
          <pc:sldMk cId="517089612" sldId="299"/>
        </pc:sldMkLst>
        <pc:spChg chg="add mod">
          <ac:chgData name="Zahoor ul Islam" userId="f92605904eb1177a" providerId="LiveId" clId="{0B4C728F-CCE2-41EE-BB93-E3D8DB5644E5}" dt="2025-02-24T10:40:22.757" v="310" actId="1035"/>
          <ac:spMkLst>
            <pc:docMk/>
            <pc:sldMk cId="517089612" sldId="299"/>
            <ac:spMk id="10" creationId="{98C528DC-3248-48BE-BF0C-4486DDED2FD9}"/>
          </ac:spMkLst>
        </pc:spChg>
        <pc:spChg chg="add mod">
          <ac:chgData name="Zahoor ul Islam" userId="f92605904eb1177a" providerId="LiveId" clId="{0B4C728F-CCE2-41EE-BB93-E3D8DB5644E5}" dt="2025-02-24T10:41:18.560" v="341" actId="1035"/>
          <ac:spMkLst>
            <pc:docMk/>
            <pc:sldMk cId="517089612" sldId="299"/>
            <ac:spMk id="11" creationId="{34649FCB-3C0D-9B32-D284-319B00F560CF}"/>
          </ac:spMkLst>
        </pc:spChg>
        <pc:spChg chg="add mod">
          <ac:chgData name="Zahoor ul Islam" userId="f92605904eb1177a" providerId="LiveId" clId="{0B4C728F-CCE2-41EE-BB93-E3D8DB5644E5}" dt="2025-02-24T10:41:33.511" v="374" actId="20577"/>
          <ac:spMkLst>
            <pc:docMk/>
            <pc:sldMk cId="517089612" sldId="299"/>
            <ac:spMk id="12" creationId="{45243862-79EF-EBB7-47AC-A83328569555}"/>
          </ac:spMkLst>
        </pc:spChg>
        <pc:spChg chg="add mod">
          <ac:chgData name="Zahoor ul Islam" userId="f92605904eb1177a" providerId="LiveId" clId="{0B4C728F-CCE2-41EE-BB93-E3D8DB5644E5}" dt="2025-02-24T10:41:57.409" v="453" actId="1035"/>
          <ac:spMkLst>
            <pc:docMk/>
            <pc:sldMk cId="517089612" sldId="299"/>
            <ac:spMk id="13" creationId="{D0C541E4-2B26-469F-823B-60E8E93DC8D8}"/>
          </ac:spMkLst>
        </pc:spChg>
        <pc:picChg chg="add mod">
          <ac:chgData name="Zahoor ul Islam" userId="f92605904eb1177a" providerId="LiveId" clId="{0B4C728F-CCE2-41EE-BB93-E3D8DB5644E5}" dt="2025-02-24T10:22:47.719" v="9" actId="14100"/>
          <ac:picMkLst>
            <pc:docMk/>
            <pc:sldMk cId="517089612" sldId="299"/>
            <ac:picMk id="3" creationId="{2C5E390F-384A-4166-C2AE-5D46665DCE43}"/>
          </ac:picMkLst>
        </pc:picChg>
        <pc:picChg chg="del">
          <ac:chgData name="Zahoor ul Islam" userId="f92605904eb1177a" providerId="LiveId" clId="{0B4C728F-CCE2-41EE-BB93-E3D8DB5644E5}" dt="2025-02-24T10:00:23.330" v="1" actId="478"/>
          <ac:picMkLst>
            <pc:docMk/>
            <pc:sldMk cId="517089612" sldId="299"/>
            <ac:picMk id="5" creationId="{E4F43CE7-4D56-71D5-2360-05FC5EFBFF43}"/>
          </ac:picMkLst>
        </pc:picChg>
        <pc:picChg chg="add mod">
          <ac:chgData name="Zahoor ul Islam" userId="f92605904eb1177a" providerId="LiveId" clId="{0B4C728F-CCE2-41EE-BB93-E3D8DB5644E5}" dt="2025-02-24T10:24:43.351" v="10"/>
          <ac:picMkLst>
            <pc:docMk/>
            <pc:sldMk cId="517089612" sldId="299"/>
            <ac:picMk id="9" creationId="{DFAC25AB-C182-CF3D-FF68-17DE9AFF470F}"/>
          </ac:picMkLst>
        </pc:picChg>
        <pc:cxnChg chg="add mod">
          <ac:chgData name="Zahoor ul Islam" userId="f92605904eb1177a" providerId="LiveId" clId="{0B4C728F-CCE2-41EE-BB93-E3D8DB5644E5}" dt="2025-02-24T10:55:12.710" v="468" actId="1038"/>
          <ac:cxnSpMkLst>
            <pc:docMk/>
            <pc:sldMk cId="517089612" sldId="299"/>
            <ac:cxnSpMk id="15" creationId="{1C528E69-921C-DC1F-2072-4CE460F06650}"/>
          </ac:cxnSpMkLst>
        </pc:cxnChg>
        <pc:cxnChg chg="add mod">
          <ac:chgData name="Zahoor ul Islam" userId="f92605904eb1177a" providerId="LiveId" clId="{0B4C728F-CCE2-41EE-BB93-E3D8DB5644E5}" dt="2025-02-24T10:56:34.777" v="625" actId="14100"/>
          <ac:cxnSpMkLst>
            <pc:docMk/>
            <pc:sldMk cId="517089612" sldId="299"/>
            <ac:cxnSpMk id="17" creationId="{1A799BA8-38CD-4E28-0ACD-8F96916BCBC5}"/>
          </ac:cxnSpMkLst>
        </pc:cxnChg>
        <pc:cxnChg chg="add mod">
          <ac:chgData name="Zahoor ul Islam" userId="f92605904eb1177a" providerId="LiveId" clId="{0B4C728F-CCE2-41EE-BB93-E3D8DB5644E5}" dt="2025-02-24T11:25:32.122" v="626"/>
          <ac:cxnSpMkLst>
            <pc:docMk/>
            <pc:sldMk cId="517089612" sldId="299"/>
            <ac:cxnSpMk id="20" creationId="{C4247B38-1E31-60B6-0B0B-BAB3AFCA656F}"/>
          </ac:cxnSpMkLst>
        </pc:cxnChg>
      </pc:sldChg>
      <pc:sldChg chg="addSp delSp modSp add mod">
        <pc:chgData name="Zahoor ul Islam" userId="f92605904eb1177a" providerId="LiveId" clId="{0B4C728F-CCE2-41EE-BB93-E3D8DB5644E5}" dt="2025-02-24T12:40:29.991" v="2348" actId="20577"/>
        <pc:sldMkLst>
          <pc:docMk/>
          <pc:sldMk cId="4039923029" sldId="300"/>
        </pc:sldMkLst>
        <pc:spChg chg="del">
          <ac:chgData name="Zahoor ul Islam" userId="f92605904eb1177a" providerId="LiveId" clId="{0B4C728F-CCE2-41EE-BB93-E3D8DB5644E5}" dt="2025-02-24T11:27:11.326" v="692" actId="478"/>
          <ac:spMkLst>
            <pc:docMk/>
            <pc:sldMk cId="4039923029" sldId="300"/>
            <ac:spMk id="10" creationId="{B1016E25-5868-FBBB-6E2F-842F0A699F9C}"/>
          </ac:spMkLst>
        </pc:spChg>
        <pc:spChg chg="add mod">
          <ac:chgData name="Zahoor ul Islam" userId="f92605904eb1177a" providerId="LiveId" clId="{0B4C728F-CCE2-41EE-BB93-E3D8DB5644E5}" dt="2025-02-24T12:40:29.991" v="2348" actId="20577"/>
          <ac:spMkLst>
            <pc:docMk/>
            <pc:sldMk cId="4039923029" sldId="300"/>
            <ac:spMk id="16" creationId="{86E532AC-C524-F723-1309-612ACA7E5616}"/>
          </ac:spMkLst>
        </pc:spChg>
        <pc:spChg chg="add mod">
          <ac:chgData name="Zahoor ul Islam" userId="f92605904eb1177a" providerId="LiveId" clId="{0B4C728F-CCE2-41EE-BB93-E3D8DB5644E5}" dt="2025-02-24T11:39:21.728" v="1356" actId="14100"/>
          <ac:spMkLst>
            <pc:docMk/>
            <pc:sldMk cId="4039923029" sldId="300"/>
            <ac:spMk id="21" creationId="{4BD061B4-FE72-6D97-1A7C-2C59693E1490}"/>
          </ac:spMkLst>
        </pc:spChg>
        <pc:spChg chg="add mod">
          <ac:chgData name="Zahoor ul Islam" userId="f92605904eb1177a" providerId="LiveId" clId="{0B4C728F-CCE2-41EE-BB93-E3D8DB5644E5}" dt="2025-02-24T11:39:37.515" v="1452" actId="20577"/>
          <ac:spMkLst>
            <pc:docMk/>
            <pc:sldMk cId="4039923029" sldId="300"/>
            <ac:spMk id="22" creationId="{D7D6D923-4C05-FA14-C2FD-5F147575A690}"/>
          </ac:spMkLst>
        </pc:spChg>
        <pc:spChg chg="add mod">
          <ac:chgData name="Zahoor ul Islam" userId="f92605904eb1177a" providerId="LiveId" clId="{0B4C728F-CCE2-41EE-BB93-E3D8DB5644E5}" dt="2025-02-24T11:39:55.359" v="1550" actId="20577"/>
          <ac:spMkLst>
            <pc:docMk/>
            <pc:sldMk cId="4039923029" sldId="300"/>
            <ac:spMk id="23" creationId="{1912E4A5-6DDC-E7B0-798C-A1292F3CBFEA}"/>
          </ac:spMkLst>
        </pc:spChg>
        <pc:picChg chg="del">
          <ac:chgData name="Zahoor ul Islam" userId="f92605904eb1177a" providerId="LiveId" clId="{0B4C728F-CCE2-41EE-BB93-E3D8DB5644E5}" dt="2025-02-24T11:25:46.314" v="628" actId="478"/>
          <ac:picMkLst>
            <pc:docMk/>
            <pc:sldMk cId="4039923029" sldId="300"/>
            <ac:picMk id="3" creationId="{BA6AFCA3-CDA4-846C-F71B-580FFAA58830}"/>
          </ac:picMkLst>
        </pc:picChg>
        <pc:picChg chg="add mod">
          <ac:chgData name="Zahoor ul Islam" userId="f92605904eb1177a" providerId="LiveId" clId="{0B4C728F-CCE2-41EE-BB93-E3D8DB5644E5}" dt="2025-02-24T11:35:28.797" v="1179" actId="1037"/>
          <ac:picMkLst>
            <pc:docMk/>
            <pc:sldMk cId="4039923029" sldId="300"/>
            <ac:picMk id="4" creationId="{8D138A3B-39E7-6540-AC63-93BC4AEC64D2}"/>
          </ac:picMkLst>
        </pc:picChg>
        <pc:picChg chg="add mod">
          <ac:chgData name="Zahoor ul Islam" userId="f92605904eb1177a" providerId="LiveId" clId="{0B4C728F-CCE2-41EE-BB93-E3D8DB5644E5}" dt="2025-02-24T11:40:17.012" v="1573" actId="1036"/>
          <ac:picMkLst>
            <pc:docMk/>
            <pc:sldMk cId="4039923029" sldId="300"/>
            <ac:picMk id="9" creationId="{A0696B29-C4AC-9A90-2215-393A55EB753F}"/>
          </ac:picMkLst>
        </pc:picChg>
        <pc:picChg chg="add mod">
          <ac:chgData name="Zahoor ul Islam" userId="f92605904eb1177a" providerId="LiveId" clId="{0B4C728F-CCE2-41EE-BB93-E3D8DB5644E5}" dt="2025-02-24T11:40:11.717" v="1562" actId="1036"/>
          <ac:picMkLst>
            <pc:docMk/>
            <pc:sldMk cId="4039923029" sldId="300"/>
            <ac:picMk id="19" creationId="{8A6B7189-C6D2-DC92-BC32-B9C699055A36}"/>
          </ac:picMkLst>
        </pc:picChg>
        <pc:cxnChg chg="del">
          <ac:chgData name="Zahoor ul Islam" userId="f92605904eb1177a" providerId="LiveId" clId="{0B4C728F-CCE2-41EE-BB93-E3D8DB5644E5}" dt="2025-02-24T11:25:52.306" v="630" actId="478"/>
          <ac:cxnSpMkLst>
            <pc:docMk/>
            <pc:sldMk cId="4039923029" sldId="300"/>
            <ac:cxnSpMk id="15" creationId="{AC70B32B-DEA2-C556-5E2F-4E3008DC87B8}"/>
          </ac:cxnSpMkLst>
        </pc:cxnChg>
        <pc:cxnChg chg="del">
          <ac:chgData name="Zahoor ul Islam" userId="f92605904eb1177a" providerId="LiveId" clId="{0B4C728F-CCE2-41EE-BB93-E3D8DB5644E5}" dt="2025-02-24T11:25:49.933" v="629" actId="478"/>
          <ac:cxnSpMkLst>
            <pc:docMk/>
            <pc:sldMk cId="4039923029" sldId="300"/>
            <ac:cxnSpMk id="17" creationId="{BD0842A5-BC7A-A350-6F0B-3A505ECB2EC2}"/>
          </ac:cxnSpMkLst>
        </pc:cxnChg>
      </pc:sldChg>
      <pc:sldChg chg="addSp delSp modSp add mod">
        <pc:chgData name="Zahoor ul Islam" userId="f92605904eb1177a" providerId="LiveId" clId="{0B4C728F-CCE2-41EE-BB93-E3D8DB5644E5}" dt="2025-02-24T14:19:57.134" v="2375" actId="6549"/>
        <pc:sldMkLst>
          <pc:docMk/>
          <pc:sldMk cId="2839908645" sldId="301"/>
        </pc:sldMkLst>
        <pc:spChg chg="add mod">
          <ac:chgData name="Zahoor ul Islam" userId="f92605904eb1177a" providerId="LiveId" clId="{0B4C728F-CCE2-41EE-BB93-E3D8DB5644E5}" dt="2025-02-24T14:19:43.529" v="2372" actId="20577"/>
          <ac:spMkLst>
            <pc:docMk/>
            <pc:sldMk cId="2839908645" sldId="301"/>
            <ac:spMk id="10" creationId="{14F9F9C6-19A9-8B01-7467-B1E92F358589}"/>
          </ac:spMkLst>
        </pc:spChg>
        <pc:spChg chg="add mod">
          <ac:chgData name="Zahoor ul Islam" userId="f92605904eb1177a" providerId="LiveId" clId="{0B4C728F-CCE2-41EE-BB93-E3D8DB5644E5}" dt="2025-02-24T14:19:57.134" v="2375" actId="6549"/>
          <ac:spMkLst>
            <pc:docMk/>
            <pc:sldMk cId="2839908645" sldId="301"/>
            <ac:spMk id="11" creationId="{EFDEB654-4060-DC19-D5C7-B85302ECD1BA}"/>
          </ac:spMkLst>
        </pc:spChg>
        <pc:picChg chg="add mod">
          <ac:chgData name="Zahoor ul Islam" userId="f92605904eb1177a" providerId="LiveId" clId="{0B4C728F-CCE2-41EE-BB93-E3D8DB5644E5}" dt="2025-02-24T11:47:24.866" v="1724" actId="1037"/>
          <ac:picMkLst>
            <pc:docMk/>
            <pc:sldMk cId="2839908645" sldId="301"/>
            <ac:picMk id="3" creationId="{43FC6951-E2F0-5344-74D4-42864A847A66}"/>
          </ac:picMkLst>
        </pc:picChg>
        <pc:picChg chg="del">
          <ac:chgData name="Zahoor ul Islam" userId="f92605904eb1177a" providerId="LiveId" clId="{0B4C728F-CCE2-41EE-BB93-E3D8DB5644E5}" dt="2025-02-24T11:42:16.203" v="1575" actId="478"/>
          <ac:picMkLst>
            <pc:docMk/>
            <pc:sldMk cId="2839908645" sldId="301"/>
            <ac:picMk id="5" creationId="{2C629F97-F1D4-3511-6B49-F12413FD4AA0}"/>
          </ac:picMkLst>
        </pc:picChg>
        <pc:picChg chg="add mod">
          <ac:chgData name="Zahoor ul Islam" userId="f92605904eb1177a" providerId="LiveId" clId="{0B4C728F-CCE2-41EE-BB93-E3D8DB5644E5}" dt="2025-02-24T11:47:37.603" v="1731" actId="1036"/>
          <ac:picMkLst>
            <pc:docMk/>
            <pc:sldMk cId="2839908645" sldId="301"/>
            <ac:picMk id="9" creationId="{FC6B9CAA-E20B-C08C-EFAB-C1793F4FB15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E47B3-74F6-DA8B-8309-BAF533507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FB773-4188-F30B-6876-77862D1D0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80D37-581C-2486-B4F1-AF224B54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8B38-6A38-A491-CDEC-6F0D2EADE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B3A81-C02D-3326-7703-D8EE8269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2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8032-4AC9-1BE6-EBF6-97F4053F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3D4DF-C88B-2C04-B3C2-5493463F6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CBD2E-7F09-4D9F-0B18-8E755EFB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A4273-0FB0-0941-001C-967AF22E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74045-CB65-7F4A-03F7-7A8E9ED25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1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51BF4-D7C0-44D8-C544-7275E24E29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BB3AC4-A697-4E0B-8E61-3460FFDB5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813BF-91DA-2FED-7836-FB23FD56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155E0-CEC9-36DC-0E82-B2C6FF70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3A7E0-F5F2-EBFB-654C-5E7C94C8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73F4D-8918-248F-F31E-E5F660BE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84373-C830-A258-7B4E-2EAA21FB3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462D5-0511-C464-7A76-D053A931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5601F-DA2A-8D42-6E53-D95925A10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7FCA0-0259-2306-F2A6-DFBE51D8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1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4FDDF-83F9-D361-CC06-43CBC3E00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F3AF3-8124-0CEE-77B8-521C1B3F1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B4668-7A81-9440-E8CA-BA456000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D5B63-1E83-0D68-13E6-18487207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4B65F-9220-8978-1EC9-7286372C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BF727-5BF8-9B84-45AD-230E974D3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25C9D-8903-7191-D247-9AECD350A6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98723-41C7-46C3-0904-0A0E1156B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8F6BE-E991-7DBD-6974-68998425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4665B-BABB-FC4B-09BD-C038A8174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7C9C6-3244-FA66-CF98-A432864C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0610F-1FEB-2DAB-D66F-59CEF047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BD801-D4FF-2957-AC7C-38ADB49A3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1A0A7-D702-F879-17B3-622EA9356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5378B-0D1D-5AEE-E8C4-A041A4EA6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BF572F-C865-903E-8416-43D3D23003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79745-C533-0819-37DA-648812A5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BD8DF-CEDB-FE23-592E-7F026AE8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666579-9F80-8938-ABA9-200205D8B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6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7A67B-74EE-7B52-BEBB-D833E974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5DE27B-D3D0-C16D-9B00-C23768421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B79800-D377-BDF2-F839-0258A187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06FB6-3A5F-7AB5-F2C7-538E66D6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00E873-B6FF-C56A-72EE-D30B9DFD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71710-0BC3-B75D-C57A-9E391D3F9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B3453-D491-5F5B-8377-56D6CEA0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9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A84D-8FF1-1C04-BBE9-D0F1C643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EB97C-9147-0BB4-1B30-A1CB0D16E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DF533-CA7C-82B1-D57C-4E5552035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00E80-2A75-2DA7-16AD-AC1615EA8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0FC37-8A69-9A3E-A363-1AF44EE4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E7975-7CF2-0F36-67A7-51B917D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9652-0F39-A699-41EE-A3E495CD9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CB1CF-A915-95E9-F5F5-9F482F47C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D8720D-6495-BE68-9E0D-25720A475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82332-E93A-8C91-6963-65F36475F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A611D-3460-A03D-28E4-269959C5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18607-83ED-BC84-99D1-5E20BDDC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75AA2-B5DE-56D4-E67A-4831DF770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A84C5-7D08-E355-8774-13C461C12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79F55-5E7B-09B7-77E6-1614E2ACB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2C6099-90F7-4BD9-BEF0-B6C990AC405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16686-FB99-0C73-843D-BC06D3C18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3C5BA-EE79-1F0F-875C-63D1BC1BB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A9D731-4CA1-4B54-9319-F715006C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6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492A4-CE11-C41A-964D-85C31D2A2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F4718F-9A4C-529A-97C7-8D804295B6E9}"/>
              </a:ext>
            </a:extLst>
          </p:cNvPr>
          <p:cNvSpPr/>
          <p:nvPr/>
        </p:nvSpPr>
        <p:spPr>
          <a:xfrm>
            <a:off x="1747880" y="94593"/>
            <a:ext cx="8772975" cy="704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Source Calibration for CYGNO_04</a:t>
            </a:r>
          </a:p>
        </p:txBody>
      </p:sp>
      <p:pic>
        <p:nvPicPr>
          <p:cNvPr id="6" name="Picture 5" descr="A group of black and orange squares with letters&#10;&#10;Description automatically generated">
            <a:extLst>
              <a:ext uri="{FF2B5EF4-FFF2-40B4-BE49-F238E27FC236}">
                <a16:creationId xmlns:a16="http://schemas.microsoft.com/office/drawing/2014/main" id="{B09A8947-521E-3CB4-29A3-F31D1D0B9A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4" y="0"/>
            <a:ext cx="1334763" cy="1313953"/>
          </a:xfrm>
          <a:prstGeom prst="rect">
            <a:avLst/>
          </a:prstGeom>
        </p:spPr>
      </p:pic>
      <p:pic>
        <p:nvPicPr>
          <p:cNvPr id="8" name="Picture 7" descr="A black circle with white text&#10;&#10;Description automatically generated">
            <a:extLst>
              <a:ext uri="{FF2B5EF4-FFF2-40B4-BE49-F238E27FC236}">
                <a16:creationId xmlns:a16="http://schemas.microsoft.com/office/drawing/2014/main" id="{6374DC72-147A-093A-2FE1-463230F63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818" y="80145"/>
            <a:ext cx="1194968" cy="11949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7CF34D-5CE5-AC2E-1244-B0F39B7E27EE}"/>
              </a:ext>
            </a:extLst>
          </p:cNvPr>
          <p:cNvSpPr txBox="1"/>
          <p:nvPr/>
        </p:nvSpPr>
        <p:spPr>
          <a:xfrm>
            <a:off x="1035271" y="1402503"/>
            <a:ext cx="26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Source Fe55</a:t>
            </a:r>
          </a:p>
          <a:p>
            <a:r>
              <a:rPr lang="en-US" sz="2400" dirty="0">
                <a:solidFill>
                  <a:schemeClr val="bg1"/>
                </a:solidFill>
              </a:rPr>
              <a:t>Energy 5.9 keV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Activity 3.7 MBq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BCC07-DEC7-2EBF-8FBF-02F81C2ABD0F}"/>
              </a:ext>
            </a:extLst>
          </p:cNvPr>
          <p:cNvSpPr txBox="1"/>
          <p:nvPr/>
        </p:nvSpPr>
        <p:spPr>
          <a:xfrm>
            <a:off x="7926424" y="1366350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(25,55,0)cm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CE3DD8B-AB85-3785-2DBF-A6D00D557F36}"/>
              </a:ext>
            </a:extLst>
          </p:cNvPr>
          <p:cNvSpPr txBox="1"/>
          <p:nvPr/>
        </p:nvSpPr>
        <p:spPr>
          <a:xfrm>
            <a:off x="9512456" y="1366350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(-25,55,0)cm</a:t>
            </a:r>
          </a:p>
        </p:txBody>
      </p:sp>
      <p:pic>
        <p:nvPicPr>
          <p:cNvPr id="3" name="Picture 2" descr="A blue square with red lines and dots&#10;&#10;AI-generated content may be incorrect.">
            <a:extLst>
              <a:ext uri="{FF2B5EF4-FFF2-40B4-BE49-F238E27FC236}">
                <a16:creationId xmlns:a16="http://schemas.microsoft.com/office/drawing/2014/main" id="{93867051-77A9-6E75-8CF6-391AA8AF51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390" y="1561764"/>
            <a:ext cx="7484451" cy="42240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1E2947-E2E9-A613-BD3B-A080DA4F5DBD}"/>
              </a:ext>
            </a:extLst>
          </p:cNvPr>
          <p:cNvSpPr txBox="1"/>
          <p:nvPr/>
        </p:nvSpPr>
        <p:spPr>
          <a:xfrm>
            <a:off x="4191674" y="995540"/>
            <a:ext cx="3093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CYGNO_04 Geometry v3</a:t>
            </a:r>
          </a:p>
        </p:txBody>
      </p:sp>
      <p:pic>
        <p:nvPicPr>
          <p:cNvPr id="11" name="Picture 10" descr="A screenshot of a computer&#10;&#10;AI-generated content may be incorrect.">
            <a:extLst>
              <a:ext uri="{FF2B5EF4-FFF2-40B4-BE49-F238E27FC236}">
                <a16:creationId xmlns:a16="http://schemas.microsoft.com/office/drawing/2014/main" id="{595D24DA-0282-C3AC-FBB8-EA26901DA7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6" y="1402504"/>
            <a:ext cx="3806159" cy="444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6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2F66A-5E9F-9FB4-7413-F79A4238C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18B7A6-740E-EBA4-76FF-5A8DF7499DDF}"/>
              </a:ext>
            </a:extLst>
          </p:cNvPr>
          <p:cNvSpPr/>
          <p:nvPr/>
        </p:nvSpPr>
        <p:spPr>
          <a:xfrm>
            <a:off x="1747880" y="94593"/>
            <a:ext cx="8772975" cy="704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Source Calibration for CYGNO_04</a:t>
            </a:r>
          </a:p>
        </p:txBody>
      </p:sp>
      <p:pic>
        <p:nvPicPr>
          <p:cNvPr id="6" name="Picture 5" descr="A group of black and orange squares with letters&#10;&#10;Description automatically generated">
            <a:extLst>
              <a:ext uri="{FF2B5EF4-FFF2-40B4-BE49-F238E27FC236}">
                <a16:creationId xmlns:a16="http://schemas.microsoft.com/office/drawing/2014/main" id="{0C00151A-E893-C182-2839-5AB694F40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4" y="0"/>
            <a:ext cx="1334763" cy="1313953"/>
          </a:xfrm>
          <a:prstGeom prst="rect">
            <a:avLst/>
          </a:prstGeom>
        </p:spPr>
      </p:pic>
      <p:pic>
        <p:nvPicPr>
          <p:cNvPr id="8" name="Picture 7" descr="A black circle with white text&#10;&#10;Description automatically generated">
            <a:extLst>
              <a:ext uri="{FF2B5EF4-FFF2-40B4-BE49-F238E27FC236}">
                <a16:creationId xmlns:a16="http://schemas.microsoft.com/office/drawing/2014/main" id="{CCF7CB76-555F-06A3-3D74-0E225E44C4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818" y="80145"/>
            <a:ext cx="1194968" cy="11949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0D9746D-7D69-882B-B7A9-4F0169167409}"/>
              </a:ext>
            </a:extLst>
          </p:cNvPr>
          <p:cNvSpPr txBox="1"/>
          <p:nvPr/>
        </p:nvSpPr>
        <p:spPr>
          <a:xfrm>
            <a:off x="1035271" y="1402503"/>
            <a:ext cx="26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Source Fe55</a:t>
            </a:r>
          </a:p>
          <a:p>
            <a:r>
              <a:rPr lang="en-US" sz="2400" dirty="0">
                <a:solidFill>
                  <a:schemeClr val="bg1"/>
                </a:solidFill>
              </a:rPr>
              <a:t>Energy 5.9 keV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Activity 3.7 MBq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365636-6278-36D7-337F-73A88D67DC10}"/>
              </a:ext>
            </a:extLst>
          </p:cNvPr>
          <p:cNvSpPr txBox="1"/>
          <p:nvPr/>
        </p:nvSpPr>
        <p:spPr>
          <a:xfrm>
            <a:off x="7926424" y="1366350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(25,55,0)cm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1C6FC14-FFFA-7889-13B7-668B5BCA38B9}"/>
              </a:ext>
            </a:extLst>
          </p:cNvPr>
          <p:cNvSpPr txBox="1"/>
          <p:nvPr/>
        </p:nvSpPr>
        <p:spPr>
          <a:xfrm>
            <a:off x="9512456" y="1366350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(-25,55,0)cm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1CE090-F0D6-42CE-2C7F-0909945EB90B}"/>
              </a:ext>
            </a:extLst>
          </p:cNvPr>
          <p:cNvSpPr txBox="1"/>
          <p:nvPr/>
        </p:nvSpPr>
        <p:spPr>
          <a:xfrm>
            <a:off x="278" y="1415368"/>
            <a:ext cx="568033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For the 55Fe, our task is to have:</a:t>
            </a:r>
          </a:p>
          <a:p>
            <a:endParaRPr lang="en-US" sz="2000" dirty="0"/>
          </a:p>
          <a:p>
            <a:r>
              <a:rPr lang="en-US" sz="2000" dirty="0"/>
              <a:t>On the COPPER</a:t>
            </a:r>
          </a:p>
          <a:p>
            <a:r>
              <a:rPr lang="en-US" sz="2000" dirty="0"/>
              <a:t>-    14 slits 62.5 mm apart each other;</a:t>
            </a:r>
          </a:p>
          <a:p>
            <a:r>
              <a:rPr lang="en-US" sz="2000" dirty="0"/>
              <a:t>4.5 x 14.5 mm</a:t>
            </a:r>
            <a:r>
              <a:rPr lang="en-US" sz="2000" baseline="30000" dirty="0"/>
              <a:t>2</a:t>
            </a:r>
            <a:r>
              <a:rPr lang="en-US" sz="2000" dirty="0"/>
              <a:t> and 40 mm deep (the whole clean copper layer)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/>
              <a:t>On the `PMMA</a:t>
            </a:r>
          </a:p>
          <a:p>
            <a:r>
              <a:rPr lang="en-US" sz="2000" dirty="0"/>
              <a:t>- 2 windows (1 per half volume)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80 x 402 mm</a:t>
            </a:r>
            <a:r>
              <a:rPr lang="en-US" sz="2000" baseline="30000" dirty="0"/>
              <a:t>2 </a:t>
            </a:r>
            <a:r>
              <a:rPr lang="en-US" sz="2000" dirty="0"/>
              <a:t>windows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/>
              <a:t>This setup should allow 10 kHz of events (about 2 Hz/cm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r>
              <a:rPr lang="en-US" sz="2000" dirty="0"/>
              <a:t>Therefore, the existing cad-acrylic-box and inner cu are removed.</a:t>
            </a:r>
          </a:p>
          <a:p>
            <a:r>
              <a:rPr lang="en-US" sz="2000" dirty="0"/>
              <a:t>Next, to implement the proposed structure of Cu and PMMA to check the events rate. </a:t>
            </a:r>
          </a:p>
        </p:txBody>
      </p:sp>
      <p:pic>
        <p:nvPicPr>
          <p:cNvPr id="14" name="Picture 13" descr="A square with lines and dots&#10;&#10;AI-generated content may be incorrect.">
            <a:extLst>
              <a:ext uri="{FF2B5EF4-FFF2-40B4-BE49-F238E27FC236}">
                <a16:creationId xmlns:a16="http://schemas.microsoft.com/office/drawing/2014/main" id="{48C9612C-9F37-25FA-EC97-C935B4CB24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841" y="1319009"/>
            <a:ext cx="6226427" cy="376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9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5C1AC3D-5678-4C31-1E32-F2B36DD6B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78" y="1532088"/>
            <a:ext cx="9349977" cy="52710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C314C4B-693A-8AEF-A25C-B08F8DD70466}"/>
              </a:ext>
            </a:extLst>
          </p:cNvPr>
          <p:cNvSpPr/>
          <p:nvPr/>
        </p:nvSpPr>
        <p:spPr>
          <a:xfrm>
            <a:off x="1747880" y="94593"/>
            <a:ext cx="8772975" cy="704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Source Calibration for CYGNO_04</a:t>
            </a:r>
          </a:p>
        </p:txBody>
      </p:sp>
      <p:pic>
        <p:nvPicPr>
          <p:cNvPr id="7" name="Picture 6" descr="A group of black and orange squares with letters&#10;&#10;Description automatically generated">
            <a:extLst>
              <a:ext uri="{FF2B5EF4-FFF2-40B4-BE49-F238E27FC236}">
                <a16:creationId xmlns:a16="http://schemas.microsoft.com/office/drawing/2014/main" id="{17D71D7D-F163-AF8A-CC4B-9E7983AD2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4" y="0"/>
            <a:ext cx="1334763" cy="1313953"/>
          </a:xfrm>
          <a:prstGeom prst="rect">
            <a:avLst/>
          </a:prstGeom>
        </p:spPr>
      </p:pic>
      <p:pic>
        <p:nvPicPr>
          <p:cNvPr id="8" name="Picture 7" descr="A black circle with white text&#10;&#10;Description automatically generated">
            <a:extLst>
              <a:ext uri="{FF2B5EF4-FFF2-40B4-BE49-F238E27FC236}">
                <a16:creationId xmlns:a16="http://schemas.microsoft.com/office/drawing/2014/main" id="{4A77A90A-547E-0D45-1B6B-6CDA3C7F60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818" y="80145"/>
            <a:ext cx="1194968" cy="11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F2F83-17F3-04CD-1703-294BCD46A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7858BE5-7153-7E04-1BF1-AEFD534791FF}"/>
              </a:ext>
            </a:extLst>
          </p:cNvPr>
          <p:cNvSpPr/>
          <p:nvPr/>
        </p:nvSpPr>
        <p:spPr>
          <a:xfrm>
            <a:off x="1747880" y="94593"/>
            <a:ext cx="8772975" cy="704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Source Calibration for CYGNO_04</a:t>
            </a:r>
          </a:p>
        </p:txBody>
      </p:sp>
      <p:pic>
        <p:nvPicPr>
          <p:cNvPr id="7" name="Picture 6" descr="A group of black and orange squares with letters&#10;&#10;Description automatically generated">
            <a:extLst>
              <a:ext uri="{FF2B5EF4-FFF2-40B4-BE49-F238E27FC236}">
                <a16:creationId xmlns:a16="http://schemas.microsoft.com/office/drawing/2014/main" id="{2DC8664E-402F-FE68-C0FA-D9A885B05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4" y="0"/>
            <a:ext cx="1334763" cy="1313953"/>
          </a:xfrm>
          <a:prstGeom prst="rect">
            <a:avLst/>
          </a:prstGeom>
        </p:spPr>
      </p:pic>
      <p:pic>
        <p:nvPicPr>
          <p:cNvPr id="8" name="Picture 7" descr="A black circle with white text&#10;&#10;Description automatically generated">
            <a:extLst>
              <a:ext uri="{FF2B5EF4-FFF2-40B4-BE49-F238E27FC236}">
                <a16:creationId xmlns:a16="http://schemas.microsoft.com/office/drawing/2014/main" id="{E3D4727C-5057-4009-3F46-6F1BA5F29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818" y="80145"/>
            <a:ext cx="1194968" cy="1194968"/>
          </a:xfrm>
          <a:prstGeom prst="rect">
            <a:avLst/>
          </a:prstGeom>
        </p:spPr>
      </p:pic>
      <p:pic>
        <p:nvPicPr>
          <p:cNvPr id="3" name="Picture 2" descr="A blue outline of a ballot box">
            <a:extLst>
              <a:ext uri="{FF2B5EF4-FFF2-40B4-BE49-F238E27FC236}">
                <a16:creationId xmlns:a16="http://schemas.microsoft.com/office/drawing/2014/main" id="{2C5E390F-384A-4166-C2AE-5D46665DCE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625" y="1030009"/>
            <a:ext cx="4967103" cy="52372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C528DC-3248-48BE-BF0C-4486DDED2FD9}"/>
              </a:ext>
            </a:extLst>
          </p:cNvPr>
          <p:cNvSpPr txBox="1"/>
          <p:nvPr/>
        </p:nvSpPr>
        <p:spPr>
          <a:xfrm>
            <a:off x="278" y="1571065"/>
            <a:ext cx="5680331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400" dirty="0"/>
              <a:t>PMMA Box of size </a:t>
            </a:r>
          </a:p>
          <a:p>
            <a:r>
              <a:rPr lang="en-US" sz="2400" dirty="0"/>
              <a:t>1190 mm , 1040 mm, 720 mm.</a:t>
            </a:r>
          </a:p>
          <a:p>
            <a:r>
              <a:rPr lang="en-US" sz="2400" dirty="0"/>
              <a:t>Thickness of the PMMA is 20 mm</a:t>
            </a:r>
          </a:p>
          <a:p>
            <a:endParaRPr lang="en-US" sz="2400" dirty="0"/>
          </a:p>
          <a:p>
            <a:r>
              <a:rPr lang="en-US" sz="2400" dirty="0"/>
              <a:t>-2 windows (1 per half volume)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80 x 402 mm</a:t>
            </a:r>
            <a:r>
              <a:rPr lang="en-US" sz="2400" baseline="30000" dirty="0"/>
              <a:t>2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windows are placed 98 mm apart each other and 144 mm from both sides of the box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649FCB-3C0D-9B32-D284-319B00F560CF}"/>
              </a:ext>
            </a:extLst>
          </p:cNvPr>
          <p:cNvSpPr txBox="1"/>
          <p:nvPr/>
        </p:nvSpPr>
        <p:spPr>
          <a:xfrm>
            <a:off x="8609926" y="18530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98 mm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243862-79EF-EBB7-47AC-A83328569555}"/>
              </a:ext>
            </a:extLst>
          </p:cNvPr>
          <p:cNvSpPr txBox="1"/>
          <p:nvPr/>
        </p:nvSpPr>
        <p:spPr>
          <a:xfrm>
            <a:off x="8762326" y="2507181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144 mm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C541E4-2B26-469F-823B-60E8E93DC8D8}"/>
              </a:ext>
            </a:extLst>
          </p:cNvPr>
          <p:cNvSpPr txBox="1"/>
          <p:nvPr/>
        </p:nvSpPr>
        <p:spPr>
          <a:xfrm>
            <a:off x="8445390" y="1251573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144 mm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C528E69-921C-DC1F-2072-4CE460F06650}"/>
              </a:ext>
            </a:extLst>
          </p:cNvPr>
          <p:cNvCxnSpPr>
            <a:cxnSpLocks/>
          </p:cNvCxnSpPr>
          <p:nvPr/>
        </p:nvCxnSpPr>
        <p:spPr>
          <a:xfrm flipV="1">
            <a:off x="8569464" y="2638004"/>
            <a:ext cx="0" cy="113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799BA8-38CD-4E28-0ACD-8F96916BCBC5}"/>
              </a:ext>
            </a:extLst>
          </p:cNvPr>
          <p:cNvCxnSpPr>
            <a:cxnSpLocks/>
          </p:cNvCxnSpPr>
          <p:nvPr/>
        </p:nvCxnSpPr>
        <p:spPr>
          <a:xfrm flipV="1">
            <a:off x="8624760" y="1940744"/>
            <a:ext cx="0" cy="113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08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4DAAA-DC24-867E-47C1-0E0C7D513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53FA17E-08D6-1883-615B-A93EADAFF525}"/>
              </a:ext>
            </a:extLst>
          </p:cNvPr>
          <p:cNvSpPr/>
          <p:nvPr/>
        </p:nvSpPr>
        <p:spPr>
          <a:xfrm>
            <a:off x="1747880" y="94593"/>
            <a:ext cx="8772975" cy="704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Source Calibration for CYGNO_04</a:t>
            </a:r>
          </a:p>
        </p:txBody>
      </p:sp>
      <p:pic>
        <p:nvPicPr>
          <p:cNvPr id="7" name="Picture 6" descr="A group of black and orange squares with letters&#10;&#10;Description automatically generated">
            <a:extLst>
              <a:ext uri="{FF2B5EF4-FFF2-40B4-BE49-F238E27FC236}">
                <a16:creationId xmlns:a16="http://schemas.microsoft.com/office/drawing/2014/main" id="{1C97E507-1350-3C17-45A3-57399040A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4" y="0"/>
            <a:ext cx="1334763" cy="1313953"/>
          </a:xfrm>
          <a:prstGeom prst="rect">
            <a:avLst/>
          </a:prstGeom>
        </p:spPr>
      </p:pic>
      <p:pic>
        <p:nvPicPr>
          <p:cNvPr id="8" name="Picture 7" descr="A black circle with white text&#10;&#10;Description automatically generated">
            <a:extLst>
              <a:ext uri="{FF2B5EF4-FFF2-40B4-BE49-F238E27FC236}">
                <a16:creationId xmlns:a16="http://schemas.microsoft.com/office/drawing/2014/main" id="{0E4269E8-FC09-B1B9-9F57-D7387EAE8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818" y="80145"/>
            <a:ext cx="1194968" cy="11949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EBC58E-871E-F5A3-38CF-CF5431F09C92}"/>
              </a:ext>
            </a:extLst>
          </p:cNvPr>
          <p:cNvSpPr txBox="1"/>
          <p:nvPr/>
        </p:nvSpPr>
        <p:spPr>
          <a:xfrm>
            <a:off x="8609926" y="18530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98 mm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32B178-C5E6-A17F-1D0E-07B9E93C3F37}"/>
              </a:ext>
            </a:extLst>
          </p:cNvPr>
          <p:cNvSpPr txBox="1"/>
          <p:nvPr/>
        </p:nvSpPr>
        <p:spPr>
          <a:xfrm>
            <a:off x="8762326" y="2507181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144 mm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9739EE-0C75-A3CC-0CFB-8C5988207F13}"/>
              </a:ext>
            </a:extLst>
          </p:cNvPr>
          <p:cNvSpPr txBox="1"/>
          <p:nvPr/>
        </p:nvSpPr>
        <p:spPr>
          <a:xfrm>
            <a:off x="8445390" y="1251573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144 mm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A square with lines and dots&#10;&#10;AI-generated content may be incorrect.">
            <a:extLst>
              <a:ext uri="{FF2B5EF4-FFF2-40B4-BE49-F238E27FC236}">
                <a16:creationId xmlns:a16="http://schemas.microsoft.com/office/drawing/2014/main" id="{8D138A3B-39E7-6540-AC63-93BC4AEC64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651" y="2653453"/>
            <a:ext cx="5736284" cy="3383205"/>
          </a:xfrm>
          <a:prstGeom prst="rect">
            <a:avLst/>
          </a:prstGeom>
        </p:spPr>
      </p:pic>
      <p:pic>
        <p:nvPicPr>
          <p:cNvPr id="9" name="Picture 8" descr="A blue rectangular object with a red line&#10;&#10;AI-generated content may be incorrect.">
            <a:extLst>
              <a:ext uri="{FF2B5EF4-FFF2-40B4-BE49-F238E27FC236}">
                <a16:creationId xmlns:a16="http://schemas.microsoft.com/office/drawing/2014/main" id="{A0696B29-C4AC-9A90-2215-393A55EB75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1" y="2379931"/>
            <a:ext cx="2908807" cy="389948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6E532AC-C524-F723-1309-612ACA7E5616}"/>
              </a:ext>
            </a:extLst>
          </p:cNvPr>
          <p:cNvSpPr txBox="1"/>
          <p:nvPr/>
        </p:nvSpPr>
        <p:spPr>
          <a:xfrm>
            <a:off x="2921229" y="985191"/>
            <a:ext cx="66366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These pictures confirm the  alignment of the PMMA with the rest of the geometry without overlaps?</a:t>
            </a:r>
          </a:p>
        </p:txBody>
      </p:sp>
      <p:pic>
        <p:nvPicPr>
          <p:cNvPr id="19" name="Picture 18" descr="A blue and green rectangle with lines and lines&#10;&#10;AI-generated content may be incorrect.">
            <a:extLst>
              <a:ext uri="{FF2B5EF4-FFF2-40B4-BE49-F238E27FC236}">
                <a16:creationId xmlns:a16="http://schemas.microsoft.com/office/drawing/2014/main" id="{8A6B7189-C6D2-DC92-BC32-B9C699055A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938" y="2956455"/>
            <a:ext cx="3422476" cy="288883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BD061B4-FE72-6D97-1A7C-2C59693E1490}"/>
              </a:ext>
            </a:extLst>
          </p:cNvPr>
          <p:cNvSpPr txBox="1"/>
          <p:nvPr/>
        </p:nvSpPr>
        <p:spPr>
          <a:xfrm>
            <a:off x="248842" y="1903085"/>
            <a:ext cx="1264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Front 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D6D923-4C05-FA14-C2FD-5F147575A690}"/>
              </a:ext>
            </a:extLst>
          </p:cNvPr>
          <p:cNvSpPr txBox="1"/>
          <p:nvPr/>
        </p:nvSpPr>
        <p:spPr>
          <a:xfrm>
            <a:off x="4819474" y="2290153"/>
            <a:ext cx="1264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Side view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12E4A5-6DDC-E7B0-798C-A1292F3CBFEA}"/>
              </a:ext>
            </a:extLst>
          </p:cNvPr>
          <p:cNvSpPr txBox="1"/>
          <p:nvPr/>
        </p:nvSpPr>
        <p:spPr>
          <a:xfrm>
            <a:off x="9624774" y="2442553"/>
            <a:ext cx="1264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Top view</a:t>
            </a:r>
          </a:p>
        </p:txBody>
      </p:sp>
    </p:spTree>
    <p:extLst>
      <p:ext uri="{BB962C8B-B14F-4D97-AF65-F5344CB8AC3E}">
        <p14:creationId xmlns:p14="http://schemas.microsoft.com/office/powerpoint/2010/main" val="403992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CEBF1-4C87-F106-B6DB-DF0B43B20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48F1B9-CF8A-3E65-A332-11E42BD95107}"/>
              </a:ext>
            </a:extLst>
          </p:cNvPr>
          <p:cNvSpPr/>
          <p:nvPr/>
        </p:nvSpPr>
        <p:spPr>
          <a:xfrm>
            <a:off x="1747880" y="94593"/>
            <a:ext cx="8772975" cy="704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Source Calibration for CYGNO_04</a:t>
            </a:r>
          </a:p>
        </p:txBody>
      </p:sp>
      <p:pic>
        <p:nvPicPr>
          <p:cNvPr id="7" name="Picture 6" descr="A group of black and orange squares with letters&#10;&#10;Description automatically generated">
            <a:extLst>
              <a:ext uri="{FF2B5EF4-FFF2-40B4-BE49-F238E27FC236}">
                <a16:creationId xmlns:a16="http://schemas.microsoft.com/office/drawing/2014/main" id="{686528C4-2FB7-C2D3-9A23-DF5FDEE8C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4" y="0"/>
            <a:ext cx="1334763" cy="1313953"/>
          </a:xfrm>
          <a:prstGeom prst="rect">
            <a:avLst/>
          </a:prstGeom>
        </p:spPr>
      </p:pic>
      <p:pic>
        <p:nvPicPr>
          <p:cNvPr id="8" name="Picture 7" descr="A black circle with white text&#10;&#10;Description automatically generated">
            <a:extLst>
              <a:ext uri="{FF2B5EF4-FFF2-40B4-BE49-F238E27FC236}">
                <a16:creationId xmlns:a16="http://schemas.microsoft.com/office/drawing/2014/main" id="{D2344FB1-AFE8-AB79-C596-5E183EA14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818" y="80145"/>
            <a:ext cx="1194968" cy="1194968"/>
          </a:xfrm>
          <a:prstGeom prst="rect">
            <a:avLst/>
          </a:prstGeom>
        </p:spPr>
      </p:pic>
      <p:pic>
        <p:nvPicPr>
          <p:cNvPr id="3" name="Picture 2" descr="A graph of a graph&#10;&#10;AI-generated content may be incorrect.">
            <a:extLst>
              <a:ext uri="{FF2B5EF4-FFF2-40B4-BE49-F238E27FC236}">
                <a16:creationId xmlns:a16="http://schemas.microsoft.com/office/drawing/2014/main" id="{43FC6951-E2F0-5344-74D4-42864A847A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" y="1438509"/>
            <a:ext cx="6142857" cy="3579541"/>
          </a:xfrm>
          <a:prstGeom prst="rect">
            <a:avLst/>
          </a:prstGeom>
        </p:spPr>
      </p:pic>
      <p:pic>
        <p:nvPicPr>
          <p:cNvPr id="9" name="Picture 8" descr="A graph of a person&#10;&#10;AI-generated content may be incorrect.">
            <a:extLst>
              <a:ext uri="{FF2B5EF4-FFF2-40B4-BE49-F238E27FC236}">
                <a16:creationId xmlns:a16="http://schemas.microsoft.com/office/drawing/2014/main" id="{FC6B9CAA-E20B-C08C-EFAB-C1793F4FB1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325" y="1447765"/>
            <a:ext cx="6078613" cy="35795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4F9F9C6-19A9-8B01-7467-B1E92F358589}"/>
              </a:ext>
            </a:extLst>
          </p:cNvPr>
          <p:cNvSpPr txBox="1"/>
          <p:nvPr/>
        </p:nvSpPr>
        <p:spPr>
          <a:xfrm>
            <a:off x="111127" y="5189196"/>
            <a:ext cx="587707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Source: Gamma 5.9 keV</a:t>
            </a:r>
          </a:p>
          <a:p>
            <a:r>
              <a:rPr lang="en-US" sz="2000" dirty="0"/>
              <a:t>Number of events : 1000</a:t>
            </a:r>
          </a:p>
          <a:p>
            <a:r>
              <a:rPr lang="en-US" sz="2000" dirty="0"/>
              <a:t>Position: 25, 50, 0 cm (Isotropic direction)</a:t>
            </a:r>
          </a:p>
          <a:p>
            <a:r>
              <a:rPr lang="en-US" sz="2000" dirty="0"/>
              <a:t>PMMA without window</a:t>
            </a:r>
          </a:p>
          <a:p>
            <a:r>
              <a:rPr lang="en-US" sz="2000" dirty="0"/>
              <a:t>Source is placed above 20 mm thick PMMA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EB654-4060-DC19-D5C7-B85302ECD1BA}"/>
              </a:ext>
            </a:extLst>
          </p:cNvPr>
          <p:cNvSpPr txBox="1"/>
          <p:nvPr/>
        </p:nvSpPr>
        <p:spPr>
          <a:xfrm>
            <a:off x="6485892" y="5129723"/>
            <a:ext cx="544591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Source: Gamma 5.9 keV</a:t>
            </a:r>
          </a:p>
          <a:p>
            <a:r>
              <a:rPr lang="en-US" sz="2000"/>
              <a:t>Number of events : 1000</a:t>
            </a:r>
          </a:p>
          <a:p>
            <a:r>
              <a:rPr lang="en-US" sz="2000"/>
              <a:t>Position</a:t>
            </a:r>
            <a:r>
              <a:rPr lang="en-US" sz="2000" dirty="0"/>
              <a:t>: 25, 50, 0 cm (Isotropic direction)</a:t>
            </a:r>
          </a:p>
          <a:p>
            <a:r>
              <a:rPr lang="en-US" sz="2000" dirty="0"/>
              <a:t>PMMA with window</a:t>
            </a:r>
          </a:p>
          <a:p>
            <a:r>
              <a:rPr lang="en-US" sz="2000" dirty="0"/>
              <a:t>Source is placed in window</a:t>
            </a:r>
          </a:p>
        </p:txBody>
      </p:sp>
    </p:spTree>
    <p:extLst>
      <p:ext uri="{BB962C8B-B14F-4D97-AF65-F5344CB8AC3E}">
        <p14:creationId xmlns:p14="http://schemas.microsoft.com/office/powerpoint/2010/main" val="283990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Zahoor ul Islam</dc:creator>
  <cp:lastModifiedBy>Zahoor ul Islam</cp:lastModifiedBy>
  <cp:revision>1</cp:revision>
  <dcterms:created xsi:type="dcterms:W3CDTF">2025-02-10T14:37:42Z</dcterms:created>
  <dcterms:modified xsi:type="dcterms:W3CDTF">2025-02-24T14:20:00Z</dcterms:modified>
</cp:coreProperties>
</file>